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0.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1.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2.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3.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4.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8.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9.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20.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21.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01.jpg" ContentType="image/png"/>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82" r:id="rId4"/>
    <p:sldMasterId id="2147484052" r:id="rId5"/>
    <p:sldMasterId id="2147484082" r:id="rId6"/>
    <p:sldMasterId id="2147484126" r:id="rId7"/>
    <p:sldMasterId id="2147484094" r:id="rId8"/>
    <p:sldMasterId id="2147484054" r:id="rId9"/>
    <p:sldMasterId id="2147484101" r:id="rId10"/>
    <p:sldMasterId id="2147484067" r:id="rId11"/>
    <p:sldMasterId id="2147484098" r:id="rId12"/>
    <p:sldMasterId id="2147484076" r:id="rId13"/>
    <p:sldMasterId id="2147484091" r:id="rId14"/>
    <p:sldMasterId id="2147484088" r:id="rId15"/>
    <p:sldMasterId id="2147484058" r:id="rId16"/>
    <p:sldMasterId id="2147484070" r:id="rId17"/>
    <p:sldMasterId id="2147484056" r:id="rId18"/>
    <p:sldMasterId id="2147484129" r:id="rId19"/>
    <p:sldMasterId id="2147484250" r:id="rId20"/>
    <p:sldMasterId id="2147484276" r:id="rId21"/>
    <p:sldMasterId id="2147484302" r:id="rId22"/>
    <p:sldMasterId id="2147484331" r:id="rId23"/>
    <p:sldMasterId id="2147484357" r:id="rId24"/>
    <p:sldMasterId id="2147484383" r:id="rId25"/>
  </p:sldMasterIdLst>
  <p:notesMasterIdLst>
    <p:notesMasterId r:id="rId91"/>
  </p:notesMasterIdLst>
  <p:handoutMasterIdLst>
    <p:handoutMasterId r:id="rId92"/>
  </p:handoutMasterIdLst>
  <p:sldIdLst>
    <p:sldId id="1024" r:id="rId26"/>
    <p:sldId id="1059" r:id="rId27"/>
    <p:sldId id="1060" r:id="rId28"/>
    <p:sldId id="1048" r:id="rId29"/>
    <p:sldId id="1055" r:id="rId30"/>
    <p:sldId id="1051" r:id="rId31"/>
    <p:sldId id="1052" r:id="rId32"/>
    <p:sldId id="1053" r:id="rId33"/>
    <p:sldId id="1054" r:id="rId34"/>
    <p:sldId id="1047" r:id="rId35"/>
    <p:sldId id="1061" r:id="rId36"/>
    <p:sldId id="1058" r:id="rId37"/>
    <p:sldId id="1062" r:id="rId38"/>
    <p:sldId id="1063" r:id="rId39"/>
    <p:sldId id="1046" r:id="rId40"/>
    <p:sldId id="1050" r:id="rId41"/>
    <p:sldId id="1040" r:id="rId42"/>
    <p:sldId id="1025" r:id="rId43"/>
    <p:sldId id="1039" r:id="rId44"/>
    <p:sldId id="1026" r:id="rId45"/>
    <p:sldId id="1027" r:id="rId46"/>
    <p:sldId id="1028" r:id="rId47"/>
    <p:sldId id="1029" r:id="rId48"/>
    <p:sldId id="1030" r:id="rId49"/>
    <p:sldId id="956" r:id="rId50"/>
    <p:sldId id="975" r:id="rId51"/>
    <p:sldId id="882" r:id="rId52"/>
    <p:sldId id="957" r:id="rId53"/>
    <p:sldId id="884" r:id="rId54"/>
    <p:sldId id="903" r:id="rId55"/>
    <p:sldId id="920" r:id="rId56"/>
    <p:sldId id="892" r:id="rId57"/>
    <p:sldId id="909" r:id="rId58"/>
    <p:sldId id="914" r:id="rId59"/>
    <p:sldId id="921" r:id="rId60"/>
    <p:sldId id="917" r:id="rId61"/>
    <p:sldId id="918" r:id="rId62"/>
    <p:sldId id="919" r:id="rId63"/>
    <p:sldId id="990" r:id="rId64"/>
    <p:sldId id="932" r:id="rId65"/>
    <p:sldId id="933" r:id="rId66"/>
    <p:sldId id="982" r:id="rId67"/>
    <p:sldId id="983" r:id="rId68"/>
    <p:sldId id="942" r:id="rId69"/>
    <p:sldId id="944" r:id="rId70"/>
    <p:sldId id="984" r:id="rId71"/>
    <p:sldId id="951" r:id="rId72"/>
    <p:sldId id="953" r:id="rId73"/>
    <p:sldId id="966" r:id="rId74"/>
    <p:sldId id="1032" r:id="rId75"/>
    <p:sldId id="1034" r:id="rId76"/>
    <p:sldId id="967" r:id="rId77"/>
    <p:sldId id="968" r:id="rId78"/>
    <p:sldId id="1037" r:id="rId79"/>
    <p:sldId id="1038" r:id="rId80"/>
    <p:sldId id="972" r:id="rId81"/>
    <p:sldId id="862" r:id="rId82"/>
    <p:sldId id="864" r:id="rId83"/>
    <p:sldId id="865" r:id="rId84"/>
    <p:sldId id="883" r:id="rId85"/>
    <p:sldId id="992" r:id="rId86"/>
    <p:sldId id="979" r:id="rId87"/>
    <p:sldId id="987" r:id="rId88"/>
    <p:sldId id="989" r:id="rId89"/>
    <p:sldId id="981" r:id="rId90"/>
  </p:sldIdLst>
  <p:sldSz cx="12192000" cy="6858000"/>
  <p:notesSz cx="7010400" cy="92964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FBE83236-7DD3-1C4F-9B3D-24160B0D8FF0}">
          <p14:sldIdLst>
            <p14:sldId id="1024"/>
          </p14:sldIdLst>
        </p14:section>
        <p14:section name="Using the Template" id="{BA42409B-7EC0-4B76-9E8F-25526885D315}">
          <p14:sldIdLst>
            <p14:sldId id="1059"/>
            <p14:sldId id="1060"/>
            <p14:sldId id="1048"/>
            <p14:sldId id="1055"/>
            <p14:sldId id="1051"/>
            <p14:sldId id="1052"/>
            <p14:sldId id="1053"/>
            <p14:sldId id="1054"/>
          </p14:sldIdLst>
        </p14:section>
        <p14:section name="Slides-from-Corporate-Overview" id="{81CE2296-A7ED-4758-A8A4-965939BC2125}">
          <p14:sldIdLst>
            <p14:sldId id="1047"/>
            <p14:sldId id="1061"/>
            <p14:sldId id="1058"/>
            <p14:sldId id="1062"/>
            <p14:sldId id="1063"/>
            <p14:sldId id="1046"/>
          </p14:sldIdLst>
        </p14:section>
        <p14:section name="Title Slides" id="{38DA91C8-8140-4D9E-ABBE-37F8A78EA5E6}">
          <p14:sldIdLst>
            <p14:sldId id="1050"/>
            <p14:sldId id="1040"/>
            <p14:sldId id="1025"/>
            <p14:sldId id="1039"/>
            <p14:sldId id="1026"/>
            <p14:sldId id="1027"/>
            <p14:sldId id="1028"/>
            <p14:sldId id="1029"/>
            <p14:sldId id="1030"/>
          </p14:sldIdLst>
        </p14:section>
        <p14:section name="The generic slides" id="{425C3DE0-7247-4A2F-921F-5262FD24913C}">
          <p14:sldIdLst>
            <p14:sldId id="956"/>
            <p14:sldId id="975"/>
            <p14:sldId id="882"/>
            <p14:sldId id="957"/>
            <p14:sldId id="884"/>
            <p14:sldId id="903"/>
            <p14:sldId id="920"/>
            <p14:sldId id="892"/>
            <p14:sldId id="909"/>
            <p14:sldId id="914"/>
            <p14:sldId id="921"/>
            <p14:sldId id="917"/>
            <p14:sldId id="918"/>
            <p14:sldId id="919"/>
          </p14:sldIdLst>
        </p14:section>
        <p14:section name="Slides with pictures" id="{2D1AD9D6-9A70-0148-BA6B-B5619657CE1E}">
          <p14:sldIdLst>
            <p14:sldId id="990"/>
            <p14:sldId id="932"/>
            <p14:sldId id="933"/>
            <p14:sldId id="982"/>
            <p14:sldId id="983"/>
            <p14:sldId id="942"/>
            <p14:sldId id="944"/>
            <p14:sldId id="984"/>
            <p14:sldId id="951"/>
            <p14:sldId id="953"/>
            <p14:sldId id="966"/>
            <p14:sldId id="1032"/>
            <p14:sldId id="1034"/>
            <p14:sldId id="967"/>
            <p14:sldId id="968"/>
            <p14:sldId id="1037"/>
            <p14:sldId id="1038"/>
          </p14:sldIdLst>
        </p14:section>
        <p14:section name="Color Backgrounds" id="{F01B5CA2-F5E4-9041-AC14-1E8DA2D5B163}">
          <p14:sldIdLst>
            <p14:sldId id="972"/>
            <p14:sldId id="862"/>
            <p14:sldId id="864"/>
            <p14:sldId id="865"/>
            <p14:sldId id="883"/>
          </p14:sldIdLst>
        </p14:section>
        <p14:section name="Oral presentation" id="{8E72DAB7-068B-F54C-B662-C2222172938C}">
          <p14:sldIdLst>
            <p14:sldId id="992"/>
            <p14:sldId id="979"/>
            <p14:sldId id="987"/>
            <p14:sldId id="989"/>
            <p14:sldId id="981"/>
          </p14:sldIdLst>
        </p14:section>
      </p14:sectionLst>
    </p:ext>
    <p:ext uri="{EFAFB233-063F-42B5-8137-9DF3F51BA10A}">
      <p15:sldGuideLst xmlns:p15="http://schemas.microsoft.com/office/powerpoint/2012/main">
        <p15:guide id="2" pos="7679" userDrawn="1">
          <p15:clr>
            <a:srgbClr val="A4A3A4"/>
          </p15:clr>
        </p15:guide>
        <p15:guide id="3" orient="horz" pos="340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Sanders" initials="R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E31837"/>
    <a:srgbClr val="DD0079"/>
    <a:srgbClr val="0070C0"/>
    <a:srgbClr val="13B5EA"/>
    <a:srgbClr val="92DA46"/>
    <a:srgbClr val="00B294"/>
    <a:srgbClr val="00C7C7"/>
    <a:srgbClr val="0034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64" autoAdjust="0"/>
    <p:restoredTop sz="86393" autoAdjust="0"/>
  </p:normalViewPr>
  <p:slideViewPr>
    <p:cSldViewPr snapToGrid="0" snapToObjects="1" showGuides="1">
      <p:cViewPr varScale="1">
        <p:scale>
          <a:sx n="118" d="100"/>
          <a:sy n="118" d="100"/>
        </p:scale>
        <p:origin x="486" y="96"/>
      </p:cViewPr>
      <p:guideLst>
        <p:guide pos="7679"/>
        <p:guide orient="horz" pos="340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7" d="100"/>
          <a:sy n="87"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18.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84" Type="http://schemas.openxmlformats.org/officeDocument/2006/relationships/slide" Target="slides/slide59.xml"/><Relationship Id="rId89" Type="http://schemas.openxmlformats.org/officeDocument/2006/relationships/slide" Target="slides/slide64.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7.xml"/><Relationship Id="rId37" Type="http://schemas.openxmlformats.org/officeDocument/2006/relationships/slide" Target="slides/slide12.xml"/><Relationship Id="rId53" Type="http://schemas.openxmlformats.org/officeDocument/2006/relationships/slide" Target="slides/slide28.xml"/><Relationship Id="rId58" Type="http://schemas.openxmlformats.org/officeDocument/2006/relationships/slide" Target="slides/slide33.xml"/><Relationship Id="rId74" Type="http://schemas.openxmlformats.org/officeDocument/2006/relationships/slide" Target="slides/slide49.xml"/><Relationship Id="rId79" Type="http://schemas.openxmlformats.org/officeDocument/2006/relationships/slide" Target="slides/slide54.xml"/><Relationship Id="rId5" Type="http://schemas.openxmlformats.org/officeDocument/2006/relationships/slideMaster" Target="slideMasters/slideMaster2.xml"/><Relationship Id="rId90" Type="http://schemas.openxmlformats.org/officeDocument/2006/relationships/slide" Target="slides/slide65.xml"/><Relationship Id="rId95" Type="http://schemas.openxmlformats.org/officeDocument/2006/relationships/viewProps" Target="viewProps.xml"/><Relationship Id="rId22" Type="http://schemas.openxmlformats.org/officeDocument/2006/relationships/slideMaster" Target="slideMasters/slideMaster19.xml"/><Relationship Id="rId27" Type="http://schemas.openxmlformats.org/officeDocument/2006/relationships/slide" Target="slides/slide2.xml"/><Relationship Id="rId43" Type="http://schemas.openxmlformats.org/officeDocument/2006/relationships/slide" Target="slides/slide18.xml"/><Relationship Id="rId48" Type="http://schemas.openxmlformats.org/officeDocument/2006/relationships/slide" Target="slides/slide23.xml"/><Relationship Id="rId64" Type="http://schemas.openxmlformats.org/officeDocument/2006/relationships/slide" Target="slides/slide39.xml"/><Relationship Id="rId69" Type="http://schemas.openxmlformats.org/officeDocument/2006/relationships/slide" Target="slides/slide44.xml"/><Relationship Id="rId80" Type="http://schemas.openxmlformats.org/officeDocument/2006/relationships/slide" Target="slides/slide55.xml"/><Relationship Id="rId85" Type="http://schemas.openxmlformats.org/officeDocument/2006/relationships/slide" Target="slides/slide60.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7.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slide" Target="slides/slide63.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7.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slide" Target="slides/slide61.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46.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4.xml"/><Relationship Id="rId24" Type="http://schemas.openxmlformats.org/officeDocument/2006/relationships/slideMaster" Target="slideMasters/slideMaster21.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 Id="rId87" Type="http://schemas.openxmlformats.org/officeDocument/2006/relationships/slide" Target="slides/slide62.xml"/><Relationship Id="rId61" Type="http://schemas.openxmlformats.org/officeDocument/2006/relationships/slide" Target="slides/slide36.xml"/><Relationship Id="rId82" Type="http://schemas.openxmlformats.org/officeDocument/2006/relationships/slide" Target="slides/slide57.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5.xml"/><Relationship Id="rId35" Type="http://schemas.openxmlformats.org/officeDocument/2006/relationships/slide" Target="slides/slide10.xml"/><Relationship Id="rId56" Type="http://schemas.openxmlformats.org/officeDocument/2006/relationships/slide" Target="slides/slide31.xml"/><Relationship Id="rId77" Type="http://schemas.openxmlformats.org/officeDocument/2006/relationships/slide" Target="slides/slide52.xml"/><Relationship Id="rId8" Type="http://schemas.openxmlformats.org/officeDocument/2006/relationships/slideMaster" Target="slideMasters/slideMaster5.xml"/><Relationship Id="rId51" Type="http://schemas.openxmlformats.org/officeDocument/2006/relationships/slide" Target="slides/slide26.xml"/><Relationship Id="rId72" Type="http://schemas.openxmlformats.org/officeDocument/2006/relationships/slide" Target="slides/slide47.xml"/><Relationship Id="rId9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0920191229572396E-2"/>
          <c:y val="4.48728367406067E-2"/>
          <c:w val="0.85169993568546298"/>
          <c:h val="0.91025432651878702"/>
        </c:manualLayout>
      </c:layout>
      <c:doughnutChart>
        <c:varyColors val="1"/>
        <c:ser>
          <c:idx val="0"/>
          <c:order val="0"/>
          <c:tx>
            <c:strRef>
              <c:f>Sheet1!$B$1</c:f>
              <c:strCache>
                <c:ptCount val="1"/>
                <c:pt idx="0">
                  <c:v>Sales</c:v>
                </c:pt>
              </c:strCache>
            </c:strRef>
          </c:tx>
          <c:spPr>
            <a:solidFill>
              <a:srgbClr val="BE0058"/>
            </a:solidFill>
            <a:ln>
              <a:solidFill>
                <a:schemeClr val="bg1"/>
              </a:solidFill>
            </a:ln>
            <a:effectLst/>
          </c:spPr>
          <c:dPt>
            <c:idx val="0"/>
            <c:bubble3D val="0"/>
            <c:spPr>
              <a:solidFill>
                <a:schemeClr val="bg2"/>
              </a:solidFill>
              <a:ln w="38100">
                <a:solidFill>
                  <a:schemeClr val="bg1"/>
                </a:solidFill>
              </a:ln>
              <a:effectLst/>
            </c:spPr>
            <c:extLst xmlns:c16r2="http://schemas.microsoft.com/office/drawing/2015/06/chart">
              <c:ext xmlns:c16="http://schemas.microsoft.com/office/drawing/2014/chart" uri="{C3380CC4-5D6E-409C-BE32-E72D297353CC}">
                <c16:uniqueId val="{00000001-1538-4F45-BCE1-82F5C8F5332C}"/>
              </c:ext>
            </c:extLst>
          </c:dPt>
          <c:dPt>
            <c:idx val="1"/>
            <c:bubble3D val="0"/>
            <c:spPr>
              <a:solidFill>
                <a:schemeClr val="tx2"/>
              </a:solidFill>
              <a:ln w="38100">
                <a:solidFill>
                  <a:schemeClr val="bg1"/>
                </a:solidFill>
              </a:ln>
              <a:effectLst/>
            </c:spPr>
            <c:extLst xmlns:c16r2="http://schemas.microsoft.com/office/drawing/2015/06/chart">
              <c:ext xmlns:c16="http://schemas.microsoft.com/office/drawing/2014/chart" uri="{C3380CC4-5D6E-409C-BE32-E72D297353CC}">
                <c16:uniqueId val="{00000003-1538-4F45-BCE1-82F5C8F5332C}"/>
              </c:ext>
            </c:extLst>
          </c:dPt>
          <c:dPt>
            <c:idx val="2"/>
            <c:bubble3D val="0"/>
            <c:spPr>
              <a:solidFill>
                <a:schemeClr val="accent1"/>
              </a:solidFill>
              <a:ln w="38100">
                <a:solidFill>
                  <a:schemeClr val="bg1"/>
                </a:solidFill>
              </a:ln>
              <a:effectLst/>
            </c:spPr>
            <c:extLst xmlns:c16r2="http://schemas.microsoft.com/office/drawing/2015/06/chart">
              <c:ext xmlns:c16="http://schemas.microsoft.com/office/drawing/2014/chart" uri="{C3380CC4-5D6E-409C-BE32-E72D297353CC}">
                <c16:uniqueId val="{00000005-1538-4F45-BCE1-82F5C8F5332C}"/>
              </c:ext>
            </c:extLst>
          </c:dPt>
          <c:dPt>
            <c:idx val="3"/>
            <c:bubble3D val="0"/>
            <c:spPr>
              <a:solidFill>
                <a:schemeClr val="accent2"/>
              </a:solidFill>
              <a:ln w="38100">
                <a:solidFill>
                  <a:schemeClr val="bg1"/>
                </a:solidFill>
              </a:ln>
              <a:effectLst/>
            </c:spPr>
            <c:extLst xmlns:c16r2="http://schemas.microsoft.com/office/drawing/2015/06/chart">
              <c:ext xmlns:c16="http://schemas.microsoft.com/office/drawing/2014/chart" uri="{C3380CC4-5D6E-409C-BE32-E72D297353CC}">
                <c16:uniqueId val="{00000007-1538-4F45-BCE1-82F5C8F5332C}"/>
              </c:ext>
            </c:extLst>
          </c:dPt>
          <c:dLbls>
            <c:delete val="1"/>
          </c:dLbls>
          <c:cat>
            <c:numRef>
              <c:f>Sheet1!$A$2:$A$5</c:f>
              <c:numCache>
                <c:formatCode>General</c:formatCode>
                <c:ptCount val="4"/>
              </c:numCache>
            </c:numRef>
          </c:cat>
          <c:val>
            <c:numRef>
              <c:f>Sheet1!$B$2:$B$5</c:f>
              <c:numCache>
                <c:formatCode>General</c:formatCode>
                <c:ptCount val="4"/>
                <c:pt idx="0">
                  <c:v>5.9</c:v>
                </c:pt>
                <c:pt idx="1">
                  <c:v>26.2</c:v>
                </c:pt>
                <c:pt idx="2">
                  <c:v>39.200000000000003</c:v>
                </c:pt>
                <c:pt idx="3">
                  <c:v>15</c:v>
                </c:pt>
              </c:numCache>
            </c:numRef>
          </c:val>
          <c:extLst xmlns:c16r2="http://schemas.microsoft.com/office/drawing/2015/06/chart">
            <c:ext xmlns:c16="http://schemas.microsoft.com/office/drawing/2014/chart" uri="{C3380CC4-5D6E-409C-BE32-E72D297353CC}">
              <c16:uniqueId val="{00000008-1538-4F45-BCE1-82F5C8F5332C}"/>
            </c:ext>
          </c:extLst>
        </c:ser>
        <c:dLbls>
          <c:showLegendKey val="0"/>
          <c:showVal val="1"/>
          <c:showCatName val="1"/>
          <c:showSerName val="0"/>
          <c:showPercent val="0"/>
          <c:showBubbleSize val="0"/>
          <c:showLeaderLines val="1"/>
        </c:dLbls>
        <c:firstSliceAng val="0"/>
        <c:holeSize val="50"/>
      </c:doughnutChart>
      <c:spPr>
        <a:noFill/>
        <a:ln w="25400">
          <a:noFill/>
        </a:ln>
      </c:spPr>
    </c:plotArea>
    <c:plotVisOnly val="1"/>
    <c:dispBlanksAs val="gap"/>
    <c:showDLblsOverMax val="0"/>
  </c:chart>
  <c:spPr>
    <a:ln>
      <a:noFill/>
    </a:ln>
    <a:effectLst>
      <a:outerShdw blurRad="50800" dist="38100" dir="2700000" algn="tl" rotWithShape="0">
        <a:schemeClr val="bg1">
          <a:alpha val="0"/>
        </a:schemeClr>
      </a:outerShdw>
    </a:effectLst>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0920191229572396E-2"/>
          <c:y val="4.48728367406067E-2"/>
          <c:w val="0.85169993568546298"/>
          <c:h val="0.91025432651878702"/>
        </c:manualLayout>
      </c:layout>
      <c:doughnutChart>
        <c:varyColors val="1"/>
        <c:ser>
          <c:idx val="0"/>
          <c:order val="0"/>
          <c:tx>
            <c:strRef>
              <c:f>Sheet1!$B$1</c:f>
              <c:strCache>
                <c:ptCount val="1"/>
                <c:pt idx="0">
                  <c:v>Sales</c:v>
                </c:pt>
              </c:strCache>
            </c:strRef>
          </c:tx>
          <c:spPr>
            <a:solidFill>
              <a:srgbClr val="BE0058"/>
            </a:solidFill>
            <a:ln>
              <a:solidFill>
                <a:schemeClr val="bg1"/>
              </a:solidFill>
            </a:ln>
            <a:effectLst/>
          </c:spPr>
          <c:dPt>
            <c:idx val="0"/>
            <c:bubble3D val="0"/>
            <c:spPr>
              <a:solidFill>
                <a:srgbClr val="13B5EA"/>
              </a:solidFill>
              <a:ln w="38100">
                <a:solidFill>
                  <a:schemeClr val="bg1"/>
                </a:solidFill>
              </a:ln>
              <a:effectLst/>
            </c:spPr>
            <c:extLst xmlns:c16r2="http://schemas.microsoft.com/office/drawing/2015/06/chart">
              <c:ext xmlns:c16="http://schemas.microsoft.com/office/drawing/2014/chart" uri="{C3380CC4-5D6E-409C-BE32-E72D297353CC}">
                <c16:uniqueId val="{00000001-1538-4F45-BCE1-82F5C8F5332C}"/>
              </c:ext>
            </c:extLst>
          </c:dPt>
          <c:dPt>
            <c:idx val="1"/>
            <c:bubble3D val="0"/>
            <c:spPr>
              <a:solidFill>
                <a:srgbClr val="0070C0"/>
              </a:solidFill>
              <a:ln w="38100">
                <a:solidFill>
                  <a:schemeClr val="bg1"/>
                </a:solidFill>
              </a:ln>
              <a:effectLst/>
            </c:spPr>
            <c:extLst xmlns:c16r2="http://schemas.microsoft.com/office/drawing/2015/06/chart">
              <c:ext xmlns:c16="http://schemas.microsoft.com/office/drawing/2014/chart" uri="{C3380CC4-5D6E-409C-BE32-E72D297353CC}">
                <c16:uniqueId val="{00000003-1538-4F45-BCE1-82F5C8F5332C}"/>
              </c:ext>
            </c:extLst>
          </c:dPt>
          <c:dPt>
            <c:idx val="2"/>
            <c:bubble3D val="0"/>
            <c:spPr>
              <a:solidFill>
                <a:srgbClr val="003499"/>
              </a:solidFill>
              <a:ln w="38100">
                <a:solidFill>
                  <a:schemeClr val="bg1"/>
                </a:solidFill>
              </a:ln>
              <a:effectLst/>
            </c:spPr>
            <c:extLst xmlns:c16r2="http://schemas.microsoft.com/office/drawing/2015/06/chart">
              <c:ext xmlns:c16="http://schemas.microsoft.com/office/drawing/2014/chart" uri="{C3380CC4-5D6E-409C-BE32-E72D297353CC}">
                <c16:uniqueId val="{00000005-1538-4F45-BCE1-82F5C8F5332C}"/>
              </c:ext>
            </c:extLst>
          </c:dPt>
          <c:dPt>
            <c:idx val="3"/>
            <c:bubble3D val="0"/>
            <c:spPr>
              <a:solidFill>
                <a:srgbClr val="7030A0"/>
              </a:solidFill>
              <a:ln w="38100">
                <a:solidFill>
                  <a:schemeClr val="bg1"/>
                </a:solidFill>
              </a:ln>
              <a:effectLst/>
            </c:spPr>
            <c:extLst xmlns:c16r2="http://schemas.microsoft.com/office/drawing/2015/06/chart">
              <c:ext xmlns:c16="http://schemas.microsoft.com/office/drawing/2014/chart" uri="{C3380CC4-5D6E-409C-BE32-E72D297353CC}">
                <c16:uniqueId val="{00000007-1538-4F45-BCE1-82F5C8F5332C}"/>
              </c:ext>
            </c:extLst>
          </c:dPt>
          <c:dLbls>
            <c:delete val="1"/>
          </c:dLbls>
          <c:cat>
            <c:numRef>
              <c:f>Sheet1!$A$2:$A$5</c:f>
              <c:numCache>
                <c:formatCode>General</c:formatCode>
                <c:ptCount val="4"/>
              </c:numCache>
            </c:numRef>
          </c:cat>
          <c:val>
            <c:numRef>
              <c:f>Sheet1!$B$2:$B$5</c:f>
              <c:numCache>
                <c:formatCode>General</c:formatCode>
                <c:ptCount val="4"/>
                <c:pt idx="0">
                  <c:v>5.9</c:v>
                </c:pt>
                <c:pt idx="1">
                  <c:v>26.2</c:v>
                </c:pt>
                <c:pt idx="2">
                  <c:v>39.200000000000003</c:v>
                </c:pt>
                <c:pt idx="3">
                  <c:v>15</c:v>
                </c:pt>
              </c:numCache>
            </c:numRef>
          </c:val>
          <c:extLst xmlns:c16r2="http://schemas.microsoft.com/office/drawing/2015/06/chart">
            <c:ext xmlns:c16="http://schemas.microsoft.com/office/drawing/2014/chart" uri="{C3380CC4-5D6E-409C-BE32-E72D297353CC}">
              <c16:uniqueId val="{00000008-1538-4F45-BCE1-82F5C8F5332C}"/>
            </c:ext>
          </c:extLst>
        </c:ser>
        <c:dLbls>
          <c:showLegendKey val="0"/>
          <c:showVal val="1"/>
          <c:showCatName val="1"/>
          <c:showSerName val="0"/>
          <c:showPercent val="0"/>
          <c:showBubbleSize val="0"/>
          <c:showLeaderLines val="1"/>
        </c:dLbls>
        <c:firstSliceAng val="0"/>
        <c:holeSize val="50"/>
      </c:doughnutChart>
      <c:spPr>
        <a:noFill/>
        <a:ln w="25400">
          <a:noFill/>
        </a:ln>
      </c:spPr>
    </c:plotArea>
    <c:plotVisOnly val="1"/>
    <c:dispBlanksAs val="gap"/>
    <c:showDLblsOverMax val="0"/>
  </c:chart>
  <c:spPr>
    <a:ln>
      <a:noFill/>
    </a:ln>
    <a:effectLst>
      <a:outerShdw blurRad="50800" dist="38100" dir="2700000" algn="tl" rotWithShape="0">
        <a:schemeClr val="bg1">
          <a:alpha val="0"/>
        </a:schemeClr>
      </a:outerShdw>
    </a:effectLst>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7.0920191229572396E-2"/>
          <c:y val="4.48728367406067E-2"/>
          <c:w val="0.85169993568546298"/>
          <c:h val="0.91025432651878702"/>
        </c:manualLayout>
      </c:layout>
      <c:barChart>
        <c:barDir val="col"/>
        <c:grouping val="stacked"/>
        <c:varyColors val="0"/>
        <c:ser>
          <c:idx val="0"/>
          <c:order val="0"/>
          <c:tx>
            <c:strRef>
              <c:f>Sheet1!$B$1</c:f>
              <c:strCache>
                <c:ptCount val="1"/>
                <c:pt idx="0">
                  <c:v>%</c:v>
                </c:pt>
              </c:strCache>
            </c:strRef>
          </c:tx>
          <c:spPr>
            <a:solidFill>
              <a:srgbClr val="13B5EA"/>
            </a:solidFill>
            <a:ln w="25400" cmpd="sng">
              <a:solidFill>
                <a:schemeClr val="bg1"/>
              </a:solidFill>
            </a:ln>
            <a:effectLst/>
          </c:spPr>
          <c:invertIfNegative val="0"/>
          <c:dPt>
            <c:idx val="0"/>
            <c:invertIfNegative val="0"/>
            <c:bubble3D val="0"/>
            <c:spPr>
              <a:solidFill>
                <a:srgbClr val="13B5EA"/>
              </a:solidFill>
              <a:ln w="25400" cmpd="sng">
                <a:solidFill>
                  <a:schemeClr val="bg1"/>
                </a:solidFill>
              </a:ln>
              <a:effectLst/>
            </c:spPr>
            <c:extLst xmlns:c16r2="http://schemas.microsoft.com/office/drawing/2015/06/chart">
              <c:ext xmlns:c16="http://schemas.microsoft.com/office/drawing/2014/chart" uri="{C3380CC4-5D6E-409C-BE32-E72D297353CC}">
                <c16:uniqueId val="{00000001-0A43-42A7-AAB7-3686B10B9779}"/>
              </c:ext>
            </c:extLst>
          </c:dPt>
          <c:dPt>
            <c:idx val="1"/>
            <c:invertIfNegative val="0"/>
            <c:bubble3D val="0"/>
            <c:extLst xmlns:c16r2="http://schemas.microsoft.com/office/drawing/2015/06/chart">
              <c:ext xmlns:c16="http://schemas.microsoft.com/office/drawing/2014/chart" uri="{C3380CC4-5D6E-409C-BE32-E72D297353CC}">
                <c16:uniqueId val="{00000002-0A43-42A7-AAB7-3686B10B9779}"/>
              </c:ext>
            </c:extLst>
          </c:dPt>
          <c:dPt>
            <c:idx val="2"/>
            <c:invertIfNegative val="0"/>
            <c:bubble3D val="0"/>
            <c:extLst xmlns:c16r2="http://schemas.microsoft.com/office/drawing/2015/06/chart">
              <c:ext xmlns:c16="http://schemas.microsoft.com/office/drawing/2014/chart" uri="{C3380CC4-5D6E-409C-BE32-E72D297353CC}">
                <c16:uniqueId val="{00000003-0A43-42A7-AAB7-3686B10B9779}"/>
              </c:ext>
            </c:extLst>
          </c:dPt>
          <c:dPt>
            <c:idx val="3"/>
            <c:invertIfNegative val="0"/>
            <c:bubble3D val="0"/>
            <c:extLst xmlns:c16r2="http://schemas.microsoft.com/office/drawing/2015/06/chart">
              <c:ext xmlns:c16="http://schemas.microsoft.com/office/drawing/2014/chart" uri="{C3380CC4-5D6E-409C-BE32-E72D297353CC}">
                <c16:uniqueId val="{00000004-0A43-42A7-AAB7-3686B10B9779}"/>
              </c:ext>
            </c:extLst>
          </c:dPt>
          <c:cat>
            <c:numRef>
              <c:f>Sheet1!$A$2:$A$7</c:f>
              <c:numCache>
                <c:formatCode>General</c:formatCode>
                <c:ptCount val="6"/>
                <c:pt idx="0">
                  <c:v>2009</c:v>
                </c:pt>
                <c:pt idx="1">
                  <c:v>2010</c:v>
                </c:pt>
                <c:pt idx="2">
                  <c:v>2011</c:v>
                </c:pt>
                <c:pt idx="3">
                  <c:v>2012</c:v>
                </c:pt>
                <c:pt idx="4">
                  <c:v>2013</c:v>
                </c:pt>
                <c:pt idx="5">
                  <c:v>2014</c:v>
                </c:pt>
              </c:numCache>
            </c:numRef>
          </c:cat>
          <c:val>
            <c:numRef>
              <c:f>Sheet1!$B$2:$B$7</c:f>
              <c:numCache>
                <c:formatCode>_("$"* #,##0.00_);_("$"* \(#,##0.00\);_("$"* "-"??_);_(@_)</c:formatCode>
                <c:ptCount val="6"/>
                <c:pt idx="0">
                  <c:v>1.2</c:v>
                </c:pt>
                <c:pt idx="1">
                  <c:v>0.6</c:v>
                </c:pt>
                <c:pt idx="2">
                  <c:v>0.7</c:v>
                </c:pt>
                <c:pt idx="3">
                  <c:v>0.8</c:v>
                </c:pt>
                <c:pt idx="4">
                  <c:v>0.8</c:v>
                </c:pt>
                <c:pt idx="5">
                  <c:v>0.9</c:v>
                </c:pt>
              </c:numCache>
            </c:numRef>
          </c:val>
          <c:extLst xmlns:c16r2="http://schemas.microsoft.com/office/drawing/2015/06/chart">
            <c:ext xmlns:c16="http://schemas.microsoft.com/office/drawing/2014/chart" uri="{C3380CC4-5D6E-409C-BE32-E72D297353CC}">
              <c16:uniqueId val="{00000005-0A43-42A7-AAB7-3686B10B9779}"/>
            </c:ext>
          </c:extLst>
        </c:ser>
        <c:ser>
          <c:idx val="1"/>
          <c:order val="1"/>
          <c:tx>
            <c:strRef>
              <c:f>Sheet1!$C$1</c:f>
              <c:strCache>
                <c:ptCount val="1"/>
                <c:pt idx="0">
                  <c:v>Total 2</c:v>
                </c:pt>
              </c:strCache>
            </c:strRef>
          </c:tx>
          <c:spPr>
            <a:solidFill>
              <a:schemeClr val="accent6"/>
            </a:solidFill>
            <a:ln w="25400">
              <a:solidFill>
                <a:schemeClr val="bg1"/>
              </a:solidFill>
            </a:ln>
            <a:effectLst/>
          </c:spPr>
          <c:invertIfNegative val="0"/>
          <c:cat>
            <c:numRef>
              <c:f>Sheet1!$A$2:$A$7</c:f>
              <c:numCache>
                <c:formatCode>General</c:formatCode>
                <c:ptCount val="6"/>
                <c:pt idx="0">
                  <c:v>2009</c:v>
                </c:pt>
                <c:pt idx="1">
                  <c:v>2010</c:v>
                </c:pt>
                <c:pt idx="2">
                  <c:v>2011</c:v>
                </c:pt>
                <c:pt idx="3">
                  <c:v>2012</c:v>
                </c:pt>
                <c:pt idx="4">
                  <c:v>2013</c:v>
                </c:pt>
                <c:pt idx="5">
                  <c:v>2014</c:v>
                </c:pt>
              </c:numCache>
            </c:numRef>
          </c:cat>
          <c:val>
            <c:numRef>
              <c:f>Sheet1!$C$2:$C$7</c:f>
              <c:numCache>
                <c:formatCode>_("$"* #,##0.00_);_("$"* \(#,##0.00\);_("$"* "-"??_);_(@_)</c:formatCode>
                <c:ptCount val="6"/>
                <c:pt idx="0">
                  <c:v>0.2</c:v>
                </c:pt>
                <c:pt idx="1">
                  <c:v>0.2</c:v>
                </c:pt>
                <c:pt idx="2">
                  <c:v>0.15</c:v>
                </c:pt>
                <c:pt idx="3">
                  <c:v>0.1</c:v>
                </c:pt>
                <c:pt idx="4">
                  <c:v>0.12</c:v>
                </c:pt>
                <c:pt idx="5">
                  <c:v>0.15</c:v>
                </c:pt>
              </c:numCache>
            </c:numRef>
          </c:val>
          <c:extLst xmlns:c16r2="http://schemas.microsoft.com/office/drawing/2015/06/chart">
            <c:ext xmlns:c16="http://schemas.microsoft.com/office/drawing/2014/chart" uri="{C3380CC4-5D6E-409C-BE32-E72D297353CC}">
              <c16:uniqueId val="{00000006-0A43-42A7-AAB7-3686B10B9779}"/>
            </c:ext>
          </c:extLst>
        </c:ser>
        <c:dLbls>
          <c:showLegendKey val="0"/>
          <c:showVal val="0"/>
          <c:showCatName val="0"/>
          <c:showSerName val="0"/>
          <c:showPercent val="0"/>
          <c:showBubbleSize val="0"/>
        </c:dLbls>
        <c:gapWidth val="25"/>
        <c:overlap val="100"/>
        <c:axId val="199549168"/>
        <c:axId val="199539920"/>
      </c:barChart>
      <c:lineChart>
        <c:grouping val="standard"/>
        <c:varyColors val="0"/>
        <c:ser>
          <c:idx val="2"/>
          <c:order val="2"/>
          <c:tx>
            <c:strRef>
              <c:f>Sheet1!$D$1</c:f>
              <c:strCache>
                <c:ptCount val="1"/>
                <c:pt idx="0">
                  <c:v>%2</c:v>
                </c:pt>
              </c:strCache>
            </c:strRef>
          </c:tx>
          <c:spPr>
            <a:ln w="38100">
              <a:solidFill>
                <a:schemeClr val="tx2"/>
              </a:solidFill>
            </a:ln>
            <a:effectLst/>
          </c:spPr>
          <c:marker>
            <c:symbol val="circle"/>
            <c:size val="17"/>
            <c:spPr>
              <a:solidFill>
                <a:schemeClr val="bg1"/>
              </a:solidFill>
              <a:ln w="38100">
                <a:solidFill>
                  <a:schemeClr val="tx2"/>
                </a:solidFill>
              </a:ln>
              <a:effectLst/>
            </c:spPr>
          </c:marker>
          <c:dPt>
            <c:idx val="0"/>
            <c:marker>
              <c:spPr>
                <a:solidFill>
                  <a:schemeClr val="bg1"/>
                </a:solidFill>
                <a:ln w="38100">
                  <a:solidFill>
                    <a:schemeClr val="tx1"/>
                  </a:solidFill>
                </a:ln>
                <a:effectLst/>
              </c:spPr>
            </c:marker>
            <c:bubble3D val="0"/>
            <c:spPr>
              <a:ln w="34925">
                <a:solidFill>
                  <a:schemeClr val="tx1"/>
                </a:solidFill>
              </a:ln>
              <a:effectLst/>
            </c:spPr>
            <c:extLst xmlns:c16r2="http://schemas.microsoft.com/office/drawing/2015/06/chart">
              <c:ext xmlns:c16="http://schemas.microsoft.com/office/drawing/2014/chart" uri="{C3380CC4-5D6E-409C-BE32-E72D297353CC}">
                <c16:uniqueId val="{00000006-F760-D540-B0A6-60234A999F82}"/>
              </c:ext>
            </c:extLst>
          </c:dPt>
          <c:dPt>
            <c:idx val="1"/>
            <c:marker>
              <c:spPr>
                <a:solidFill>
                  <a:schemeClr val="bg1"/>
                </a:solidFill>
                <a:ln w="38100">
                  <a:solidFill>
                    <a:schemeClr val="tx1"/>
                  </a:solidFill>
                </a:ln>
                <a:effectLst/>
              </c:spPr>
            </c:marker>
            <c:bubble3D val="0"/>
            <c:spPr>
              <a:ln w="38100">
                <a:solidFill>
                  <a:schemeClr val="tx1"/>
                </a:solidFill>
              </a:ln>
              <a:effectLst/>
            </c:spPr>
            <c:extLst xmlns:c16r2="http://schemas.microsoft.com/office/drawing/2015/06/chart">
              <c:ext xmlns:c16="http://schemas.microsoft.com/office/drawing/2014/chart" uri="{C3380CC4-5D6E-409C-BE32-E72D297353CC}">
                <c16:uniqueId val="{00000008-F760-D540-B0A6-60234A999F82}"/>
              </c:ext>
            </c:extLst>
          </c:dPt>
          <c:dPt>
            <c:idx val="2"/>
            <c:marker>
              <c:spPr>
                <a:solidFill>
                  <a:schemeClr val="bg1"/>
                </a:solidFill>
                <a:ln w="38100">
                  <a:solidFill>
                    <a:schemeClr val="tx1"/>
                  </a:solidFill>
                </a:ln>
                <a:effectLst/>
              </c:spPr>
            </c:marker>
            <c:bubble3D val="0"/>
            <c:spPr>
              <a:ln w="38100">
                <a:solidFill>
                  <a:schemeClr val="tx1"/>
                </a:solidFill>
              </a:ln>
              <a:effectLst/>
            </c:spPr>
            <c:extLst xmlns:c16r2="http://schemas.microsoft.com/office/drawing/2015/06/chart">
              <c:ext xmlns:c16="http://schemas.microsoft.com/office/drawing/2014/chart" uri="{C3380CC4-5D6E-409C-BE32-E72D297353CC}">
                <c16:uniqueId val="{00000009-0A43-42A7-AAB7-3686B10B9779}"/>
              </c:ext>
            </c:extLst>
          </c:dPt>
          <c:dPt>
            <c:idx val="3"/>
            <c:marker>
              <c:spPr>
                <a:solidFill>
                  <a:schemeClr val="bg1"/>
                </a:solidFill>
                <a:ln w="38100">
                  <a:solidFill>
                    <a:schemeClr val="tx1"/>
                  </a:solidFill>
                </a:ln>
                <a:effectLst/>
              </c:spPr>
            </c:marker>
            <c:bubble3D val="0"/>
            <c:spPr>
              <a:ln w="38100">
                <a:solidFill>
                  <a:schemeClr val="tx1"/>
                </a:solidFill>
              </a:ln>
              <a:effectLst/>
            </c:spPr>
            <c:extLst xmlns:c16r2="http://schemas.microsoft.com/office/drawing/2015/06/chart">
              <c:ext xmlns:c16="http://schemas.microsoft.com/office/drawing/2014/chart" uri="{C3380CC4-5D6E-409C-BE32-E72D297353CC}">
                <c16:uniqueId val="{0000000A-0A43-42A7-AAB7-3686B10B9779}"/>
              </c:ext>
            </c:extLst>
          </c:dPt>
          <c:dPt>
            <c:idx val="4"/>
            <c:marker>
              <c:spPr>
                <a:solidFill>
                  <a:schemeClr val="bg1"/>
                </a:solidFill>
                <a:ln w="38100">
                  <a:solidFill>
                    <a:schemeClr val="tx1"/>
                  </a:solidFill>
                </a:ln>
                <a:effectLst/>
              </c:spPr>
            </c:marker>
            <c:bubble3D val="0"/>
            <c:spPr>
              <a:ln w="38100">
                <a:solidFill>
                  <a:schemeClr val="tx1"/>
                </a:solidFill>
              </a:ln>
              <a:effectLst/>
            </c:spPr>
            <c:extLst xmlns:c16r2="http://schemas.microsoft.com/office/drawing/2015/06/chart">
              <c:ext xmlns:c16="http://schemas.microsoft.com/office/drawing/2014/chart" uri="{C3380CC4-5D6E-409C-BE32-E72D297353CC}">
                <c16:uniqueId val="{0000000E-F760-D540-B0A6-60234A999F82}"/>
              </c:ext>
            </c:extLst>
          </c:dPt>
          <c:dPt>
            <c:idx val="5"/>
            <c:marker>
              <c:spPr>
                <a:solidFill>
                  <a:schemeClr val="bg1"/>
                </a:solidFill>
                <a:ln w="38100">
                  <a:solidFill>
                    <a:schemeClr val="tx1"/>
                  </a:solidFill>
                </a:ln>
                <a:effectLst/>
              </c:spPr>
            </c:marker>
            <c:bubble3D val="0"/>
            <c:spPr>
              <a:ln w="38100">
                <a:solidFill>
                  <a:schemeClr val="tx1"/>
                </a:solidFill>
              </a:ln>
              <a:effectLst/>
            </c:spPr>
            <c:extLst xmlns:c16r2="http://schemas.microsoft.com/office/drawing/2015/06/chart">
              <c:ext xmlns:c16="http://schemas.microsoft.com/office/drawing/2014/chart" uri="{C3380CC4-5D6E-409C-BE32-E72D297353CC}">
                <c16:uniqueId val="{0000000C-0A43-42A7-AAB7-3686B10B9779}"/>
              </c:ext>
            </c:extLst>
          </c:dPt>
          <c:dLbls>
            <c:dLbl>
              <c:idx val="0"/>
              <c:layout>
                <c:manualLayout>
                  <c:x val="-5.5682139995822402E-2"/>
                  <c:y val="0.14501985850618099"/>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F760-D540-B0A6-60234A999F82}"/>
                </c:ext>
                <c:ext xmlns:c15="http://schemas.microsoft.com/office/drawing/2012/chart" uri="{CE6537A1-D6FC-4f65-9D91-7224C49458BB}"/>
              </c:extLst>
            </c:dLbl>
            <c:dLbl>
              <c:idx val="1"/>
              <c:layout>
                <c:manualLayout>
                  <c:x val="-5.8279466915293898E-2"/>
                  <c:y val="0.12642735957558099"/>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F760-D540-B0A6-60234A999F82}"/>
                </c:ext>
                <c:ext xmlns:c15="http://schemas.microsoft.com/office/drawing/2012/chart" uri="{CE6537A1-D6FC-4f65-9D91-7224C49458BB}"/>
              </c:extLst>
            </c:dLbl>
            <c:dLbl>
              <c:idx val="2"/>
              <c:layout>
                <c:manualLayout>
                  <c:x val="-4.7554180298656698E-2"/>
                  <c:y val="0.111553737312447"/>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0A43-42A7-AAB7-3686B10B9779}"/>
                </c:ext>
                <c:ext xmlns:c15="http://schemas.microsoft.com/office/drawing/2012/chart" uri="{CE6537A1-D6FC-4f65-9D91-7224C49458BB}"/>
              </c:extLst>
            </c:dLbl>
            <c:dLbl>
              <c:idx val="3"/>
              <c:layout>
                <c:manualLayout>
                  <c:x val="-5.5479736261459398E-2"/>
                  <c:y val="0.11899054844401399"/>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A-0A43-42A7-AAB7-3686B10B9779}"/>
                </c:ext>
                <c:ext xmlns:c15="http://schemas.microsoft.com/office/drawing/2012/chart" uri="{CE6537A1-D6FC-4f65-9D91-7224C49458BB}"/>
              </c:extLst>
            </c:dLbl>
            <c:dLbl>
              <c:idx val="4"/>
              <c:layout>
                <c:manualLayout>
                  <c:x val="-5.5277332527096497E-2"/>
                  <c:y val="0.14130129590650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E-F760-D540-B0A6-60234A999F82}"/>
                </c:ext>
                <c:ext xmlns:c15="http://schemas.microsoft.com/office/drawing/2012/chart" uri="{CE6537A1-D6FC-4f65-9D91-7224C49458BB}"/>
              </c:extLst>
            </c:dLbl>
            <c:dLbl>
              <c:idx val="5"/>
              <c:layout>
                <c:manualLayout>
                  <c:x val="-5.7267307489839103E-2"/>
                  <c:y val="0.13386448477493601"/>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C-0A43-42A7-AAB7-3686B10B9779}"/>
                </c:ext>
                <c:ext xmlns:c15="http://schemas.microsoft.com/office/drawing/2012/chart" uri="{CE6537A1-D6FC-4f65-9D91-7224C49458BB}"/>
              </c:extLst>
            </c:dLbl>
            <c:spPr>
              <a:noFill/>
              <a:ln>
                <a:noFill/>
              </a:ln>
              <a:effectLst/>
            </c:spPr>
            <c:txPr>
              <a:bodyPr/>
              <a:lstStyle/>
              <a:p>
                <a:pPr>
                  <a:defRPr sz="2000" b="1" i="0">
                    <a:solidFill>
                      <a:schemeClr val="bg1"/>
                    </a:solidFill>
                    <a:latin typeface="Calibri" charset="0"/>
                    <a:ea typeface="Calibri" charset="0"/>
                    <a:cs typeface="Calibri"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Sheet1!$A$2:$A$7</c:f>
              <c:numCache>
                <c:formatCode>General</c:formatCode>
                <c:ptCount val="6"/>
                <c:pt idx="0">
                  <c:v>2009</c:v>
                </c:pt>
                <c:pt idx="1">
                  <c:v>2010</c:v>
                </c:pt>
                <c:pt idx="2">
                  <c:v>2011</c:v>
                </c:pt>
                <c:pt idx="3">
                  <c:v>2012</c:v>
                </c:pt>
                <c:pt idx="4">
                  <c:v>2013</c:v>
                </c:pt>
                <c:pt idx="5">
                  <c:v>2014</c:v>
                </c:pt>
              </c:numCache>
            </c:numRef>
          </c:cat>
          <c:val>
            <c:numRef>
              <c:f>Sheet1!$D$2:$D$7</c:f>
              <c:numCache>
                <c:formatCode>0%</c:formatCode>
                <c:ptCount val="6"/>
                <c:pt idx="0">
                  <c:v>0.25</c:v>
                </c:pt>
                <c:pt idx="1">
                  <c:v>0.13</c:v>
                </c:pt>
                <c:pt idx="2">
                  <c:v>0.09</c:v>
                </c:pt>
                <c:pt idx="3">
                  <c:v>0.11</c:v>
                </c:pt>
                <c:pt idx="4">
                  <c:v>0.15</c:v>
                </c:pt>
                <c:pt idx="5">
                  <c:v>0.17</c:v>
                </c:pt>
              </c:numCache>
            </c:numRef>
          </c:val>
          <c:smooth val="0"/>
          <c:extLst xmlns:c16r2="http://schemas.microsoft.com/office/drawing/2015/06/chart">
            <c:ext xmlns:c16="http://schemas.microsoft.com/office/drawing/2014/chart" uri="{C3380CC4-5D6E-409C-BE32-E72D297353CC}">
              <c16:uniqueId val="{0000000D-0A43-42A7-AAB7-3686B10B9779}"/>
            </c:ext>
          </c:extLst>
        </c:ser>
        <c:dLbls>
          <c:showLegendKey val="0"/>
          <c:showVal val="0"/>
          <c:showCatName val="0"/>
          <c:showSerName val="0"/>
          <c:showPercent val="0"/>
          <c:showBubbleSize val="0"/>
        </c:dLbls>
        <c:marker val="1"/>
        <c:smooth val="0"/>
        <c:axId val="199539376"/>
        <c:axId val="199540464"/>
      </c:lineChart>
      <c:valAx>
        <c:axId val="199539920"/>
        <c:scaling>
          <c:orientation val="minMax"/>
        </c:scaling>
        <c:delete val="0"/>
        <c:axPos val="l"/>
        <c:majorGridlines>
          <c:spPr>
            <a:ln>
              <a:solidFill>
                <a:schemeClr val="bg1">
                  <a:lumMod val="85000"/>
                </a:schemeClr>
              </a:solidFill>
              <a:prstDash val="dash"/>
            </a:ln>
          </c:spPr>
        </c:majorGridlines>
        <c:numFmt formatCode="_(&quot;$&quot;* #,##0.00_);_(&quot;$&quot;* \(#,##0.00\);_(&quot;$&quot;* &quot;-&quot;??_);_(@_)" sourceLinked="1"/>
        <c:majorTickMark val="out"/>
        <c:minorTickMark val="none"/>
        <c:tickLblPos val="nextTo"/>
        <c:spPr>
          <a:ln>
            <a:solidFill>
              <a:schemeClr val="tx1">
                <a:lumMod val="50000"/>
                <a:lumOff val="50000"/>
              </a:schemeClr>
            </a:solidFill>
          </a:ln>
        </c:spPr>
        <c:txPr>
          <a:bodyPr/>
          <a:lstStyle/>
          <a:p>
            <a:pPr>
              <a:defRPr sz="1100" b="1" i="0">
                <a:solidFill>
                  <a:schemeClr val="tx1"/>
                </a:solidFill>
                <a:latin typeface="Calibri" charset="0"/>
                <a:ea typeface="Calibri" charset="0"/>
                <a:cs typeface="Calibri" charset="0"/>
              </a:defRPr>
            </a:pPr>
            <a:endParaRPr lang="en-US"/>
          </a:p>
        </c:txPr>
        <c:crossAx val="199549168"/>
        <c:crosses val="autoZero"/>
        <c:crossBetween val="between"/>
      </c:valAx>
      <c:catAx>
        <c:axId val="199549168"/>
        <c:scaling>
          <c:orientation val="minMax"/>
        </c:scaling>
        <c:delete val="0"/>
        <c:axPos val="b"/>
        <c:numFmt formatCode="General" sourceLinked="1"/>
        <c:majorTickMark val="out"/>
        <c:minorTickMark val="none"/>
        <c:tickLblPos val="nextTo"/>
        <c:txPr>
          <a:bodyPr/>
          <a:lstStyle/>
          <a:p>
            <a:pPr>
              <a:defRPr sz="1400" b="1">
                <a:solidFill>
                  <a:schemeClr val="tx1"/>
                </a:solidFill>
              </a:defRPr>
            </a:pPr>
            <a:endParaRPr lang="en-US"/>
          </a:p>
        </c:txPr>
        <c:crossAx val="199539920"/>
        <c:crosses val="autoZero"/>
        <c:auto val="1"/>
        <c:lblAlgn val="ctr"/>
        <c:lblOffset val="100"/>
        <c:noMultiLvlLbl val="0"/>
      </c:catAx>
      <c:valAx>
        <c:axId val="199540464"/>
        <c:scaling>
          <c:orientation val="minMax"/>
        </c:scaling>
        <c:delete val="0"/>
        <c:axPos val="r"/>
        <c:numFmt formatCode="0%" sourceLinked="1"/>
        <c:majorTickMark val="out"/>
        <c:minorTickMark val="none"/>
        <c:tickLblPos val="nextTo"/>
        <c:spPr>
          <a:ln>
            <a:solidFill>
              <a:schemeClr val="tx1">
                <a:lumMod val="50000"/>
                <a:lumOff val="50000"/>
              </a:schemeClr>
            </a:solidFill>
          </a:ln>
        </c:spPr>
        <c:txPr>
          <a:bodyPr/>
          <a:lstStyle/>
          <a:p>
            <a:pPr>
              <a:defRPr sz="1100" b="1" i="0">
                <a:solidFill>
                  <a:schemeClr val="tx1"/>
                </a:solidFill>
                <a:latin typeface="Calibri" charset="0"/>
                <a:ea typeface="Calibri" charset="0"/>
                <a:cs typeface="Calibri" charset="0"/>
              </a:defRPr>
            </a:pPr>
            <a:endParaRPr lang="en-US"/>
          </a:p>
        </c:txPr>
        <c:crossAx val="199539376"/>
        <c:crosses val="max"/>
        <c:crossBetween val="between"/>
      </c:valAx>
      <c:catAx>
        <c:axId val="199539376"/>
        <c:scaling>
          <c:orientation val="minMax"/>
        </c:scaling>
        <c:delete val="1"/>
        <c:axPos val="b"/>
        <c:numFmt formatCode="General" sourceLinked="1"/>
        <c:majorTickMark val="out"/>
        <c:minorTickMark val="none"/>
        <c:tickLblPos val="nextTo"/>
        <c:crossAx val="199540464"/>
        <c:crosses val="autoZero"/>
        <c:auto val="1"/>
        <c:lblAlgn val="ctr"/>
        <c:lblOffset val="100"/>
        <c:noMultiLvlLbl val="0"/>
      </c:catAx>
      <c:spPr>
        <a:noFill/>
        <a:ln w="25400">
          <a:noFill/>
        </a:ln>
      </c:spPr>
    </c:plotArea>
    <c:plotVisOnly val="1"/>
    <c:dispBlanksAs val="gap"/>
    <c:showDLblsOverMax val="0"/>
  </c:chart>
  <c:spPr>
    <a:ln>
      <a:noFill/>
    </a:ln>
    <a:effectLst>
      <a:outerShdw blurRad="50800" dist="38100" dir="2700000" algn="tl" rotWithShape="0">
        <a:schemeClr val="bg1">
          <a:alpha val="0"/>
        </a:schemeClr>
      </a:outerShdw>
    </a:effectLst>
  </c:spPr>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AB0FE05F-A1D7-3C45-BB0F-076D2AF95ACF}" type="datetimeFigureOut">
              <a:rPr lang="fr-FR" smtClean="0"/>
              <a:t>10/09/2021</a:t>
            </a:fld>
            <a:endParaRPr lang="fr-FR"/>
          </a:p>
        </p:txBody>
      </p:sp>
      <p:sp>
        <p:nvSpPr>
          <p:cNvPr id="4" name="Espace réservé du pied de page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9FD79244-2D95-2348-999A-C0DC4D8CB52F}" type="slidenum">
              <a:rPr lang="fr-FR" smtClean="0"/>
              <a:t>‹#›</a:t>
            </a:fld>
            <a:endParaRPr lang="fr-FR"/>
          </a:p>
        </p:txBody>
      </p:sp>
    </p:spTree>
    <p:extLst>
      <p:ext uri="{BB962C8B-B14F-4D97-AF65-F5344CB8AC3E}">
        <p14:creationId xmlns:p14="http://schemas.microsoft.com/office/powerpoint/2010/main" val="413100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97F67FC-EB8C-43CF-AE90-DCCF525CC656}" type="datetimeFigureOut">
              <a:rPr lang="en-US" smtClean="0"/>
              <a:t>9/10/2021</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6207141-A02C-4ED0-AB95-694ADBB5532A}" type="slidenum">
              <a:rPr lang="en-US" smtClean="0"/>
              <a:t>‹#›</a:t>
            </a:fld>
            <a:endParaRPr lang="en-US" dirty="0"/>
          </a:p>
        </p:txBody>
      </p:sp>
    </p:spTree>
    <p:extLst>
      <p:ext uri="{BB962C8B-B14F-4D97-AF65-F5344CB8AC3E}">
        <p14:creationId xmlns:p14="http://schemas.microsoft.com/office/powerpoint/2010/main" val="2119231546"/>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Industry</a:t>
            </a:r>
            <a:r>
              <a:rPr lang="en-US" sz="1600" b="1" kern="1200" baseline="0" dirty="0" smtClean="0">
                <a:solidFill>
                  <a:schemeClr val="tx1"/>
                </a:solidFill>
                <a:effectLst/>
                <a:latin typeface="+mn-lt"/>
                <a:ea typeface="+mn-ea"/>
                <a:cs typeface="+mn-cs"/>
              </a:rPr>
              <a:t> – Communications</a:t>
            </a:r>
          </a:p>
          <a:p>
            <a:r>
              <a:rPr lang="en-US" sz="1600" kern="1200" dirty="0" smtClean="0">
                <a:solidFill>
                  <a:schemeClr val="tx1"/>
                </a:solidFill>
                <a:effectLst/>
                <a:latin typeface="+mn-lt"/>
                <a:ea typeface="+mn-ea"/>
                <a:cs typeface="+mn-cs"/>
              </a:rPr>
              <a:t>We believe every organization can build stronger brand engagement and drive long-term business growth by unlocking the power of customer experience. Our mission is to empower brands to build stronger relationships with their customers by creating meaningful connections that boost brand value.</a:t>
            </a:r>
          </a:p>
          <a:p>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Engagement, we believe, is a direct outcome of the empathy created when teams – invested in the delivery of your brand promise – work with a deep understanding of your customers and their unique needs. By bringing people, data and technology together, we create compelling experiences for your customers in the moments that matter.</a:t>
            </a:r>
          </a:p>
          <a:p>
            <a:r>
              <a:rPr lang="en-US" sz="1600" kern="1200" dirty="0" smtClean="0">
                <a:solidFill>
                  <a:schemeClr val="tx1"/>
                </a:solidFill>
                <a:effectLst/>
                <a:latin typeface="+mn-lt"/>
                <a:ea typeface="+mn-ea"/>
                <a:cs typeface="+mn-cs"/>
              </a:rPr>
              <a:t>This mission is what makes us “get up in the morning;” it’s what drives us to work harder every day for you. It’s what keeps us innovating and keeps us delivering the best positive outcomes for your customers every day – for today, and tomorrow.</a:t>
            </a:r>
          </a:p>
          <a:p>
            <a:endParaRPr lang="en-US" dirty="0"/>
          </a:p>
        </p:txBody>
      </p:sp>
      <p:sp>
        <p:nvSpPr>
          <p:cNvPr id="4" name="Slide Number Placeholder 3"/>
          <p:cNvSpPr>
            <a:spLocks noGrp="1"/>
          </p:cNvSpPr>
          <p:nvPr>
            <p:ph type="sldNum" sz="quarter" idx="10"/>
          </p:nvPr>
        </p:nvSpPr>
        <p:spPr/>
        <p:txBody>
          <a:bodyPr/>
          <a:lstStyle/>
          <a:p>
            <a:fld id="{86207141-A02C-4ED0-AB95-694ADBB5532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33822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b="1" kern="1200">
                <a:solidFill>
                  <a:schemeClr val="tx1"/>
                </a:solidFill>
                <a:effectLst/>
                <a:latin typeface="+mn-lt"/>
                <a:ea typeface="+mn-ea"/>
                <a:cs typeface="+mn-cs"/>
              </a:rPr>
              <a:t>Industry</a:t>
            </a:r>
            <a:r>
              <a:rPr lang="en-US" sz="1600" b="1" kern="1200" baseline="0">
                <a:solidFill>
                  <a:schemeClr val="tx1"/>
                </a:solidFill>
                <a:effectLst/>
                <a:latin typeface="+mn-lt"/>
                <a:ea typeface="+mn-ea"/>
                <a:cs typeface="+mn-cs"/>
              </a:rPr>
              <a:t> – Retail</a:t>
            </a:r>
          </a:p>
          <a:p>
            <a:r>
              <a:rPr lang="en-US" sz="1600" kern="1200">
                <a:solidFill>
                  <a:schemeClr val="tx1"/>
                </a:solidFill>
                <a:effectLst/>
                <a:latin typeface="+mn-lt"/>
                <a:ea typeface="+mn-ea"/>
                <a:cs typeface="+mn-cs"/>
              </a:rPr>
              <a:t>We believe every organization can build stronger brand engagement and drive long-term business growth by unlocking the power of customer experience. Our mission is to empower brands to build stronger relationships with their customers by creating meaningful connections that boost brand value.</a:t>
            </a:r>
          </a:p>
          <a:p>
            <a:endParaRPr lang="en-US" sz="1600" kern="1200">
              <a:solidFill>
                <a:schemeClr val="tx1"/>
              </a:solidFill>
              <a:effectLst/>
              <a:latin typeface="+mn-lt"/>
              <a:ea typeface="+mn-ea"/>
              <a:cs typeface="+mn-cs"/>
            </a:endParaRPr>
          </a:p>
          <a:p>
            <a:r>
              <a:rPr lang="en-US" sz="1600" kern="1200">
                <a:solidFill>
                  <a:schemeClr val="tx1"/>
                </a:solidFill>
                <a:effectLst/>
                <a:latin typeface="+mn-lt"/>
                <a:ea typeface="+mn-ea"/>
                <a:cs typeface="+mn-cs"/>
              </a:rPr>
              <a:t>Engagement, we believe, is a direct outcome of the empathy created when teams – invested in the delivery of your brand promise – work with a deep understanding of your customers and their unique needs. By bringing people, data and technology together, we create compelling experiences for your customers in the moments that matter.</a:t>
            </a:r>
          </a:p>
          <a:p>
            <a:r>
              <a:rPr lang="en-US" sz="1600" kern="1200">
                <a:solidFill>
                  <a:schemeClr val="tx1"/>
                </a:solidFill>
                <a:effectLst/>
                <a:latin typeface="+mn-lt"/>
                <a:ea typeface="+mn-ea"/>
                <a:cs typeface="+mn-cs"/>
              </a:rPr>
              <a:t>This mission is what makes us “get up in the morning;” it’s what drives us to work harder every day for you. It’s what keeps us innovating and keeps us delivering the best positive outcomes for your customers every day – for today, and tomorrow.</a:t>
            </a:r>
          </a:p>
        </p:txBody>
      </p:sp>
      <p:sp>
        <p:nvSpPr>
          <p:cNvPr id="4" name="Slide Number Placeholder 3"/>
          <p:cNvSpPr>
            <a:spLocks noGrp="1"/>
          </p:cNvSpPr>
          <p:nvPr>
            <p:ph type="sldNum" sz="quarter" idx="10"/>
          </p:nvPr>
        </p:nvSpPr>
        <p:spPr/>
        <p:txBody>
          <a:bodyPr/>
          <a:lstStyle/>
          <a:p>
            <a:fld id="{86207141-A02C-4ED0-AB95-694ADBB5532A}"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0086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Mission</a:t>
            </a:r>
            <a:r>
              <a:rPr lang="en-US" b="1" baseline="0" dirty="0" smtClean="0"/>
              <a:t> &amp; Ethos</a:t>
            </a:r>
          </a:p>
          <a:p>
            <a:r>
              <a:rPr lang="en-US" sz="1600" kern="1200" dirty="0" smtClean="0">
                <a:solidFill>
                  <a:schemeClr val="tx1"/>
                </a:solidFill>
                <a:effectLst/>
                <a:latin typeface="+mn-lt"/>
                <a:ea typeface="+mn-ea"/>
                <a:cs typeface="+mn-cs"/>
              </a:rPr>
              <a:t>Customer engagement, we believe, is a direct outcome of the empathy created when teams – invested in the delivery of your brand promise – work with a deep understanding of your customers and their unique needs. By bringing people, data and technology together, we create compelling experiences for your customers in the moments that matter.</a:t>
            </a:r>
          </a:p>
          <a:p>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We’re fanatical about your customers. We deliver 4.5 million brand experiences across the world every day that bring brands closer to their customers, but consumers don’t know our name or who we are. And this is our goal, because delivering meaningful experiences on your behalf is our No. 1 priority.</a:t>
            </a:r>
          </a:p>
          <a:p>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As a leading brand you never stand still; you’re constantly innovating to meet changing and evolving consumer needs. Groundbreaking innovation comes to life when specialists with diverse viewpoints, and inspired by your vision and goals, ask “what if?” to reduce effort and create solutions for your customers’ needs. To support our customers, we innovate so you can reach new peaks.</a:t>
            </a:r>
          </a:p>
          <a:p>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Your brand is unique, with distinct values, objectives and goals. That’s why you need solutions that support your individual needs. Our solutions are built around our customers. EXP+, the enterprise experience platform from Sitel Group, delivers integrated and vertical-specific solutions, tailored to your specific needs.</a:t>
            </a:r>
          </a:p>
          <a:p>
            <a:endParaRPr lang="en-US" sz="1600" kern="1200" dirty="0" smtClean="0">
              <a:solidFill>
                <a:schemeClr val="tx1"/>
              </a:solidFill>
              <a:effectLst/>
              <a:latin typeface="+mn-lt"/>
              <a:ea typeface="+mn-ea"/>
              <a:cs typeface="+mn-cs"/>
            </a:endParaRPr>
          </a:p>
          <a:p>
            <a:r>
              <a:rPr lang="en-US" sz="1600" kern="1200" dirty="0" smtClean="0">
                <a:solidFill>
                  <a:schemeClr val="tx1"/>
                </a:solidFill>
                <a:effectLst/>
                <a:latin typeface="+mn-lt"/>
                <a:ea typeface="+mn-ea"/>
                <a:cs typeface="+mn-cs"/>
              </a:rPr>
              <a:t>Our success is 100% reliant on your success. That’s why we’re committed to building mutual relationships that reward us when you achieve your goals. By listening to and understanding your strategic business challenges alongside your customers’ needs, our team works as an extension of your own to inspire and deliver agile, transformative approaches.</a:t>
            </a:r>
          </a:p>
          <a:p>
            <a:endParaRPr lang="en-US" b="1" dirty="0"/>
          </a:p>
        </p:txBody>
      </p:sp>
      <p:sp>
        <p:nvSpPr>
          <p:cNvPr id="4" name="Slide Number Placeholder 3"/>
          <p:cNvSpPr>
            <a:spLocks noGrp="1"/>
          </p:cNvSpPr>
          <p:nvPr>
            <p:ph type="sldNum" sz="quarter" idx="10"/>
          </p:nvPr>
        </p:nvSpPr>
        <p:spPr/>
        <p:txBody>
          <a:bodyPr/>
          <a:lstStyle/>
          <a:p>
            <a:fld id="{86207141-A02C-4ED0-AB95-694ADBB5532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04741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07141-A02C-4ED0-AB95-694ADBB5532A}" type="slidenum">
              <a:rPr lang="en-US" noProof="0" smtClean="0"/>
              <a:t>14</a:t>
            </a:fld>
            <a:endParaRPr lang="en-US" noProof="0"/>
          </a:p>
        </p:txBody>
      </p:sp>
    </p:spTree>
    <p:extLst>
      <p:ext uri="{BB962C8B-B14F-4D97-AF65-F5344CB8AC3E}">
        <p14:creationId xmlns:p14="http://schemas.microsoft.com/office/powerpoint/2010/main" val="2923272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As a global corporation with 100,000 people spread across 29 countries, the four core values of Sitel Group® guide the way we work with our customers, our customers’ consumers and each other. Our values make us who we are – they shape the way we do business; they are central to our culture; and they form the strong foundation that differentiates us. In an ever-evolving world, our values are constant, anchoring us to our vision of the organization we are today and want to be tomorrow.</a:t>
            </a:r>
          </a:p>
          <a:p>
            <a:endParaRPr lang="en-US" dirty="0"/>
          </a:p>
        </p:txBody>
      </p:sp>
      <p:sp>
        <p:nvSpPr>
          <p:cNvPr id="4" name="Slide Number Placeholder 3"/>
          <p:cNvSpPr>
            <a:spLocks noGrp="1"/>
          </p:cNvSpPr>
          <p:nvPr>
            <p:ph type="sldNum" sz="quarter" idx="10"/>
          </p:nvPr>
        </p:nvSpPr>
        <p:spPr/>
        <p:txBody>
          <a:bodyPr/>
          <a:lstStyle/>
          <a:p>
            <a:fld id="{86207141-A02C-4ED0-AB95-694ADBB5532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93115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86207141-A02C-4ED0-AB95-694ADBB5532A}" type="slidenum">
              <a:rPr lang="en-US" smtClean="0"/>
              <a:t>29</a:t>
            </a:fld>
            <a:endParaRPr lang="en-US" dirty="0"/>
          </a:p>
        </p:txBody>
      </p:sp>
    </p:spTree>
    <p:extLst>
      <p:ext uri="{BB962C8B-B14F-4D97-AF65-F5344CB8AC3E}">
        <p14:creationId xmlns:p14="http://schemas.microsoft.com/office/powerpoint/2010/main" val="1858496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1.png"/><Relationship Id="rId7" Type="http://schemas.openxmlformats.org/officeDocument/2006/relationships/image" Target="../media/image69.png"/><Relationship Id="rId2" Type="http://schemas.openxmlformats.org/officeDocument/2006/relationships/image" Target="../media/image70.jpg"/><Relationship Id="rId1" Type="http://schemas.openxmlformats.org/officeDocument/2006/relationships/slideMaster" Target="../slideMasters/slideMaster16.xml"/><Relationship Id="rId6" Type="http://schemas.openxmlformats.org/officeDocument/2006/relationships/hyperlink" Target="https://twitter.com/sitel_worldwide" TargetMode="External"/><Relationship Id="rId5" Type="http://schemas.openxmlformats.org/officeDocument/2006/relationships/hyperlink" Target="https://www.linkedin.com/company/sitel" TargetMode="External"/><Relationship Id="rId4" Type="http://schemas.openxmlformats.org/officeDocument/2006/relationships/hyperlink" Target="https://www.facebook.com/Sitel.USA" TargetMode="Externa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9.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3.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8.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9.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0.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1.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5.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6.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9.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0.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1.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2.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3.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4.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5.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6.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7.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1">
    <p:spTree>
      <p:nvGrpSpPr>
        <p:cNvPr id="1" name=""/>
        <p:cNvGrpSpPr/>
        <p:nvPr/>
      </p:nvGrpSpPr>
      <p:grpSpPr>
        <a:xfrm>
          <a:off x="0" y="0"/>
          <a:ext cx="0" cy="0"/>
          <a:chOff x="0" y="0"/>
          <a:chExt cx="0" cy="0"/>
        </a:xfrm>
      </p:grpSpPr>
      <p:pic>
        <p:nvPicPr>
          <p:cNvPr id="6" name="Image 5">
            <a:extLst>
              <a:ext uri="{FF2B5EF4-FFF2-40B4-BE49-F238E27FC236}">
                <a16:creationId xmlns="" xmlns:a16="http://schemas.microsoft.com/office/drawing/2014/main" id="{FB26D99D-51AF-2040-A8F5-93DC2C2E85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3235" y="1352672"/>
            <a:ext cx="2291301" cy="2291301"/>
          </a:xfrm>
          <a:prstGeom prst="rect">
            <a:avLst/>
          </a:prstGeom>
        </p:spPr>
      </p:pic>
      <p:sp>
        <p:nvSpPr>
          <p:cNvPr id="17" name="Titre 1"/>
          <p:cNvSpPr>
            <a:spLocks noGrp="1"/>
          </p:cNvSpPr>
          <p:nvPr>
            <p:ph type="title" hasCustomPrompt="1"/>
          </p:nvPr>
        </p:nvSpPr>
        <p:spPr>
          <a:xfrm>
            <a:off x="640324" y="3942641"/>
            <a:ext cx="6606637" cy="1143000"/>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@Opening.</a:t>
            </a:r>
          </a:p>
        </p:txBody>
      </p:sp>
      <p:sp>
        <p:nvSpPr>
          <p:cNvPr id="11" name="Titre 4">
            <a:extLst>
              <a:ext uri="{FF2B5EF4-FFF2-40B4-BE49-F238E27FC236}">
                <a16:creationId xmlns="" xmlns:a16="http://schemas.microsoft.com/office/drawing/2014/main" id="{E2656FAF-FABB-824E-B9FD-CF2A3AF5B29C}"/>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499742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Custom Layout 7">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31" name="Espace réservé du texte 8"/>
          <p:cNvSpPr>
            <a:spLocks noGrp="1"/>
          </p:cNvSpPr>
          <p:nvPr>
            <p:ph type="body" sz="quarter" idx="58" hasCustomPrompt="1"/>
          </p:nvPr>
        </p:nvSpPr>
        <p:spPr>
          <a:xfrm>
            <a:off x="4821234" y="1233879"/>
            <a:ext cx="3253719" cy="3693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Tree>
    <p:extLst>
      <p:ext uri="{BB962C8B-B14F-4D97-AF65-F5344CB8AC3E}">
        <p14:creationId xmlns:p14="http://schemas.microsoft.com/office/powerpoint/2010/main" val="3963945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634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endParaRPr lang="en-US" noProof="0" dirty="0"/>
          </a:p>
        </p:txBody>
      </p:sp>
    </p:spTree>
    <p:extLst>
      <p:ext uri="{BB962C8B-B14F-4D97-AF65-F5344CB8AC3E}">
        <p14:creationId xmlns:p14="http://schemas.microsoft.com/office/powerpoint/2010/main" val="2076248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6125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endParaRPr lang="en-US" noProof="0" dirty="0"/>
          </a:p>
        </p:txBody>
      </p:sp>
    </p:spTree>
    <p:extLst>
      <p:ext uri="{BB962C8B-B14F-4D97-AF65-F5344CB8AC3E}">
        <p14:creationId xmlns:p14="http://schemas.microsoft.com/office/powerpoint/2010/main" val="11734863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7824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endParaRPr lang="en-US" noProof="0" dirty="0"/>
          </a:p>
        </p:txBody>
      </p:sp>
    </p:spTree>
    <p:extLst>
      <p:ext uri="{BB962C8B-B14F-4D97-AF65-F5344CB8AC3E}">
        <p14:creationId xmlns:p14="http://schemas.microsoft.com/office/powerpoint/2010/main" val="15213755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09254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endParaRPr lang="en-US" noProof="0" dirty="0"/>
          </a:p>
        </p:txBody>
      </p:sp>
    </p:spTree>
    <p:extLst>
      <p:ext uri="{BB962C8B-B14F-4D97-AF65-F5344CB8AC3E}">
        <p14:creationId xmlns:p14="http://schemas.microsoft.com/office/powerpoint/2010/main" val="6052275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3275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endParaRPr lang="en-US" noProof="0" dirty="0"/>
          </a:p>
        </p:txBody>
      </p:sp>
    </p:spTree>
    <p:extLst>
      <p:ext uri="{BB962C8B-B14F-4D97-AF65-F5344CB8AC3E}">
        <p14:creationId xmlns:p14="http://schemas.microsoft.com/office/powerpoint/2010/main" val="69697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ustom Layout 1">
    <p:spTree>
      <p:nvGrpSpPr>
        <p:cNvPr id="1" name=""/>
        <p:cNvGrpSpPr/>
        <p:nvPr/>
      </p:nvGrpSpPr>
      <p:grpSpPr>
        <a:xfrm>
          <a:off x="0" y="0"/>
          <a:ext cx="0" cy="0"/>
          <a:chOff x="0" y="0"/>
          <a:chExt cx="0" cy="0"/>
        </a:xfrm>
      </p:grpSpPr>
      <p:sp>
        <p:nvSpPr>
          <p:cNvPr id="2" name="Titre 4">
            <a:extLst>
              <a:ext uri="{FF2B5EF4-FFF2-40B4-BE49-F238E27FC236}">
                <a16:creationId xmlns="" xmlns:a16="http://schemas.microsoft.com/office/drawing/2014/main" id="{F0EAC1DB-C935-A640-8F76-EC01B57EE77D}"/>
              </a:ext>
            </a:extLst>
          </p:cNvPr>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3" name="Espace réservé du texte 8">
            <a:extLst>
              <a:ext uri="{FF2B5EF4-FFF2-40B4-BE49-F238E27FC236}">
                <a16:creationId xmlns="" xmlns:a16="http://schemas.microsoft.com/office/drawing/2014/main" id="{C3BBAB68-7562-164E-98EF-00E986A7EE03}"/>
              </a:ext>
            </a:extLst>
          </p:cNvPr>
          <p:cNvSpPr>
            <a:spLocks noGrp="1"/>
          </p:cNvSpPr>
          <p:nvPr>
            <p:ph type="body" sz="quarter" idx="10" hasCustomPrompt="1"/>
          </p:nvPr>
        </p:nvSpPr>
        <p:spPr>
          <a:xfrm>
            <a:off x="539521" y="1797680"/>
            <a:ext cx="3483197" cy="286232"/>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Tree>
    <p:extLst>
      <p:ext uri="{BB962C8B-B14F-4D97-AF65-F5344CB8AC3E}">
        <p14:creationId xmlns:p14="http://schemas.microsoft.com/office/powerpoint/2010/main" val="45151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34664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endParaRPr lang="en-US" noProof="0" dirty="0"/>
          </a:p>
        </p:txBody>
      </p:sp>
    </p:spTree>
    <p:extLst>
      <p:ext uri="{BB962C8B-B14F-4D97-AF65-F5344CB8AC3E}">
        <p14:creationId xmlns:p14="http://schemas.microsoft.com/office/powerpoint/2010/main" val="13749414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0552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endParaRPr lang="en-US" noProof="0" dirty="0"/>
          </a:p>
        </p:txBody>
      </p:sp>
    </p:spTree>
    <p:extLst>
      <p:ext uri="{BB962C8B-B14F-4D97-AF65-F5344CB8AC3E}">
        <p14:creationId xmlns:p14="http://schemas.microsoft.com/office/powerpoint/2010/main" val="19994180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bout Sitel Group®">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23439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bout Sitel Group® Alt">
    <p:spTree>
      <p:nvGrpSpPr>
        <p:cNvPr id="1" name=""/>
        <p:cNvGrpSpPr/>
        <p:nvPr/>
      </p:nvGrpSpPr>
      <p:grpSpPr>
        <a:xfrm>
          <a:off x="0" y="0"/>
          <a:ext cx="0" cy="0"/>
          <a:chOff x="0" y="0"/>
          <a:chExt cx="0" cy="0"/>
        </a:xfrm>
      </p:grpSpPr>
      <p:pic>
        <p:nvPicPr>
          <p:cNvPr id="38" name="Image 37" descr="Une image contenant tenant, regardant, femme, trouble&#10;&#10;Description générée automatiquement">
            <a:extLst>
              <a:ext uri="{FF2B5EF4-FFF2-40B4-BE49-F238E27FC236}">
                <a16:creationId xmlns="" xmlns:a16="http://schemas.microsoft.com/office/drawing/2014/main" id="{74A7E972-195F-B94A-8434-A2EF5A68CD7B}"/>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39" name="Groupe 38">
            <a:extLst>
              <a:ext uri="{FF2B5EF4-FFF2-40B4-BE49-F238E27FC236}">
                <a16:creationId xmlns="" xmlns:a16="http://schemas.microsoft.com/office/drawing/2014/main" id="{78F88CFF-C41C-7041-BEBC-6AB353D1B6EB}"/>
              </a:ext>
            </a:extLst>
          </p:cNvPr>
          <p:cNvGrpSpPr/>
          <p:nvPr userDrawn="1"/>
        </p:nvGrpSpPr>
        <p:grpSpPr>
          <a:xfrm>
            <a:off x="-1" y="0"/>
            <a:ext cx="12192001" cy="6858000"/>
            <a:chOff x="-2" y="-1"/>
            <a:chExt cx="12192001" cy="6858001"/>
          </a:xfrm>
        </p:grpSpPr>
        <p:sp>
          <p:nvSpPr>
            <p:cNvPr id="40" name="Rectangle 39">
              <a:extLst>
                <a:ext uri="{FF2B5EF4-FFF2-40B4-BE49-F238E27FC236}">
                  <a16:creationId xmlns="" xmlns:a16="http://schemas.microsoft.com/office/drawing/2014/main" id="{5FF94A50-2A3D-F445-8CAD-DD39667C41CB}"/>
                </a:ext>
              </a:extLst>
            </p:cNvPr>
            <p:cNvSpPr/>
            <p:nvPr/>
          </p:nvSpPr>
          <p:spPr>
            <a:xfrm>
              <a:off x="-1" y="-1"/>
              <a:ext cx="12192000" cy="6858001"/>
            </a:xfrm>
            <a:prstGeom prst="rect">
              <a:avLst/>
            </a:prstGeom>
            <a:gradFill flip="none" rotWithShape="1">
              <a:gsLst>
                <a:gs pos="30000">
                  <a:schemeClr val="tx1">
                    <a:alpha val="90000"/>
                  </a:schemeClr>
                </a:gs>
                <a:gs pos="85000">
                  <a:schemeClr val="tx1">
                    <a:alpha val="85000"/>
                  </a:schemeClr>
                </a:gs>
                <a:gs pos="60000">
                  <a:schemeClr val="tx1">
                    <a:alpha val="80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a:extLst>
                <a:ext uri="{FF2B5EF4-FFF2-40B4-BE49-F238E27FC236}">
                  <a16:creationId xmlns="" xmlns:a16="http://schemas.microsoft.com/office/drawing/2014/main" id="{502A8365-11E0-CC4E-B9DD-69D8CD5ECEC1}"/>
                </a:ext>
              </a:extLst>
            </p:cNvPr>
            <p:cNvPicPr>
              <a:picLocks noChangeAspect="1"/>
            </p:cNvPicPr>
            <p:nvPr userDrawn="1"/>
          </p:nvPicPr>
          <p:blipFill>
            <a:blip r:embed="rId3"/>
            <a:srcRect/>
            <a:stretch/>
          </p:blipFill>
          <p:spPr>
            <a:xfrm>
              <a:off x="-2" y="106273"/>
              <a:ext cx="12192001" cy="6751726"/>
            </a:xfrm>
            <a:prstGeom prst="rect">
              <a:avLst/>
            </a:prstGeom>
          </p:spPr>
        </p:pic>
      </p:grpSp>
      <p:sp>
        <p:nvSpPr>
          <p:cNvPr id="42" name="Espace réservé du texte 2">
            <a:extLst>
              <a:ext uri="{FF2B5EF4-FFF2-40B4-BE49-F238E27FC236}">
                <a16:creationId xmlns="" xmlns:a16="http://schemas.microsoft.com/office/drawing/2014/main" id="{0CB98EBF-DD91-4241-90DF-764B963A05FE}"/>
              </a:ext>
            </a:extLst>
          </p:cNvPr>
          <p:cNvSpPr txBox="1">
            <a:spLocks/>
          </p:cNvSpPr>
          <p:nvPr userDrawn="1"/>
        </p:nvSpPr>
        <p:spPr>
          <a:xfrm>
            <a:off x="3807267" y="1176867"/>
            <a:ext cx="6362351" cy="2438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noProof="0" dirty="0" smtClean="0">
                <a:solidFill>
                  <a:schemeClr val="bg1"/>
                </a:solidFill>
                <a:latin typeface="Calibri Light" charset="0"/>
                <a:ea typeface="Calibri Light" charset="0"/>
                <a:cs typeface="Calibri Light" charset="0"/>
              </a:rPr>
              <a:t>As one of the largest global providers of customer experience (CX) products and solutions, Sitel Group® empowers brands to build stronger relationships with their customers by creating meaningful connections that boost brand value. Inspired by each brands’ unique vision and goals, we ask “what if?” applying our expertise to create innovative solutions that reduce customer effort.</a:t>
            </a: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400" noProof="0" dirty="0" smtClean="0">
              <a:solidFill>
                <a:schemeClr val="bg1"/>
              </a:solidFill>
              <a:latin typeface="Calibri Light" charset="0"/>
              <a:ea typeface="Calibri Light" charset="0"/>
              <a:cs typeface="Calibri Light" charset="0"/>
            </a:endParaRP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noProof="0" dirty="0" smtClean="0">
                <a:solidFill>
                  <a:schemeClr val="bg1"/>
                </a:solidFill>
                <a:latin typeface="Calibri Light" charset="0"/>
                <a:ea typeface="Calibri Light" charset="0"/>
                <a:cs typeface="Calibri Light" charset="0"/>
              </a:rPr>
              <a:t>With 160,000 people around the globe – working from home or from one of our CX hubs – we securely connect best-loved brands with their customers over 8 million times every day in 50+ languages. Whether digital or voice-based, our solutions deliver a competitive edge across all customer touchpoints. Our award-winning culture is built on 40+ years of industry-leading experience and commitment to improving the employee experience.</a:t>
            </a: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400" noProof="0" dirty="0" smtClean="0">
              <a:solidFill>
                <a:schemeClr val="bg1"/>
              </a:solidFill>
              <a:latin typeface="Calibri Light" charset="0"/>
              <a:ea typeface="Calibri Light" charset="0"/>
              <a:cs typeface="Calibri Light" charset="0"/>
            </a:endParaRP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noProof="0" dirty="0" smtClean="0">
                <a:solidFill>
                  <a:schemeClr val="bg1"/>
                </a:solidFill>
                <a:latin typeface="Calibri Light" charset="0"/>
                <a:ea typeface="Calibri Light" charset="0"/>
                <a:cs typeface="Calibri Light" charset="0"/>
              </a:rPr>
              <a:t>EXP+™ from Sitel Group is a flexible solution with complete cloud capability, designed to simplify the delivery of end-to-end CX services, while boosting efficiency, effectiveness and customer satisfaction. EXP+ creates a robust ecosystem by harnessing the power of four connected product families. </a:t>
            </a: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noProof="0" dirty="0" smtClean="0">
                <a:solidFill>
                  <a:schemeClr val="bg1"/>
                </a:solidFill>
                <a:latin typeface="Calibri Light" charset="0"/>
                <a:ea typeface="Calibri Light" charset="0"/>
                <a:cs typeface="Calibri Light" charset="0"/>
              </a:rPr>
              <a:t> </a:t>
            </a: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noProof="0" dirty="0" smtClean="0">
                <a:solidFill>
                  <a:schemeClr val="bg1"/>
                </a:solidFill>
                <a:latin typeface="Calibri Light" charset="0"/>
                <a:ea typeface="Calibri Light" charset="0"/>
                <a:cs typeface="Calibri Light" charset="0"/>
              </a:rPr>
              <a:t>Learn more at www.sitel.com and connect with us on </a:t>
            </a:r>
            <a:r>
              <a:rPr lang="en-US" sz="1400" noProof="0" dirty="0" smtClean="0">
                <a:solidFill>
                  <a:schemeClr val="bg1"/>
                </a:solidFill>
                <a:latin typeface="Calibri Light" charset="0"/>
                <a:ea typeface="Calibri Light" charset="0"/>
                <a:cs typeface="Calibri Light" charset="0"/>
                <a:hlinkClick r:id="rId4"/>
              </a:rPr>
              <a:t>Facebook</a:t>
            </a:r>
            <a:r>
              <a:rPr lang="en-US" sz="1400" noProof="0" dirty="0" smtClean="0">
                <a:solidFill>
                  <a:schemeClr val="bg1"/>
                </a:solidFill>
                <a:latin typeface="Calibri Light" charset="0"/>
                <a:ea typeface="Calibri Light" charset="0"/>
                <a:cs typeface="Calibri Light" charset="0"/>
              </a:rPr>
              <a:t>, </a:t>
            </a:r>
            <a:r>
              <a:rPr lang="en-US" sz="1400" noProof="0" dirty="0" smtClean="0">
                <a:solidFill>
                  <a:schemeClr val="bg1"/>
                </a:solidFill>
                <a:latin typeface="Calibri Light" charset="0"/>
                <a:ea typeface="Calibri Light" charset="0"/>
                <a:cs typeface="Calibri Light" charset="0"/>
                <a:hlinkClick r:id="rId5"/>
              </a:rPr>
              <a:t>LinkedIn</a:t>
            </a:r>
            <a:r>
              <a:rPr lang="en-US" sz="1400" noProof="0" dirty="0" smtClean="0">
                <a:solidFill>
                  <a:schemeClr val="bg1"/>
                </a:solidFill>
                <a:latin typeface="Calibri Light" charset="0"/>
                <a:ea typeface="Calibri Light" charset="0"/>
                <a:cs typeface="Calibri Light" charset="0"/>
              </a:rPr>
              <a:t> and </a:t>
            </a:r>
            <a:r>
              <a:rPr lang="en-US" sz="1400" noProof="0" dirty="0" smtClean="0">
                <a:solidFill>
                  <a:schemeClr val="bg1"/>
                </a:solidFill>
                <a:latin typeface="Calibri Light" charset="0"/>
                <a:ea typeface="Calibri Light" charset="0"/>
                <a:cs typeface="Calibri Light" charset="0"/>
                <a:hlinkClick r:id="rId6"/>
              </a:rPr>
              <a:t>Twitter</a:t>
            </a:r>
            <a:r>
              <a:rPr lang="en-US" sz="1400" noProof="0" dirty="0" smtClean="0">
                <a:solidFill>
                  <a:schemeClr val="bg1"/>
                </a:solidFill>
                <a:latin typeface="Calibri Light" charset="0"/>
                <a:ea typeface="Calibri Light" charset="0"/>
                <a:cs typeface="Calibri Light" charset="0"/>
              </a:rPr>
              <a:t>. </a:t>
            </a:r>
          </a:p>
        </p:txBody>
      </p:sp>
      <p:pic>
        <p:nvPicPr>
          <p:cNvPr id="43" name="Image 42" descr="Logo-Sitel-Group-In-Circle-Color-RGB.png">
            <a:extLst>
              <a:ext uri="{FF2B5EF4-FFF2-40B4-BE49-F238E27FC236}">
                <a16:creationId xmlns="" xmlns:a16="http://schemas.microsoft.com/office/drawing/2014/main" id="{B634FFA7-029C-E84D-B1BA-99E175F982E5}"/>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254344" y="1126068"/>
            <a:ext cx="1962989" cy="1962989"/>
          </a:xfrm>
          <a:prstGeom prst="rect">
            <a:avLst/>
          </a:prstGeom>
        </p:spPr>
      </p:pic>
      <p:sp>
        <p:nvSpPr>
          <p:cNvPr id="45" name="Rectangle 44">
            <a:extLst>
              <a:ext uri="{FF2B5EF4-FFF2-40B4-BE49-F238E27FC236}">
                <a16:creationId xmlns="" xmlns:a16="http://schemas.microsoft.com/office/drawing/2014/main" id="{C84E1A00-E06D-6F46-8501-1FBCD2198BAA}"/>
              </a:ext>
            </a:extLst>
          </p:cNvPr>
          <p:cNvSpPr/>
          <p:nvPr/>
        </p:nvSpPr>
        <p:spPr>
          <a:xfrm>
            <a:off x="-1" y="6321600"/>
            <a:ext cx="12192001"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9" name="Image 48">
            <a:extLst>
              <a:ext uri="{FF2B5EF4-FFF2-40B4-BE49-F238E27FC236}">
                <a16:creationId xmlns="" xmlns:a16="http://schemas.microsoft.com/office/drawing/2014/main" id="{FA78F63F-A02E-1942-8922-54FCD649074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0" name="Rectangle 59">
            <a:extLst>
              <a:ext uri="{FF2B5EF4-FFF2-40B4-BE49-F238E27FC236}">
                <a16:creationId xmlns="" xmlns:a16="http://schemas.microsoft.com/office/drawing/2014/main" id="{1070A0DE-5507-414D-A954-4D4A9AF4A17C}"/>
              </a:ext>
            </a:extLst>
          </p:cNvPr>
          <p:cNvSpPr/>
          <p:nvPr userDrawn="1"/>
        </p:nvSpPr>
        <p:spPr>
          <a:xfrm>
            <a:off x="-1" y="6482741"/>
            <a:ext cx="482778" cy="191365"/>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61" name="Titre 1">
            <a:extLst>
              <a:ext uri="{FF2B5EF4-FFF2-40B4-BE49-F238E27FC236}">
                <a16:creationId xmlns="" xmlns:a16="http://schemas.microsoft.com/office/drawing/2014/main" id="{C00C1E33-8B61-C24B-99F4-904A15361B57}"/>
              </a:ext>
            </a:extLst>
          </p:cNvPr>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FFFFFF"/>
                </a:solidFill>
                <a:latin typeface="Geogrotesque Sitel Bold" pitchFamily="50" charset="0"/>
                <a:cs typeface="Calibri"/>
              </a:rPr>
              <a:pPr algn="r"/>
              <a:t>‹#›</a:t>
            </a:fld>
            <a:endParaRPr lang="en-US" sz="1200" b="1" i="0" dirty="0">
              <a:solidFill>
                <a:srgbClr val="FFFFFF"/>
              </a:solidFill>
              <a:latin typeface="Geogrotesque Sitel Bold" pitchFamily="50" charset="0"/>
              <a:cs typeface="Calibri"/>
            </a:endParaRPr>
          </a:p>
        </p:txBody>
      </p:sp>
      <p:sp>
        <p:nvSpPr>
          <p:cNvPr id="62" name="Titre 4">
            <a:extLst>
              <a:ext uri="{FF2B5EF4-FFF2-40B4-BE49-F238E27FC236}">
                <a16:creationId xmlns="" xmlns:a16="http://schemas.microsoft.com/office/drawing/2014/main" id="{271189F9-E25D-EA44-9B8D-14B7AE30245F}"/>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30233815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Custom Layout 1">
    <p:spTree>
      <p:nvGrpSpPr>
        <p:cNvPr id="1" name=""/>
        <p:cNvGrpSpPr/>
        <p:nvPr/>
      </p:nvGrpSpPr>
      <p:grpSpPr>
        <a:xfrm>
          <a:off x="0" y="0"/>
          <a:ext cx="0" cy="0"/>
          <a:chOff x="0" y="0"/>
          <a:chExt cx="0" cy="0"/>
        </a:xfrm>
      </p:grpSpPr>
      <p:sp>
        <p:nvSpPr>
          <p:cNvPr id="10" name="Titre 4">
            <a:extLst>
              <a:ext uri="{FF2B5EF4-FFF2-40B4-BE49-F238E27FC236}">
                <a16:creationId xmlns:a16="http://schemas.microsoft.com/office/drawing/2014/main" xmlns="" id="{1E74CB98-E872-4E4F-8CFF-98EF12F49443}"/>
              </a:ext>
            </a:extLst>
          </p:cNvPr>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12" name="Espace réservé du texte 8">
            <a:extLst>
              <a:ext uri="{FF2B5EF4-FFF2-40B4-BE49-F238E27FC236}">
                <a16:creationId xmlns:a16="http://schemas.microsoft.com/office/drawing/2014/main" xmlns="" id="{2D565B95-1B83-784D-B9FF-8C4C44C7717C}"/>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7409539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Custom Layout 2">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5" name="Espace réservé du texte 8">
            <a:extLst>
              <a:ext uri="{FF2B5EF4-FFF2-40B4-BE49-F238E27FC236}">
                <a16:creationId xmlns:a16="http://schemas.microsoft.com/office/drawing/2014/main" xmlns="" id="{6FC9071F-D0B2-CD4E-9F3C-F21F40446902}"/>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63005430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ustom Layout 3">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6" name="Espace réservé pour une image  6"/>
          <p:cNvSpPr>
            <a:spLocks noGrp="1" noChangeAspect="1"/>
          </p:cNvSpPr>
          <p:nvPr>
            <p:ph type="pic" sz="quarter" idx="39" hasCustomPrompt="1"/>
          </p:nvPr>
        </p:nvSpPr>
        <p:spPr>
          <a:xfrm>
            <a:off x="625330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00" name="Espace réservé pour une image  6"/>
          <p:cNvSpPr>
            <a:spLocks noGrp="1" noChangeAspect="1"/>
          </p:cNvSpPr>
          <p:nvPr>
            <p:ph type="pic" sz="quarter" idx="40" hasCustomPrompt="1"/>
          </p:nvPr>
        </p:nvSpPr>
        <p:spPr>
          <a:xfrm>
            <a:off x="7982004"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1" name="Espace réservé du texte 8"/>
          <p:cNvSpPr>
            <a:spLocks noGrp="1"/>
          </p:cNvSpPr>
          <p:nvPr>
            <p:ph type="body" sz="quarter" idx="10" hasCustomPrompt="1"/>
          </p:nvPr>
        </p:nvSpPr>
        <p:spPr>
          <a:xfrm>
            <a:off x="582488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4" name="Espace réservé du texte 8"/>
          <p:cNvSpPr>
            <a:spLocks noGrp="1"/>
          </p:cNvSpPr>
          <p:nvPr>
            <p:ph type="body" sz="quarter" idx="49" hasCustomPrompt="1"/>
          </p:nvPr>
        </p:nvSpPr>
        <p:spPr>
          <a:xfrm>
            <a:off x="7553587"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7" name="Espace réservé pour une image  6"/>
          <p:cNvSpPr>
            <a:spLocks noGrp="1" noChangeAspect="1"/>
          </p:cNvSpPr>
          <p:nvPr>
            <p:ph type="pic" sz="quarter" idx="50" hasCustomPrompt="1"/>
          </p:nvPr>
        </p:nvSpPr>
        <p:spPr>
          <a:xfrm>
            <a:off x="9736737"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8" name="Espace réservé du texte 8"/>
          <p:cNvSpPr>
            <a:spLocks noGrp="1"/>
          </p:cNvSpPr>
          <p:nvPr>
            <p:ph type="body" sz="quarter" idx="51" hasCustomPrompt="1"/>
          </p:nvPr>
        </p:nvSpPr>
        <p:spPr>
          <a:xfrm>
            <a:off x="9308320"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5" name="Espace réservé pour une image  6"/>
          <p:cNvSpPr>
            <a:spLocks noGrp="1" noChangeAspect="1"/>
          </p:cNvSpPr>
          <p:nvPr>
            <p:ph type="pic" sz="quarter" idx="52" hasCustomPrompt="1"/>
          </p:nvPr>
        </p:nvSpPr>
        <p:spPr>
          <a:xfrm>
            <a:off x="6253301"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6" name="Espace réservé pour une image  6"/>
          <p:cNvSpPr>
            <a:spLocks noGrp="1" noChangeAspect="1"/>
          </p:cNvSpPr>
          <p:nvPr>
            <p:ph type="pic" sz="quarter" idx="53" hasCustomPrompt="1"/>
          </p:nvPr>
        </p:nvSpPr>
        <p:spPr>
          <a:xfrm>
            <a:off x="7982004"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7" name="Espace réservé du texte 8"/>
          <p:cNvSpPr>
            <a:spLocks noGrp="1"/>
          </p:cNvSpPr>
          <p:nvPr>
            <p:ph type="body" sz="quarter" idx="54" hasCustomPrompt="1"/>
          </p:nvPr>
        </p:nvSpPr>
        <p:spPr>
          <a:xfrm>
            <a:off x="5824884" y="2476886"/>
            <a:ext cx="1634434" cy="286232"/>
          </a:xfrm>
          <a:prstGeom prst="rect">
            <a:avLst/>
          </a:prstGeom>
        </p:spPr>
        <p:txBody>
          <a:bodyPr vert="horz" wrap="square">
            <a:spAutoFit/>
          </a:bodyPr>
          <a:lstStyle>
            <a:lvl1pPr marL="0" indent="0" algn="ctr">
              <a:buNone/>
              <a:defRPr sz="14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8" name="Espace réservé du texte 8"/>
          <p:cNvSpPr>
            <a:spLocks noGrp="1"/>
          </p:cNvSpPr>
          <p:nvPr>
            <p:ph type="body" sz="quarter" idx="55" hasCustomPrompt="1"/>
          </p:nvPr>
        </p:nvSpPr>
        <p:spPr>
          <a:xfrm>
            <a:off x="7553587"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9" name="Espace réservé pour une image  6"/>
          <p:cNvSpPr>
            <a:spLocks noGrp="1" noChangeAspect="1"/>
          </p:cNvSpPr>
          <p:nvPr>
            <p:ph type="pic" sz="quarter" idx="56" hasCustomPrompt="1"/>
          </p:nvPr>
        </p:nvSpPr>
        <p:spPr>
          <a:xfrm>
            <a:off x="9736737"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0" name="Espace réservé du texte 8"/>
          <p:cNvSpPr>
            <a:spLocks noGrp="1"/>
          </p:cNvSpPr>
          <p:nvPr>
            <p:ph type="body" sz="quarter" idx="57" hasCustomPrompt="1"/>
          </p:nvPr>
        </p:nvSpPr>
        <p:spPr>
          <a:xfrm>
            <a:off x="9308320"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67" name="Espace réservé pour une image  6"/>
          <p:cNvSpPr>
            <a:spLocks noGrp="1" noChangeAspect="1"/>
          </p:cNvSpPr>
          <p:nvPr>
            <p:ph type="pic" sz="quarter" idx="58" hasCustomPrompt="1"/>
          </p:nvPr>
        </p:nvSpPr>
        <p:spPr>
          <a:xfrm>
            <a:off x="6253301"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8" name="Espace réservé pour une image  6"/>
          <p:cNvSpPr>
            <a:spLocks noGrp="1" noChangeAspect="1"/>
          </p:cNvSpPr>
          <p:nvPr>
            <p:ph type="pic" sz="quarter" idx="59" hasCustomPrompt="1"/>
          </p:nvPr>
        </p:nvSpPr>
        <p:spPr>
          <a:xfrm>
            <a:off x="7982004"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9" name="Espace réservé du texte 8"/>
          <p:cNvSpPr>
            <a:spLocks noGrp="1"/>
          </p:cNvSpPr>
          <p:nvPr>
            <p:ph type="body" sz="quarter" idx="60" hasCustomPrompt="1"/>
          </p:nvPr>
        </p:nvSpPr>
        <p:spPr>
          <a:xfrm>
            <a:off x="5824884"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0" name="Espace réservé du texte 8"/>
          <p:cNvSpPr>
            <a:spLocks noGrp="1"/>
          </p:cNvSpPr>
          <p:nvPr>
            <p:ph type="body" sz="quarter" idx="61" hasCustomPrompt="1"/>
          </p:nvPr>
        </p:nvSpPr>
        <p:spPr>
          <a:xfrm>
            <a:off x="7553587"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1" name="Espace réservé pour une image  6"/>
          <p:cNvSpPr>
            <a:spLocks noGrp="1" noChangeAspect="1"/>
          </p:cNvSpPr>
          <p:nvPr>
            <p:ph type="pic" sz="quarter" idx="62" hasCustomPrompt="1"/>
          </p:nvPr>
        </p:nvSpPr>
        <p:spPr>
          <a:xfrm>
            <a:off x="9736737"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2" name="Espace réservé du texte 8"/>
          <p:cNvSpPr>
            <a:spLocks noGrp="1"/>
          </p:cNvSpPr>
          <p:nvPr>
            <p:ph type="body" sz="quarter" idx="63" hasCustomPrompt="1"/>
          </p:nvPr>
        </p:nvSpPr>
        <p:spPr>
          <a:xfrm>
            <a:off x="9308320"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5" name="Espace réservé pour une image  6"/>
          <p:cNvSpPr>
            <a:spLocks noGrp="1" noChangeAspect="1"/>
          </p:cNvSpPr>
          <p:nvPr>
            <p:ph type="pic" sz="quarter" idx="64" hasCustomPrompt="1"/>
          </p:nvPr>
        </p:nvSpPr>
        <p:spPr>
          <a:xfrm>
            <a:off x="3688718"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6" name="Espace réservé du texte 8"/>
          <p:cNvSpPr>
            <a:spLocks noGrp="1"/>
          </p:cNvSpPr>
          <p:nvPr>
            <p:ph type="body" sz="quarter" idx="65" hasCustomPrompt="1"/>
          </p:nvPr>
        </p:nvSpPr>
        <p:spPr>
          <a:xfrm>
            <a:off x="3260301"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9" name="Espace réservé pour une image  6"/>
          <p:cNvSpPr>
            <a:spLocks noGrp="1" noChangeAspect="1"/>
          </p:cNvSpPr>
          <p:nvPr>
            <p:ph type="pic" sz="quarter" idx="66" hasCustomPrompt="1"/>
          </p:nvPr>
        </p:nvSpPr>
        <p:spPr>
          <a:xfrm>
            <a:off x="3682960"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0" name="Espace réservé du texte 8"/>
          <p:cNvSpPr>
            <a:spLocks noGrp="1"/>
          </p:cNvSpPr>
          <p:nvPr>
            <p:ph type="body" sz="quarter" idx="67" hasCustomPrompt="1"/>
          </p:nvPr>
        </p:nvSpPr>
        <p:spPr>
          <a:xfrm>
            <a:off x="3254543"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83" name="Espace réservé pour une image  6"/>
          <p:cNvSpPr>
            <a:spLocks noGrp="1" noChangeAspect="1"/>
          </p:cNvSpPr>
          <p:nvPr>
            <p:ph type="pic" sz="quarter" idx="68" hasCustomPrompt="1"/>
          </p:nvPr>
        </p:nvSpPr>
        <p:spPr>
          <a:xfrm>
            <a:off x="119393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4" name="Espace réservé du texte 8"/>
          <p:cNvSpPr>
            <a:spLocks noGrp="1"/>
          </p:cNvSpPr>
          <p:nvPr>
            <p:ph type="body" sz="quarter" idx="69" hasCustomPrompt="1"/>
          </p:nvPr>
        </p:nvSpPr>
        <p:spPr>
          <a:xfrm>
            <a:off x="76551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8"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401464926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Custom Layout 4">
    <p:spTree>
      <p:nvGrpSpPr>
        <p:cNvPr id="1" name=""/>
        <p:cNvGrpSpPr/>
        <p:nvPr/>
      </p:nvGrpSpPr>
      <p:grpSpPr>
        <a:xfrm>
          <a:off x="0" y="0"/>
          <a:ext cx="0" cy="0"/>
          <a:chOff x="0" y="0"/>
          <a:chExt cx="0" cy="0"/>
        </a:xfrm>
      </p:grpSpPr>
      <p:cxnSp>
        <p:nvCxnSpPr>
          <p:cNvPr id="15" name="Connecteur droit 14"/>
          <p:cNvCxnSpPr/>
          <p:nvPr userDrawn="1"/>
        </p:nvCxnSpPr>
        <p:spPr>
          <a:xfrm>
            <a:off x="5868063" y="2291771"/>
            <a:ext cx="994750"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0" name="Titre 4"/>
          <p:cNvSpPr>
            <a:spLocks noGrp="1"/>
          </p:cNvSpPr>
          <p:nvPr>
            <p:ph type="title" hasCustomPrompt="1"/>
          </p:nvPr>
        </p:nvSpPr>
        <p:spPr>
          <a:xfrm>
            <a:off x="6194067" y="1185898"/>
            <a:ext cx="5424866"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6" name="Espace réservé du texte 8">
            <a:extLst>
              <a:ext uri="{FF2B5EF4-FFF2-40B4-BE49-F238E27FC236}">
                <a16:creationId xmlns:a16="http://schemas.microsoft.com/office/drawing/2014/main" xmlns="" id="{52410395-356A-5044-B71D-5B04353933B8}"/>
              </a:ext>
            </a:extLst>
          </p:cNvPr>
          <p:cNvSpPr>
            <a:spLocks noGrp="1"/>
          </p:cNvSpPr>
          <p:nvPr>
            <p:ph type="body" sz="quarter" idx="11" hasCustomPrompt="1"/>
          </p:nvPr>
        </p:nvSpPr>
        <p:spPr>
          <a:xfrm>
            <a:off x="6194066" y="2622204"/>
            <a:ext cx="5424866"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589013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1">
    <p:spTree>
      <p:nvGrpSpPr>
        <p:cNvPr id="1" name=""/>
        <p:cNvGrpSpPr/>
        <p:nvPr/>
      </p:nvGrpSpPr>
      <p:grpSpPr>
        <a:xfrm>
          <a:off x="0" y="0"/>
          <a:ext cx="0" cy="0"/>
          <a:chOff x="0" y="0"/>
          <a:chExt cx="0" cy="0"/>
        </a:xfrm>
      </p:grpSpPr>
      <p:sp>
        <p:nvSpPr>
          <p:cNvPr id="2" name="Titre 4">
            <a:extLst>
              <a:ext uri="{FF2B5EF4-FFF2-40B4-BE49-F238E27FC236}">
                <a16:creationId xmlns="" xmlns:a16="http://schemas.microsoft.com/office/drawing/2014/main" id="{F0EAC1DB-C935-A640-8F76-EC01B57EE77D}"/>
              </a:ext>
            </a:extLst>
          </p:cNvPr>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3" name="Espace réservé du texte 8">
            <a:extLst>
              <a:ext uri="{FF2B5EF4-FFF2-40B4-BE49-F238E27FC236}">
                <a16:creationId xmlns="" xmlns:a16="http://schemas.microsoft.com/office/drawing/2014/main" id="{C3BBAB68-7562-164E-98EF-00E986A7EE03}"/>
              </a:ext>
            </a:extLst>
          </p:cNvPr>
          <p:cNvSpPr>
            <a:spLocks noGrp="1"/>
          </p:cNvSpPr>
          <p:nvPr>
            <p:ph type="body" sz="quarter" idx="10" hasCustomPrompt="1"/>
          </p:nvPr>
        </p:nvSpPr>
        <p:spPr>
          <a:xfrm>
            <a:off x="539521" y="1797680"/>
            <a:ext cx="3483197" cy="286232"/>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Tree>
    <p:extLst>
      <p:ext uri="{BB962C8B-B14F-4D97-AF65-F5344CB8AC3E}">
        <p14:creationId xmlns:p14="http://schemas.microsoft.com/office/powerpoint/2010/main" val="82609587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Custom Layout 6">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68" hasCustomPrompt="1"/>
          </p:nvPr>
        </p:nvSpPr>
        <p:spPr>
          <a:xfrm>
            <a:off x="936764" y="1886400"/>
            <a:ext cx="3798817" cy="3798817"/>
          </a:xfrm>
          <a:prstGeom prst="ellipse">
            <a:avLst/>
          </a:prstGeom>
          <a:solidFill>
            <a:schemeClr val="bg1">
              <a:lumMod val="95000"/>
            </a:schemeClr>
          </a:solidFill>
          <a:ln w="10160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0" name="Espace réservé du texte 8">
            <a:extLst>
              <a:ext uri="{FF2B5EF4-FFF2-40B4-BE49-F238E27FC236}">
                <a16:creationId xmlns:a16="http://schemas.microsoft.com/office/drawing/2014/main" xmlns="" id="{830A4E4A-07DC-254E-8AC4-58F28F898914}"/>
              </a:ext>
            </a:extLst>
          </p:cNvPr>
          <p:cNvSpPr>
            <a:spLocks noGrp="1"/>
          </p:cNvSpPr>
          <p:nvPr>
            <p:ph type="body" sz="quarter" idx="11" hasCustomPrompt="1"/>
          </p:nvPr>
        </p:nvSpPr>
        <p:spPr>
          <a:xfrm>
            <a:off x="6194066" y="2089840"/>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76007468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Custom Layout 7">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6" name="Espace réservé du texte 8">
            <a:extLst>
              <a:ext uri="{FF2B5EF4-FFF2-40B4-BE49-F238E27FC236}">
                <a16:creationId xmlns:a16="http://schemas.microsoft.com/office/drawing/2014/main" xmlns="" id="{7588AF5B-26F9-5147-915E-EBF47185CF59}"/>
              </a:ext>
            </a:extLst>
          </p:cNvPr>
          <p:cNvSpPr>
            <a:spLocks noGrp="1"/>
          </p:cNvSpPr>
          <p:nvPr>
            <p:ph type="body" sz="quarter" idx="11" hasCustomPrompt="1"/>
          </p:nvPr>
        </p:nvSpPr>
        <p:spPr>
          <a:xfrm>
            <a:off x="4821234" y="1817614"/>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8" name="Espace réservé du texte 8">
            <a:extLst>
              <a:ext uri="{FF2B5EF4-FFF2-40B4-BE49-F238E27FC236}">
                <a16:creationId xmlns:a16="http://schemas.microsoft.com/office/drawing/2014/main" xmlns="" id="{FC36B701-7CD8-1B40-A873-3653665330B4}"/>
              </a:ext>
            </a:extLst>
          </p:cNvPr>
          <p:cNvSpPr>
            <a:spLocks noGrp="1"/>
          </p:cNvSpPr>
          <p:nvPr>
            <p:ph type="body" sz="quarter" idx="59" hasCustomPrompt="1"/>
          </p:nvPr>
        </p:nvSpPr>
        <p:spPr>
          <a:xfrm>
            <a:off x="4821234" y="1233879"/>
            <a:ext cx="4829134" cy="369332"/>
          </a:xfrm>
          <a:prstGeom prst="rect">
            <a:avLst/>
          </a:prstGeom>
        </p:spPr>
        <p:txBody>
          <a:bodyPr wrap="square">
            <a:spAutoFit/>
          </a:bodyPr>
          <a:lstStyle>
            <a:lvl1pPr marL="0" indent="0">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72534208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Custom Layout 8">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8" name="Espace réservé pour une image  6"/>
          <p:cNvSpPr>
            <a:spLocks noGrp="1" noChangeAspect="1"/>
          </p:cNvSpPr>
          <p:nvPr>
            <p:ph type="pic" sz="quarter" idx="59" hasCustomPrompt="1"/>
          </p:nvPr>
        </p:nvSpPr>
        <p:spPr>
          <a:xfrm>
            <a:off x="9490300"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32" name="Espace réservé pour une image  6"/>
          <p:cNvSpPr>
            <a:spLocks noGrp="1" noChangeAspect="1"/>
          </p:cNvSpPr>
          <p:nvPr>
            <p:ph type="pic" sz="quarter" idx="55" hasCustomPrompt="1"/>
          </p:nvPr>
        </p:nvSpPr>
        <p:spPr>
          <a:xfrm>
            <a:off x="5643543"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12"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14" name="Espace réservé du texte 8">
            <a:extLst>
              <a:ext uri="{FF2B5EF4-FFF2-40B4-BE49-F238E27FC236}">
                <a16:creationId xmlns:a16="http://schemas.microsoft.com/office/drawing/2014/main" xmlns="" id="{D8C38A8A-16E6-3A48-B5E5-5CCE3EC01334}"/>
              </a:ext>
            </a:extLst>
          </p:cNvPr>
          <p:cNvSpPr>
            <a:spLocks noGrp="1"/>
          </p:cNvSpPr>
          <p:nvPr>
            <p:ph type="body" sz="quarter" idx="62" hasCustomPrompt="1"/>
          </p:nvPr>
        </p:nvSpPr>
        <p:spPr>
          <a:xfrm>
            <a:off x="4462934"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3" name="Espace réservé du texte 8">
            <a:extLst>
              <a:ext uri="{FF2B5EF4-FFF2-40B4-BE49-F238E27FC236}">
                <a16:creationId xmlns:a16="http://schemas.microsoft.com/office/drawing/2014/main" xmlns="" id="{AA858227-772A-6046-9842-E8E9131392DC}"/>
              </a:ext>
            </a:extLst>
          </p:cNvPr>
          <p:cNvSpPr>
            <a:spLocks noGrp="1"/>
          </p:cNvSpPr>
          <p:nvPr>
            <p:ph type="body" sz="quarter" idx="11" hasCustomPrompt="1"/>
          </p:nvPr>
        </p:nvSpPr>
        <p:spPr>
          <a:xfrm>
            <a:off x="4462934"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19" name="Espace réservé du texte 8">
            <a:extLst>
              <a:ext uri="{FF2B5EF4-FFF2-40B4-BE49-F238E27FC236}">
                <a16:creationId xmlns:a16="http://schemas.microsoft.com/office/drawing/2014/main" xmlns="" id="{4861164B-0739-5A46-8A76-B905FCBC5096}"/>
              </a:ext>
            </a:extLst>
          </p:cNvPr>
          <p:cNvSpPr>
            <a:spLocks noGrp="1"/>
          </p:cNvSpPr>
          <p:nvPr>
            <p:ph type="body" sz="quarter" idx="64" hasCustomPrompt="1"/>
          </p:nvPr>
        </p:nvSpPr>
        <p:spPr>
          <a:xfrm>
            <a:off x="8309691"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E4415049-60F5-3A47-B577-25CFEC0949E5}"/>
              </a:ext>
            </a:extLst>
          </p:cNvPr>
          <p:cNvSpPr>
            <a:spLocks noGrp="1"/>
          </p:cNvSpPr>
          <p:nvPr>
            <p:ph type="body" sz="quarter" idx="65" hasCustomPrompt="1"/>
          </p:nvPr>
        </p:nvSpPr>
        <p:spPr>
          <a:xfrm>
            <a:off x="8309691"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6948239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Custom Layout 9">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55" hasCustomPrompt="1"/>
          </p:nvPr>
        </p:nvSpPr>
        <p:spPr>
          <a:xfrm>
            <a:off x="5343709"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7" name="Espace réservé pour une image  6"/>
          <p:cNvSpPr>
            <a:spLocks noGrp="1" noChangeAspect="1"/>
          </p:cNvSpPr>
          <p:nvPr>
            <p:ph type="pic" sz="quarter" idx="56" hasCustomPrompt="1"/>
          </p:nvPr>
        </p:nvSpPr>
        <p:spPr>
          <a:xfrm>
            <a:off x="7659312"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8" name="Espace réservé pour une image  6"/>
          <p:cNvSpPr>
            <a:spLocks noGrp="1" noChangeAspect="1"/>
          </p:cNvSpPr>
          <p:nvPr>
            <p:ph type="pic" sz="quarter" idx="57" hasCustomPrompt="1"/>
          </p:nvPr>
        </p:nvSpPr>
        <p:spPr>
          <a:xfrm>
            <a:off x="9979841"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0" name="Espace réservé du texte 8"/>
          <p:cNvSpPr>
            <a:spLocks noGrp="1"/>
          </p:cNvSpPr>
          <p:nvPr>
            <p:ph type="body" sz="quarter" idx="59" hasCustomPrompt="1"/>
          </p:nvPr>
        </p:nvSpPr>
        <p:spPr>
          <a:xfrm>
            <a:off x="7275329"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p:cNvSpPr>
            <a:spLocks noGrp="1"/>
          </p:cNvSpPr>
          <p:nvPr>
            <p:ph type="body" sz="quarter" idx="64" hasCustomPrompt="1"/>
          </p:nvPr>
        </p:nvSpPr>
        <p:spPr>
          <a:xfrm>
            <a:off x="7275329"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 name="Espace réservé pour une image  6"/>
          <p:cNvSpPr>
            <a:spLocks noGrp="1" noChangeAspect="1"/>
          </p:cNvSpPr>
          <p:nvPr>
            <p:ph type="pic" sz="quarter" idx="66" hasCustomPrompt="1"/>
          </p:nvPr>
        </p:nvSpPr>
        <p:spPr>
          <a:xfrm>
            <a:off x="5343709"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16" name="Espace réservé pour une image  6"/>
          <p:cNvSpPr>
            <a:spLocks noGrp="1" noChangeAspect="1"/>
          </p:cNvSpPr>
          <p:nvPr>
            <p:ph type="pic" sz="quarter" idx="67" hasCustomPrompt="1"/>
          </p:nvPr>
        </p:nvSpPr>
        <p:spPr>
          <a:xfrm>
            <a:off x="7659312"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17" name="Espace réservé pour une image  6"/>
          <p:cNvSpPr>
            <a:spLocks noGrp="1" noChangeAspect="1"/>
          </p:cNvSpPr>
          <p:nvPr>
            <p:ph type="pic" sz="quarter" idx="68" hasCustomPrompt="1"/>
          </p:nvPr>
        </p:nvSpPr>
        <p:spPr>
          <a:xfrm>
            <a:off x="9979841"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26"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33" name="Espace réservé du texte 8">
            <a:extLst>
              <a:ext uri="{FF2B5EF4-FFF2-40B4-BE49-F238E27FC236}">
                <a16:creationId xmlns:a16="http://schemas.microsoft.com/office/drawing/2014/main" xmlns="" id="{1DA73386-3385-C243-99B2-628D0625B54B}"/>
              </a:ext>
            </a:extLst>
          </p:cNvPr>
          <p:cNvSpPr>
            <a:spLocks noGrp="1"/>
          </p:cNvSpPr>
          <p:nvPr>
            <p:ph type="body" sz="quarter" idx="75" hasCustomPrompt="1"/>
          </p:nvPr>
        </p:nvSpPr>
        <p:spPr>
          <a:xfrm>
            <a:off x="4957266"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4" name="Espace réservé du texte 8">
            <a:extLst>
              <a:ext uri="{FF2B5EF4-FFF2-40B4-BE49-F238E27FC236}">
                <a16:creationId xmlns:a16="http://schemas.microsoft.com/office/drawing/2014/main" xmlns="" id="{32E315DE-BB17-C048-B69D-A2790C35708D}"/>
              </a:ext>
            </a:extLst>
          </p:cNvPr>
          <p:cNvSpPr>
            <a:spLocks noGrp="1"/>
          </p:cNvSpPr>
          <p:nvPr>
            <p:ph type="body" sz="quarter" idx="76" hasCustomPrompt="1"/>
          </p:nvPr>
        </p:nvSpPr>
        <p:spPr>
          <a:xfrm>
            <a:off x="4957266"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7" name="Espace réservé du texte 8">
            <a:extLst>
              <a:ext uri="{FF2B5EF4-FFF2-40B4-BE49-F238E27FC236}">
                <a16:creationId xmlns:a16="http://schemas.microsoft.com/office/drawing/2014/main" xmlns="" id="{2E5EA003-FAA0-A24D-9AEE-AD5F6443EDF4}"/>
              </a:ext>
            </a:extLst>
          </p:cNvPr>
          <p:cNvSpPr>
            <a:spLocks noGrp="1"/>
          </p:cNvSpPr>
          <p:nvPr>
            <p:ph type="body" sz="quarter" idx="77" hasCustomPrompt="1"/>
          </p:nvPr>
        </p:nvSpPr>
        <p:spPr>
          <a:xfrm>
            <a:off x="9583548"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8" name="Espace réservé du texte 8">
            <a:extLst>
              <a:ext uri="{FF2B5EF4-FFF2-40B4-BE49-F238E27FC236}">
                <a16:creationId xmlns:a16="http://schemas.microsoft.com/office/drawing/2014/main" xmlns="" id="{9EBB6621-7AB2-8A4E-A389-8F43A81878A5}"/>
              </a:ext>
            </a:extLst>
          </p:cNvPr>
          <p:cNvSpPr>
            <a:spLocks noGrp="1"/>
          </p:cNvSpPr>
          <p:nvPr>
            <p:ph type="body" sz="quarter" idx="78" hasCustomPrompt="1"/>
          </p:nvPr>
        </p:nvSpPr>
        <p:spPr>
          <a:xfrm>
            <a:off x="9583548"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5" name="Espace réservé du texte 8">
            <a:extLst>
              <a:ext uri="{FF2B5EF4-FFF2-40B4-BE49-F238E27FC236}">
                <a16:creationId xmlns:a16="http://schemas.microsoft.com/office/drawing/2014/main" xmlns="" id="{8F4C3C9B-F342-824A-95B3-734BFADBA16E}"/>
              </a:ext>
            </a:extLst>
          </p:cNvPr>
          <p:cNvSpPr>
            <a:spLocks noGrp="1"/>
          </p:cNvSpPr>
          <p:nvPr>
            <p:ph type="body" sz="quarter" idx="79" hasCustomPrompt="1"/>
          </p:nvPr>
        </p:nvSpPr>
        <p:spPr>
          <a:xfrm>
            <a:off x="7275329"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6" name="Espace réservé du texte 8">
            <a:extLst>
              <a:ext uri="{FF2B5EF4-FFF2-40B4-BE49-F238E27FC236}">
                <a16:creationId xmlns:a16="http://schemas.microsoft.com/office/drawing/2014/main" xmlns="" id="{7455AA0C-B58E-9D4F-8091-8CD7C4AF957B}"/>
              </a:ext>
            </a:extLst>
          </p:cNvPr>
          <p:cNvSpPr>
            <a:spLocks noGrp="1"/>
          </p:cNvSpPr>
          <p:nvPr>
            <p:ph type="body" sz="quarter" idx="80" hasCustomPrompt="1"/>
          </p:nvPr>
        </p:nvSpPr>
        <p:spPr>
          <a:xfrm>
            <a:off x="7275329"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7" name="Espace réservé du texte 8">
            <a:extLst>
              <a:ext uri="{FF2B5EF4-FFF2-40B4-BE49-F238E27FC236}">
                <a16:creationId xmlns:a16="http://schemas.microsoft.com/office/drawing/2014/main" xmlns="" id="{68A3B5FB-5541-DD44-A988-D06DF2F01F6E}"/>
              </a:ext>
            </a:extLst>
          </p:cNvPr>
          <p:cNvSpPr>
            <a:spLocks noGrp="1"/>
          </p:cNvSpPr>
          <p:nvPr>
            <p:ph type="body" sz="quarter" idx="81" hasCustomPrompt="1"/>
          </p:nvPr>
        </p:nvSpPr>
        <p:spPr>
          <a:xfrm>
            <a:off x="4957266"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8" name="Espace réservé du texte 8">
            <a:extLst>
              <a:ext uri="{FF2B5EF4-FFF2-40B4-BE49-F238E27FC236}">
                <a16:creationId xmlns:a16="http://schemas.microsoft.com/office/drawing/2014/main" xmlns="" id="{99C56D8F-21E4-6941-AD4F-E17D872DF3DC}"/>
              </a:ext>
            </a:extLst>
          </p:cNvPr>
          <p:cNvSpPr>
            <a:spLocks noGrp="1"/>
          </p:cNvSpPr>
          <p:nvPr>
            <p:ph type="body" sz="quarter" idx="82" hasCustomPrompt="1"/>
          </p:nvPr>
        </p:nvSpPr>
        <p:spPr>
          <a:xfrm>
            <a:off x="4957266"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9" name="Espace réservé du texte 8">
            <a:extLst>
              <a:ext uri="{FF2B5EF4-FFF2-40B4-BE49-F238E27FC236}">
                <a16:creationId xmlns:a16="http://schemas.microsoft.com/office/drawing/2014/main" xmlns="" id="{F82255CE-8471-CB4F-A783-02E635BBF8AF}"/>
              </a:ext>
            </a:extLst>
          </p:cNvPr>
          <p:cNvSpPr>
            <a:spLocks noGrp="1"/>
          </p:cNvSpPr>
          <p:nvPr>
            <p:ph type="body" sz="quarter" idx="83" hasCustomPrompt="1"/>
          </p:nvPr>
        </p:nvSpPr>
        <p:spPr>
          <a:xfrm>
            <a:off x="9583548"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50" name="Espace réservé du texte 8">
            <a:extLst>
              <a:ext uri="{FF2B5EF4-FFF2-40B4-BE49-F238E27FC236}">
                <a16:creationId xmlns:a16="http://schemas.microsoft.com/office/drawing/2014/main" xmlns="" id="{E90B734C-D7C3-6A4D-AB8E-88250E38D64F}"/>
              </a:ext>
            </a:extLst>
          </p:cNvPr>
          <p:cNvSpPr>
            <a:spLocks noGrp="1"/>
          </p:cNvSpPr>
          <p:nvPr>
            <p:ph type="body" sz="quarter" idx="84" hasCustomPrompt="1"/>
          </p:nvPr>
        </p:nvSpPr>
        <p:spPr>
          <a:xfrm>
            <a:off x="9583548"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137812226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Custom Layout 10">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15" name="Espace réservé du texte 8">
            <a:extLst>
              <a:ext uri="{FF2B5EF4-FFF2-40B4-BE49-F238E27FC236}">
                <a16:creationId xmlns:a16="http://schemas.microsoft.com/office/drawing/2014/main" xmlns="" id="{03C77853-EE50-6041-8A85-590371A9BB6A}"/>
              </a:ext>
            </a:extLst>
          </p:cNvPr>
          <p:cNvSpPr>
            <a:spLocks noGrp="1"/>
          </p:cNvSpPr>
          <p:nvPr>
            <p:ph type="body" sz="quarter" idx="62" hasCustomPrompt="1"/>
          </p:nvPr>
        </p:nvSpPr>
        <p:spPr>
          <a:xfrm>
            <a:off x="4821234"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7" name="Espace réservé du texte 8">
            <a:extLst>
              <a:ext uri="{FF2B5EF4-FFF2-40B4-BE49-F238E27FC236}">
                <a16:creationId xmlns:a16="http://schemas.microsoft.com/office/drawing/2014/main" xmlns="" id="{E7C6E453-4BF4-9242-B4AA-E0A2C3E761E1}"/>
              </a:ext>
            </a:extLst>
          </p:cNvPr>
          <p:cNvSpPr>
            <a:spLocks noGrp="1"/>
          </p:cNvSpPr>
          <p:nvPr>
            <p:ph type="body" sz="quarter" idx="63" hasCustomPrompt="1"/>
          </p:nvPr>
        </p:nvSpPr>
        <p:spPr>
          <a:xfrm>
            <a:off x="8296076"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0" name="Espace réservé du texte 8">
            <a:extLst>
              <a:ext uri="{FF2B5EF4-FFF2-40B4-BE49-F238E27FC236}">
                <a16:creationId xmlns:a16="http://schemas.microsoft.com/office/drawing/2014/main" xmlns="" id="{31B35EA6-889F-B041-8BBB-9021C2FFA14D}"/>
              </a:ext>
            </a:extLst>
          </p:cNvPr>
          <p:cNvSpPr>
            <a:spLocks noGrp="1"/>
          </p:cNvSpPr>
          <p:nvPr>
            <p:ph type="body" sz="quarter" idx="64" hasCustomPrompt="1"/>
          </p:nvPr>
        </p:nvSpPr>
        <p:spPr>
          <a:xfrm>
            <a:off x="4821234"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1" name="Espace réservé du texte 8">
            <a:extLst>
              <a:ext uri="{FF2B5EF4-FFF2-40B4-BE49-F238E27FC236}">
                <a16:creationId xmlns:a16="http://schemas.microsoft.com/office/drawing/2014/main" xmlns="" id="{975D7509-3C41-6440-8D37-91A08A37F920}"/>
              </a:ext>
            </a:extLst>
          </p:cNvPr>
          <p:cNvSpPr>
            <a:spLocks noGrp="1"/>
          </p:cNvSpPr>
          <p:nvPr>
            <p:ph type="body" sz="quarter" idx="65" hasCustomPrompt="1"/>
          </p:nvPr>
        </p:nvSpPr>
        <p:spPr>
          <a:xfrm>
            <a:off x="8296076"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373216017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ustom Layout 11">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26775540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Custom Layout 12">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1" name="Espace réservé du texte 8">
            <a:extLst>
              <a:ext uri="{FF2B5EF4-FFF2-40B4-BE49-F238E27FC236}">
                <a16:creationId xmlns:a16="http://schemas.microsoft.com/office/drawing/2014/main" xmlns="" id="{06A6DCD6-8C47-ED4A-BD97-90E7974FBBFA}"/>
              </a:ext>
            </a:extLst>
          </p:cNvPr>
          <p:cNvSpPr>
            <a:spLocks noGrp="1"/>
          </p:cNvSpPr>
          <p:nvPr>
            <p:ph type="body" sz="quarter" idx="62" hasCustomPrompt="1"/>
          </p:nvPr>
        </p:nvSpPr>
        <p:spPr>
          <a:xfrm>
            <a:off x="539522"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a:extLst>
              <a:ext uri="{FF2B5EF4-FFF2-40B4-BE49-F238E27FC236}">
                <a16:creationId xmlns:a16="http://schemas.microsoft.com/office/drawing/2014/main" xmlns="" id="{9383BA41-0E3D-F449-AE1A-B85C213D50D1}"/>
              </a:ext>
            </a:extLst>
          </p:cNvPr>
          <p:cNvSpPr>
            <a:spLocks noGrp="1"/>
          </p:cNvSpPr>
          <p:nvPr>
            <p:ph type="body" sz="quarter" idx="63" hasCustomPrompt="1"/>
          </p:nvPr>
        </p:nvSpPr>
        <p:spPr>
          <a:xfrm>
            <a:off x="3421225"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6" name="Espace réservé du texte 8">
            <a:extLst>
              <a:ext uri="{FF2B5EF4-FFF2-40B4-BE49-F238E27FC236}">
                <a16:creationId xmlns:a16="http://schemas.microsoft.com/office/drawing/2014/main" xmlns="" id="{3E055201-291A-2042-9622-39548DAE36B6}"/>
              </a:ext>
            </a:extLst>
          </p:cNvPr>
          <p:cNvSpPr>
            <a:spLocks noGrp="1"/>
          </p:cNvSpPr>
          <p:nvPr>
            <p:ph type="body" sz="quarter" idx="64" hasCustomPrompt="1"/>
          </p:nvPr>
        </p:nvSpPr>
        <p:spPr>
          <a:xfrm>
            <a:off x="6302928"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7" name="Espace réservé du texte 8">
            <a:extLst>
              <a:ext uri="{FF2B5EF4-FFF2-40B4-BE49-F238E27FC236}">
                <a16:creationId xmlns:a16="http://schemas.microsoft.com/office/drawing/2014/main" xmlns="" id="{AF587C4A-2928-B341-B80C-DD507790C07C}"/>
              </a:ext>
            </a:extLst>
          </p:cNvPr>
          <p:cNvSpPr>
            <a:spLocks noGrp="1"/>
          </p:cNvSpPr>
          <p:nvPr>
            <p:ph type="body" sz="quarter" idx="65" hasCustomPrompt="1"/>
          </p:nvPr>
        </p:nvSpPr>
        <p:spPr>
          <a:xfrm>
            <a:off x="9184631"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413295178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13">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3" name="Espace réservé pour une image  6"/>
          <p:cNvSpPr>
            <a:spLocks noGrp="1" noChangeAspect="1"/>
          </p:cNvSpPr>
          <p:nvPr>
            <p:ph type="pic" sz="quarter" idx="55" hasCustomPrompt="1"/>
          </p:nvPr>
        </p:nvSpPr>
        <p:spPr>
          <a:xfrm>
            <a:off x="134553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49" name="Espace réservé pour une image  6"/>
          <p:cNvSpPr>
            <a:spLocks noGrp="1" noChangeAspect="1"/>
          </p:cNvSpPr>
          <p:nvPr>
            <p:ph type="pic" sz="quarter" idx="66" hasCustomPrompt="1"/>
          </p:nvPr>
        </p:nvSpPr>
        <p:spPr>
          <a:xfrm>
            <a:off x="4227238"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0" name="Espace réservé pour une image  6"/>
          <p:cNvSpPr>
            <a:spLocks noGrp="1" noChangeAspect="1"/>
          </p:cNvSpPr>
          <p:nvPr>
            <p:ph type="pic" sz="quarter" idx="67" hasCustomPrompt="1"/>
          </p:nvPr>
        </p:nvSpPr>
        <p:spPr>
          <a:xfrm>
            <a:off x="710894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1" name="Espace réservé pour une image  6"/>
          <p:cNvSpPr>
            <a:spLocks noGrp="1" noChangeAspect="1"/>
          </p:cNvSpPr>
          <p:nvPr>
            <p:ph type="pic" sz="quarter" idx="68" hasCustomPrompt="1"/>
          </p:nvPr>
        </p:nvSpPr>
        <p:spPr>
          <a:xfrm>
            <a:off x="9990646"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4"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6" name="Espace réservé du texte 8">
            <a:extLst>
              <a:ext uri="{FF2B5EF4-FFF2-40B4-BE49-F238E27FC236}">
                <a16:creationId xmlns:a16="http://schemas.microsoft.com/office/drawing/2014/main" xmlns="" id="{DAD67F25-1B7C-494B-9439-9763E0669021}"/>
              </a:ext>
            </a:extLst>
          </p:cNvPr>
          <p:cNvSpPr>
            <a:spLocks noGrp="1"/>
          </p:cNvSpPr>
          <p:nvPr>
            <p:ph type="body" sz="quarter" idx="69" hasCustomPrompt="1"/>
          </p:nvPr>
        </p:nvSpPr>
        <p:spPr>
          <a:xfrm>
            <a:off x="539522"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728E71C9-54A5-ED44-9356-1C7266E329BD}"/>
              </a:ext>
            </a:extLst>
          </p:cNvPr>
          <p:cNvSpPr>
            <a:spLocks noGrp="1"/>
          </p:cNvSpPr>
          <p:nvPr>
            <p:ph type="body" sz="quarter" idx="70" hasCustomPrompt="1"/>
          </p:nvPr>
        </p:nvSpPr>
        <p:spPr>
          <a:xfrm>
            <a:off x="3421226"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2" name="Espace réservé du texte 8">
            <a:extLst>
              <a:ext uri="{FF2B5EF4-FFF2-40B4-BE49-F238E27FC236}">
                <a16:creationId xmlns:a16="http://schemas.microsoft.com/office/drawing/2014/main" xmlns="" id="{883C30D5-FAE9-8E4C-9FB9-500D5CA36A16}"/>
              </a:ext>
            </a:extLst>
          </p:cNvPr>
          <p:cNvSpPr>
            <a:spLocks noGrp="1"/>
          </p:cNvSpPr>
          <p:nvPr>
            <p:ph type="body" sz="quarter" idx="71" hasCustomPrompt="1"/>
          </p:nvPr>
        </p:nvSpPr>
        <p:spPr>
          <a:xfrm>
            <a:off x="6302930"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4" name="Espace réservé du texte 8">
            <a:extLst>
              <a:ext uri="{FF2B5EF4-FFF2-40B4-BE49-F238E27FC236}">
                <a16:creationId xmlns:a16="http://schemas.microsoft.com/office/drawing/2014/main" xmlns="" id="{F026954F-65B0-2C44-B9E0-041578FAB8A3}"/>
              </a:ext>
            </a:extLst>
          </p:cNvPr>
          <p:cNvSpPr>
            <a:spLocks noGrp="1"/>
          </p:cNvSpPr>
          <p:nvPr>
            <p:ph type="body" sz="quarter" idx="72" hasCustomPrompt="1"/>
          </p:nvPr>
        </p:nvSpPr>
        <p:spPr>
          <a:xfrm>
            <a:off x="9184634"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28196265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Custom Layout 14">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27763235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Custom Layout 15">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37" name="Espace réservé pour une image  6"/>
          <p:cNvSpPr>
            <a:spLocks noGrp="1" noChangeAspect="1"/>
          </p:cNvSpPr>
          <p:nvPr>
            <p:ph type="pic" sz="quarter" idx="55" hasCustomPrompt="1"/>
          </p:nvPr>
        </p:nvSpPr>
        <p:spPr>
          <a:xfrm>
            <a:off x="1720124"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41" name="Espace réservé pour une image  6"/>
          <p:cNvSpPr>
            <a:spLocks noGrp="1" noChangeAspect="1"/>
          </p:cNvSpPr>
          <p:nvPr>
            <p:ph type="pic" sz="quarter" idx="57" hasCustomPrompt="1"/>
          </p:nvPr>
        </p:nvSpPr>
        <p:spPr>
          <a:xfrm>
            <a:off x="9382607"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13" name="Espace réservé pour une image  6"/>
          <p:cNvSpPr>
            <a:spLocks noGrp="1" noChangeAspect="1"/>
          </p:cNvSpPr>
          <p:nvPr>
            <p:ph type="pic" sz="quarter" idx="63" hasCustomPrompt="1"/>
          </p:nvPr>
        </p:nvSpPr>
        <p:spPr>
          <a:xfrm>
            <a:off x="5551366"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6" name="Espace réservé du texte 8">
            <a:extLst>
              <a:ext uri="{FF2B5EF4-FFF2-40B4-BE49-F238E27FC236}">
                <a16:creationId xmlns:a16="http://schemas.microsoft.com/office/drawing/2014/main" xmlns="" id="{14768E9F-BEBA-9446-96D6-573CA3EDCE5E}"/>
              </a:ext>
            </a:extLst>
          </p:cNvPr>
          <p:cNvSpPr>
            <a:spLocks noGrp="1"/>
          </p:cNvSpPr>
          <p:nvPr>
            <p:ph type="body" sz="quarter" idx="69" hasCustomPrompt="1"/>
          </p:nvPr>
        </p:nvSpPr>
        <p:spPr>
          <a:xfrm>
            <a:off x="539521"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8" name="Espace réservé du texte 8">
            <a:extLst>
              <a:ext uri="{FF2B5EF4-FFF2-40B4-BE49-F238E27FC236}">
                <a16:creationId xmlns:a16="http://schemas.microsoft.com/office/drawing/2014/main" xmlns="" id="{4264AB0B-8DB2-844A-8064-D920ABCD66DF}"/>
              </a:ext>
            </a:extLst>
          </p:cNvPr>
          <p:cNvSpPr>
            <a:spLocks noGrp="1"/>
          </p:cNvSpPr>
          <p:nvPr>
            <p:ph type="body" sz="quarter" idx="70" hasCustomPrompt="1"/>
          </p:nvPr>
        </p:nvSpPr>
        <p:spPr>
          <a:xfrm>
            <a:off x="4370764"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6570F157-40AA-C94E-942B-2A9AC5275758}"/>
              </a:ext>
            </a:extLst>
          </p:cNvPr>
          <p:cNvSpPr>
            <a:spLocks noGrp="1"/>
          </p:cNvSpPr>
          <p:nvPr>
            <p:ph type="body" sz="quarter" idx="71" hasCustomPrompt="1"/>
          </p:nvPr>
        </p:nvSpPr>
        <p:spPr>
          <a:xfrm>
            <a:off x="8202005"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4239018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2">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11" name="Espace réservé du texte 8"/>
          <p:cNvSpPr>
            <a:spLocks noGrp="1"/>
          </p:cNvSpPr>
          <p:nvPr>
            <p:ph type="body" sz="quarter" idx="10" hasCustomPrompt="1"/>
          </p:nvPr>
        </p:nvSpPr>
        <p:spPr>
          <a:xfrm>
            <a:off x="539521" y="1797680"/>
            <a:ext cx="3483197" cy="286232"/>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Tree>
    <p:extLst>
      <p:ext uri="{BB962C8B-B14F-4D97-AF65-F5344CB8AC3E}">
        <p14:creationId xmlns:p14="http://schemas.microsoft.com/office/powerpoint/2010/main" val="88723976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Custom Layout 16">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15" name="Oval 18"/>
          <p:cNvSpPr/>
          <p:nvPr userDrawn="1"/>
        </p:nvSpPr>
        <p:spPr>
          <a:xfrm>
            <a:off x="600235" y="817460"/>
            <a:ext cx="4324220" cy="43242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1" name="Titre 4"/>
          <p:cNvSpPr>
            <a:spLocks noGrp="1"/>
          </p:cNvSpPr>
          <p:nvPr>
            <p:ph type="title" hasCustomPrompt="1"/>
          </p:nvPr>
        </p:nvSpPr>
        <p:spPr>
          <a:xfrm>
            <a:off x="1136599" y="2091890"/>
            <a:ext cx="3787855" cy="1151675"/>
          </a:xfrm>
          <a:prstGeom prst="rect">
            <a:avLst/>
          </a:prstGeom>
        </p:spPr>
        <p:txBody>
          <a:bodyPr vert="horz"/>
          <a:lstStyle>
            <a:lvl1pPr marL="0" marR="0" indent="0" algn="l" defTabSz="1219170" rtl="0" eaLnBrk="1" fontAlgn="auto" latinLnBrk="0" hangingPunct="1">
              <a:lnSpc>
                <a:spcPct val="9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DD7D12EC-49D2-F343-B5E5-85ECDEE2B946}"/>
              </a:ext>
            </a:extLst>
          </p:cNvPr>
          <p:cNvSpPr>
            <a:spLocks noGrp="1"/>
          </p:cNvSpPr>
          <p:nvPr>
            <p:ph type="body" sz="quarter" idx="11" hasCustomPrompt="1"/>
          </p:nvPr>
        </p:nvSpPr>
        <p:spPr>
          <a:xfrm>
            <a:off x="5518695" y="3490213"/>
            <a:ext cx="6100235"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9063483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Custom Layout 17">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2" name="Espace réservé pour une image  4"/>
          <p:cNvSpPr>
            <a:spLocks noGrp="1"/>
          </p:cNvSpPr>
          <p:nvPr>
            <p:ph type="pic" sz="quarter" idx="43" hasCustomPrompt="1"/>
          </p:nvPr>
        </p:nvSpPr>
        <p:spPr>
          <a:xfrm>
            <a:off x="0" y="4211780"/>
            <a:ext cx="12192000" cy="2105892"/>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6"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882DE745-BCCD-B64A-9F48-36860C1D745B}"/>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76831633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Custom Layout 18">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1" y="0"/>
            <a:ext cx="3048000" cy="421178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Picture Placeholder 6"/>
          <p:cNvSpPr>
            <a:spLocks noGrp="1"/>
          </p:cNvSpPr>
          <p:nvPr>
            <p:ph type="pic" sz="quarter" idx="17" hasCustomPrompt="1"/>
          </p:nvPr>
        </p:nvSpPr>
        <p:spPr>
          <a:xfrm>
            <a:off x="6095999" y="0"/>
            <a:ext cx="3053242" cy="421178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3" name="Picture Placeholder 6"/>
          <p:cNvSpPr>
            <a:spLocks noGrp="1"/>
          </p:cNvSpPr>
          <p:nvPr>
            <p:ph type="pic" sz="quarter" idx="18" hasCustomPrompt="1"/>
          </p:nvPr>
        </p:nvSpPr>
        <p:spPr>
          <a:xfrm>
            <a:off x="9149241" y="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4" name="Picture Placeholder 6"/>
          <p:cNvSpPr>
            <a:spLocks noGrp="1"/>
          </p:cNvSpPr>
          <p:nvPr>
            <p:ph type="pic" sz="quarter" idx="19" hasCustomPrompt="1"/>
          </p:nvPr>
        </p:nvSpPr>
        <p:spPr>
          <a:xfrm>
            <a:off x="9149241" y="210589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cxnSp>
        <p:nvCxnSpPr>
          <p:cNvPr id="15" name="Connecteur droit 14"/>
          <p:cNvCxnSpPr/>
          <p:nvPr userDrawn="1"/>
        </p:nvCxnSpPr>
        <p:spPr>
          <a:xfrm>
            <a:off x="-46813" y="563229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6" name="Titre 4"/>
          <p:cNvSpPr>
            <a:spLocks noGrp="1"/>
          </p:cNvSpPr>
          <p:nvPr>
            <p:ph type="title" hasCustomPrompt="1"/>
          </p:nvPr>
        </p:nvSpPr>
        <p:spPr>
          <a:xfrm>
            <a:off x="539522" y="4526420"/>
            <a:ext cx="555123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8" name="Picture Placeholder 6"/>
          <p:cNvSpPr>
            <a:spLocks noGrp="1"/>
          </p:cNvSpPr>
          <p:nvPr>
            <p:ph type="pic" sz="quarter" idx="14" hasCustomPrompt="1"/>
          </p:nvPr>
        </p:nvSpPr>
        <p:spPr>
          <a:xfrm>
            <a:off x="3048002" y="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9" name="Picture Placeholder 6"/>
          <p:cNvSpPr>
            <a:spLocks noGrp="1"/>
          </p:cNvSpPr>
          <p:nvPr>
            <p:ph type="pic" sz="quarter" idx="20" hasCustomPrompt="1"/>
          </p:nvPr>
        </p:nvSpPr>
        <p:spPr>
          <a:xfrm>
            <a:off x="3048002" y="210589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21" name="Espace réservé du texte 8">
            <a:extLst>
              <a:ext uri="{FF2B5EF4-FFF2-40B4-BE49-F238E27FC236}">
                <a16:creationId xmlns:a16="http://schemas.microsoft.com/office/drawing/2014/main" xmlns="" id="{F1DB2326-F17C-4941-B8B1-5AE45C6249A5}"/>
              </a:ext>
            </a:extLst>
          </p:cNvPr>
          <p:cNvSpPr>
            <a:spLocks noGrp="1"/>
          </p:cNvSpPr>
          <p:nvPr>
            <p:ph type="body" sz="quarter" idx="11" hasCustomPrompt="1"/>
          </p:nvPr>
        </p:nvSpPr>
        <p:spPr>
          <a:xfrm>
            <a:off x="6285867" y="4526420"/>
            <a:ext cx="5333063"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55545710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ustom Layout 19">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Rectangle 9"/>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Espace réservé du texte 8">
            <a:extLst>
              <a:ext uri="{FF2B5EF4-FFF2-40B4-BE49-F238E27FC236}">
                <a16:creationId xmlns:a16="http://schemas.microsoft.com/office/drawing/2014/main" xmlns="" id="{D294B6FB-8E26-284E-A863-5A07E467D66D}"/>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966675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Custom Layout 20">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6" name="Espace réservé du texte 8">
            <a:extLst>
              <a:ext uri="{FF2B5EF4-FFF2-40B4-BE49-F238E27FC236}">
                <a16:creationId xmlns:a16="http://schemas.microsoft.com/office/drawing/2014/main" xmlns="" id="{EBD5061A-89ED-CE48-9C2F-A37B3E7D131C}"/>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51257601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Custom Layout 21">
    <p:spTree>
      <p:nvGrpSpPr>
        <p:cNvPr id="1" name=""/>
        <p:cNvGrpSpPr/>
        <p:nvPr/>
      </p:nvGrpSpPr>
      <p:grpSpPr>
        <a:xfrm>
          <a:off x="0" y="0"/>
          <a:ext cx="0" cy="0"/>
          <a:chOff x="0" y="0"/>
          <a:chExt cx="0" cy="0"/>
        </a:xfrm>
      </p:grpSpPr>
      <p:sp>
        <p:nvSpPr>
          <p:cNvPr id="44" name="Picture Placeholder 6"/>
          <p:cNvSpPr>
            <a:spLocks noGrp="1"/>
          </p:cNvSpPr>
          <p:nvPr>
            <p:ph type="pic" sz="quarter" idx="19" hasCustomPrompt="1"/>
          </p:nvPr>
        </p:nvSpPr>
        <p:spPr>
          <a:xfrm>
            <a:off x="5659241"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5" name="Picture Placeholder 6"/>
          <p:cNvSpPr>
            <a:spLocks noGrp="1"/>
          </p:cNvSpPr>
          <p:nvPr>
            <p:ph type="pic" sz="quarter" idx="20" hasCustomPrompt="1"/>
          </p:nvPr>
        </p:nvSpPr>
        <p:spPr>
          <a:xfrm>
            <a:off x="7836826" y="0"/>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6" name="Picture Placeholder 6"/>
          <p:cNvSpPr>
            <a:spLocks noGrp="1"/>
          </p:cNvSpPr>
          <p:nvPr>
            <p:ph type="pic" sz="quarter" idx="21" hasCustomPrompt="1"/>
          </p:nvPr>
        </p:nvSpPr>
        <p:spPr>
          <a:xfrm>
            <a:off x="10014415"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7" name="Picture Placeholder 6"/>
          <p:cNvSpPr>
            <a:spLocks noGrp="1"/>
          </p:cNvSpPr>
          <p:nvPr>
            <p:ph type="pic" sz="quarter" idx="22" hasCustomPrompt="1"/>
          </p:nvPr>
        </p:nvSpPr>
        <p:spPr>
          <a:xfrm>
            <a:off x="5659239"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8" name="Picture Placeholder 6"/>
          <p:cNvSpPr>
            <a:spLocks noGrp="1"/>
          </p:cNvSpPr>
          <p:nvPr>
            <p:ph type="pic" sz="quarter" idx="23" hasCustomPrompt="1"/>
          </p:nvPr>
        </p:nvSpPr>
        <p:spPr>
          <a:xfrm>
            <a:off x="7836822" y="2105889"/>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9" name="Picture Placeholder 6"/>
          <p:cNvSpPr>
            <a:spLocks noGrp="1"/>
          </p:cNvSpPr>
          <p:nvPr>
            <p:ph type="pic" sz="quarter" idx="24" hasCustomPrompt="1"/>
          </p:nvPr>
        </p:nvSpPr>
        <p:spPr>
          <a:xfrm>
            <a:off x="10014415"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0" name="Picture Placeholder 6"/>
          <p:cNvSpPr>
            <a:spLocks noGrp="1"/>
          </p:cNvSpPr>
          <p:nvPr>
            <p:ph type="pic" sz="quarter" idx="25" hasCustomPrompt="1"/>
          </p:nvPr>
        </p:nvSpPr>
        <p:spPr>
          <a:xfrm>
            <a:off x="5659241"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1" name="Picture Placeholder 6"/>
          <p:cNvSpPr>
            <a:spLocks noGrp="1"/>
          </p:cNvSpPr>
          <p:nvPr>
            <p:ph type="pic" sz="quarter" idx="26" hasCustomPrompt="1"/>
          </p:nvPr>
        </p:nvSpPr>
        <p:spPr>
          <a:xfrm>
            <a:off x="7836826" y="4211778"/>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2" name="Picture Placeholder 6"/>
          <p:cNvSpPr>
            <a:spLocks noGrp="1"/>
          </p:cNvSpPr>
          <p:nvPr>
            <p:ph type="pic" sz="quarter" idx="27" hasCustomPrompt="1"/>
          </p:nvPr>
        </p:nvSpPr>
        <p:spPr>
          <a:xfrm>
            <a:off x="10014415"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4"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55" name="Connecteur droit 54"/>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56" name="Rectangle 55"/>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Espace réservé du texte 8">
            <a:extLst>
              <a:ext uri="{FF2B5EF4-FFF2-40B4-BE49-F238E27FC236}">
                <a16:creationId xmlns:a16="http://schemas.microsoft.com/office/drawing/2014/main" xmlns="" id="{BCB1051E-3592-9A4A-85E4-722336C964AB}"/>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94066306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22">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15" name="Connecteur droit 14"/>
          <p:cNvCxnSpPr/>
          <p:nvPr userDrawn="1"/>
        </p:nvCxnSpPr>
        <p:spPr>
          <a:xfrm>
            <a:off x="-46813" y="330934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8" name="Espace réservé du texte 8">
            <a:extLst>
              <a:ext uri="{FF2B5EF4-FFF2-40B4-BE49-F238E27FC236}">
                <a16:creationId xmlns:a16="http://schemas.microsoft.com/office/drawing/2014/main" xmlns="" id="{8C0C3E08-AD9C-234F-8804-C46489B28831}"/>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28776190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ustom Layout 23">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Espace réservé du texte 8"/>
          <p:cNvSpPr>
            <a:spLocks noGrp="1"/>
          </p:cNvSpPr>
          <p:nvPr>
            <p:ph type="body" sz="quarter" idx="58" hasCustomPrompt="1"/>
          </p:nvPr>
        </p:nvSpPr>
        <p:spPr>
          <a:xfrm>
            <a:off x="-6872" y="1397099"/>
            <a:ext cx="2870842" cy="396821"/>
          </a:xfrm>
          <a:prstGeom prst="rect">
            <a:avLst/>
          </a:prstGeom>
          <a:solidFill>
            <a:schemeClr val="tx1"/>
          </a:solidFill>
        </p:spPr>
        <p:txBody>
          <a:bodyPr vert="horz" wrap="square" lIns="630000" tIns="125999" rIns="90000" bIns="18000">
            <a:spAutoFit/>
          </a:bodyPr>
          <a:lstStyle>
            <a:lvl1pPr marL="0" indent="0" algn="l">
              <a:lnSpc>
                <a:spcPct val="60000"/>
              </a:lnSpc>
              <a:buNone/>
              <a:defRPr sz="2400" b="0"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4" name="Titre 4"/>
          <p:cNvSpPr>
            <a:spLocks noGrp="1"/>
          </p:cNvSpPr>
          <p:nvPr>
            <p:ph type="title" hasCustomPrompt="1"/>
          </p:nvPr>
        </p:nvSpPr>
        <p:spPr>
          <a:xfrm>
            <a:off x="539519" y="1827091"/>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72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AF7E677C-49E0-B64A-A47F-3276EF416630}"/>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9193240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7511019" cy="685800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sp>
        <p:nvSpPr>
          <p:cNvPr id="11" name="Espace réservé du texte 8"/>
          <p:cNvSpPr>
            <a:spLocks noGrp="1"/>
          </p:cNvSpPr>
          <p:nvPr>
            <p:ph type="body" sz="quarter" idx="58" hasCustomPrompt="1"/>
          </p:nvPr>
        </p:nvSpPr>
        <p:spPr>
          <a:xfrm>
            <a:off x="7845343" y="3958320"/>
            <a:ext cx="3963885"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9" name="Titre 1"/>
          <p:cNvSpPr>
            <a:spLocks noGrp="1"/>
          </p:cNvSpPr>
          <p:nvPr>
            <p:ph type="title" hasCustomPrompt="1"/>
          </p:nvPr>
        </p:nvSpPr>
        <p:spPr>
          <a:xfrm>
            <a:off x="7845343" y="1217481"/>
            <a:ext cx="3628286" cy="872140"/>
          </a:xfrm>
          <a:prstGeom prst="rect">
            <a:avLst/>
          </a:prstGeom>
        </p:spPr>
        <p:txBody>
          <a:bodyPr tIns="144000" bIns="36000">
            <a:spAutoFit/>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Tree>
    <p:extLst>
      <p:ext uri="{BB962C8B-B14F-4D97-AF65-F5344CB8AC3E}">
        <p14:creationId xmlns:p14="http://schemas.microsoft.com/office/powerpoint/2010/main" val="17976926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85800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8" name="Espace réservé du texte 8"/>
          <p:cNvSpPr>
            <a:spLocks noGrp="1"/>
          </p:cNvSpPr>
          <p:nvPr>
            <p:ph type="body" sz="quarter" idx="10" hasCustomPrompt="1"/>
          </p:nvPr>
        </p:nvSpPr>
        <p:spPr>
          <a:xfrm>
            <a:off x="539521" y="2283779"/>
            <a:ext cx="3483197" cy="286232"/>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chemeClr val="bg1"/>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a:t>Title</a:t>
            </a:r>
          </a:p>
        </p:txBody>
      </p:sp>
    </p:spTree>
    <p:extLst>
      <p:ext uri="{BB962C8B-B14F-4D97-AF65-F5344CB8AC3E}">
        <p14:creationId xmlns:p14="http://schemas.microsoft.com/office/powerpoint/2010/main" val="1478315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3">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6" name="Espace réservé pour une image  6"/>
          <p:cNvSpPr>
            <a:spLocks noGrp="1" noChangeAspect="1"/>
          </p:cNvSpPr>
          <p:nvPr>
            <p:ph type="pic" sz="quarter" idx="39" hasCustomPrompt="1"/>
          </p:nvPr>
        </p:nvSpPr>
        <p:spPr>
          <a:xfrm>
            <a:off x="625330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00" name="Espace réservé pour une image  6"/>
          <p:cNvSpPr>
            <a:spLocks noGrp="1" noChangeAspect="1"/>
          </p:cNvSpPr>
          <p:nvPr>
            <p:ph type="pic" sz="quarter" idx="40" hasCustomPrompt="1"/>
          </p:nvPr>
        </p:nvSpPr>
        <p:spPr>
          <a:xfrm>
            <a:off x="7982004"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1" name="Espace réservé du texte 8"/>
          <p:cNvSpPr>
            <a:spLocks noGrp="1"/>
          </p:cNvSpPr>
          <p:nvPr>
            <p:ph type="body" sz="quarter" idx="10" hasCustomPrompt="1"/>
          </p:nvPr>
        </p:nvSpPr>
        <p:spPr>
          <a:xfrm>
            <a:off x="582488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4" name="Espace réservé du texte 8"/>
          <p:cNvSpPr>
            <a:spLocks noGrp="1"/>
          </p:cNvSpPr>
          <p:nvPr>
            <p:ph type="body" sz="quarter" idx="49" hasCustomPrompt="1"/>
          </p:nvPr>
        </p:nvSpPr>
        <p:spPr>
          <a:xfrm>
            <a:off x="7553587"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7" name="Espace réservé pour une image  6"/>
          <p:cNvSpPr>
            <a:spLocks noGrp="1" noChangeAspect="1"/>
          </p:cNvSpPr>
          <p:nvPr>
            <p:ph type="pic" sz="quarter" idx="50" hasCustomPrompt="1"/>
          </p:nvPr>
        </p:nvSpPr>
        <p:spPr>
          <a:xfrm>
            <a:off x="9736737"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8" name="Espace réservé du texte 8"/>
          <p:cNvSpPr>
            <a:spLocks noGrp="1"/>
          </p:cNvSpPr>
          <p:nvPr>
            <p:ph type="body" sz="quarter" idx="51" hasCustomPrompt="1"/>
          </p:nvPr>
        </p:nvSpPr>
        <p:spPr>
          <a:xfrm>
            <a:off x="9308320"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5" name="Espace réservé pour une image  6"/>
          <p:cNvSpPr>
            <a:spLocks noGrp="1" noChangeAspect="1"/>
          </p:cNvSpPr>
          <p:nvPr>
            <p:ph type="pic" sz="quarter" idx="52" hasCustomPrompt="1"/>
          </p:nvPr>
        </p:nvSpPr>
        <p:spPr>
          <a:xfrm>
            <a:off x="6253301"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6" name="Espace réservé pour une image  6"/>
          <p:cNvSpPr>
            <a:spLocks noGrp="1" noChangeAspect="1"/>
          </p:cNvSpPr>
          <p:nvPr>
            <p:ph type="pic" sz="quarter" idx="53" hasCustomPrompt="1"/>
          </p:nvPr>
        </p:nvSpPr>
        <p:spPr>
          <a:xfrm>
            <a:off x="7982004"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7" name="Espace réservé du texte 8"/>
          <p:cNvSpPr>
            <a:spLocks noGrp="1"/>
          </p:cNvSpPr>
          <p:nvPr>
            <p:ph type="body" sz="quarter" idx="54" hasCustomPrompt="1"/>
          </p:nvPr>
        </p:nvSpPr>
        <p:spPr>
          <a:xfrm>
            <a:off x="5824884" y="2476886"/>
            <a:ext cx="1634434" cy="286232"/>
          </a:xfrm>
          <a:prstGeom prst="rect">
            <a:avLst/>
          </a:prstGeom>
        </p:spPr>
        <p:txBody>
          <a:bodyPr vert="horz" wrap="square">
            <a:spAutoFit/>
          </a:bodyPr>
          <a:lstStyle>
            <a:lvl1pPr marL="0" indent="0" algn="ctr">
              <a:buNone/>
              <a:defRPr sz="14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8" name="Espace réservé du texte 8"/>
          <p:cNvSpPr>
            <a:spLocks noGrp="1"/>
          </p:cNvSpPr>
          <p:nvPr>
            <p:ph type="body" sz="quarter" idx="55" hasCustomPrompt="1"/>
          </p:nvPr>
        </p:nvSpPr>
        <p:spPr>
          <a:xfrm>
            <a:off x="7553587"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9" name="Espace réservé pour une image  6"/>
          <p:cNvSpPr>
            <a:spLocks noGrp="1" noChangeAspect="1"/>
          </p:cNvSpPr>
          <p:nvPr>
            <p:ph type="pic" sz="quarter" idx="56" hasCustomPrompt="1"/>
          </p:nvPr>
        </p:nvSpPr>
        <p:spPr>
          <a:xfrm>
            <a:off x="9736737"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0" name="Espace réservé du texte 8"/>
          <p:cNvSpPr>
            <a:spLocks noGrp="1"/>
          </p:cNvSpPr>
          <p:nvPr>
            <p:ph type="body" sz="quarter" idx="57" hasCustomPrompt="1"/>
          </p:nvPr>
        </p:nvSpPr>
        <p:spPr>
          <a:xfrm>
            <a:off x="9308320"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67" name="Espace réservé pour une image  6"/>
          <p:cNvSpPr>
            <a:spLocks noGrp="1" noChangeAspect="1"/>
          </p:cNvSpPr>
          <p:nvPr>
            <p:ph type="pic" sz="quarter" idx="58" hasCustomPrompt="1"/>
          </p:nvPr>
        </p:nvSpPr>
        <p:spPr>
          <a:xfrm>
            <a:off x="6253301"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8" name="Espace réservé pour une image  6"/>
          <p:cNvSpPr>
            <a:spLocks noGrp="1" noChangeAspect="1"/>
          </p:cNvSpPr>
          <p:nvPr>
            <p:ph type="pic" sz="quarter" idx="59" hasCustomPrompt="1"/>
          </p:nvPr>
        </p:nvSpPr>
        <p:spPr>
          <a:xfrm>
            <a:off x="7982004"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9" name="Espace réservé du texte 8"/>
          <p:cNvSpPr>
            <a:spLocks noGrp="1"/>
          </p:cNvSpPr>
          <p:nvPr>
            <p:ph type="body" sz="quarter" idx="60" hasCustomPrompt="1"/>
          </p:nvPr>
        </p:nvSpPr>
        <p:spPr>
          <a:xfrm>
            <a:off x="5824884"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0" name="Espace réservé du texte 8"/>
          <p:cNvSpPr>
            <a:spLocks noGrp="1"/>
          </p:cNvSpPr>
          <p:nvPr>
            <p:ph type="body" sz="quarter" idx="61" hasCustomPrompt="1"/>
          </p:nvPr>
        </p:nvSpPr>
        <p:spPr>
          <a:xfrm>
            <a:off x="7553587"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1" name="Espace réservé pour une image  6"/>
          <p:cNvSpPr>
            <a:spLocks noGrp="1" noChangeAspect="1"/>
          </p:cNvSpPr>
          <p:nvPr>
            <p:ph type="pic" sz="quarter" idx="62" hasCustomPrompt="1"/>
          </p:nvPr>
        </p:nvSpPr>
        <p:spPr>
          <a:xfrm>
            <a:off x="9736737"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2" name="Espace réservé du texte 8"/>
          <p:cNvSpPr>
            <a:spLocks noGrp="1"/>
          </p:cNvSpPr>
          <p:nvPr>
            <p:ph type="body" sz="quarter" idx="63" hasCustomPrompt="1"/>
          </p:nvPr>
        </p:nvSpPr>
        <p:spPr>
          <a:xfrm>
            <a:off x="9308320"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5" name="Espace réservé pour une image  6"/>
          <p:cNvSpPr>
            <a:spLocks noGrp="1" noChangeAspect="1"/>
          </p:cNvSpPr>
          <p:nvPr>
            <p:ph type="pic" sz="quarter" idx="64" hasCustomPrompt="1"/>
          </p:nvPr>
        </p:nvSpPr>
        <p:spPr>
          <a:xfrm>
            <a:off x="3688718"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6" name="Espace réservé du texte 8"/>
          <p:cNvSpPr>
            <a:spLocks noGrp="1"/>
          </p:cNvSpPr>
          <p:nvPr>
            <p:ph type="body" sz="quarter" idx="65" hasCustomPrompt="1"/>
          </p:nvPr>
        </p:nvSpPr>
        <p:spPr>
          <a:xfrm>
            <a:off x="3260301"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9" name="Espace réservé pour une image  6"/>
          <p:cNvSpPr>
            <a:spLocks noGrp="1" noChangeAspect="1"/>
          </p:cNvSpPr>
          <p:nvPr>
            <p:ph type="pic" sz="quarter" idx="66" hasCustomPrompt="1"/>
          </p:nvPr>
        </p:nvSpPr>
        <p:spPr>
          <a:xfrm>
            <a:off x="3682960"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0" name="Espace réservé du texte 8"/>
          <p:cNvSpPr>
            <a:spLocks noGrp="1"/>
          </p:cNvSpPr>
          <p:nvPr>
            <p:ph type="body" sz="quarter" idx="67" hasCustomPrompt="1"/>
          </p:nvPr>
        </p:nvSpPr>
        <p:spPr>
          <a:xfrm>
            <a:off x="3254543"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83" name="Espace réservé pour une image  6"/>
          <p:cNvSpPr>
            <a:spLocks noGrp="1" noChangeAspect="1"/>
          </p:cNvSpPr>
          <p:nvPr>
            <p:ph type="pic" sz="quarter" idx="68" hasCustomPrompt="1"/>
          </p:nvPr>
        </p:nvSpPr>
        <p:spPr>
          <a:xfrm>
            <a:off x="119393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4" name="Espace réservé du texte 8"/>
          <p:cNvSpPr>
            <a:spLocks noGrp="1"/>
          </p:cNvSpPr>
          <p:nvPr>
            <p:ph type="body" sz="quarter" idx="69" hasCustomPrompt="1"/>
          </p:nvPr>
        </p:nvSpPr>
        <p:spPr>
          <a:xfrm>
            <a:off x="76551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8"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49087842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Custom Layout 3">
    <p:spTree>
      <p:nvGrpSpPr>
        <p:cNvPr id="1" name=""/>
        <p:cNvGrpSpPr/>
        <p:nvPr/>
      </p:nvGrpSpPr>
      <p:grpSpPr>
        <a:xfrm>
          <a:off x="0" y="0"/>
          <a:ext cx="0" cy="0"/>
          <a:chOff x="0" y="0"/>
          <a:chExt cx="0" cy="0"/>
        </a:xfrm>
      </p:grpSpPr>
      <p:sp>
        <p:nvSpPr>
          <p:cNvPr id="66" name="Espace réservé pour une image  6">
            <a:extLst>
              <a:ext uri="{FF2B5EF4-FFF2-40B4-BE49-F238E27FC236}">
                <a16:creationId xmlns:a16="http://schemas.microsoft.com/office/drawing/2014/main" xmlns="" id="{7FA58A9F-BF87-7348-AE17-15D0F3866D2D}"/>
              </a:ext>
            </a:extLst>
          </p:cNvPr>
          <p:cNvSpPr>
            <a:spLocks noGrp="1" noChangeAspect="1"/>
          </p:cNvSpPr>
          <p:nvPr>
            <p:ph type="pic" sz="quarter" idx="52" hasCustomPrompt="1"/>
          </p:nvPr>
        </p:nvSpPr>
        <p:spPr>
          <a:xfrm>
            <a:off x="6094317"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69" name="Espace réservé pour une image  6">
            <a:extLst>
              <a:ext uri="{FF2B5EF4-FFF2-40B4-BE49-F238E27FC236}">
                <a16:creationId xmlns:a16="http://schemas.microsoft.com/office/drawing/2014/main" xmlns="" id="{8B62A374-87B7-3842-9C30-CDA1EC1E13EB}"/>
              </a:ext>
            </a:extLst>
          </p:cNvPr>
          <p:cNvSpPr>
            <a:spLocks noGrp="1" noChangeAspect="1"/>
          </p:cNvSpPr>
          <p:nvPr>
            <p:ph type="pic" sz="quarter" idx="53" hasCustomPrompt="1"/>
          </p:nvPr>
        </p:nvSpPr>
        <p:spPr>
          <a:xfrm>
            <a:off x="7911346"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1" name="Espace réservé pour une image  6">
            <a:extLst>
              <a:ext uri="{FF2B5EF4-FFF2-40B4-BE49-F238E27FC236}">
                <a16:creationId xmlns:a16="http://schemas.microsoft.com/office/drawing/2014/main" xmlns="" id="{F15297D4-D92A-8E4F-9786-FA0ABAEEFCEB}"/>
              </a:ext>
            </a:extLst>
          </p:cNvPr>
          <p:cNvSpPr>
            <a:spLocks noGrp="1" noChangeAspect="1"/>
          </p:cNvSpPr>
          <p:nvPr>
            <p:ph type="pic" sz="quarter" idx="54" hasCustomPrompt="1"/>
          </p:nvPr>
        </p:nvSpPr>
        <p:spPr>
          <a:xfrm>
            <a:off x="9728375"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3" name="Espace réservé pour une image  6">
            <a:extLst>
              <a:ext uri="{FF2B5EF4-FFF2-40B4-BE49-F238E27FC236}">
                <a16:creationId xmlns:a16="http://schemas.microsoft.com/office/drawing/2014/main" xmlns="" id="{EFE5C102-BE94-634D-A75D-1AA18D2D8C3C}"/>
              </a:ext>
            </a:extLst>
          </p:cNvPr>
          <p:cNvSpPr>
            <a:spLocks noGrp="1" noChangeAspect="1"/>
          </p:cNvSpPr>
          <p:nvPr>
            <p:ph type="pic" sz="quarter" idx="55" hasCustomPrompt="1"/>
          </p:nvPr>
        </p:nvSpPr>
        <p:spPr>
          <a:xfrm>
            <a:off x="6094317"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5" name="Espace réservé pour une image  6">
            <a:extLst>
              <a:ext uri="{FF2B5EF4-FFF2-40B4-BE49-F238E27FC236}">
                <a16:creationId xmlns:a16="http://schemas.microsoft.com/office/drawing/2014/main" xmlns="" id="{456C8AFB-BDF4-9248-AA64-ED15E51F90CB}"/>
              </a:ext>
            </a:extLst>
          </p:cNvPr>
          <p:cNvSpPr>
            <a:spLocks noGrp="1" noChangeAspect="1"/>
          </p:cNvSpPr>
          <p:nvPr>
            <p:ph type="pic" sz="quarter" idx="56" hasCustomPrompt="1"/>
          </p:nvPr>
        </p:nvSpPr>
        <p:spPr>
          <a:xfrm>
            <a:off x="7575690"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8" name="Espace réservé pour une image  6">
            <a:extLst>
              <a:ext uri="{FF2B5EF4-FFF2-40B4-BE49-F238E27FC236}">
                <a16:creationId xmlns:a16="http://schemas.microsoft.com/office/drawing/2014/main" xmlns="" id="{F802AE45-394B-3C45-9251-A58EE976AC91}"/>
              </a:ext>
            </a:extLst>
          </p:cNvPr>
          <p:cNvSpPr>
            <a:spLocks noGrp="1" noChangeAspect="1"/>
          </p:cNvSpPr>
          <p:nvPr>
            <p:ph type="pic" sz="quarter" idx="57" hasCustomPrompt="1"/>
          </p:nvPr>
        </p:nvSpPr>
        <p:spPr>
          <a:xfrm>
            <a:off x="9060945"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9" name="Espace réservé pour une image  6">
            <a:extLst>
              <a:ext uri="{FF2B5EF4-FFF2-40B4-BE49-F238E27FC236}">
                <a16:creationId xmlns:a16="http://schemas.microsoft.com/office/drawing/2014/main" xmlns="" id="{1DCD6073-E44B-C147-BEF5-DEEE39AD06E2}"/>
              </a:ext>
            </a:extLst>
          </p:cNvPr>
          <p:cNvSpPr>
            <a:spLocks noGrp="1" noChangeAspect="1"/>
          </p:cNvSpPr>
          <p:nvPr>
            <p:ph type="pic" sz="quarter" idx="58" hasCustomPrompt="1"/>
          </p:nvPr>
        </p:nvSpPr>
        <p:spPr>
          <a:xfrm>
            <a:off x="10542318"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84" name="Espace réservé pour une image  6">
            <a:extLst>
              <a:ext uri="{FF2B5EF4-FFF2-40B4-BE49-F238E27FC236}">
                <a16:creationId xmlns:a16="http://schemas.microsoft.com/office/drawing/2014/main" xmlns="" id="{ABB70FD1-11F4-E649-BC65-B94EAEA2FED7}"/>
              </a:ext>
            </a:extLst>
          </p:cNvPr>
          <p:cNvSpPr>
            <a:spLocks noGrp="1" noChangeAspect="1"/>
          </p:cNvSpPr>
          <p:nvPr>
            <p:ph type="pic" sz="quarter" idx="59" hasCustomPrompt="1"/>
          </p:nvPr>
        </p:nvSpPr>
        <p:spPr>
          <a:xfrm>
            <a:off x="6102817"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sz="1200"/>
            </a:lvl1pPr>
          </a:lstStyle>
          <a:p>
            <a:r>
              <a:rPr lang="en-US" noProof="0" dirty="0"/>
              <a:t>Picture</a:t>
            </a:r>
          </a:p>
        </p:txBody>
      </p:sp>
      <p:sp>
        <p:nvSpPr>
          <p:cNvPr id="85" name="Espace réservé pour une image  6">
            <a:extLst>
              <a:ext uri="{FF2B5EF4-FFF2-40B4-BE49-F238E27FC236}">
                <a16:creationId xmlns:a16="http://schemas.microsoft.com/office/drawing/2014/main" xmlns="" id="{A28C89B7-1145-0E44-ACC1-0378BC1DD286}"/>
              </a:ext>
            </a:extLst>
          </p:cNvPr>
          <p:cNvSpPr>
            <a:spLocks noGrp="1" noChangeAspect="1"/>
          </p:cNvSpPr>
          <p:nvPr>
            <p:ph type="pic" sz="quarter" idx="60" hasCustomPrompt="1"/>
          </p:nvPr>
        </p:nvSpPr>
        <p:spPr>
          <a:xfrm>
            <a:off x="7584190"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6" name="Espace réservé pour une image  6">
            <a:extLst>
              <a:ext uri="{FF2B5EF4-FFF2-40B4-BE49-F238E27FC236}">
                <a16:creationId xmlns:a16="http://schemas.microsoft.com/office/drawing/2014/main" xmlns="" id="{546F0D01-BCBD-4A43-9006-F8ED943DEA2B}"/>
              </a:ext>
            </a:extLst>
          </p:cNvPr>
          <p:cNvSpPr>
            <a:spLocks noGrp="1" noChangeAspect="1"/>
          </p:cNvSpPr>
          <p:nvPr>
            <p:ph type="pic" sz="quarter" idx="61" hasCustomPrompt="1"/>
          </p:nvPr>
        </p:nvSpPr>
        <p:spPr>
          <a:xfrm>
            <a:off x="9069445"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7" name="Espace réservé pour une image  6">
            <a:extLst>
              <a:ext uri="{FF2B5EF4-FFF2-40B4-BE49-F238E27FC236}">
                <a16:creationId xmlns:a16="http://schemas.microsoft.com/office/drawing/2014/main" xmlns="" id="{B8E6C1D8-7CC8-3347-AC25-C4527721BBE1}"/>
              </a:ext>
            </a:extLst>
          </p:cNvPr>
          <p:cNvSpPr>
            <a:spLocks noGrp="1" noChangeAspect="1"/>
          </p:cNvSpPr>
          <p:nvPr>
            <p:ph type="pic" sz="quarter" idx="62" hasCustomPrompt="1"/>
          </p:nvPr>
        </p:nvSpPr>
        <p:spPr>
          <a:xfrm>
            <a:off x="10550818"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8" name="Espace réservé pour une image  6">
            <a:extLst>
              <a:ext uri="{FF2B5EF4-FFF2-40B4-BE49-F238E27FC236}">
                <a16:creationId xmlns:a16="http://schemas.microsoft.com/office/drawing/2014/main" xmlns="" id="{6053C483-761E-4445-BB64-4FF6CEB67F66}"/>
              </a:ext>
            </a:extLst>
          </p:cNvPr>
          <p:cNvSpPr>
            <a:spLocks noGrp="1" noChangeAspect="1"/>
          </p:cNvSpPr>
          <p:nvPr>
            <p:ph type="pic" sz="quarter" idx="63" hasCustomPrompt="1"/>
          </p:nvPr>
        </p:nvSpPr>
        <p:spPr>
          <a:xfrm>
            <a:off x="539521" y="4265456"/>
            <a:ext cx="1399700" cy="13997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Tree>
    <p:extLst>
      <p:ext uri="{BB962C8B-B14F-4D97-AF65-F5344CB8AC3E}">
        <p14:creationId xmlns:p14="http://schemas.microsoft.com/office/powerpoint/2010/main" val="276370339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ustom Layout 1">
    <p:spTree>
      <p:nvGrpSpPr>
        <p:cNvPr id="1" name=""/>
        <p:cNvGrpSpPr/>
        <p:nvPr/>
      </p:nvGrpSpPr>
      <p:grpSpPr>
        <a:xfrm>
          <a:off x="0" y="0"/>
          <a:ext cx="0" cy="0"/>
          <a:chOff x="0" y="0"/>
          <a:chExt cx="0" cy="0"/>
        </a:xfrm>
      </p:grpSpPr>
      <p:sp>
        <p:nvSpPr>
          <p:cNvPr id="10" name="Titre 4">
            <a:extLst>
              <a:ext uri="{FF2B5EF4-FFF2-40B4-BE49-F238E27FC236}">
                <a16:creationId xmlns:a16="http://schemas.microsoft.com/office/drawing/2014/main" xmlns="" id="{1E74CB98-E872-4E4F-8CFF-98EF12F49443}"/>
              </a:ext>
            </a:extLst>
          </p:cNvPr>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12" name="Espace réservé du texte 8">
            <a:extLst>
              <a:ext uri="{FF2B5EF4-FFF2-40B4-BE49-F238E27FC236}">
                <a16:creationId xmlns:a16="http://schemas.microsoft.com/office/drawing/2014/main" xmlns="" id="{2D565B95-1B83-784D-B9FF-8C4C44C7717C}"/>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86198147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Custom Layout 2">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5" name="Espace réservé du texte 8">
            <a:extLst>
              <a:ext uri="{FF2B5EF4-FFF2-40B4-BE49-F238E27FC236}">
                <a16:creationId xmlns:a16="http://schemas.microsoft.com/office/drawing/2014/main" xmlns="" id="{6FC9071F-D0B2-CD4E-9F3C-F21F40446902}"/>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5642395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Custom Layout 3">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6" name="Espace réservé pour une image  6"/>
          <p:cNvSpPr>
            <a:spLocks noGrp="1" noChangeAspect="1"/>
          </p:cNvSpPr>
          <p:nvPr>
            <p:ph type="pic" sz="quarter" idx="39" hasCustomPrompt="1"/>
          </p:nvPr>
        </p:nvSpPr>
        <p:spPr>
          <a:xfrm>
            <a:off x="625330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00" name="Espace réservé pour une image  6"/>
          <p:cNvSpPr>
            <a:spLocks noGrp="1" noChangeAspect="1"/>
          </p:cNvSpPr>
          <p:nvPr>
            <p:ph type="pic" sz="quarter" idx="40" hasCustomPrompt="1"/>
          </p:nvPr>
        </p:nvSpPr>
        <p:spPr>
          <a:xfrm>
            <a:off x="7982004"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1" name="Espace réservé du texte 8"/>
          <p:cNvSpPr>
            <a:spLocks noGrp="1"/>
          </p:cNvSpPr>
          <p:nvPr>
            <p:ph type="body" sz="quarter" idx="10" hasCustomPrompt="1"/>
          </p:nvPr>
        </p:nvSpPr>
        <p:spPr>
          <a:xfrm>
            <a:off x="582488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4" name="Espace réservé du texte 8"/>
          <p:cNvSpPr>
            <a:spLocks noGrp="1"/>
          </p:cNvSpPr>
          <p:nvPr>
            <p:ph type="body" sz="quarter" idx="49" hasCustomPrompt="1"/>
          </p:nvPr>
        </p:nvSpPr>
        <p:spPr>
          <a:xfrm>
            <a:off x="7553587"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7" name="Espace réservé pour une image  6"/>
          <p:cNvSpPr>
            <a:spLocks noGrp="1" noChangeAspect="1"/>
          </p:cNvSpPr>
          <p:nvPr>
            <p:ph type="pic" sz="quarter" idx="50" hasCustomPrompt="1"/>
          </p:nvPr>
        </p:nvSpPr>
        <p:spPr>
          <a:xfrm>
            <a:off x="9736737"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8" name="Espace réservé du texte 8"/>
          <p:cNvSpPr>
            <a:spLocks noGrp="1"/>
          </p:cNvSpPr>
          <p:nvPr>
            <p:ph type="body" sz="quarter" idx="51" hasCustomPrompt="1"/>
          </p:nvPr>
        </p:nvSpPr>
        <p:spPr>
          <a:xfrm>
            <a:off x="9308320"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5" name="Espace réservé pour une image  6"/>
          <p:cNvSpPr>
            <a:spLocks noGrp="1" noChangeAspect="1"/>
          </p:cNvSpPr>
          <p:nvPr>
            <p:ph type="pic" sz="quarter" idx="52" hasCustomPrompt="1"/>
          </p:nvPr>
        </p:nvSpPr>
        <p:spPr>
          <a:xfrm>
            <a:off x="6253301"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6" name="Espace réservé pour une image  6"/>
          <p:cNvSpPr>
            <a:spLocks noGrp="1" noChangeAspect="1"/>
          </p:cNvSpPr>
          <p:nvPr>
            <p:ph type="pic" sz="quarter" idx="53" hasCustomPrompt="1"/>
          </p:nvPr>
        </p:nvSpPr>
        <p:spPr>
          <a:xfrm>
            <a:off x="7982004"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7" name="Espace réservé du texte 8"/>
          <p:cNvSpPr>
            <a:spLocks noGrp="1"/>
          </p:cNvSpPr>
          <p:nvPr>
            <p:ph type="body" sz="quarter" idx="54" hasCustomPrompt="1"/>
          </p:nvPr>
        </p:nvSpPr>
        <p:spPr>
          <a:xfrm>
            <a:off x="5824884" y="2476886"/>
            <a:ext cx="1634434" cy="286232"/>
          </a:xfrm>
          <a:prstGeom prst="rect">
            <a:avLst/>
          </a:prstGeom>
        </p:spPr>
        <p:txBody>
          <a:bodyPr vert="horz" wrap="square">
            <a:spAutoFit/>
          </a:bodyPr>
          <a:lstStyle>
            <a:lvl1pPr marL="0" indent="0" algn="ctr">
              <a:buNone/>
              <a:defRPr sz="14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8" name="Espace réservé du texte 8"/>
          <p:cNvSpPr>
            <a:spLocks noGrp="1"/>
          </p:cNvSpPr>
          <p:nvPr>
            <p:ph type="body" sz="quarter" idx="55" hasCustomPrompt="1"/>
          </p:nvPr>
        </p:nvSpPr>
        <p:spPr>
          <a:xfrm>
            <a:off x="7553587"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9" name="Espace réservé pour une image  6"/>
          <p:cNvSpPr>
            <a:spLocks noGrp="1" noChangeAspect="1"/>
          </p:cNvSpPr>
          <p:nvPr>
            <p:ph type="pic" sz="quarter" idx="56" hasCustomPrompt="1"/>
          </p:nvPr>
        </p:nvSpPr>
        <p:spPr>
          <a:xfrm>
            <a:off x="9736737"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0" name="Espace réservé du texte 8"/>
          <p:cNvSpPr>
            <a:spLocks noGrp="1"/>
          </p:cNvSpPr>
          <p:nvPr>
            <p:ph type="body" sz="quarter" idx="57" hasCustomPrompt="1"/>
          </p:nvPr>
        </p:nvSpPr>
        <p:spPr>
          <a:xfrm>
            <a:off x="9308320"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67" name="Espace réservé pour une image  6"/>
          <p:cNvSpPr>
            <a:spLocks noGrp="1" noChangeAspect="1"/>
          </p:cNvSpPr>
          <p:nvPr>
            <p:ph type="pic" sz="quarter" idx="58" hasCustomPrompt="1"/>
          </p:nvPr>
        </p:nvSpPr>
        <p:spPr>
          <a:xfrm>
            <a:off x="6253301"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8" name="Espace réservé pour une image  6"/>
          <p:cNvSpPr>
            <a:spLocks noGrp="1" noChangeAspect="1"/>
          </p:cNvSpPr>
          <p:nvPr>
            <p:ph type="pic" sz="quarter" idx="59" hasCustomPrompt="1"/>
          </p:nvPr>
        </p:nvSpPr>
        <p:spPr>
          <a:xfrm>
            <a:off x="7982004"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9" name="Espace réservé du texte 8"/>
          <p:cNvSpPr>
            <a:spLocks noGrp="1"/>
          </p:cNvSpPr>
          <p:nvPr>
            <p:ph type="body" sz="quarter" idx="60" hasCustomPrompt="1"/>
          </p:nvPr>
        </p:nvSpPr>
        <p:spPr>
          <a:xfrm>
            <a:off x="5824884"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0" name="Espace réservé du texte 8"/>
          <p:cNvSpPr>
            <a:spLocks noGrp="1"/>
          </p:cNvSpPr>
          <p:nvPr>
            <p:ph type="body" sz="quarter" idx="61" hasCustomPrompt="1"/>
          </p:nvPr>
        </p:nvSpPr>
        <p:spPr>
          <a:xfrm>
            <a:off x="7553587"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1" name="Espace réservé pour une image  6"/>
          <p:cNvSpPr>
            <a:spLocks noGrp="1" noChangeAspect="1"/>
          </p:cNvSpPr>
          <p:nvPr>
            <p:ph type="pic" sz="quarter" idx="62" hasCustomPrompt="1"/>
          </p:nvPr>
        </p:nvSpPr>
        <p:spPr>
          <a:xfrm>
            <a:off x="9736737"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2" name="Espace réservé du texte 8"/>
          <p:cNvSpPr>
            <a:spLocks noGrp="1"/>
          </p:cNvSpPr>
          <p:nvPr>
            <p:ph type="body" sz="quarter" idx="63" hasCustomPrompt="1"/>
          </p:nvPr>
        </p:nvSpPr>
        <p:spPr>
          <a:xfrm>
            <a:off x="9308320"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5" name="Espace réservé pour une image  6"/>
          <p:cNvSpPr>
            <a:spLocks noGrp="1" noChangeAspect="1"/>
          </p:cNvSpPr>
          <p:nvPr>
            <p:ph type="pic" sz="quarter" idx="64" hasCustomPrompt="1"/>
          </p:nvPr>
        </p:nvSpPr>
        <p:spPr>
          <a:xfrm>
            <a:off x="3688718"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6" name="Espace réservé du texte 8"/>
          <p:cNvSpPr>
            <a:spLocks noGrp="1"/>
          </p:cNvSpPr>
          <p:nvPr>
            <p:ph type="body" sz="quarter" idx="65" hasCustomPrompt="1"/>
          </p:nvPr>
        </p:nvSpPr>
        <p:spPr>
          <a:xfrm>
            <a:off x="3260301"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9" name="Espace réservé pour une image  6"/>
          <p:cNvSpPr>
            <a:spLocks noGrp="1" noChangeAspect="1"/>
          </p:cNvSpPr>
          <p:nvPr>
            <p:ph type="pic" sz="quarter" idx="66" hasCustomPrompt="1"/>
          </p:nvPr>
        </p:nvSpPr>
        <p:spPr>
          <a:xfrm>
            <a:off x="3682960"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0" name="Espace réservé du texte 8"/>
          <p:cNvSpPr>
            <a:spLocks noGrp="1"/>
          </p:cNvSpPr>
          <p:nvPr>
            <p:ph type="body" sz="quarter" idx="67" hasCustomPrompt="1"/>
          </p:nvPr>
        </p:nvSpPr>
        <p:spPr>
          <a:xfrm>
            <a:off x="3254543"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83" name="Espace réservé pour une image  6"/>
          <p:cNvSpPr>
            <a:spLocks noGrp="1" noChangeAspect="1"/>
          </p:cNvSpPr>
          <p:nvPr>
            <p:ph type="pic" sz="quarter" idx="68" hasCustomPrompt="1"/>
          </p:nvPr>
        </p:nvSpPr>
        <p:spPr>
          <a:xfrm>
            <a:off x="119393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4" name="Espace réservé du texte 8"/>
          <p:cNvSpPr>
            <a:spLocks noGrp="1"/>
          </p:cNvSpPr>
          <p:nvPr>
            <p:ph type="body" sz="quarter" idx="69" hasCustomPrompt="1"/>
          </p:nvPr>
        </p:nvSpPr>
        <p:spPr>
          <a:xfrm>
            <a:off x="76551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8"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29689470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Custom Layout 4">
    <p:spTree>
      <p:nvGrpSpPr>
        <p:cNvPr id="1" name=""/>
        <p:cNvGrpSpPr/>
        <p:nvPr/>
      </p:nvGrpSpPr>
      <p:grpSpPr>
        <a:xfrm>
          <a:off x="0" y="0"/>
          <a:ext cx="0" cy="0"/>
          <a:chOff x="0" y="0"/>
          <a:chExt cx="0" cy="0"/>
        </a:xfrm>
      </p:grpSpPr>
      <p:cxnSp>
        <p:nvCxnSpPr>
          <p:cNvPr id="15" name="Connecteur droit 14"/>
          <p:cNvCxnSpPr/>
          <p:nvPr userDrawn="1"/>
        </p:nvCxnSpPr>
        <p:spPr>
          <a:xfrm>
            <a:off x="5868063" y="2291771"/>
            <a:ext cx="994750"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0" name="Titre 4"/>
          <p:cNvSpPr>
            <a:spLocks noGrp="1"/>
          </p:cNvSpPr>
          <p:nvPr>
            <p:ph type="title" hasCustomPrompt="1"/>
          </p:nvPr>
        </p:nvSpPr>
        <p:spPr>
          <a:xfrm>
            <a:off x="6194067" y="1185898"/>
            <a:ext cx="5424866"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6" name="Espace réservé du texte 8">
            <a:extLst>
              <a:ext uri="{FF2B5EF4-FFF2-40B4-BE49-F238E27FC236}">
                <a16:creationId xmlns:a16="http://schemas.microsoft.com/office/drawing/2014/main" xmlns="" id="{52410395-356A-5044-B71D-5B04353933B8}"/>
              </a:ext>
            </a:extLst>
          </p:cNvPr>
          <p:cNvSpPr>
            <a:spLocks noGrp="1"/>
          </p:cNvSpPr>
          <p:nvPr>
            <p:ph type="body" sz="quarter" idx="11" hasCustomPrompt="1"/>
          </p:nvPr>
        </p:nvSpPr>
        <p:spPr>
          <a:xfrm>
            <a:off x="6194066" y="2622204"/>
            <a:ext cx="5424866"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209634880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ustom Layout 6">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68" hasCustomPrompt="1"/>
          </p:nvPr>
        </p:nvSpPr>
        <p:spPr>
          <a:xfrm>
            <a:off x="936764" y="1886400"/>
            <a:ext cx="3798817" cy="3798817"/>
          </a:xfrm>
          <a:prstGeom prst="ellipse">
            <a:avLst/>
          </a:prstGeom>
          <a:solidFill>
            <a:schemeClr val="bg1">
              <a:lumMod val="95000"/>
            </a:schemeClr>
          </a:solidFill>
          <a:ln w="10160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0" name="Espace réservé du texte 8">
            <a:extLst>
              <a:ext uri="{FF2B5EF4-FFF2-40B4-BE49-F238E27FC236}">
                <a16:creationId xmlns:a16="http://schemas.microsoft.com/office/drawing/2014/main" xmlns="" id="{830A4E4A-07DC-254E-8AC4-58F28F898914}"/>
              </a:ext>
            </a:extLst>
          </p:cNvPr>
          <p:cNvSpPr>
            <a:spLocks noGrp="1"/>
          </p:cNvSpPr>
          <p:nvPr>
            <p:ph type="body" sz="quarter" idx="11" hasCustomPrompt="1"/>
          </p:nvPr>
        </p:nvSpPr>
        <p:spPr>
          <a:xfrm>
            <a:off x="6194066" y="2089840"/>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8941164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ustom Layout 7">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6" name="Espace réservé du texte 8">
            <a:extLst>
              <a:ext uri="{FF2B5EF4-FFF2-40B4-BE49-F238E27FC236}">
                <a16:creationId xmlns:a16="http://schemas.microsoft.com/office/drawing/2014/main" xmlns="" id="{7588AF5B-26F9-5147-915E-EBF47185CF59}"/>
              </a:ext>
            </a:extLst>
          </p:cNvPr>
          <p:cNvSpPr>
            <a:spLocks noGrp="1"/>
          </p:cNvSpPr>
          <p:nvPr>
            <p:ph type="body" sz="quarter" idx="11" hasCustomPrompt="1"/>
          </p:nvPr>
        </p:nvSpPr>
        <p:spPr>
          <a:xfrm>
            <a:off x="4821234" y="1817614"/>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8" name="Espace réservé du texte 8">
            <a:extLst>
              <a:ext uri="{FF2B5EF4-FFF2-40B4-BE49-F238E27FC236}">
                <a16:creationId xmlns:a16="http://schemas.microsoft.com/office/drawing/2014/main" xmlns="" id="{FC36B701-7CD8-1B40-A873-3653665330B4}"/>
              </a:ext>
            </a:extLst>
          </p:cNvPr>
          <p:cNvSpPr>
            <a:spLocks noGrp="1"/>
          </p:cNvSpPr>
          <p:nvPr>
            <p:ph type="body" sz="quarter" idx="59" hasCustomPrompt="1"/>
          </p:nvPr>
        </p:nvSpPr>
        <p:spPr>
          <a:xfrm>
            <a:off x="4821234" y="1233879"/>
            <a:ext cx="4829134" cy="369332"/>
          </a:xfrm>
          <a:prstGeom prst="rect">
            <a:avLst/>
          </a:prstGeom>
        </p:spPr>
        <p:txBody>
          <a:bodyPr wrap="square">
            <a:spAutoFit/>
          </a:bodyPr>
          <a:lstStyle>
            <a:lvl1pPr marL="0" indent="0">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20529278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8">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8" name="Espace réservé pour une image  6"/>
          <p:cNvSpPr>
            <a:spLocks noGrp="1" noChangeAspect="1"/>
          </p:cNvSpPr>
          <p:nvPr>
            <p:ph type="pic" sz="quarter" idx="59" hasCustomPrompt="1"/>
          </p:nvPr>
        </p:nvSpPr>
        <p:spPr>
          <a:xfrm>
            <a:off x="9490300"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32" name="Espace réservé pour une image  6"/>
          <p:cNvSpPr>
            <a:spLocks noGrp="1" noChangeAspect="1"/>
          </p:cNvSpPr>
          <p:nvPr>
            <p:ph type="pic" sz="quarter" idx="55" hasCustomPrompt="1"/>
          </p:nvPr>
        </p:nvSpPr>
        <p:spPr>
          <a:xfrm>
            <a:off x="5643543"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12"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14" name="Espace réservé du texte 8">
            <a:extLst>
              <a:ext uri="{FF2B5EF4-FFF2-40B4-BE49-F238E27FC236}">
                <a16:creationId xmlns:a16="http://schemas.microsoft.com/office/drawing/2014/main" xmlns="" id="{D8C38A8A-16E6-3A48-B5E5-5CCE3EC01334}"/>
              </a:ext>
            </a:extLst>
          </p:cNvPr>
          <p:cNvSpPr>
            <a:spLocks noGrp="1"/>
          </p:cNvSpPr>
          <p:nvPr>
            <p:ph type="body" sz="quarter" idx="62" hasCustomPrompt="1"/>
          </p:nvPr>
        </p:nvSpPr>
        <p:spPr>
          <a:xfrm>
            <a:off x="4462934"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3" name="Espace réservé du texte 8">
            <a:extLst>
              <a:ext uri="{FF2B5EF4-FFF2-40B4-BE49-F238E27FC236}">
                <a16:creationId xmlns:a16="http://schemas.microsoft.com/office/drawing/2014/main" xmlns="" id="{AA858227-772A-6046-9842-E8E9131392DC}"/>
              </a:ext>
            </a:extLst>
          </p:cNvPr>
          <p:cNvSpPr>
            <a:spLocks noGrp="1"/>
          </p:cNvSpPr>
          <p:nvPr>
            <p:ph type="body" sz="quarter" idx="11" hasCustomPrompt="1"/>
          </p:nvPr>
        </p:nvSpPr>
        <p:spPr>
          <a:xfrm>
            <a:off x="4462934"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19" name="Espace réservé du texte 8">
            <a:extLst>
              <a:ext uri="{FF2B5EF4-FFF2-40B4-BE49-F238E27FC236}">
                <a16:creationId xmlns:a16="http://schemas.microsoft.com/office/drawing/2014/main" xmlns="" id="{4861164B-0739-5A46-8A76-B905FCBC5096}"/>
              </a:ext>
            </a:extLst>
          </p:cNvPr>
          <p:cNvSpPr>
            <a:spLocks noGrp="1"/>
          </p:cNvSpPr>
          <p:nvPr>
            <p:ph type="body" sz="quarter" idx="64" hasCustomPrompt="1"/>
          </p:nvPr>
        </p:nvSpPr>
        <p:spPr>
          <a:xfrm>
            <a:off x="8309691"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E4415049-60F5-3A47-B577-25CFEC0949E5}"/>
              </a:ext>
            </a:extLst>
          </p:cNvPr>
          <p:cNvSpPr>
            <a:spLocks noGrp="1"/>
          </p:cNvSpPr>
          <p:nvPr>
            <p:ph type="body" sz="quarter" idx="65" hasCustomPrompt="1"/>
          </p:nvPr>
        </p:nvSpPr>
        <p:spPr>
          <a:xfrm>
            <a:off x="8309691"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82667534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Custom Layout 9">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55" hasCustomPrompt="1"/>
          </p:nvPr>
        </p:nvSpPr>
        <p:spPr>
          <a:xfrm>
            <a:off x="5343709"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7" name="Espace réservé pour une image  6"/>
          <p:cNvSpPr>
            <a:spLocks noGrp="1" noChangeAspect="1"/>
          </p:cNvSpPr>
          <p:nvPr>
            <p:ph type="pic" sz="quarter" idx="56" hasCustomPrompt="1"/>
          </p:nvPr>
        </p:nvSpPr>
        <p:spPr>
          <a:xfrm>
            <a:off x="7659312"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8" name="Espace réservé pour une image  6"/>
          <p:cNvSpPr>
            <a:spLocks noGrp="1" noChangeAspect="1"/>
          </p:cNvSpPr>
          <p:nvPr>
            <p:ph type="pic" sz="quarter" idx="57" hasCustomPrompt="1"/>
          </p:nvPr>
        </p:nvSpPr>
        <p:spPr>
          <a:xfrm>
            <a:off x="9979841"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0" name="Espace réservé du texte 8"/>
          <p:cNvSpPr>
            <a:spLocks noGrp="1"/>
          </p:cNvSpPr>
          <p:nvPr>
            <p:ph type="body" sz="quarter" idx="59" hasCustomPrompt="1"/>
          </p:nvPr>
        </p:nvSpPr>
        <p:spPr>
          <a:xfrm>
            <a:off x="7275329"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p:cNvSpPr>
            <a:spLocks noGrp="1"/>
          </p:cNvSpPr>
          <p:nvPr>
            <p:ph type="body" sz="quarter" idx="64" hasCustomPrompt="1"/>
          </p:nvPr>
        </p:nvSpPr>
        <p:spPr>
          <a:xfrm>
            <a:off x="7275329"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 name="Espace réservé pour une image  6"/>
          <p:cNvSpPr>
            <a:spLocks noGrp="1" noChangeAspect="1"/>
          </p:cNvSpPr>
          <p:nvPr>
            <p:ph type="pic" sz="quarter" idx="66" hasCustomPrompt="1"/>
          </p:nvPr>
        </p:nvSpPr>
        <p:spPr>
          <a:xfrm>
            <a:off x="5343709"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16" name="Espace réservé pour une image  6"/>
          <p:cNvSpPr>
            <a:spLocks noGrp="1" noChangeAspect="1"/>
          </p:cNvSpPr>
          <p:nvPr>
            <p:ph type="pic" sz="quarter" idx="67" hasCustomPrompt="1"/>
          </p:nvPr>
        </p:nvSpPr>
        <p:spPr>
          <a:xfrm>
            <a:off x="7659312"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17" name="Espace réservé pour une image  6"/>
          <p:cNvSpPr>
            <a:spLocks noGrp="1" noChangeAspect="1"/>
          </p:cNvSpPr>
          <p:nvPr>
            <p:ph type="pic" sz="quarter" idx="68" hasCustomPrompt="1"/>
          </p:nvPr>
        </p:nvSpPr>
        <p:spPr>
          <a:xfrm>
            <a:off x="9979841"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26"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33" name="Espace réservé du texte 8">
            <a:extLst>
              <a:ext uri="{FF2B5EF4-FFF2-40B4-BE49-F238E27FC236}">
                <a16:creationId xmlns:a16="http://schemas.microsoft.com/office/drawing/2014/main" xmlns="" id="{1DA73386-3385-C243-99B2-628D0625B54B}"/>
              </a:ext>
            </a:extLst>
          </p:cNvPr>
          <p:cNvSpPr>
            <a:spLocks noGrp="1"/>
          </p:cNvSpPr>
          <p:nvPr>
            <p:ph type="body" sz="quarter" idx="75" hasCustomPrompt="1"/>
          </p:nvPr>
        </p:nvSpPr>
        <p:spPr>
          <a:xfrm>
            <a:off x="4957266"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4" name="Espace réservé du texte 8">
            <a:extLst>
              <a:ext uri="{FF2B5EF4-FFF2-40B4-BE49-F238E27FC236}">
                <a16:creationId xmlns:a16="http://schemas.microsoft.com/office/drawing/2014/main" xmlns="" id="{32E315DE-BB17-C048-B69D-A2790C35708D}"/>
              </a:ext>
            </a:extLst>
          </p:cNvPr>
          <p:cNvSpPr>
            <a:spLocks noGrp="1"/>
          </p:cNvSpPr>
          <p:nvPr>
            <p:ph type="body" sz="quarter" idx="76" hasCustomPrompt="1"/>
          </p:nvPr>
        </p:nvSpPr>
        <p:spPr>
          <a:xfrm>
            <a:off x="4957266"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7" name="Espace réservé du texte 8">
            <a:extLst>
              <a:ext uri="{FF2B5EF4-FFF2-40B4-BE49-F238E27FC236}">
                <a16:creationId xmlns:a16="http://schemas.microsoft.com/office/drawing/2014/main" xmlns="" id="{2E5EA003-FAA0-A24D-9AEE-AD5F6443EDF4}"/>
              </a:ext>
            </a:extLst>
          </p:cNvPr>
          <p:cNvSpPr>
            <a:spLocks noGrp="1"/>
          </p:cNvSpPr>
          <p:nvPr>
            <p:ph type="body" sz="quarter" idx="77" hasCustomPrompt="1"/>
          </p:nvPr>
        </p:nvSpPr>
        <p:spPr>
          <a:xfrm>
            <a:off x="9583548"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8" name="Espace réservé du texte 8">
            <a:extLst>
              <a:ext uri="{FF2B5EF4-FFF2-40B4-BE49-F238E27FC236}">
                <a16:creationId xmlns:a16="http://schemas.microsoft.com/office/drawing/2014/main" xmlns="" id="{9EBB6621-7AB2-8A4E-A389-8F43A81878A5}"/>
              </a:ext>
            </a:extLst>
          </p:cNvPr>
          <p:cNvSpPr>
            <a:spLocks noGrp="1"/>
          </p:cNvSpPr>
          <p:nvPr>
            <p:ph type="body" sz="quarter" idx="78" hasCustomPrompt="1"/>
          </p:nvPr>
        </p:nvSpPr>
        <p:spPr>
          <a:xfrm>
            <a:off x="9583548"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5" name="Espace réservé du texte 8">
            <a:extLst>
              <a:ext uri="{FF2B5EF4-FFF2-40B4-BE49-F238E27FC236}">
                <a16:creationId xmlns:a16="http://schemas.microsoft.com/office/drawing/2014/main" xmlns="" id="{8F4C3C9B-F342-824A-95B3-734BFADBA16E}"/>
              </a:ext>
            </a:extLst>
          </p:cNvPr>
          <p:cNvSpPr>
            <a:spLocks noGrp="1"/>
          </p:cNvSpPr>
          <p:nvPr>
            <p:ph type="body" sz="quarter" idx="79" hasCustomPrompt="1"/>
          </p:nvPr>
        </p:nvSpPr>
        <p:spPr>
          <a:xfrm>
            <a:off x="7275329"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6" name="Espace réservé du texte 8">
            <a:extLst>
              <a:ext uri="{FF2B5EF4-FFF2-40B4-BE49-F238E27FC236}">
                <a16:creationId xmlns:a16="http://schemas.microsoft.com/office/drawing/2014/main" xmlns="" id="{7455AA0C-B58E-9D4F-8091-8CD7C4AF957B}"/>
              </a:ext>
            </a:extLst>
          </p:cNvPr>
          <p:cNvSpPr>
            <a:spLocks noGrp="1"/>
          </p:cNvSpPr>
          <p:nvPr>
            <p:ph type="body" sz="quarter" idx="80" hasCustomPrompt="1"/>
          </p:nvPr>
        </p:nvSpPr>
        <p:spPr>
          <a:xfrm>
            <a:off x="7275329"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7" name="Espace réservé du texte 8">
            <a:extLst>
              <a:ext uri="{FF2B5EF4-FFF2-40B4-BE49-F238E27FC236}">
                <a16:creationId xmlns:a16="http://schemas.microsoft.com/office/drawing/2014/main" xmlns="" id="{68A3B5FB-5541-DD44-A988-D06DF2F01F6E}"/>
              </a:ext>
            </a:extLst>
          </p:cNvPr>
          <p:cNvSpPr>
            <a:spLocks noGrp="1"/>
          </p:cNvSpPr>
          <p:nvPr>
            <p:ph type="body" sz="quarter" idx="81" hasCustomPrompt="1"/>
          </p:nvPr>
        </p:nvSpPr>
        <p:spPr>
          <a:xfrm>
            <a:off x="4957266"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8" name="Espace réservé du texte 8">
            <a:extLst>
              <a:ext uri="{FF2B5EF4-FFF2-40B4-BE49-F238E27FC236}">
                <a16:creationId xmlns:a16="http://schemas.microsoft.com/office/drawing/2014/main" xmlns="" id="{99C56D8F-21E4-6941-AD4F-E17D872DF3DC}"/>
              </a:ext>
            </a:extLst>
          </p:cNvPr>
          <p:cNvSpPr>
            <a:spLocks noGrp="1"/>
          </p:cNvSpPr>
          <p:nvPr>
            <p:ph type="body" sz="quarter" idx="82" hasCustomPrompt="1"/>
          </p:nvPr>
        </p:nvSpPr>
        <p:spPr>
          <a:xfrm>
            <a:off x="4957266"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9" name="Espace réservé du texte 8">
            <a:extLst>
              <a:ext uri="{FF2B5EF4-FFF2-40B4-BE49-F238E27FC236}">
                <a16:creationId xmlns:a16="http://schemas.microsoft.com/office/drawing/2014/main" xmlns="" id="{F82255CE-8471-CB4F-A783-02E635BBF8AF}"/>
              </a:ext>
            </a:extLst>
          </p:cNvPr>
          <p:cNvSpPr>
            <a:spLocks noGrp="1"/>
          </p:cNvSpPr>
          <p:nvPr>
            <p:ph type="body" sz="quarter" idx="83" hasCustomPrompt="1"/>
          </p:nvPr>
        </p:nvSpPr>
        <p:spPr>
          <a:xfrm>
            <a:off x="9583548"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50" name="Espace réservé du texte 8">
            <a:extLst>
              <a:ext uri="{FF2B5EF4-FFF2-40B4-BE49-F238E27FC236}">
                <a16:creationId xmlns:a16="http://schemas.microsoft.com/office/drawing/2014/main" xmlns="" id="{E90B734C-D7C3-6A4D-AB8E-88250E38D64F}"/>
              </a:ext>
            </a:extLst>
          </p:cNvPr>
          <p:cNvSpPr>
            <a:spLocks noGrp="1"/>
          </p:cNvSpPr>
          <p:nvPr>
            <p:ph type="body" sz="quarter" idx="84" hasCustomPrompt="1"/>
          </p:nvPr>
        </p:nvSpPr>
        <p:spPr>
          <a:xfrm>
            <a:off x="9583548"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133164063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Custom Layout 10">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15" name="Espace réservé du texte 8">
            <a:extLst>
              <a:ext uri="{FF2B5EF4-FFF2-40B4-BE49-F238E27FC236}">
                <a16:creationId xmlns:a16="http://schemas.microsoft.com/office/drawing/2014/main" xmlns="" id="{03C77853-EE50-6041-8A85-590371A9BB6A}"/>
              </a:ext>
            </a:extLst>
          </p:cNvPr>
          <p:cNvSpPr>
            <a:spLocks noGrp="1"/>
          </p:cNvSpPr>
          <p:nvPr>
            <p:ph type="body" sz="quarter" idx="62" hasCustomPrompt="1"/>
          </p:nvPr>
        </p:nvSpPr>
        <p:spPr>
          <a:xfrm>
            <a:off x="4821234"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7" name="Espace réservé du texte 8">
            <a:extLst>
              <a:ext uri="{FF2B5EF4-FFF2-40B4-BE49-F238E27FC236}">
                <a16:creationId xmlns:a16="http://schemas.microsoft.com/office/drawing/2014/main" xmlns="" id="{E7C6E453-4BF4-9242-B4AA-E0A2C3E761E1}"/>
              </a:ext>
            </a:extLst>
          </p:cNvPr>
          <p:cNvSpPr>
            <a:spLocks noGrp="1"/>
          </p:cNvSpPr>
          <p:nvPr>
            <p:ph type="body" sz="quarter" idx="63" hasCustomPrompt="1"/>
          </p:nvPr>
        </p:nvSpPr>
        <p:spPr>
          <a:xfrm>
            <a:off x="8296076"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0" name="Espace réservé du texte 8">
            <a:extLst>
              <a:ext uri="{FF2B5EF4-FFF2-40B4-BE49-F238E27FC236}">
                <a16:creationId xmlns:a16="http://schemas.microsoft.com/office/drawing/2014/main" xmlns="" id="{31B35EA6-889F-B041-8BBB-9021C2FFA14D}"/>
              </a:ext>
            </a:extLst>
          </p:cNvPr>
          <p:cNvSpPr>
            <a:spLocks noGrp="1"/>
          </p:cNvSpPr>
          <p:nvPr>
            <p:ph type="body" sz="quarter" idx="64" hasCustomPrompt="1"/>
          </p:nvPr>
        </p:nvSpPr>
        <p:spPr>
          <a:xfrm>
            <a:off x="4821234"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1" name="Espace réservé du texte 8">
            <a:extLst>
              <a:ext uri="{FF2B5EF4-FFF2-40B4-BE49-F238E27FC236}">
                <a16:creationId xmlns:a16="http://schemas.microsoft.com/office/drawing/2014/main" xmlns="" id="{975D7509-3C41-6440-8D37-91A08A37F920}"/>
              </a:ext>
            </a:extLst>
          </p:cNvPr>
          <p:cNvSpPr>
            <a:spLocks noGrp="1"/>
          </p:cNvSpPr>
          <p:nvPr>
            <p:ph type="body" sz="quarter" idx="65" hasCustomPrompt="1"/>
          </p:nvPr>
        </p:nvSpPr>
        <p:spPr>
          <a:xfrm>
            <a:off x="8296076"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2817214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4">
    <p:spTree>
      <p:nvGrpSpPr>
        <p:cNvPr id="1" name=""/>
        <p:cNvGrpSpPr/>
        <p:nvPr/>
      </p:nvGrpSpPr>
      <p:grpSpPr>
        <a:xfrm>
          <a:off x="0" y="0"/>
          <a:ext cx="0" cy="0"/>
          <a:chOff x="0" y="0"/>
          <a:chExt cx="0" cy="0"/>
        </a:xfrm>
      </p:grpSpPr>
      <p:cxnSp>
        <p:nvCxnSpPr>
          <p:cNvPr id="15" name="Connecteur droit 14"/>
          <p:cNvCxnSpPr/>
          <p:nvPr userDrawn="1"/>
        </p:nvCxnSpPr>
        <p:spPr>
          <a:xfrm>
            <a:off x="5868063" y="2291771"/>
            <a:ext cx="994750"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7" name="Espace réservé du texte 8"/>
          <p:cNvSpPr>
            <a:spLocks noGrp="1"/>
          </p:cNvSpPr>
          <p:nvPr>
            <p:ph type="body" sz="quarter" idx="10" hasCustomPrompt="1"/>
          </p:nvPr>
        </p:nvSpPr>
        <p:spPr>
          <a:xfrm>
            <a:off x="6194066" y="2622204"/>
            <a:ext cx="5424866" cy="2862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0" name="Titre 4"/>
          <p:cNvSpPr>
            <a:spLocks noGrp="1"/>
          </p:cNvSpPr>
          <p:nvPr>
            <p:ph type="title" hasCustomPrompt="1"/>
          </p:nvPr>
        </p:nvSpPr>
        <p:spPr>
          <a:xfrm>
            <a:off x="6194067" y="1185898"/>
            <a:ext cx="5424866"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96947596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Custom Layout 11">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386477273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Custom Layout 12">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1" name="Espace réservé du texte 8">
            <a:extLst>
              <a:ext uri="{FF2B5EF4-FFF2-40B4-BE49-F238E27FC236}">
                <a16:creationId xmlns:a16="http://schemas.microsoft.com/office/drawing/2014/main" xmlns="" id="{06A6DCD6-8C47-ED4A-BD97-90E7974FBBFA}"/>
              </a:ext>
            </a:extLst>
          </p:cNvPr>
          <p:cNvSpPr>
            <a:spLocks noGrp="1"/>
          </p:cNvSpPr>
          <p:nvPr>
            <p:ph type="body" sz="quarter" idx="62" hasCustomPrompt="1"/>
          </p:nvPr>
        </p:nvSpPr>
        <p:spPr>
          <a:xfrm>
            <a:off x="539522"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a:extLst>
              <a:ext uri="{FF2B5EF4-FFF2-40B4-BE49-F238E27FC236}">
                <a16:creationId xmlns:a16="http://schemas.microsoft.com/office/drawing/2014/main" xmlns="" id="{9383BA41-0E3D-F449-AE1A-B85C213D50D1}"/>
              </a:ext>
            </a:extLst>
          </p:cNvPr>
          <p:cNvSpPr>
            <a:spLocks noGrp="1"/>
          </p:cNvSpPr>
          <p:nvPr>
            <p:ph type="body" sz="quarter" idx="63" hasCustomPrompt="1"/>
          </p:nvPr>
        </p:nvSpPr>
        <p:spPr>
          <a:xfrm>
            <a:off x="3421225"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6" name="Espace réservé du texte 8">
            <a:extLst>
              <a:ext uri="{FF2B5EF4-FFF2-40B4-BE49-F238E27FC236}">
                <a16:creationId xmlns:a16="http://schemas.microsoft.com/office/drawing/2014/main" xmlns="" id="{3E055201-291A-2042-9622-39548DAE36B6}"/>
              </a:ext>
            </a:extLst>
          </p:cNvPr>
          <p:cNvSpPr>
            <a:spLocks noGrp="1"/>
          </p:cNvSpPr>
          <p:nvPr>
            <p:ph type="body" sz="quarter" idx="64" hasCustomPrompt="1"/>
          </p:nvPr>
        </p:nvSpPr>
        <p:spPr>
          <a:xfrm>
            <a:off x="6302928"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7" name="Espace réservé du texte 8">
            <a:extLst>
              <a:ext uri="{FF2B5EF4-FFF2-40B4-BE49-F238E27FC236}">
                <a16:creationId xmlns:a16="http://schemas.microsoft.com/office/drawing/2014/main" xmlns="" id="{AF587C4A-2928-B341-B80C-DD507790C07C}"/>
              </a:ext>
            </a:extLst>
          </p:cNvPr>
          <p:cNvSpPr>
            <a:spLocks noGrp="1"/>
          </p:cNvSpPr>
          <p:nvPr>
            <p:ph type="body" sz="quarter" idx="65" hasCustomPrompt="1"/>
          </p:nvPr>
        </p:nvSpPr>
        <p:spPr>
          <a:xfrm>
            <a:off x="9184631"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295959272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Custom Layout 13">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3" name="Espace réservé pour une image  6"/>
          <p:cNvSpPr>
            <a:spLocks noGrp="1" noChangeAspect="1"/>
          </p:cNvSpPr>
          <p:nvPr>
            <p:ph type="pic" sz="quarter" idx="55" hasCustomPrompt="1"/>
          </p:nvPr>
        </p:nvSpPr>
        <p:spPr>
          <a:xfrm>
            <a:off x="134553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49" name="Espace réservé pour une image  6"/>
          <p:cNvSpPr>
            <a:spLocks noGrp="1" noChangeAspect="1"/>
          </p:cNvSpPr>
          <p:nvPr>
            <p:ph type="pic" sz="quarter" idx="66" hasCustomPrompt="1"/>
          </p:nvPr>
        </p:nvSpPr>
        <p:spPr>
          <a:xfrm>
            <a:off x="4227238"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0" name="Espace réservé pour une image  6"/>
          <p:cNvSpPr>
            <a:spLocks noGrp="1" noChangeAspect="1"/>
          </p:cNvSpPr>
          <p:nvPr>
            <p:ph type="pic" sz="quarter" idx="67" hasCustomPrompt="1"/>
          </p:nvPr>
        </p:nvSpPr>
        <p:spPr>
          <a:xfrm>
            <a:off x="710894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1" name="Espace réservé pour une image  6"/>
          <p:cNvSpPr>
            <a:spLocks noGrp="1" noChangeAspect="1"/>
          </p:cNvSpPr>
          <p:nvPr>
            <p:ph type="pic" sz="quarter" idx="68" hasCustomPrompt="1"/>
          </p:nvPr>
        </p:nvSpPr>
        <p:spPr>
          <a:xfrm>
            <a:off x="9990646"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4"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6" name="Espace réservé du texte 8">
            <a:extLst>
              <a:ext uri="{FF2B5EF4-FFF2-40B4-BE49-F238E27FC236}">
                <a16:creationId xmlns:a16="http://schemas.microsoft.com/office/drawing/2014/main" xmlns="" id="{DAD67F25-1B7C-494B-9439-9763E0669021}"/>
              </a:ext>
            </a:extLst>
          </p:cNvPr>
          <p:cNvSpPr>
            <a:spLocks noGrp="1"/>
          </p:cNvSpPr>
          <p:nvPr>
            <p:ph type="body" sz="quarter" idx="69" hasCustomPrompt="1"/>
          </p:nvPr>
        </p:nvSpPr>
        <p:spPr>
          <a:xfrm>
            <a:off x="539522"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728E71C9-54A5-ED44-9356-1C7266E329BD}"/>
              </a:ext>
            </a:extLst>
          </p:cNvPr>
          <p:cNvSpPr>
            <a:spLocks noGrp="1"/>
          </p:cNvSpPr>
          <p:nvPr>
            <p:ph type="body" sz="quarter" idx="70" hasCustomPrompt="1"/>
          </p:nvPr>
        </p:nvSpPr>
        <p:spPr>
          <a:xfrm>
            <a:off x="3421226"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2" name="Espace réservé du texte 8">
            <a:extLst>
              <a:ext uri="{FF2B5EF4-FFF2-40B4-BE49-F238E27FC236}">
                <a16:creationId xmlns:a16="http://schemas.microsoft.com/office/drawing/2014/main" xmlns="" id="{883C30D5-FAE9-8E4C-9FB9-500D5CA36A16}"/>
              </a:ext>
            </a:extLst>
          </p:cNvPr>
          <p:cNvSpPr>
            <a:spLocks noGrp="1"/>
          </p:cNvSpPr>
          <p:nvPr>
            <p:ph type="body" sz="quarter" idx="71" hasCustomPrompt="1"/>
          </p:nvPr>
        </p:nvSpPr>
        <p:spPr>
          <a:xfrm>
            <a:off x="6302930"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4" name="Espace réservé du texte 8">
            <a:extLst>
              <a:ext uri="{FF2B5EF4-FFF2-40B4-BE49-F238E27FC236}">
                <a16:creationId xmlns:a16="http://schemas.microsoft.com/office/drawing/2014/main" xmlns="" id="{F026954F-65B0-2C44-B9E0-041578FAB8A3}"/>
              </a:ext>
            </a:extLst>
          </p:cNvPr>
          <p:cNvSpPr>
            <a:spLocks noGrp="1"/>
          </p:cNvSpPr>
          <p:nvPr>
            <p:ph type="body" sz="quarter" idx="72" hasCustomPrompt="1"/>
          </p:nvPr>
        </p:nvSpPr>
        <p:spPr>
          <a:xfrm>
            <a:off x="9184634"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20850080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Custom Layout 14">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23052090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Custom Layout 15">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37" name="Espace réservé pour une image  6"/>
          <p:cNvSpPr>
            <a:spLocks noGrp="1" noChangeAspect="1"/>
          </p:cNvSpPr>
          <p:nvPr>
            <p:ph type="pic" sz="quarter" idx="55" hasCustomPrompt="1"/>
          </p:nvPr>
        </p:nvSpPr>
        <p:spPr>
          <a:xfrm>
            <a:off x="1720124"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41" name="Espace réservé pour une image  6"/>
          <p:cNvSpPr>
            <a:spLocks noGrp="1" noChangeAspect="1"/>
          </p:cNvSpPr>
          <p:nvPr>
            <p:ph type="pic" sz="quarter" idx="57" hasCustomPrompt="1"/>
          </p:nvPr>
        </p:nvSpPr>
        <p:spPr>
          <a:xfrm>
            <a:off x="9382607"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13" name="Espace réservé pour une image  6"/>
          <p:cNvSpPr>
            <a:spLocks noGrp="1" noChangeAspect="1"/>
          </p:cNvSpPr>
          <p:nvPr>
            <p:ph type="pic" sz="quarter" idx="63" hasCustomPrompt="1"/>
          </p:nvPr>
        </p:nvSpPr>
        <p:spPr>
          <a:xfrm>
            <a:off x="5551366"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6" name="Espace réservé du texte 8">
            <a:extLst>
              <a:ext uri="{FF2B5EF4-FFF2-40B4-BE49-F238E27FC236}">
                <a16:creationId xmlns:a16="http://schemas.microsoft.com/office/drawing/2014/main" xmlns="" id="{14768E9F-BEBA-9446-96D6-573CA3EDCE5E}"/>
              </a:ext>
            </a:extLst>
          </p:cNvPr>
          <p:cNvSpPr>
            <a:spLocks noGrp="1"/>
          </p:cNvSpPr>
          <p:nvPr>
            <p:ph type="body" sz="quarter" idx="69" hasCustomPrompt="1"/>
          </p:nvPr>
        </p:nvSpPr>
        <p:spPr>
          <a:xfrm>
            <a:off x="539521"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8" name="Espace réservé du texte 8">
            <a:extLst>
              <a:ext uri="{FF2B5EF4-FFF2-40B4-BE49-F238E27FC236}">
                <a16:creationId xmlns:a16="http://schemas.microsoft.com/office/drawing/2014/main" xmlns="" id="{4264AB0B-8DB2-844A-8064-D920ABCD66DF}"/>
              </a:ext>
            </a:extLst>
          </p:cNvPr>
          <p:cNvSpPr>
            <a:spLocks noGrp="1"/>
          </p:cNvSpPr>
          <p:nvPr>
            <p:ph type="body" sz="quarter" idx="70" hasCustomPrompt="1"/>
          </p:nvPr>
        </p:nvSpPr>
        <p:spPr>
          <a:xfrm>
            <a:off x="4370764"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6570F157-40AA-C94E-942B-2A9AC5275758}"/>
              </a:ext>
            </a:extLst>
          </p:cNvPr>
          <p:cNvSpPr>
            <a:spLocks noGrp="1"/>
          </p:cNvSpPr>
          <p:nvPr>
            <p:ph type="body" sz="quarter" idx="71" hasCustomPrompt="1"/>
          </p:nvPr>
        </p:nvSpPr>
        <p:spPr>
          <a:xfrm>
            <a:off x="8202005"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298389397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ustom Layout 16">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15" name="Oval 18"/>
          <p:cNvSpPr/>
          <p:nvPr userDrawn="1"/>
        </p:nvSpPr>
        <p:spPr>
          <a:xfrm>
            <a:off x="600235" y="817460"/>
            <a:ext cx="4324220" cy="43242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1" name="Titre 4"/>
          <p:cNvSpPr>
            <a:spLocks noGrp="1"/>
          </p:cNvSpPr>
          <p:nvPr>
            <p:ph type="title" hasCustomPrompt="1"/>
          </p:nvPr>
        </p:nvSpPr>
        <p:spPr>
          <a:xfrm>
            <a:off x="1136599" y="2091890"/>
            <a:ext cx="3787855" cy="1151675"/>
          </a:xfrm>
          <a:prstGeom prst="rect">
            <a:avLst/>
          </a:prstGeom>
        </p:spPr>
        <p:txBody>
          <a:bodyPr vert="horz"/>
          <a:lstStyle>
            <a:lvl1pPr marL="0" marR="0" indent="0" algn="l" defTabSz="1219170" rtl="0" eaLnBrk="1" fontAlgn="auto" latinLnBrk="0" hangingPunct="1">
              <a:lnSpc>
                <a:spcPct val="9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DD7D12EC-49D2-F343-B5E5-85ECDEE2B946}"/>
              </a:ext>
            </a:extLst>
          </p:cNvPr>
          <p:cNvSpPr>
            <a:spLocks noGrp="1"/>
          </p:cNvSpPr>
          <p:nvPr>
            <p:ph type="body" sz="quarter" idx="11" hasCustomPrompt="1"/>
          </p:nvPr>
        </p:nvSpPr>
        <p:spPr>
          <a:xfrm>
            <a:off x="5518695" y="3490213"/>
            <a:ext cx="6100235"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1240396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Custom Layout 17">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2" name="Espace réservé pour une image  4"/>
          <p:cNvSpPr>
            <a:spLocks noGrp="1"/>
          </p:cNvSpPr>
          <p:nvPr>
            <p:ph type="pic" sz="quarter" idx="43" hasCustomPrompt="1"/>
          </p:nvPr>
        </p:nvSpPr>
        <p:spPr>
          <a:xfrm>
            <a:off x="0" y="4211780"/>
            <a:ext cx="12192000" cy="2105892"/>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6"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882DE745-BCCD-B64A-9F48-36860C1D745B}"/>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67829206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Custom Layout 18">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1" y="0"/>
            <a:ext cx="3048000" cy="421178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Picture Placeholder 6"/>
          <p:cNvSpPr>
            <a:spLocks noGrp="1"/>
          </p:cNvSpPr>
          <p:nvPr>
            <p:ph type="pic" sz="quarter" idx="17" hasCustomPrompt="1"/>
          </p:nvPr>
        </p:nvSpPr>
        <p:spPr>
          <a:xfrm>
            <a:off x="6095999" y="0"/>
            <a:ext cx="3053242" cy="421178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3" name="Picture Placeholder 6"/>
          <p:cNvSpPr>
            <a:spLocks noGrp="1"/>
          </p:cNvSpPr>
          <p:nvPr>
            <p:ph type="pic" sz="quarter" idx="18" hasCustomPrompt="1"/>
          </p:nvPr>
        </p:nvSpPr>
        <p:spPr>
          <a:xfrm>
            <a:off x="9149241" y="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4" name="Picture Placeholder 6"/>
          <p:cNvSpPr>
            <a:spLocks noGrp="1"/>
          </p:cNvSpPr>
          <p:nvPr>
            <p:ph type="pic" sz="quarter" idx="19" hasCustomPrompt="1"/>
          </p:nvPr>
        </p:nvSpPr>
        <p:spPr>
          <a:xfrm>
            <a:off x="9149241" y="210589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cxnSp>
        <p:nvCxnSpPr>
          <p:cNvPr id="15" name="Connecteur droit 14"/>
          <p:cNvCxnSpPr/>
          <p:nvPr userDrawn="1"/>
        </p:nvCxnSpPr>
        <p:spPr>
          <a:xfrm>
            <a:off x="-46813" y="563229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6" name="Titre 4"/>
          <p:cNvSpPr>
            <a:spLocks noGrp="1"/>
          </p:cNvSpPr>
          <p:nvPr>
            <p:ph type="title" hasCustomPrompt="1"/>
          </p:nvPr>
        </p:nvSpPr>
        <p:spPr>
          <a:xfrm>
            <a:off x="539522" y="4526420"/>
            <a:ext cx="555123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8" name="Picture Placeholder 6"/>
          <p:cNvSpPr>
            <a:spLocks noGrp="1"/>
          </p:cNvSpPr>
          <p:nvPr>
            <p:ph type="pic" sz="quarter" idx="14" hasCustomPrompt="1"/>
          </p:nvPr>
        </p:nvSpPr>
        <p:spPr>
          <a:xfrm>
            <a:off x="3048002" y="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9" name="Picture Placeholder 6"/>
          <p:cNvSpPr>
            <a:spLocks noGrp="1"/>
          </p:cNvSpPr>
          <p:nvPr>
            <p:ph type="pic" sz="quarter" idx="20" hasCustomPrompt="1"/>
          </p:nvPr>
        </p:nvSpPr>
        <p:spPr>
          <a:xfrm>
            <a:off x="3048002" y="210589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21" name="Espace réservé du texte 8">
            <a:extLst>
              <a:ext uri="{FF2B5EF4-FFF2-40B4-BE49-F238E27FC236}">
                <a16:creationId xmlns:a16="http://schemas.microsoft.com/office/drawing/2014/main" xmlns="" id="{F1DB2326-F17C-4941-B8B1-5AE45C6249A5}"/>
              </a:ext>
            </a:extLst>
          </p:cNvPr>
          <p:cNvSpPr>
            <a:spLocks noGrp="1"/>
          </p:cNvSpPr>
          <p:nvPr>
            <p:ph type="body" sz="quarter" idx="11" hasCustomPrompt="1"/>
          </p:nvPr>
        </p:nvSpPr>
        <p:spPr>
          <a:xfrm>
            <a:off x="6285867" y="4526420"/>
            <a:ext cx="5333063"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18404291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Custom Layout 19">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Rectangle 9"/>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Espace réservé du texte 8">
            <a:extLst>
              <a:ext uri="{FF2B5EF4-FFF2-40B4-BE49-F238E27FC236}">
                <a16:creationId xmlns:a16="http://schemas.microsoft.com/office/drawing/2014/main" xmlns="" id="{D294B6FB-8E26-284E-A863-5A07E467D66D}"/>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42901279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Custom Layout 20">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6" name="Espace réservé du texte 8">
            <a:extLst>
              <a:ext uri="{FF2B5EF4-FFF2-40B4-BE49-F238E27FC236}">
                <a16:creationId xmlns:a16="http://schemas.microsoft.com/office/drawing/2014/main" xmlns="" id="{EBD5061A-89ED-CE48-9C2F-A37B3E7D131C}"/>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711518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5">
    <p:spTree>
      <p:nvGrpSpPr>
        <p:cNvPr id="1" name=""/>
        <p:cNvGrpSpPr/>
        <p:nvPr/>
      </p:nvGrpSpPr>
      <p:grpSpPr>
        <a:xfrm>
          <a:off x="0" y="0"/>
          <a:ext cx="0" cy="0"/>
          <a:chOff x="0" y="0"/>
          <a:chExt cx="0" cy="0"/>
        </a:xfrm>
      </p:grpSpPr>
      <p:cxnSp>
        <p:nvCxnSpPr>
          <p:cNvPr id="15" name="Connecteur droit 14"/>
          <p:cNvCxnSpPr/>
          <p:nvPr userDrawn="1"/>
        </p:nvCxnSpPr>
        <p:spPr>
          <a:xfrm>
            <a:off x="5868063" y="2291771"/>
            <a:ext cx="994750"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7" name="Espace réservé du texte 8"/>
          <p:cNvSpPr>
            <a:spLocks noGrp="1"/>
          </p:cNvSpPr>
          <p:nvPr>
            <p:ph type="body" sz="quarter" idx="10" hasCustomPrompt="1"/>
          </p:nvPr>
        </p:nvSpPr>
        <p:spPr>
          <a:xfrm>
            <a:off x="6194066" y="2622204"/>
            <a:ext cx="5424866" cy="2862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3" name="Espace réservé pour une image  6"/>
          <p:cNvSpPr>
            <a:spLocks noGrp="1" noChangeAspect="1"/>
          </p:cNvSpPr>
          <p:nvPr>
            <p:ph type="pic" sz="quarter" idx="68" hasCustomPrompt="1"/>
          </p:nvPr>
        </p:nvSpPr>
        <p:spPr>
          <a:xfrm>
            <a:off x="777600" y="1108799"/>
            <a:ext cx="4132303" cy="4132303"/>
          </a:xfrm>
          <a:prstGeom prst="ellipse">
            <a:avLst/>
          </a:prstGeom>
          <a:solidFill>
            <a:schemeClr val="bg1">
              <a:lumMod val="95000"/>
            </a:schemeClr>
          </a:solidFill>
          <a:ln w="10160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6" name="Titre 4"/>
          <p:cNvSpPr>
            <a:spLocks noGrp="1"/>
          </p:cNvSpPr>
          <p:nvPr>
            <p:ph type="title" hasCustomPrompt="1"/>
          </p:nvPr>
        </p:nvSpPr>
        <p:spPr>
          <a:xfrm>
            <a:off x="6194067" y="1185898"/>
            <a:ext cx="5424866"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65372494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Custom Layout 21">
    <p:spTree>
      <p:nvGrpSpPr>
        <p:cNvPr id="1" name=""/>
        <p:cNvGrpSpPr/>
        <p:nvPr/>
      </p:nvGrpSpPr>
      <p:grpSpPr>
        <a:xfrm>
          <a:off x="0" y="0"/>
          <a:ext cx="0" cy="0"/>
          <a:chOff x="0" y="0"/>
          <a:chExt cx="0" cy="0"/>
        </a:xfrm>
      </p:grpSpPr>
      <p:sp>
        <p:nvSpPr>
          <p:cNvPr id="44" name="Picture Placeholder 6"/>
          <p:cNvSpPr>
            <a:spLocks noGrp="1"/>
          </p:cNvSpPr>
          <p:nvPr>
            <p:ph type="pic" sz="quarter" idx="19" hasCustomPrompt="1"/>
          </p:nvPr>
        </p:nvSpPr>
        <p:spPr>
          <a:xfrm>
            <a:off x="5659241"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5" name="Picture Placeholder 6"/>
          <p:cNvSpPr>
            <a:spLocks noGrp="1"/>
          </p:cNvSpPr>
          <p:nvPr>
            <p:ph type="pic" sz="quarter" idx="20" hasCustomPrompt="1"/>
          </p:nvPr>
        </p:nvSpPr>
        <p:spPr>
          <a:xfrm>
            <a:off x="7836826" y="0"/>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6" name="Picture Placeholder 6"/>
          <p:cNvSpPr>
            <a:spLocks noGrp="1"/>
          </p:cNvSpPr>
          <p:nvPr>
            <p:ph type="pic" sz="quarter" idx="21" hasCustomPrompt="1"/>
          </p:nvPr>
        </p:nvSpPr>
        <p:spPr>
          <a:xfrm>
            <a:off x="10014415"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7" name="Picture Placeholder 6"/>
          <p:cNvSpPr>
            <a:spLocks noGrp="1"/>
          </p:cNvSpPr>
          <p:nvPr>
            <p:ph type="pic" sz="quarter" idx="22" hasCustomPrompt="1"/>
          </p:nvPr>
        </p:nvSpPr>
        <p:spPr>
          <a:xfrm>
            <a:off x="5659239"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8" name="Picture Placeholder 6"/>
          <p:cNvSpPr>
            <a:spLocks noGrp="1"/>
          </p:cNvSpPr>
          <p:nvPr>
            <p:ph type="pic" sz="quarter" idx="23" hasCustomPrompt="1"/>
          </p:nvPr>
        </p:nvSpPr>
        <p:spPr>
          <a:xfrm>
            <a:off x="7836822" y="2105889"/>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9" name="Picture Placeholder 6"/>
          <p:cNvSpPr>
            <a:spLocks noGrp="1"/>
          </p:cNvSpPr>
          <p:nvPr>
            <p:ph type="pic" sz="quarter" idx="24" hasCustomPrompt="1"/>
          </p:nvPr>
        </p:nvSpPr>
        <p:spPr>
          <a:xfrm>
            <a:off x="10014415"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0" name="Picture Placeholder 6"/>
          <p:cNvSpPr>
            <a:spLocks noGrp="1"/>
          </p:cNvSpPr>
          <p:nvPr>
            <p:ph type="pic" sz="quarter" idx="25" hasCustomPrompt="1"/>
          </p:nvPr>
        </p:nvSpPr>
        <p:spPr>
          <a:xfrm>
            <a:off x="5659241"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1" name="Picture Placeholder 6"/>
          <p:cNvSpPr>
            <a:spLocks noGrp="1"/>
          </p:cNvSpPr>
          <p:nvPr>
            <p:ph type="pic" sz="quarter" idx="26" hasCustomPrompt="1"/>
          </p:nvPr>
        </p:nvSpPr>
        <p:spPr>
          <a:xfrm>
            <a:off x="7836826" y="4211778"/>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2" name="Picture Placeholder 6"/>
          <p:cNvSpPr>
            <a:spLocks noGrp="1"/>
          </p:cNvSpPr>
          <p:nvPr>
            <p:ph type="pic" sz="quarter" idx="27" hasCustomPrompt="1"/>
          </p:nvPr>
        </p:nvSpPr>
        <p:spPr>
          <a:xfrm>
            <a:off x="10014415"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4"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55" name="Connecteur droit 54"/>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56" name="Rectangle 55"/>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Espace réservé du texte 8">
            <a:extLst>
              <a:ext uri="{FF2B5EF4-FFF2-40B4-BE49-F238E27FC236}">
                <a16:creationId xmlns:a16="http://schemas.microsoft.com/office/drawing/2014/main" xmlns="" id="{BCB1051E-3592-9A4A-85E4-722336C964AB}"/>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06661903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Custom Layout 22">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15" name="Connecteur droit 14"/>
          <p:cNvCxnSpPr/>
          <p:nvPr userDrawn="1"/>
        </p:nvCxnSpPr>
        <p:spPr>
          <a:xfrm>
            <a:off x="-46813" y="330934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8" name="Espace réservé du texte 8">
            <a:extLst>
              <a:ext uri="{FF2B5EF4-FFF2-40B4-BE49-F238E27FC236}">
                <a16:creationId xmlns:a16="http://schemas.microsoft.com/office/drawing/2014/main" xmlns="" id="{8C0C3E08-AD9C-234F-8804-C46489B28831}"/>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39656229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ustom Layout 23">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Espace réservé du texte 8"/>
          <p:cNvSpPr>
            <a:spLocks noGrp="1"/>
          </p:cNvSpPr>
          <p:nvPr>
            <p:ph type="body" sz="quarter" idx="58" hasCustomPrompt="1"/>
          </p:nvPr>
        </p:nvSpPr>
        <p:spPr>
          <a:xfrm>
            <a:off x="-6872" y="1397099"/>
            <a:ext cx="2870842" cy="396821"/>
          </a:xfrm>
          <a:prstGeom prst="rect">
            <a:avLst/>
          </a:prstGeom>
          <a:solidFill>
            <a:schemeClr val="tx1"/>
          </a:solidFill>
        </p:spPr>
        <p:txBody>
          <a:bodyPr vert="horz" wrap="square" lIns="630000" tIns="125999" rIns="90000" bIns="18000">
            <a:spAutoFit/>
          </a:bodyPr>
          <a:lstStyle>
            <a:lvl1pPr marL="0" indent="0" algn="l">
              <a:lnSpc>
                <a:spcPct val="60000"/>
              </a:lnSpc>
              <a:buNone/>
              <a:defRPr sz="2400" b="0"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4" name="Titre 4"/>
          <p:cNvSpPr>
            <a:spLocks noGrp="1"/>
          </p:cNvSpPr>
          <p:nvPr>
            <p:ph type="title" hasCustomPrompt="1"/>
          </p:nvPr>
        </p:nvSpPr>
        <p:spPr>
          <a:xfrm>
            <a:off x="539519" y="1827091"/>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72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AF7E677C-49E0-B64A-A47F-3276EF416630}"/>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64105858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7511019" cy="685800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sp>
        <p:nvSpPr>
          <p:cNvPr id="11" name="Espace réservé du texte 8"/>
          <p:cNvSpPr>
            <a:spLocks noGrp="1"/>
          </p:cNvSpPr>
          <p:nvPr>
            <p:ph type="body" sz="quarter" idx="58" hasCustomPrompt="1"/>
          </p:nvPr>
        </p:nvSpPr>
        <p:spPr>
          <a:xfrm>
            <a:off x="7845343" y="3958320"/>
            <a:ext cx="3963885"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9" name="Titre 1"/>
          <p:cNvSpPr>
            <a:spLocks noGrp="1"/>
          </p:cNvSpPr>
          <p:nvPr>
            <p:ph type="title" hasCustomPrompt="1"/>
          </p:nvPr>
        </p:nvSpPr>
        <p:spPr>
          <a:xfrm>
            <a:off x="7845343" y="1217481"/>
            <a:ext cx="3628286" cy="872140"/>
          </a:xfrm>
          <a:prstGeom prst="rect">
            <a:avLst/>
          </a:prstGeom>
        </p:spPr>
        <p:txBody>
          <a:bodyPr tIns="144000" bIns="36000">
            <a:spAutoFit/>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Tree>
    <p:extLst>
      <p:ext uri="{BB962C8B-B14F-4D97-AF65-F5344CB8AC3E}">
        <p14:creationId xmlns:p14="http://schemas.microsoft.com/office/powerpoint/2010/main" val="330953717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85800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8" name="Espace réservé du texte 8"/>
          <p:cNvSpPr>
            <a:spLocks noGrp="1"/>
          </p:cNvSpPr>
          <p:nvPr>
            <p:ph type="body" sz="quarter" idx="10" hasCustomPrompt="1"/>
          </p:nvPr>
        </p:nvSpPr>
        <p:spPr>
          <a:xfrm>
            <a:off x="539521" y="2283779"/>
            <a:ext cx="3483197" cy="286232"/>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chemeClr val="bg1"/>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a:t>Title</a:t>
            </a:r>
          </a:p>
        </p:txBody>
      </p:sp>
    </p:spTree>
    <p:extLst>
      <p:ext uri="{BB962C8B-B14F-4D97-AF65-F5344CB8AC3E}">
        <p14:creationId xmlns:p14="http://schemas.microsoft.com/office/powerpoint/2010/main" val="315573539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Custom Layout 3">
    <p:spTree>
      <p:nvGrpSpPr>
        <p:cNvPr id="1" name=""/>
        <p:cNvGrpSpPr/>
        <p:nvPr/>
      </p:nvGrpSpPr>
      <p:grpSpPr>
        <a:xfrm>
          <a:off x="0" y="0"/>
          <a:ext cx="0" cy="0"/>
          <a:chOff x="0" y="0"/>
          <a:chExt cx="0" cy="0"/>
        </a:xfrm>
      </p:grpSpPr>
      <p:sp>
        <p:nvSpPr>
          <p:cNvPr id="66" name="Espace réservé pour une image  6">
            <a:extLst>
              <a:ext uri="{FF2B5EF4-FFF2-40B4-BE49-F238E27FC236}">
                <a16:creationId xmlns:a16="http://schemas.microsoft.com/office/drawing/2014/main" xmlns="" id="{7FA58A9F-BF87-7348-AE17-15D0F3866D2D}"/>
              </a:ext>
            </a:extLst>
          </p:cNvPr>
          <p:cNvSpPr>
            <a:spLocks noGrp="1" noChangeAspect="1"/>
          </p:cNvSpPr>
          <p:nvPr>
            <p:ph type="pic" sz="quarter" idx="52" hasCustomPrompt="1"/>
          </p:nvPr>
        </p:nvSpPr>
        <p:spPr>
          <a:xfrm>
            <a:off x="6094317"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69" name="Espace réservé pour une image  6">
            <a:extLst>
              <a:ext uri="{FF2B5EF4-FFF2-40B4-BE49-F238E27FC236}">
                <a16:creationId xmlns:a16="http://schemas.microsoft.com/office/drawing/2014/main" xmlns="" id="{8B62A374-87B7-3842-9C30-CDA1EC1E13EB}"/>
              </a:ext>
            </a:extLst>
          </p:cNvPr>
          <p:cNvSpPr>
            <a:spLocks noGrp="1" noChangeAspect="1"/>
          </p:cNvSpPr>
          <p:nvPr>
            <p:ph type="pic" sz="quarter" idx="53" hasCustomPrompt="1"/>
          </p:nvPr>
        </p:nvSpPr>
        <p:spPr>
          <a:xfrm>
            <a:off x="7911346"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1" name="Espace réservé pour une image  6">
            <a:extLst>
              <a:ext uri="{FF2B5EF4-FFF2-40B4-BE49-F238E27FC236}">
                <a16:creationId xmlns:a16="http://schemas.microsoft.com/office/drawing/2014/main" xmlns="" id="{F15297D4-D92A-8E4F-9786-FA0ABAEEFCEB}"/>
              </a:ext>
            </a:extLst>
          </p:cNvPr>
          <p:cNvSpPr>
            <a:spLocks noGrp="1" noChangeAspect="1"/>
          </p:cNvSpPr>
          <p:nvPr>
            <p:ph type="pic" sz="quarter" idx="54" hasCustomPrompt="1"/>
          </p:nvPr>
        </p:nvSpPr>
        <p:spPr>
          <a:xfrm>
            <a:off x="9728375"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3" name="Espace réservé pour une image  6">
            <a:extLst>
              <a:ext uri="{FF2B5EF4-FFF2-40B4-BE49-F238E27FC236}">
                <a16:creationId xmlns:a16="http://schemas.microsoft.com/office/drawing/2014/main" xmlns="" id="{EFE5C102-BE94-634D-A75D-1AA18D2D8C3C}"/>
              </a:ext>
            </a:extLst>
          </p:cNvPr>
          <p:cNvSpPr>
            <a:spLocks noGrp="1" noChangeAspect="1"/>
          </p:cNvSpPr>
          <p:nvPr>
            <p:ph type="pic" sz="quarter" idx="55" hasCustomPrompt="1"/>
          </p:nvPr>
        </p:nvSpPr>
        <p:spPr>
          <a:xfrm>
            <a:off x="6094317"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5" name="Espace réservé pour une image  6">
            <a:extLst>
              <a:ext uri="{FF2B5EF4-FFF2-40B4-BE49-F238E27FC236}">
                <a16:creationId xmlns:a16="http://schemas.microsoft.com/office/drawing/2014/main" xmlns="" id="{456C8AFB-BDF4-9248-AA64-ED15E51F90CB}"/>
              </a:ext>
            </a:extLst>
          </p:cNvPr>
          <p:cNvSpPr>
            <a:spLocks noGrp="1" noChangeAspect="1"/>
          </p:cNvSpPr>
          <p:nvPr>
            <p:ph type="pic" sz="quarter" idx="56" hasCustomPrompt="1"/>
          </p:nvPr>
        </p:nvSpPr>
        <p:spPr>
          <a:xfrm>
            <a:off x="7575690"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8" name="Espace réservé pour une image  6">
            <a:extLst>
              <a:ext uri="{FF2B5EF4-FFF2-40B4-BE49-F238E27FC236}">
                <a16:creationId xmlns:a16="http://schemas.microsoft.com/office/drawing/2014/main" xmlns="" id="{F802AE45-394B-3C45-9251-A58EE976AC91}"/>
              </a:ext>
            </a:extLst>
          </p:cNvPr>
          <p:cNvSpPr>
            <a:spLocks noGrp="1" noChangeAspect="1"/>
          </p:cNvSpPr>
          <p:nvPr>
            <p:ph type="pic" sz="quarter" idx="57" hasCustomPrompt="1"/>
          </p:nvPr>
        </p:nvSpPr>
        <p:spPr>
          <a:xfrm>
            <a:off x="9060945"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9" name="Espace réservé pour une image  6">
            <a:extLst>
              <a:ext uri="{FF2B5EF4-FFF2-40B4-BE49-F238E27FC236}">
                <a16:creationId xmlns:a16="http://schemas.microsoft.com/office/drawing/2014/main" xmlns="" id="{1DCD6073-E44B-C147-BEF5-DEEE39AD06E2}"/>
              </a:ext>
            </a:extLst>
          </p:cNvPr>
          <p:cNvSpPr>
            <a:spLocks noGrp="1" noChangeAspect="1"/>
          </p:cNvSpPr>
          <p:nvPr>
            <p:ph type="pic" sz="quarter" idx="58" hasCustomPrompt="1"/>
          </p:nvPr>
        </p:nvSpPr>
        <p:spPr>
          <a:xfrm>
            <a:off x="10542318"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84" name="Espace réservé pour une image  6">
            <a:extLst>
              <a:ext uri="{FF2B5EF4-FFF2-40B4-BE49-F238E27FC236}">
                <a16:creationId xmlns:a16="http://schemas.microsoft.com/office/drawing/2014/main" xmlns="" id="{ABB70FD1-11F4-E649-BC65-B94EAEA2FED7}"/>
              </a:ext>
            </a:extLst>
          </p:cNvPr>
          <p:cNvSpPr>
            <a:spLocks noGrp="1" noChangeAspect="1"/>
          </p:cNvSpPr>
          <p:nvPr>
            <p:ph type="pic" sz="quarter" idx="59" hasCustomPrompt="1"/>
          </p:nvPr>
        </p:nvSpPr>
        <p:spPr>
          <a:xfrm>
            <a:off x="6102817"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sz="1200"/>
            </a:lvl1pPr>
          </a:lstStyle>
          <a:p>
            <a:r>
              <a:rPr lang="en-US" noProof="0" dirty="0"/>
              <a:t>Picture</a:t>
            </a:r>
          </a:p>
        </p:txBody>
      </p:sp>
      <p:sp>
        <p:nvSpPr>
          <p:cNvPr id="85" name="Espace réservé pour une image  6">
            <a:extLst>
              <a:ext uri="{FF2B5EF4-FFF2-40B4-BE49-F238E27FC236}">
                <a16:creationId xmlns:a16="http://schemas.microsoft.com/office/drawing/2014/main" xmlns="" id="{A28C89B7-1145-0E44-ACC1-0378BC1DD286}"/>
              </a:ext>
            </a:extLst>
          </p:cNvPr>
          <p:cNvSpPr>
            <a:spLocks noGrp="1" noChangeAspect="1"/>
          </p:cNvSpPr>
          <p:nvPr>
            <p:ph type="pic" sz="quarter" idx="60" hasCustomPrompt="1"/>
          </p:nvPr>
        </p:nvSpPr>
        <p:spPr>
          <a:xfrm>
            <a:off x="7584190"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6" name="Espace réservé pour une image  6">
            <a:extLst>
              <a:ext uri="{FF2B5EF4-FFF2-40B4-BE49-F238E27FC236}">
                <a16:creationId xmlns:a16="http://schemas.microsoft.com/office/drawing/2014/main" xmlns="" id="{546F0D01-BCBD-4A43-9006-F8ED943DEA2B}"/>
              </a:ext>
            </a:extLst>
          </p:cNvPr>
          <p:cNvSpPr>
            <a:spLocks noGrp="1" noChangeAspect="1"/>
          </p:cNvSpPr>
          <p:nvPr>
            <p:ph type="pic" sz="quarter" idx="61" hasCustomPrompt="1"/>
          </p:nvPr>
        </p:nvSpPr>
        <p:spPr>
          <a:xfrm>
            <a:off x="9069445"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7" name="Espace réservé pour une image  6">
            <a:extLst>
              <a:ext uri="{FF2B5EF4-FFF2-40B4-BE49-F238E27FC236}">
                <a16:creationId xmlns:a16="http://schemas.microsoft.com/office/drawing/2014/main" xmlns="" id="{B8E6C1D8-7CC8-3347-AC25-C4527721BBE1}"/>
              </a:ext>
            </a:extLst>
          </p:cNvPr>
          <p:cNvSpPr>
            <a:spLocks noGrp="1" noChangeAspect="1"/>
          </p:cNvSpPr>
          <p:nvPr>
            <p:ph type="pic" sz="quarter" idx="62" hasCustomPrompt="1"/>
          </p:nvPr>
        </p:nvSpPr>
        <p:spPr>
          <a:xfrm>
            <a:off x="10550818"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8" name="Espace réservé pour une image  6">
            <a:extLst>
              <a:ext uri="{FF2B5EF4-FFF2-40B4-BE49-F238E27FC236}">
                <a16:creationId xmlns:a16="http://schemas.microsoft.com/office/drawing/2014/main" xmlns="" id="{6053C483-761E-4445-BB64-4FF6CEB67F66}"/>
              </a:ext>
            </a:extLst>
          </p:cNvPr>
          <p:cNvSpPr>
            <a:spLocks noGrp="1" noChangeAspect="1"/>
          </p:cNvSpPr>
          <p:nvPr>
            <p:ph type="pic" sz="quarter" idx="63" hasCustomPrompt="1"/>
          </p:nvPr>
        </p:nvSpPr>
        <p:spPr>
          <a:xfrm>
            <a:off x="539521" y="4265456"/>
            <a:ext cx="1399700" cy="13997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Tree>
    <p:extLst>
      <p:ext uri="{BB962C8B-B14F-4D97-AF65-F5344CB8AC3E}">
        <p14:creationId xmlns:p14="http://schemas.microsoft.com/office/powerpoint/2010/main" val="229105071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Custom Layout 1">
    <p:spTree>
      <p:nvGrpSpPr>
        <p:cNvPr id="1" name=""/>
        <p:cNvGrpSpPr/>
        <p:nvPr/>
      </p:nvGrpSpPr>
      <p:grpSpPr>
        <a:xfrm>
          <a:off x="0" y="0"/>
          <a:ext cx="0" cy="0"/>
          <a:chOff x="0" y="0"/>
          <a:chExt cx="0" cy="0"/>
        </a:xfrm>
      </p:grpSpPr>
      <p:sp>
        <p:nvSpPr>
          <p:cNvPr id="10" name="Titre 4">
            <a:extLst>
              <a:ext uri="{FF2B5EF4-FFF2-40B4-BE49-F238E27FC236}">
                <a16:creationId xmlns:a16="http://schemas.microsoft.com/office/drawing/2014/main" xmlns="" id="{1E74CB98-E872-4E4F-8CFF-98EF12F49443}"/>
              </a:ext>
            </a:extLst>
          </p:cNvPr>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12" name="Espace réservé du texte 8">
            <a:extLst>
              <a:ext uri="{FF2B5EF4-FFF2-40B4-BE49-F238E27FC236}">
                <a16:creationId xmlns:a16="http://schemas.microsoft.com/office/drawing/2014/main" xmlns="" id="{2D565B95-1B83-784D-B9FF-8C4C44C7717C}"/>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31474147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Custom Layout 2">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5" name="Espace réservé du texte 8">
            <a:extLst>
              <a:ext uri="{FF2B5EF4-FFF2-40B4-BE49-F238E27FC236}">
                <a16:creationId xmlns:a16="http://schemas.microsoft.com/office/drawing/2014/main" xmlns="" id="{6FC9071F-D0B2-CD4E-9F3C-F21F40446902}"/>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4759314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Custom Layout 3">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6" name="Espace réservé pour une image  6"/>
          <p:cNvSpPr>
            <a:spLocks noGrp="1" noChangeAspect="1"/>
          </p:cNvSpPr>
          <p:nvPr>
            <p:ph type="pic" sz="quarter" idx="39" hasCustomPrompt="1"/>
          </p:nvPr>
        </p:nvSpPr>
        <p:spPr>
          <a:xfrm>
            <a:off x="625330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00" name="Espace réservé pour une image  6"/>
          <p:cNvSpPr>
            <a:spLocks noGrp="1" noChangeAspect="1"/>
          </p:cNvSpPr>
          <p:nvPr>
            <p:ph type="pic" sz="quarter" idx="40" hasCustomPrompt="1"/>
          </p:nvPr>
        </p:nvSpPr>
        <p:spPr>
          <a:xfrm>
            <a:off x="7982004"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1" name="Espace réservé du texte 8"/>
          <p:cNvSpPr>
            <a:spLocks noGrp="1"/>
          </p:cNvSpPr>
          <p:nvPr>
            <p:ph type="body" sz="quarter" idx="10" hasCustomPrompt="1"/>
          </p:nvPr>
        </p:nvSpPr>
        <p:spPr>
          <a:xfrm>
            <a:off x="582488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4" name="Espace réservé du texte 8"/>
          <p:cNvSpPr>
            <a:spLocks noGrp="1"/>
          </p:cNvSpPr>
          <p:nvPr>
            <p:ph type="body" sz="quarter" idx="49" hasCustomPrompt="1"/>
          </p:nvPr>
        </p:nvSpPr>
        <p:spPr>
          <a:xfrm>
            <a:off x="7553587"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7" name="Espace réservé pour une image  6"/>
          <p:cNvSpPr>
            <a:spLocks noGrp="1" noChangeAspect="1"/>
          </p:cNvSpPr>
          <p:nvPr>
            <p:ph type="pic" sz="quarter" idx="50" hasCustomPrompt="1"/>
          </p:nvPr>
        </p:nvSpPr>
        <p:spPr>
          <a:xfrm>
            <a:off x="9736737"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8" name="Espace réservé du texte 8"/>
          <p:cNvSpPr>
            <a:spLocks noGrp="1"/>
          </p:cNvSpPr>
          <p:nvPr>
            <p:ph type="body" sz="quarter" idx="51" hasCustomPrompt="1"/>
          </p:nvPr>
        </p:nvSpPr>
        <p:spPr>
          <a:xfrm>
            <a:off x="9308320"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5" name="Espace réservé pour une image  6"/>
          <p:cNvSpPr>
            <a:spLocks noGrp="1" noChangeAspect="1"/>
          </p:cNvSpPr>
          <p:nvPr>
            <p:ph type="pic" sz="quarter" idx="52" hasCustomPrompt="1"/>
          </p:nvPr>
        </p:nvSpPr>
        <p:spPr>
          <a:xfrm>
            <a:off x="6253301"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6" name="Espace réservé pour une image  6"/>
          <p:cNvSpPr>
            <a:spLocks noGrp="1" noChangeAspect="1"/>
          </p:cNvSpPr>
          <p:nvPr>
            <p:ph type="pic" sz="quarter" idx="53" hasCustomPrompt="1"/>
          </p:nvPr>
        </p:nvSpPr>
        <p:spPr>
          <a:xfrm>
            <a:off x="7982004"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7" name="Espace réservé du texte 8"/>
          <p:cNvSpPr>
            <a:spLocks noGrp="1"/>
          </p:cNvSpPr>
          <p:nvPr>
            <p:ph type="body" sz="quarter" idx="54" hasCustomPrompt="1"/>
          </p:nvPr>
        </p:nvSpPr>
        <p:spPr>
          <a:xfrm>
            <a:off x="5824884" y="2476886"/>
            <a:ext cx="1634434" cy="286232"/>
          </a:xfrm>
          <a:prstGeom prst="rect">
            <a:avLst/>
          </a:prstGeom>
        </p:spPr>
        <p:txBody>
          <a:bodyPr vert="horz" wrap="square">
            <a:spAutoFit/>
          </a:bodyPr>
          <a:lstStyle>
            <a:lvl1pPr marL="0" indent="0" algn="ctr">
              <a:buNone/>
              <a:defRPr sz="14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8" name="Espace réservé du texte 8"/>
          <p:cNvSpPr>
            <a:spLocks noGrp="1"/>
          </p:cNvSpPr>
          <p:nvPr>
            <p:ph type="body" sz="quarter" idx="55" hasCustomPrompt="1"/>
          </p:nvPr>
        </p:nvSpPr>
        <p:spPr>
          <a:xfrm>
            <a:off x="7553587"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9" name="Espace réservé pour une image  6"/>
          <p:cNvSpPr>
            <a:spLocks noGrp="1" noChangeAspect="1"/>
          </p:cNvSpPr>
          <p:nvPr>
            <p:ph type="pic" sz="quarter" idx="56" hasCustomPrompt="1"/>
          </p:nvPr>
        </p:nvSpPr>
        <p:spPr>
          <a:xfrm>
            <a:off x="9736737"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0" name="Espace réservé du texte 8"/>
          <p:cNvSpPr>
            <a:spLocks noGrp="1"/>
          </p:cNvSpPr>
          <p:nvPr>
            <p:ph type="body" sz="quarter" idx="57" hasCustomPrompt="1"/>
          </p:nvPr>
        </p:nvSpPr>
        <p:spPr>
          <a:xfrm>
            <a:off x="9308320"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67" name="Espace réservé pour une image  6"/>
          <p:cNvSpPr>
            <a:spLocks noGrp="1" noChangeAspect="1"/>
          </p:cNvSpPr>
          <p:nvPr>
            <p:ph type="pic" sz="quarter" idx="58" hasCustomPrompt="1"/>
          </p:nvPr>
        </p:nvSpPr>
        <p:spPr>
          <a:xfrm>
            <a:off x="6253301"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8" name="Espace réservé pour une image  6"/>
          <p:cNvSpPr>
            <a:spLocks noGrp="1" noChangeAspect="1"/>
          </p:cNvSpPr>
          <p:nvPr>
            <p:ph type="pic" sz="quarter" idx="59" hasCustomPrompt="1"/>
          </p:nvPr>
        </p:nvSpPr>
        <p:spPr>
          <a:xfrm>
            <a:off x="7982004"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9" name="Espace réservé du texte 8"/>
          <p:cNvSpPr>
            <a:spLocks noGrp="1"/>
          </p:cNvSpPr>
          <p:nvPr>
            <p:ph type="body" sz="quarter" idx="60" hasCustomPrompt="1"/>
          </p:nvPr>
        </p:nvSpPr>
        <p:spPr>
          <a:xfrm>
            <a:off x="5824884"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0" name="Espace réservé du texte 8"/>
          <p:cNvSpPr>
            <a:spLocks noGrp="1"/>
          </p:cNvSpPr>
          <p:nvPr>
            <p:ph type="body" sz="quarter" idx="61" hasCustomPrompt="1"/>
          </p:nvPr>
        </p:nvSpPr>
        <p:spPr>
          <a:xfrm>
            <a:off x="7553587"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1" name="Espace réservé pour une image  6"/>
          <p:cNvSpPr>
            <a:spLocks noGrp="1" noChangeAspect="1"/>
          </p:cNvSpPr>
          <p:nvPr>
            <p:ph type="pic" sz="quarter" idx="62" hasCustomPrompt="1"/>
          </p:nvPr>
        </p:nvSpPr>
        <p:spPr>
          <a:xfrm>
            <a:off x="9736737"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2" name="Espace réservé du texte 8"/>
          <p:cNvSpPr>
            <a:spLocks noGrp="1"/>
          </p:cNvSpPr>
          <p:nvPr>
            <p:ph type="body" sz="quarter" idx="63" hasCustomPrompt="1"/>
          </p:nvPr>
        </p:nvSpPr>
        <p:spPr>
          <a:xfrm>
            <a:off x="9308320"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5" name="Espace réservé pour une image  6"/>
          <p:cNvSpPr>
            <a:spLocks noGrp="1" noChangeAspect="1"/>
          </p:cNvSpPr>
          <p:nvPr>
            <p:ph type="pic" sz="quarter" idx="64" hasCustomPrompt="1"/>
          </p:nvPr>
        </p:nvSpPr>
        <p:spPr>
          <a:xfrm>
            <a:off x="3688718"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6" name="Espace réservé du texte 8"/>
          <p:cNvSpPr>
            <a:spLocks noGrp="1"/>
          </p:cNvSpPr>
          <p:nvPr>
            <p:ph type="body" sz="quarter" idx="65" hasCustomPrompt="1"/>
          </p:nvPr>
        </p:nvSpPr>
        <p:spPr>
          <a:xfrm>
            <a:off x="3260301"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9" name="Espace réservé pour une image  6"/>
          <p:cNvSpPr>
            <a:spLocks noGrp="1" noChangeAspect="1"/>
          </p:cNvSpPr>
          <p:nvPr>
            <p:ph type="pic" sz="quarter" idx="66" hasCustomPrompt="1"/>
          </p:nvPr>
        </p:nvSpPr>
        <p:spPr>
          <a:xfrm>
            <a:off x="3682960"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0" name="Espace réservé du texte 8"/>
          <p:cNvSpPr>
            <a:spLocks noGrp="1"/>
          </p:cNvSpPr>
          <p:nvPr>
            <p:ph type="body" sz="quarter" idx="67" hasCustomPrompt="1"/>
          </p:nvPr>
        </p:nvSpPr>
        <p:spPr>
          <a:xfrm>
            <a:off x="3254543"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83" name="Espace réservé pour une image  6"/>
          <p:cNvSpPr>
            <a:spLocks noGrp="1" noChangeAspect="1"/>
          </p:cNvSpPr>
          <p:nvPr>
            <p:ph type="pic" sz="quarter" idx="68" hasCustomPrompt="1"/>
          </p:nvPr>
        </p:nvSpPr>
        <p:spPr>
          <a:xfrm>
            <a:off x="119393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4" name="Espace réservé du texte 8"/>
          <p:cNvSpPr>
            <a:spLocks noGrp="1"/>
          </p:cNvSpPr>
          <p:nvPr>
            <p:ph type="body" sz="quarter" idx="69" hasCustomPrompt="1"/>
          </p:nvPr>
        </p:nvSpPr>
        <p:spPr>
          <a:xfrm>
            <a:off x="76551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8"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0857353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Custom Layout 4">
    <p:spTree>
      <p:nvGrpSpPr>
        <p:cNvPr id="1" name=""/>
        <p:cNvGrpSpPr/>
        <p:nvPr/>
      </p:nvGrpSpPr>
      <p:grpSpPr>
        <a:xfrm>
          <a:off x="0" y="0"/>
          <a:ext cx="0" cy="0"/>
          <a:chOff x="0" y="0"/>
          <a:chExt cx="0" cy="0"/>
        </a:xfrm>
      </p:grpSpPr>
      <p:cxnSp>
        <p:nvCxnSpPr>
          <p:cNvPr id="15" name="Connecteur droit 14"/>
          <p:cNvCxnSpPr/>
          <p:nvPr userDrawn="1"/>
        </p:nvCxnSpPr>
        <p:spPr>
          <a:xfrm>
            <a:off x="5868063" y="2291771"/>
            <a:ext cx="994750"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0" name="Titre 4"/>
          <p:cNvSpPr>
            <a:spLocks noGrp="1"/>
          </p:cNvSpPr>
          <p:nvPr>
            <p:ph type="title" hasCustomPrompt="1"/>
          </p:nvPr>
        </p:nvSpPr>
        <p:spPr>
          <a:xfrm>
            <a:off x="6194067" y="1185898"/>
            <a:ext cx="5424866"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6" name="Espace réservé du texte 8">
            <a:extLst>
              <a:ext uri="{FF2B5EF4-FFF2-40B4-BE49-F238E27FC236}">
                <a16:creationId xmlns:a16="http://schemas.microsoft.com/office/drawing/2014/main" xmlns="" id="{52410395-356A-5044-B71D-5B04353933B8}"/>
              </a:ext>
            </a:extLst>
          </p:cNvPr>
          <p:cNvSpPr>
            <a:spLocks noGrp="1"/>
          </p:cNvSpPr>
          <p:nvPr>
            <p:ph type="body" sz="quarter" idx="11" hasCustomPrompt="1"/>
          </p:nvPr>
        </p:nvSpPr>
        <p:spPr>
          <a:xfrm>
            <a:off x="6194066" y="2622204"/>
            <a:ext cx="5424866"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2865061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6">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5" name="Espace réservé du texte 8"/>
          <p:cNvSpPr>
            <a:spLocks noGrp="1"/>
          </p:cNvSpPr>
          <p:nvPr>
            <p:ph type="body" sz="quarter" idx="10" hasCustomPrompt="1"/>
          </p:nvPr>
        </p:nvSpPr>
        <p:spPr>
          <a:xfrm>
            <a:off x="6190206" y="2089840"/>
            <a:ext cx="4832994" cy="286232"/>
          </a:xfrm>
          <a:prstGeom prst="rect">
            <a:avLst/>
          </a:prstGeom>
        </p:spPr>
        <p:txBody>
          <a:bodyPr vert="horz" wrap="square">
            <a:spAutoFit/>
          </a:bodyPr>
          <a:lstStyle>
            <a:lvl1pPr marL="0" indent="0">
              <a:buNone/>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6" name="Espace réservé pour une image  6"/>
          <p:cNvSpPr>
            <a:spLocks noGrp="1" noChangeAspect="1"/>
          </p:cNvSpPr>
          <p:nvPr>
            <p:ph type="pic" sz="quarter" idx="68" hasCustomPrompt="1"/>
          </p:nvPr>
        </p:nvSpPr>
        <p:spPr>
          <a:xfrm>
            <a:off x="936764" y="1886400"/>
            <a:ext cx="3798817" cy="3798817"/>
          </a:xfrm>
          <a:prstGeom prst="ellipse">
            <a:avLst/>
          </a:prstGeom>
          <a:solidFill>
            <a:schemeClr val="bg1">
              <a:lumMod val="95000"/>
            </a:schemeClr>
          </a:solidFill>
          <a:ln w="10160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2724434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Custom Layout 6">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68" hasCustomPrompt="1"/>
          </p:nvPr>
        </p:nvSpPr>
        <p:spPr>
          <a:xfrm>
            <a:off x="936764" y="1886400"/>
            <a:ext cx="3798817" cy="3798817"/>
          </a:xfrm>
          <a:prstGeom prst="ellipse">
            <a:avLst/>
          </a:prstGeom>
          <a:solidFill>
            <a:schemeClr val="bg1">
              <a:lumMod val="95000"/>
            </a:schemeClr>
          </a:solidFill>
          <a:ln w="10160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0" name="Espace réservé du texte 8">
            <a:extLst>
              <a:ext uri="{FF2B5EF4-FFF2-40B4-BE49-F238E27FC236}">
                <a16:creationId xmlns:a16="http://schemas.microsoft.com/office/drawing/2014/main" xmlns="" id="{830A4E4A-07DC-254E-8AC4-58F28F898914}"/>
              </a:ext>
            </a:extLst>
          </p:cNvPr>
          <p:cNvSpPr>
            <a:spLocks noGrp="1"/>
          </p:cNvSpPr>
          <p:nvPr>
            <p:ph type="body" sz="quarter" idx="11" hasCustomPrompt="1"/>
          </p:nvPr>
        </p:nvSpPr>
        <p:spPr>
          <a:xfrm>
            <a:off x="6194066" y="2089840"/>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70952954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Custom Layout 7">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6" name="Espace réservé du texte 8">
            <a:extLst>
              <a:ext uri="{FF2B5EF4-FFF2-40B4-BE49-F238E27FC236}">
                <a16:creationId xmlns:a16="http://schemas.microsoft.com/office/drawing/2014/main" xmlns="" id="{7588AF5B-26F9-5147-915E-EBF47185CF59}"/>
              </a:ext>
            </a:extLst>
          </p:cNvPr>
          <p:cNvSpPr>
            <a:spLocks noGrp="1"/>
          </p:cNvSpPr>
          <p:nvPr>
            <p:ph type="body" sz="quarter" idx="11" hasCustomPrompt="1"/>
          </p:nvPr>
        </p:nvSpPr>
        <p:spPr>
          <a:xfrm>
            <a:off x="4821234" y="1817614"/>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8" name="Espace réservé du texte 8">
            <a:extLst>
              <a:ext uri="{FF2B5EF4-FFF2-40B4-BE49-F238E27FC236}">
                <a16:creationId xmlns:a16="http://schemas.microsoft.com/office/drawing/2014/main" xmlns="" id="{FC36B701-7CD8-1B40-A873-3653665330B4}"/>
              </a:ext>
            </a:extLst>
          </p:cNvPr>
          <p:cNvSpPr>
            <a:spLocks noGrp="1"/>
          </p:cNvSpPr>
          <p:nvPr>
            <p:ph type="body" sz="quarter" idx="59" hasCustomPrompt="1"/>
          </p:nvPr>
        </p:nvSpPr>
        <p:spPr>
          <a:xfrm>
            <a:off x="4821234" y="1233879"/>
            <a:ext cx="4829134" cy="369332"/>
          </a:xfrm>
          <a:prstGeom prst="rect">
            <a:avLst/>
          </a:prstGeom>
        </p:spPr>
        <p:txBody>
          <a:bodyPr wrap="square">
            <a:spAutoFit/>
          </a:bodyPr>
          <a:lstStyle>
            <a:lvl1pPr marL="0" indent="0">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12387550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Custom Layout 8">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8" name="Espace réservé pour une image  6"/>
          <p:cNvSpPr>
            <a:spLocks noGrp="1" noChangeAspect="1"/>
          </p:cNvSpPr>
          <p:nvPr>
            <p:ph type="pic" sz="quarter" idx="59" hasCustomPrompt="1"/>
          </p:nvPr>
        </p:nvSpPr>
        <p:spPr>
          <a:xfrm>
            <a:off x="9490300"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32" name="Espace réservé pour une image  6"/>
          <p:cNvSpPr>
            <a:spLocks noGrp="1" noChangeAspect="1"/>
          </p:cNvSpPr>
          <p:nvPr>
            <p:ph type="pic" sz="quarter" idx="55" hasCustomPrompt="1"/>
          </p:nvPr>
        </p:nvSpPr>
        <p:spPr>
          <a:xfrm>
            <a:off x="5643543"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12"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14" name="Espace réservé du texte 8">
            <a:extLst>
              <a:ext uri="{FF2B5EF4-FFF2-40B4-BE49-F238E27FC236}">
                <a16:creationId xmlns:a16="http://schemas.microsoft.com/office/drawing/2014/main" xmlns="" id="{D8C38A8A-16E6-3A48-B5E5-5CCE3EC01334}"/>
              </a:ext>
            </a:extLst>
          </p:cNvPr>
          <p:cNvSpPr>
            <a:spLocks noGrp="1"/>
          </p:cNvSpPr>
          <p:nvPr>
            <p:ph type="body" sz="quarter" idx="62" hasCustomPrompt="1"/>
          </p:nvPr>
        </p:nvSpPr>
        <p:spPr>
          <a:xfrm>
            <a:off x="4462934"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3" name="Espace réservé du texte 8">
            <a:extLst>
              <a:ext uri="{FF2B5EF4-FFF2-40B4-BE49-F238E27FC236}">
                <a16:creationId xmlns:a16="http://schemas.microsoft.com/office/drawing/2014/main" xmlns="" id="{AA858227-772A-6046-9842-E8E9131392DC}"/>
              </a:ext>
            </a:extLst>
          </p:cNvPr>
          <p:cNvSpPr>
            <a:spLocks noGrp="1"/>
          </p:cNvSpPr>
          <p:nvPr>
            <p:ph type="body" sz="quarter" idx="11" hasCustomPrompt="1"/>
          </p:nvPr>
        </p:nvSpPr>
        <p:spPr>
          <a:xfrm>
            <a:off x="4462934"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19" name="Espace réservé du texte 8">
            <a:extLst>
              <a:ext uri="{FF2B5EF4-FFF2-40B4-BE49-F238E27FC236}">
                <a16:creationId xmlns:a16="http://schemas.microsoft.com/office/drawing/2014/main" xmlns="" id="{4861164B-0739-5A46-8A76-B905FCBC5096}"/>
              </a:ext>
            </a:extLst>
          </p:cNvPr>
          <p:cNvSpPr>
            <a:spLocks noGrp="1"/>
          </p:cNvSpPr>
          <p:nvPr>
            <p:ph type="body" sz="quarter" idx="64" hasCustomPrompt="1"/>
          </p:nvPr>
        </p:nvSpPr>
        <p:spPr>
          <a:xfrm>
            <a:off x="8309691"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E4415049-60F5-3A47-B577-25CFEC0949E5}"/>
              </a:ext>
            </a:extLst>
          </p:cNvPr>
          <p:cNvSpPr>
            <a:spLocks noGrp="1"/>
          </p:cNvSpPr>
          <p:nvPr>
            <p:ph type="body" sz="quarter" idx="65" hasCustomPrompt="1"/>
          </p:nvPr>
        </p:nvSpPr>
        <p:spPr>
          <a:xfrm>
            <a:off x="8309691"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14261240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Custom Layout 9">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55" hasCustomPrompt="1"/>
          </p:nvPr>
        </p:nvSpPr>
        <p:spPr>
          <a:xfrm>
            <a:off x="5343709"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7" name="Espace réservé pour une image  6"/>
          <p:cNvSpPr>
            <a:spLocks noGrp="1" noChangeAspect="1"/>
          </p:cNvSpPr>
          <p:nvPr>
            <p:ph type="pic" sz="quarter" idx="56" hasCustomPrompt="1"/>
          </p:nvPr>
        </p:nvSpPr>
        <p:spPr>
          <a:xfrm>
            <a:off x="7659312"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8" name="Espace réservé pour une image  6"/>
          <p:cNvSpPr>
            <a:spLocks noGrp="1" noChangeAspect="1"/>
          </p:cNvSpPr>
          <p:nvPr>
            <p:ph type="pic" sz="quarter" idx="57" hasCustomPrompt="1"/>
          </p:nvPr>
        </p:nvSpPr>
        <p:spPr>
          <a:xfrm>
            <a:off x="9979841"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0" name="Espace réservé du texte 8"/>
          <p:cNvSpPr>
            <a:spLocks noGrp="1"/>
          </p:cNvSpPr>
          <p:nvPr>
            <p:ph type="body" sz="quarter" idx="59" hasCustomPrompt="1"/>
          </p:nvPr>
        </p:nvSpPr>
        <p:spPr>
          <a:xfrm>
            <a:off x="7275329"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p:cNvSpPr>
            <a:spLocks noGrp="1"/>
          </p:cNvSpPr>
          <p:nvPr>
            <p:ph type="body" sz="quarter" idx="64" hasCustomPrompt="1"/>
          </p:nvPr>
        </p:nvSpPr>
        <p:spPr>
          <a:xfrm>
            <a:off x="7275329"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 name="Espace réservé pour une image  6"/>
          <p:cNvSpPr>
            <a:spLocks noGrp="1" noChangeAspect="1"/>
          </p:cNvSpPr>
          <p:nvPr>
            <p:ph type="pic" sz="quarter" idx="66" hasCustomPrompt="1"/>
          </p:nvPr>
        </p:nvSpPr>
        <p:spPr>
          <a:xfrm>
            <a:off x="5343709"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16" name="Espace réservé pour une image  6"/>
          <p:cNvSpPr>
            <a:spLocks noGrp="1" noChangeAspect="1"/>
          </p:cNvSpPr>
          <p:nvPr>
            <p:ph type="pic" sz="quarter" idx="67" hasCustomPrompt="1"/>
          </p:nvPr>
        </p:nvSpPr>
        <p:spPr>
          <a:xfrm>
            <a:off x="7659312"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17" name="Espace réservé pour une image  6"/>
          <p:cNvSpPr>
            <a:spLocks noGrp="1" noChangeAspect="1"/>
          </p:cNvSpPr>
          <p:nvPr>
            <p:ph type="pic" sz="quarter" idx="68" hasCustomPrompt="1"/>
          </p:nvPr>
        </p:nvSpPr>
        <p:spPr>
          <a:xfrm>
            <a:off x="9979841"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26"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33" name="Espace réservé du texte 8">
            <a:extLst>
              <a:ext uri="{FF2B5EF4-FFF2-40B4-BE49-F238E27FC236}">
                <a16:creationId xmlns:a16="http://schemas.microsoft.com/office/drawing/2014/main" xmlns="" id="{1DA73386-3385-C243-99B2-628D0625B54B}"/>
              </a:ext>
            </a:extLst>
          </p:cNvPr>
          <p:cNvSpPr>
            <a:spLocks noGrp="1"/>
          </p:cNvSpPr>
          <p:nvPr>
            <p:ph type="body" sz="quarter" idx="75" hasCustomPrompt="1"/>
          </p:nvPr>
        </p:nvSpPr>
        <p:spPr>
          <a:xfrm>
            <a:off x="4957266"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4" name="Espace réservé du texte 8">
            <a:extLst>
              <a:ext uri="{FF2B5EF4-FFF2-40B4-BE49-F238E27FC236}">
                <a16:creationId xmlns:a16="http://schemas.microsoft.com/office/drawing/2014/main" xmlns="" id="{32E315DE-BB17-C048-B69D-A2790C35708D}"/>
              </a:ext>
            </a:extLst>
          </p:cNvPr>
          <p:cNvSpPr>
            <a:spLocks noGrp="1"/>
          </p:cNvSpPr>
          <p:nvPr>
            <p:ph type="body" sz="quarter" idx="76" hasCustomPrompt="1"/>
          </p:nvPr>
        </p:nvSpPr>
        <p:spPr>
          <a:xfrm>
            <a:off x="4957266"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7" name="Espace réservé du texte 8">
            <a:extLst>
              <a:ext uri="{FF2B5EF4-FFF2-40B4-BE49-F238E27FC236}">
                <a16:creationId xmlns:a16="http://schemas.microsoft.com/office/drawing/2014/main" xmlns="" id="{2E5EA003-FAA0-A24D-9AEE-AD5F6443EDF4}"/>
              </a:ext>
            </a:extLst>
          </p:cNvPr>
          <p:cNvSpPr>
            <a:spLocks noGrp="1"/>
          </p:cNvSpPr>
          <p:nvPr>
            <p:ph type="body" sz="quarter" idx="77" hasCustomPrompt="1"/>
          </p:nvPr>
        </p:nvSpPr>
        <p:spPr>
          <a:xfrm>
            <a:off x="9583548"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8" name="Espace réservé du texte 8">
            <a:extLst>
              <a:ext uri="{FF2B5EF4-FFF2-40B4-BE49-F238E27FC236}">
                <a16:creationId xmlns:a16="http://schemas.microsoft.com/office/drawing/2014/main" xmlns="" id="{9EBB6621-7AB2-8A4E-A389-8F43A81878A5}"/>
              </a:ext>
            </a:extLst>
          </p:cNvPr>
          <p:cNvSpPr>
            <a:spLocks noGrp="1"/>
          </p:cNvSpPr>
          <p:nvPr>
            <p:ph type="body" sz="quarter" idx="78" hasCustomPrompt="1"/>
          </p:nvPr>
        </p:nvSpPr>
        <p:spPr>
          <a:xfrm>
            <a:off x="9583548"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5" name="Espace réservé du texte 8">
            <a:extLst>
              <a:ext uri="{FF2B5EF4-FFF2-40B4-BE49-F238E27FC236}">
                <a16:creationId xmlns:a16="http://schemas.microsoft.com/office/drawing/2014/main" xmlns="" id="{8F4C3C9B-F342-824A-95B3-734BFADBA16E}"/>
              </a:ext>
            </a:extLst>
          </p:cNvPr>
          <p:cNvSpPr>
            <a:spLocks noGrp="1"/>
          </p:cNvSpPr>
          <p:nvPr>
            <p:ph type="body" sz="quarter" idx="79" hasCustomPrompt="1"/>
          </p:nvPr>
        </p:nvSpPr>
        <p:spPr>
          <a:xfrm>
            <a:off x="7275329"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6" name="Espace réservé du texte 8">
            <a:extLst>
              <a:ext uri="{FF2B5EF4-FFF2-40B4-BE49-F238E27FC236}">
                <a16:creationId xmlns:a16="http://schemas.microsoft.com/office/drawing/2014/main" xmlns="" id="{7455AA0C-B58E-9D4F-8091-8CD7C4AF957B}"/>
              </a:ext>
            </a:extLst>
          </p:cNvPr>
          <p:cNvSpPr>
            <a:spLocks noGrp="1"/>
          </p:cNvSpPr>
          <p:nvPr>
            <p:ph type="body" sz="quarter" idx="80" hasCustomPrompt="1"/>
          </p:nvPr>
        </p:nvSpPr>
        <p:spPr>
          <a:xfrm>
            <a:off x="7275329"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7" name="Espace réservé du texte 8">
            <a:extLst>
              <a:ext uri="{FF2B5EF4-FFF2-40B4-BE49-F238E27FC236}">
                <a16:creationId xmlns:a16="http://schemas.microsoft.com/office/drawing/2014/main" xmlns="" id="{68A3B5FB-5541-DD44-A988-D06DF2F01F6E}"/>
              </a:ext>
            </a:extLst>
          </p:cNvPr>
          <p:cNvSpPr>
            <a:spLocks noGrp="1"/>
          </p:cNvSpPr>
          <p:nvPr>
            <p:ph type="body" sz="quarter" idx="81" hasCustomPrompt="1"/>
          </p:nvPr>
        </p:nvSpPr>
        <p:spPr>
          <a:xfrm>
            <a:off x="4957266"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8" name="Espace réservé du texte 8">
            <a:extLst>
              <a:ext uri="{FF2B5EF4-FFF2-40B4-BE49-F238E27FC236}">
                <a16:creationId xmlns:a16="http://schemas.microsoft.com/office/drawing/2014/main" xmlns="" id="{99C56D8F-21E4-6941-AD4F-E17D872DF3DC}"/>
              </a:ext>
            </a:extLst>
          </p:cNvPr>
          <p:cNvSpPr>
            <a:spLocks noGrp="1"/>
          </p:cNvSpPr>
          <p:nvPr>
            <p:ph type="body" sz="quarter" idx="82" hasCustomPrompt="1"/>
          </p:nvPr>
        </p:nvSpPr>
        <p:spPr>
          <a:xfrm>
            <a:off x="4957266"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9" name="Espace réservé du texte 8">
            <a:extLst>
              <a:ext uri="{FF2B5EF4-FFF2-40B4-BE49-F238E27FC236}">
                <a16:creationId xmlns:a16="http://schemas.microsoft.com/office/drawing/2014/main" xmlns="" id="{F82255CE-8471-CB4F-A783-02E635BBF8AF}"/>
              </a:ext>
            </a:extLst>
          </p:cNvPr>
          <p:cNvSpPr>
            <a:spLocks noGrp="1"/>
          </p:cNvSpPr>
          <p:nvPr>
            <p:ph type="body" sz="quarter" idx="83" hasCustomPrompt="1"/>
          </p:nvPr>
        </p:nvSpPr>
        <p:spPr>
          <a:xfrm>
            <a:off x="9583548"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50" name="Espace réservé du texte 8">
            <a:extLst>
              <a:ext uri="{FF2B5EF4-FFF2-40B4-BE49-F238E27FC236}">
                <a16:creationId xmlns:a16="http://schemas.microsoft.com/office/drawing/2014/main" xmlns="" id="{E90B734C-D7C3-6A4D-AB8E-88250E38D64F}"/>
              </a:ext>
            </a:extLst>
          </p:cNvPr>
          <p:cNvSpPr>
            <a:spLocks noGrp="1"/>
          </p:cNvSpPr>
          <p:nvPr>
            <p:ph type="body" sz="quarter" idx="84" hasCustomPrompt="1"/>
          </p:nvPr>
        </p:nvSpPr>
        <p:spPr>
          <a:xfrm>
            <a:off x="9583548"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38752910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Custom Layout 10">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15" name="Espace réservé du texte 8">
            <a:extLst>
              <a:ext uri="{FF2B5EF4-FFF2-40B4-BE49-F238E27FC236}">
                <a16:creationId xmlns:a16="http://schemas.microsoft.com/office/drawing/2014/main" xmlns="" id="{03C77853-EE50-6041-8A85-590371A9BB6A}"/>
              </a:ext>
            </a:extLst>
          </p:cNvPr>
          <p:cNvSpPr>
            <a:spLocks noGrp="1"/>
          </p:cNvSpPr>
          <p:nvPr>
            <p:ph type="body" sz="quarter" idx="62" hasCustomPrompt="1"/>
          </p:nvPr>
        </p:nvSpPr>
        <p:spPr>
          <a:xfrm>
            <a:off x="4821234"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7" name="Espace réservé du texte 8">
            <a:extLst>
              <a:ext uri="{FF2B5EF4-FFF2-40B4-BE49-F238E27FC236}">
                <a16:creationId xmlns:a16="http://schemas.microsoft.com/office/drawing/2014/main" xmlns="" id="{E7C6E453-4BF4-9242-B4AA-E0A2C3E761E1}"/>
              </a:ext>
            </a:extLst>
          </p:cNvPr>
          <p:cNvSpPr>
            <a:spLocks noGrp="1"/>
          </p:cNvSpPr>
          <p:nvPr>
            <p:ph type="body" sz="quarter" idx="63" hasCustomPrompt="1"/>
          </p:nvPr>
        </p:nvSpPr>
        <p:spPr>
          <a:xfrm>
            <a:off x="8296076"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0" name="Espace réservé du texte 8">
            <a:extLst>
              <a:ext uri="{FF2B5EF4-FFF2-40B4-BE49-F238E27FC236}">
                <a16:creationId xmlns:a16="http://schemas.microsoft.com/office/drawing/2014/main" xmlns="" id="{31B35EA6-889F-B041-8BBB-9021C2FFA14D}"/>
              </a:ext>
            </a:extLst>
          </p:cNvPr>
          <p:cNvSpPr>
            <a:spLocks noGrp="1"/>
          </p:cNvSpPr>
          <p:nvPr>
            <p:ph type="body" sz="quarter" idx="64" hasCustomPrompt="1"/>
          </p:nvPr>
        </p:nvSpPr>
        <p:spPr>
          <a:xfrm>
            <a:off x="4821234"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1" name="Espace réservé du texte 8">
            <a:extLst>
              <a:ext uri="{FF2B5EF4-FFF2-40B4-BE49-F238E27FC236}">
                <a16:creationId xmlns:a16="http://schemas.microsoft.com/office/drawing/2014/main" xmlns="" id="{975D7509-3C41-6440-8D37-91A08A37F920}"/>
              </a:ext>
            </a:extLst>
          </p:cNvPr>
          <p:cNvSpPr>
            <a:spLocks noGrp="1"/>
          </p:cNvSpPr>
          <p:nvPr>
            <p:ph type="body" sz="quarter" idx="65" hasCustomPrompt="1"/>
          </p:nvPr>
        </p:nvSpPr>
        <p:spPr>
          <a:xfrm>
            <a:off x="8296076"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114488121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Custom Layout 11">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15897396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Custom Layout 12">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1" name="Espace réservé du texte 8">
            <a:extLst>
              <a:ext uri="{FF2B5EF4-FFF2-40B4-BE49-F238E27FC236}">
                <a16:creationId xmlns:a16="http://schemas.microsoft.com/office/drawing/2014/main" xmlns="" id="{06A6DCD6-8C47-ED4A-BD97-90E7974FBBFA}"/>
              </a:ext>
            </a:extLst>
          </p:cNvPr>
          <p:cNvSpPr>
            <a:spLocks noGrp="1"/>
          </p:cNvSpPr>
          <p:nvPr>
            <p:ph type="body" sz="quarter" idx="62" hasCustomPrompt="1"/>
          </p:nvPr>
        </p:nvSpPr>
        <p:spPr>
          <a:xfrm>
            <a:off x="539522"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a:extLst>
              <a:ext uri="{FF2B5EF4-FFF2-40B4-BE49-F238E27FC236}">
                <a16:creationId xmlns:a16="http://schemas.microsoft.com/office/drawing/2014/main" xmlns="" id="{9383BA41-0E3D-F449-AE1A-B85C213D50D1}"/>
              </a:ext>
            </a:extLst>
          </p:cNvPr>
          <p:cNvSpPr>
            <a:spLocks noGrp="1"/>
          </p:cNvSpPr>
          <p:nvPr>
            <p:ph type="body" sz="quarter" idx="63" hasCustomPrompt="1"/>
          </p:nvPr>
        </p:nvSpPr>
        <p:spPr>
          <a:xfrm>
            <a:off x="3421225"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6" name="Espace réservé du texte 8">
            <a:extLst>
              <a:ext uri="{FF2B5EF4-FFF2-40B4-BE49-F238E27FC236}">
                <a16:creationId xmlns:a16="http://schemas.microsoft.com/office/drawing/2014/main" xmlns="" id="{3E055201-291A-2042-9622-39548DAE36B6}"/>
              </a:ext>
            </a:extLst>
          </p:cNvPr>
          <p:cNvSpPr>
            <a:spLocks noGrp="1"/>
          </p:cNvSpPr>
          <p:nvPr>
            <p:ph type="body" sz="quarter" idx="64" hasCustomPrompt="1"/>
          </p:nvPr>
        </p:nvSpPr>
        <p:spPr>
          <a:xfrm>
            <a:off x="6302928"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7" name="Espace réservé du texte 8">
            <a:extLst>
              <a:ext uri="{FF2B5EF4-FFF2-40B4-BE49-F238E27FC236}">
                <a16:creationId xmlns:a16="http://schemas.microsoft.com/office/drawing/2014/main" xmlns="" id="{AF587C4A-2928-B341-B80C-DD507790C07C}"/>
              </a:ext>
            </a:extLst>
          </p:cNvPr>
          <p:cNvSpPr>
            <a:spLocks noGrp="1"/>
          </p:cNvSpPr>
          <p:nvPr>
            <p:ph type="body" sz="quarter" idx="65" hasCustomPrompt="1"/>
          </p:nvPr>
        </p:nvSpPr>
        <p:spPr>
          <a:xfrm>
            <a:off x="9184631"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211069785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Custom Layout 13">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3" name="Espace réservé pour une image  6"/>
          <p:cNvSpPr>
            <a:spLocks noGrp="1" noChangeAspect="1"/>
          </p:cNvSpPr>
          <p:nvPr>
            <p:ph type="pic" sz="quarter" idx="55" hasCustomPrompt="1"/>
          </p:nvPr>
        </p:nvSpPr>
        <p:spPr>
          <a:xfrm>
            <a:off x="134553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49" name="Espace réservé pour une image  6"/>
          <p:cNvSpPr>
            <a:spLocks noGrp="1" noChangeAspect="1"/>
          </p:cNvSpPr>
          <p:nvPr>
            <p:ph type="pic" sz="quarter" idx="66" hasCustomPrompt="1"/>
          </p:nvPr>
        </p:nvSpPr>
        <p:spPr>
          <a:xfrm>
            <a:off x="4227238"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0" name="Espace réservé pour une image  6"/>
          <p:cNvSpPr>
            <a:spLocks noGrp="1" noChangeAspect="1"/>
          </p:cNvSpPr>
          <p:nvPr>
            <p:ph type="pic" sz="quarter" idx="67" hasCustomPrompt="1"/>
          </p:nvPr>
        </p:nvSpPr>
        <p:spPr>
          <a:xfrm>
            <a:off x="710894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1" name="Espace réservé pour une image  6"/>
          <p:cNvSpPr>
            <a:spLocks noGrp="1" noChangeAspect="1"/>
          </p:cNvSpPr>
          <p:nvPr>
            <p:ph type="pic" sz="quarter" idx="68" hasCustomPrompt="1"/>
          </p:nvPr>
        </p:nvSpPr>
        <p:spPr>
          <a:xfrm>
            <a:off x="9990646"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4"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6" name="Espace réservé du texte 8">
            <a:extLst>
              <a:ext uri="{FF2B5EF4-FFF2-40B4-BE49-F238E27FC236}">
                <a16:creationId xmlns:a16="http://schemas.microsoft.com/office/drawing/2014/main" xmlns="" id="{DAD67F25-1B7C-494B-9439-9763E0669021}"/>
              </a:ext>
            </a:extLst>
          </p:cNvPr>
          <p:cNvSpPr>
            <a:spLocks noGrp="1"/>
          </p:cNvSpPr>
          <p:nvPr>
            <p:ph type="body" sz="quarter" idx="69" hasCustomPrompt="1"/>
          </p:nvPr>
        </p:nvSpPr>
        <p:spPr>
          <a:xfrm>
            <a:off x="539522"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728E71C9-54A5-ED44-9356-1C7266E329BD}"/>
              </a:ext>
            </a:extLst>
          </p:cNvPr>
          <p:cNvSpPr>
            <a:spLocks noGrp="1"/>
          </p:cNvSpPr>
          <p:nvPr>
            <p:ph type="body" sz="quarter" idx="70" hasCustomPrompt="1"/>
          </p:nvPr>
        </p:nvSpPr>
        <p:spPr>
          <a:xfrm>
            <a:off x="3421226"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2" name="Espace réservé du texte 8">
            <a:extLst>
              <a:ext uri="{FF2B5EF4-FFF2-40B4-BE49-F238E27FC236}">
                <a16:creationId xmlns:a16="http://schemas.microsoft.com/office/drawing/2014/main" xmlns="" id="{883C30D5-FAE9-8E4C-9FB9-500D5CA36A16}"/>
              </a:ext>
            </a:extLst>
          </p:cNvPr>
          <p:cNvSpPr>
            <a:spLocks noGrp="1"/>
          </p:cNvSpPr>
          <p:nvPr>
            <p:ph type="body" sz="quarter" idx="71" hasCustomPrompt="1"/>
          </p:nvPr>
        </p:nvSpPr>
        <p:spPr>
          <a:xfrm>
            <a:off x="6302930"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4" name="Espace réservé du texte 8">
            <a:extLst>
              <a:ext uri="{FF2B5EF4-FFF2-40B4-BE49-F238E27FC236}">
                <a16:creationId xmlns:a16="http://schemas.microsoft.com/office/drawing/2014/main" xmlns="" id="{F026954F-65B0-2C44-B9E0-041578FAB8A3}"/>
              </a:ext>
            </a:extLst>
          </p:cNvPr>
          <p:cNvSpPr>
            <a:spLocks noGrp="1"/>
          </p:cNvSpPr>
          <p:nvPr>
            <p:ph type="body" sz="quarter" idx="72" hasCustomPrompt="1"/>
          </p:nvPr>
        </p:nvSpPr>
        <p:spPr>
          <a:xfrm>
            <a:off x="9184634"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387748875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Custom Layout 14">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249871023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Custom Layout 15">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37" name="Espace réservé pour une image  6"/>
          <p:cNvSpPr>
            <a:spLocks noGrp="1" noChangeAspect="1"/>
          </p:cNvSpPr>
          <p:nvPr>
            <p:ph type="pic" sz="quarter" idx="55" hasCustomPrompt="1"/>
          </p:nvPr>
        </p:nvSpPr>
        <p:spPr>
          <a:xfrm>
            <a:off x="1720124"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41" name="Espace réservé pour une image  6"/>
          <p:cNvSpPr>
            <a:spLocks noGrp="1" noChangeAspect="1"/>
          </p:cNvSpPr>
          <p:nvPr>
            <p:ph type="pic" sz="quarter" idx="57" hasCustomPrompt="1"/>
          </p:nvPr>
        </p:nvSpPr>
        <p:spPr>
          <a:xfrm>
            <a:off x="9382607"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13" name="Espace réservé pour une image  6"/>
          <p:cNvSpPr>
            <a:spLocks noGrp="1" noChangeAspect="1"/>
          </p:cNvSpPr>
          <p:nvPr>
            <p:ph type="pic" sz="quarter" idx="63" hasCustomPrompt="1"/>
          </p:nvPr>
        </p:nvSpPr>
        <p:spPr>
          <a:xfrm>
            <a:off x="5551366"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6" name="Espace réservé du texte 8">
            <a:extLst>
              <a:ext uri="{FF2B5EF4-FFF2-40B4-BE49-F238E27FC236}">
                <a16:creationId xmlns:a16="http://schemas.microsoft.com/office/drawing/2014/main" xmlns="" id="{14768E9F-BEBA-9446-96D6-573CA3EDCE5E}"/>
              </a:ext>
            </a:extLst>
          </p:cNvPr>
          <p:cNvSpPr>
            <a:spLocks noGrp="1"/>
          </p:cNvSpPr>
          <p:nvPr>
            <p:ph type="body" sz="quarter" idx="69" hasCustomPrompt="1"/>
          </p:nvPr>
        </p:nvSpPr>
        <p:spPr>
          <a:xfrm>
            <a:off x="539521"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8" name="Espace réservé du texte 8">
            <a:extLst>
              <a:ext uri="{FF2B5EF4-FFF2-40B4-BE49-F238E27FC236}">
                <a16:creationId xmlns:a16="http://schemas.microsoft.com/office/drawing/2014/main" xmlns="" id="{4264AB0B-8DB2-844A-8064-D920ABCD66DF}"/>
              </a:ext>
            </a:extLst>
          </p:cNvPr>
          <p:cNvSpPr>
            <a:spLocks noGrp="1"/>
          </p:cNvSpPr>
          <p:nvPr>
            <p:ph type="body" sz="quarter" idx="70" hasCustomPrompt="1"/>
          </p:nvPr>
        </p:nvSpPr>
        <p:spPr>
          <a:xfrm>
            <a:off x="4370764"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6570F157-40AA-C94E-942B-2A9AC5275758}"/>
              </a:ext>
            </a:extLst>
          </p:cNvPr>
          <p:cNvSpPr>
            <a:spLocks noGrp="1"/>
          </p:cNvSpPr>
          <p:nvPr>
            <p:ph type="body" sz="quarter" idx="71" hasCustomPrompt="1"/>
          </p:nvPr>
        </p:nvSpPr>
        <p:spPr>
          <a:xfrm>
            <a:off x="8202005"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1110470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7">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31" name="Espace réservé du texte 8"/>
          <p:cNvSpPr>
            <a:spLocks noGrp="1"/>
          </p:cNvSpPr>
          <p:nvPr>
            <p:ph type="body" sz="quarter" idx="58" hasCustomPrompt="1"/>
          </p:nvPr>
        </p:nvSpPr>
        <p:spPr>
          <a:xfrm>
            <a:off x="4821234" y="1233879"/>
            <a:ext cx="3253719" cy="3693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Tree>
    <p:extLst>
      <p:ext uri="{BB962C8B-B14F-4D97-AF65-F5344CB8AC3E}">
        <p14:creationId xmlns:p14="http://schemas.microsoft.com/office/powerpoint/2010/main" val="28247524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Custom Layout 16">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15" name="Oval 18"/>
          <p:cNvSpPr/>
          <p:nvPr userDrawn="1"/>
        </p:nvSpPr>
        <p:spPr>
          <a:xfrm>
            <a:off x="600235" y="817460"/>
            <a:ext cx="4324220" cy="43242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1" name="Titre 4"/>
          <p:cNvSpPr>
            <a:spLocks noGrp="1"/>
          </p:cNvSpPr>
          <p:nvPr>
            <p:ph type="title" hasCustomPrompt="1"/>
          </p:nvPr>
        </p:nvSpPr>
        <p:spPr>
          <a:xfrm>
            <a:off x="1136599" y="2091890"/>
            <a:ext cx="3787855" cy="1151675"/>
          </a:xfrm>
          <a:prstGeom prst="rect">
            <a:avLst/>
          </a:prstGeom>
        </p:spPr>
        <p:txBody>
          <a:bodyPr vert="horz"/>
          <a:lstStyle>
            <a:lvl1pPr marL="0" marR="0" indent="0" algn="l" defTabSz="1219170" rtl="0" eaLnBrk="1" fontAlgn="auto" latinLnBrk="0" hangingPunct="1">
              <a:lnSpc>
                <a:spcPct val="9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DD7D12EC-49D2-F343-B5E5-85ECDEE2B946}"/>
              </a:ext>
            </a:extLst>
          </p:cNvPr>
          <p:cNvSpPr>
            <a:spLocks noGrp="1"/>
          </p:cNvSpPr>
          <p:nvPr>
            <p:ph type="body" sz="quarter" idx="11" hasCustomPrompt="1"/>
          </p:nvPr>
        </p:nvSpPr>
        <p:spPr>
          <a:xfrm>
            <a:off x="5518695" y="3490213"/>
            <a:ext cx="6100235"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424680408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17">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2" name="Espace réservé pour une image  4"/>
          <p:cNvSpPr>
            <a:spLocks noGrp="1"/>
          </p:cNvSpPr>
          <p:nvPr>
            <p:ph type="pic" sz="quarter" idx="43" hasCustomPrompt="1"/>
          </p:nvPr>
        </p:nvSpPr>
        <p:spPr>
          <a:xfrm>
            <a:off x="0" y="4211780"/>
            <a:ext cx="12192000" cy="2105892"/>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6"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882DE745-BCCD-B64A-9F48-36860C1D745B}"/>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47558143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18">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1" y="0"/>
            <a:ext cx="3048000" cy="421178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Picture Placeholder 6"/>
          <p:cNvSpPr>
            <a:spLocks noGrp="1"/>
          </p:cNvSpPr>
          <p:nvPr>
            <p:ph type="pic" sz="quarter" idx="17" hasCustomPrompt="1"/>
          </p:nvPr>
        </p:nvSpPr>
        <p:spPr>
          <a:xfrm>
            <a:off x="6095999" y="0"/>
            <a:ext cx="3053242" cy="421178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3" name="Picture Placeholder 6"/>
          <p:cNvSpPr>
            <a:spLocks noGrp="1"/>
          </p:cNvSpPr>
          <p:nvPr>
            <p:ph type="pic" sz="quarter" idx="18" hasCustomPrompt="1"/>
          </p:nvPr>
        </p:nvSpPr>
        <p:spPr>
          <a:xfrm>
            <a:off x="9149241" y="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4" name="Picture Placeholder 6"/>
          <p:cNvSpPr>
            <a:spLocks noGrp="1"/>
          </p:cNvSpPr>
          <p:nvPr>
            <p:ph type="pic" sz="quarter" idx="19" hasCustomPrompt="1"/>
          </p:nvPr>
        </p:nvSpPr>
        <p:spPr>
          <a:xfrm>
            <a:off x="9149241" y="210589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cxnSp>
        <p:nvCxnSpPr>
          <p:cNvPr id="15" name="Connecteur droit 14"/>
          <p:cNvCxnSpPr/>
          <p:nvPr userDrawn="1"/>
        </p:nvCxnSpPr>
        <p:spPr>
          <a:xfrm>
            <a:off x="-46813" y="563229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6" name="Titre 4"/>
          <p:cNvSpPr>
            <a:spLocks noGrp="1"/>
          </p:cNvSpPr>
          <p:nvPr>
            <p:ph type="title" hasCustomPrompt="1"/>
          </p:nvPr>
        </p:nvSpPr>
        <p:spPr>
          <a:xfrm>
            <a:off x="539522" y="4526420"/>
            <a:ext cx="555123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8" name="Picture Placeholder 6"/>
          <p:cNvSpPr>
            <a:spLocks noGrp="1"/>
          </p:cNvSpPr>
          <p:nvPr>
            <p:ph type="pic" sz="quarter" idx="14" hasCustomPrompt="1"/>
          </p:nvPr>
        </p:nvSpPr>
        <p:spPr>
          <a:xfrm>
            <a:off x="3048002" y="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9" name="Picture Placeholder 6"/>
          <p:cNvSpPr>
            <a:spLocks noGrp="1"/>
          </p:cNvSpPr>
          <p:nvPr>
            <p:ph type="pic" sz="quarter" idx="20" hasCustomPrompt="1"/>
          </p:nvPr>
        </p:nvSpPr>
        <p:spPr>
          <a:xfrm>
            <a:off x="3048002" y="210589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21" name="Espace réservé du texte 8">
            <a:extLst>
              <a:ext uri="{FF2B5EF4-FFF2-40B4-BE49-F238E27FC236}">
                <a16:creationId xmlns:a16="http://schemas.microsoft.com/office/drawing/2014/main" xmlns="" id="{F1DB2326-F17C-4941-B8B1-5AE45C6249A5}"/>
              </a:ext>
            </a:extLst>
          </p:cNvPr>
          <p:cNvSpPr>
            <a:spLocks noGrp="1"/>
          </p:cNvSpPr>
          <p:nvPr>
            <p:ph type="body" sz="quarter" idx="11" hasCustomPrompt="1"/>
          </p:nvPr>
        </p:nvSpPr>
        <p:spPr>
          <a:xfrm>
            <a:off x="6285867" y="4526420"/>
            <a:ext cx="5333063"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70846953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Custom Layout 19">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Rectangle 9"/>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Espace réservé du texte 8">
            <a:extLst>
              <a:ext uri="{FF2B5EF4-FFF2-40B4-BE49-F238E27FC236}">
                <a16:creationId xmlns:a16="http://schemas.microsoft.com/office/drawing/2014/main" xmlns="" id="{D294B6FB-8E26-284E-A863-5A07E467D66D}"/>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64633382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Custom Layout 20">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6" name="Espace réservé du texte 8">
            <a:extLst>
              <a:ext uri="{FF2B5EF4-FFF2-40B4-BE49-F238E27FC236}">
                <a16:creationId xmlns:a16="http://schemas.microsoft.com/office/drawing/2014/main" xmlns="" id="{EBD5061A-89ED-CE48-9C2F-A37B3E7D131C}"/>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22114822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ustom Layout 21">
    <p:spTree>
      <p:nvGrpSpPr>
        <p:cNvPr id="1" name=""/>
        <p:cNvGrpSpPr/>
        <p:nvPr/>
      </p:nvGrpSpPr>
      <p:grpSpPr>
        <a:xfrm>
          <a:off x="0" y="0"/>
          <a:ext cx="0" cy="0"/>
          <a:chOff x="0" y="0"/>
          <a:chExt cx="0" cy="0"/>
        </a:xfrm>
      </p:grpSpPr>
      <p:sp>
        <p:nvSpPr>
          <p:cNvPr id="44" name="Picture Placeholder 6"/>
          <p:cNvSpPr>
            <a:spLocks noGrp="1"/>
          </p:cNvSpPr>
          <p:nvPr>
            <p:ph type="pic" sz="quarter" idx="19" hasCustomPrompt="1"/>
          </p:nvPr>
        </p:nvSpPr>
        <p:spPr>
          <a:xfrm>
            <a:off x="5659241"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5" name="Picture Placeholder 6"/>
          <p:cNvSpPr>
            <a:spLocks noGrp="1"/>
          </p:cNvSpPr>
          <p:nvPr>
            <p:ph type="pic" sz="quarter" idx="20" hasCustomPrompt="1"/>
          </p:nvPr>
        </p:nvSpPr>
        <p:spPr>
          <a:xfrm>
            <a:off x="7836826" y="0"/>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6" name="Picture Placeholder 6"/>
          <p:cNvSpPr>
            <a:spLocks noGrp="1"/>
          </p:cNvSpPr>
          <p:nvPr>
            <p:ph type="pic" sz="quarter" idx="21" hasCustomPrompt="1"/>
          </p:nvPr>
        </p:nvSpPr>
        <p:spPr>
          <a:xfrm>
            <a:off x="10014415"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7" name="Picture Placeholder 6"/>
          <p:cNvSpPr>
            <a:spLocks noGrp="1"/>
          </p:cNvSpPr>
          <p:nvPr>
            <p:ph type="pic" sz="quarter" idx="22" hasCustomPrompt="1"/>
          </p:nvPr>
        </p:nvSpPr>
        <p:spPr>
          <a:xfrm>
            <a:off x="5659239"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8" name="Picture Placeholder 6"/>
          <p:cNvSpPr>
            <a:spLocks noGrp="1"/>
          </p:cNvSpPr>
          <p:nvPr>
            <p:ph type="pic" sz="quarter" idx="23" hasCustomPrompt="1"/>
          </p:nvPr>
        </p:nvSpPr>
        <p:spPr>
          <a:xfrm>
            <a:off x="7836822" y="2105889"/>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9" name="Picture Placeholder 6"/>
          <p:cNvSpPr>
            <a:spLocks noGrp="1"/>
          </p:cNvSpPr>
          <p:nvPr>
            <p:ph type="pic" sz="quarter" idx="24" hasCustomPrompt="1"/>
          </p:nvPr>
        </p:nvSpPr>
        <p:spPr>
          <a:xfrm>
            <a:off x="10014415"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0" name="Picture Placeholder 6"/>
          <p:cNvSpPr>
            <a:spLocks noGrp="1"/>
          </p:cNvSpPr>
          <p:nvPr>
            <p:ph type="pic" sz="quarter" idx="25" hasCustomPrompt="1"/>
          </p:nvPr>
        </p:nvSpPr>
        <p:spPr>
          <a:xfrm>
            <a:off x="5659241"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1" name="Picture Placeholder 6"/>
          <p:cNvSpPr>
            <a:spLocks noGrp="1"/>
          </p:cNvSpPr>
          <p:nvPr>
            <p:ph type="pic" sz="quarter" idx="26" hasCustomPrompt="1"/>
          </p:nvPr>
        </p:nvSpPr>
        <p:spPr>
          <a:xfrm>
            <a:off x="7836826" y="4211778"/>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2" name="Picture Placeholder 6"/>
          <p:cNvSpPr>
            <a:spLocks noGrp="1"/>
          </p:cNvSpPr>
          <p:nvPr>
            <p:ph type="pic" sz="quarter" idx="27" hasCustomPrompt="1"/>
          </p:nvPr>
        </p:nvSpPr>
        <p:spPr>
          <a:xfrm>
            <a:off x="10014415"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4"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55" name="Connecteur droit 54"/>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56" name="Rectangle 55"/>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Espace réservé du texte 8">
            <a:extLst>
              <a:ext uri="{FF2B5EF4-FFF2-40B4-BE49-F238E27FC236}">
                <a16:creationId xmlns:a16="http://schemas.microsoft.com/office/drawing/2014/main" xmlns="" id="{BCB1051E-3592-9A4A-85E4-722336C964AB}"/>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57643954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Custom Layout 22">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15" name="Connecteur droit 14"/>
          <p:cNvCxnSpPr/>
          <p:nvPr userDrawn="1"/>
        </p:nvCxnSpPr>
        <p:spPr>
          <a:xfrm>
            <a:off x="-46813" y="330934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8" name="Espace réservé du texte 8">
            <a:extLst>
              <a:ext uri="{FF2B5EF4-FFF2-40B4-BE49-F238E27FC236}">
                <a16:creationId xmlns:a16="http://schemas.microsoft.com/office/drawing/2014/main" xmlns="" id="{8C0C3E08-AD9C-234F-8804-C46489B28831}"/>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401990234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ustom Layout 23">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Espace réservé du texte 8"/>
          <p:cNvSpPr>
            <a:spLocks noGrp="1"/>
          </p:cNvSpPr>
          <p:nvPr>
            <p:ph type="body" sz="quarter" idx="58" hasCustomPrompt="1"/>
          </p:nvPr>
        </p:nvSpPr>
        <p:spPr>
          <a:xfrm>
            <a:off x="-6872" y="1397099"/>
            <a:ext cx="2870842" cy="396821"/>
          </a:xfrm>
          <a:prstGeom prst="rect">
            <a:avLst/>
          </a:prstGeom>
          <a:solidFill>
            <a:schemeClr val="tx1"/>
          </a:solidFill>
        </p:spPr>
        <p:txBody>
          <a:bodyPr vert="horz" wrap="square" lIns="630000" tIns="125999" rIns="90000" bIns="18000">
            <a:spAutoFit/>
          </a:bodyPr>
          <a:lstStyle>
            <a:lvl1pPr marL="0" indent="0" algn="l">
              <a:lnSpc>
                <a:spcPct val="60000"/>
              </a:lnSpc>
              <a:buNone/>
              <a:defRPr sz="2400" b="0"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4" name="Titre 4"/>
          <p:cNvSpPr>
            <a:spLocks noGrp="1"/>
          </p:cNvSpPr>
          <p:nvPr>
            <p:ph type="title" hasCustomPrompt="1"/>
          </p:nvPr>
        </p:nvSpPr>
        <p:spPr>
          <a:xfrm>
            <a:off x="539519" y="1827091"/>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72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AF7E677C-49E0-B64A-A47F-3276EF416630}"/>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400166153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7511019" cy="685800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sp>
        <p:nvSpPr>
          <p:cNvPr id="11" name="Espace réservé du texte 8"/>
          <p:cNvSpPr>
            <a:spLocks noGrp="1"/>
          </p:cNvSpPr>
          <p:nvPr>
            <p:ph type="body" sz="quarter" idx="58" hasCustomPrompt="1"/>
          </p:nvPr>
        </p:nvSpPr>
        <p:spPr>
          <a:xfrm>
            <a:off x="7845343" y="3958320"/>
            <a:ext cx="3963885"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9" name="Titre 1"/>
          <p:cNvSpPr>
            <a:spLocks noGrp="1"/>
          </p:cNvSpPr>
          <p:nvPr>
            <p:ph type="title" hasCustomPrompt="1"/>
          </p:nvPr>
        </p:nvSpPr>
        <p:spPr>
          <a:xfrm>
            <a:off x="7845343" y="1217481"/>
            <a:ext cx="3628286" cy="872140"/>
          </a:xfrm>
          <a:prstGeom prst="rect">
            <a:avLst/>
          </a:prstGeom>
        </p:spPr>
        <p:txBody>
          <a:bodyPr tIns="144000" bIns="36000">
            <a:spAutoFit/>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Tree>
    <p:extLst>
      <p:ext uri="{BB962C8B-B14F-4D97-AF65-F5344CB8AC3E}">
        <p14:creationId xmlns:p14="http://schemas.microsoft.com/office/powerpoint/2010/main" val="233689200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85800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8" name="Espace réservé du texte 8"/>
          <p:cNvSpPr>
            <a:spLocks noGrp="1"/>
          </p:cNvSpPr>
          <p:nvPr>
            <p:ph type="body" sz="quarter" idx="10" hasCustomPrompt="1"/>
          </p:nvPr>
        </p:nvSpPr>
        <p:spPr>
          <a:xfrm>
            <a:off x="539521" y="2283779"/>
            <a:ext cx="3483197" cy="286232"/>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chemeClr val="bg1"/>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a:t>Title</a:t>
            </a:r>
          </a:p>
        </p:txBody>
      </p:sp>
    </p:spTree>
    <p:extLst>
      <p:ext uri="{BB962C8B-B14F-4D97-AF65-F5344CB8AC3E}">
        <p14:creationId xmlns:p14="http://schemas.microsoft.com/office/powerpoint/2010/main" val="2659731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8">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6" name="Espace réservé du texte 8"/>
          <p:cNvSpPr>
            <a:spLocks noGrp="1"/>
          </p:cNvSpPr>
          <p:nvPr>
            <p:ph type="body" sz="quarter" idx="10" hasCustomPrompt="1"/>
          </p:nvPr>
        </p:nvSpPr>
        <p:spPr>
          <a:xfrm>
            <a:off x="4462934" y="3448755"/>
            <a:ext cx="3557659" cy="286232"/>
          </a:xfrm>
          <a:prstGeom prst="rect">
            <a:avLst/>
          </a:prstGeom>
        </p:spPr>
        <p:txBody>
          <a:bodyPr vert="horz" wrap="square">
            <a:spAutoFit/>
          </a:bodyPr>
          <a:lstStyle>
            <a:lvl1pPr marL="0" indent="0" algn="ctr">
              <a:buNone/>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7" name="Espace réservé du texte 8"/>
          <p:cNvSpPr>
            <a:spLocks noGrp="1"/>
          </p:cNvSpPr>
          <p:nvPr>
            <p:ph type="body" sz="quarter" idx="58" hasCustomPrompt="1"/>
          </p:nvPr>
        </p:nvSpPr>
        <p:spPr>
          <a:xfrm>
            <a:off x="4462939" y="2981312"/>
            <a:ext cx="3557655"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8" name="Espace réservé pour une image  6"/>
          <p:cNvSpPr>
            <a:spLocks noGrp="1" noChangeAspect="1"/>
          </p:cNvSpPr>
          <p:nvPr>
            <p:ph type="pic" sz="quarter" idx="59" hasCustomPrompt="1"/>
          </p:nvPr>
        </p:nvSpPr>
        <p:spPr>
          <a:xfrm>
            <a:off x="9490300"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30" name="Espace réservé du texte 8"/>
          <p:cNvSpPr>
            <a:spLocks noGrp="1"/>
          </p:cNvSpPr>
          <p:nvPr>
            <p:ph type="body" sz="quarter" idx="60" hasCustomPrompt="1"/>
          </p:nvPr>
        </p:nvSpPr>
        <p:spPr>
          <a:xfrm>
            <a:off x="8309691" y="3448755"/>
            <a:ext cx="3557659"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31" name="Espace réservé du texte 8"/>
          <p:cNvSpPr>
            <a:spLocks noGrp="1"/>
          </p:cNvSpPr>
          <p:nvPr>
            <p:ph type="body" sz="quarter" idx="61" hasCustomPrompt="1"/>
          </p:nvPr>
        </p:nvSpPr>
        <p:spPr>
          <a:xfrm>
            <a:off x="8309696" y="2981312"/>
            <a:ext cx="3557655"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32" name="Espace réservé pour une image  6"/>
          <p:cNvSpPr>
            <a:spLocks noGrp="1" noChangeAspect="1"/>
          </p:cNvSpPr>
          <p:nvPr>
            <p:ph type="pic" sz="quarter" idx="55" hasCustomPrompt="1"/>
          </p:nvPr>
        </p:nvSpPr>
        <p:spPr>
          <a:xfrm>
            <a:off x="5643543"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12"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Tree>
    <p:extLst>
      <p:ext uri="{BB962C8B-B14F-4D97-AF65-F5344CB8AC3E}">
        <p14:creationId xmlns:p14="http://schemas.microsoft.com/office/powerpoint/2010/main" val="56599489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3">
    <p:spTree>
      <p:nvGrpSpPr>
        <p:cNvPr id="1" name=""/>
        <p:cNvGrpSpPr/>
        <p:nvPr/>
      </p:nvGrpSpPr>
      <p:grpSpPr>
        <a:xfrm>
          <a:off x="0" y="0"/>
          <a:ext cx="0" cy="0"/>
          <a:chOff x="0" y="0"/>
          <a:chExt cx="0" cy="0"/>
        </a:xfrm>
      </p:grpSpPr>
      <p:sp>
        <p:nvSpPr>
          <p:cNvPr id="66" name="Espace réservé pour une image  6">
            <a:extLst>
              <a:ext uri="{FF2B5EF4-FFF2-40B4-BE49-F238E27FC236}">
                <a16:creationId xmlns:a16="http://schemas.microsoft.com/office/drawing/2014/main" xmlns="" id="{7FA58A9F-BF87-7348-AE17-15D0F3866D2D}"/>
              </a:ext>
            </a:extLst>
          </p:cNvPr>
          <p:cNvSpPr>
            <a:spLocks noGrp="1" noChangeAspect="1"/>
          </p:cNvSpPr>
          <p:nvPr>
            <p:ph type="pic" sz="quarter" idx="52" hasCustomPrompt="1"/>
          </p:nvPr>
        </p:nvSpPr>
        <p:spPr>
          <a:xfrm>
            <a:off x="6094317"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69" name="Espace réservé pour une image  6">
            <a:extLst>
              <a:ext uri="{FF2B5EF4-FFF2-40B4-BE49-F238E27FC236}">
                <a16:creationId xmlns:a16="http://schemas.microsoft.com/office/drawing/2014/main" xmlns="" id="{8B62A374-87B7-3842-9C30-CDA1EC1E13EB}"/>
              </a:ext>
            </a:extLst>
          </p:cNvPr>
          <p:cNvSpPr>
            <a:spLocks noGrp="1" noChangeAspect="1"/>
          </p:cNvSpPr>
          <p:nvPr>
            <p:ph type="pic" sz="quarter" idx="53" hasCustomPrompt="1"/>
          </p:nvPr>
        </p:nvSpPr>
        <p:spPr>
          <a:xfrm>
            <a:off x="7911346"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1" name="Espace réservé pour une image  6">
            <a:extLst>
              <a:ext uri="{FF2B5EF4-FFF2-40B4-BE49-F238E27FC236}">
                <a16:creationId xmlns:a16="http://schemas.microsoft.com/office/drawing/2014/main" xmlns="" id="{F15297D4-D92A-8E4F-9786-FA0ABAEEFCEB}"/>
              </a:ext>
            </a:extLst>
          </p:cNvPr>
          <p:cNvSpPr>
            <a:spLocks noGrp="1" noChangeAspect="1"/>
          </p:cNvSpPr>
          <p:nvPr>
            <p:ph type="pic" sz="quarter" idx="54" hasCustomPrompt="1"/>
          </p:nvPr>
        </p:nvSpPr>
        <p:spPr>
          <a:xfrm>
            <a:off x="9728375"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3" name="Espace réservé pour une image  6">
            <a:extLst>
              <a:ext uri="{FF2B5EF4-FFF2-40B4-BE49-F238E27FC236}">
                <a16:creationId xmlns:a16="http://schemas.microsoft.com/office/drawing/2014/main" xmlns="" id="{EFE5C102-BE94-634D-A75D-1AA18D2D8C3C}"/>
              </a:ext>
            </a:extLst>
          </p:cNvPr>
          <p:cNvSpPr>
            <a:spLocks noGrp="1" noChangeAspect="1"/>
          </p:cNvSpPr>
          <p:nvPr>
            <p:ph type="pic" sz="quarter" idx="55" hasCustomPrompt="1"/>
          </p:nvPr>
        </p:nvSpPr>
        <p:spPr>
          <a:xfrm>
            <a:off x="6094317"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5" name="Espace réservé pour une image  6">
            <a:extLst>
              <a:ext uri="{FF2B5EF4-FFF2-40B4-BE49-F238E27FC236}">
                <a16:creationId xmlns:a16="http://schemas.microsoft.com/office/drawing/2014/main" xmlns="" id="{456C8AFB-BDF4-9248-AA64-ED15E51F90CB}"/>
              </a:ext>
            </a:extLst>
          </p:cNvPr>
          <p:cNvSpPr>
            <a:spLocks noGrp="1" noChangeAspect="1"/>
          </p:cNvSpPr>
          <p:nvPr>
            <p:ph type="pic" sz="quarter" idx="56" hasCustomPrompt="1"/>
          </p:nvPr>
        </p:nvSpPr>
        <p:spPr>
          <a:xfrm>
            <a:off x="7575690"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8" name="Espace réservé pour une image  6">
            <a:extLst>
              <a:ext uri="{FF2B5EF4-FFF2-40B4-BE49-F238E27FC236}">
                <a16:creationId xmlns:a16="http://schemas.microsoft.com/office/drawing/2014/main" xmlns="" id="{F802AE45-394B-3C45-9251-A58EE976AC91}"/>
              </a:ext>
            </a:extLst>
          </p:cNvPr>
          <p:cNvSpPr>
            <a:spLocks noGrp="1" noChangeAspect="1"/>
          </p:cNvSpPr>
          <p:nvPr>
            <p:ph type="pic" sz="quarter" idx="57" hasCustomPrompt="1"/>
          </p:nvPr>
        </p:nvSpPr>
        <p:spPr>
          <a:xfrm>
            <a:off x="9060945"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9" name="Espace réservé pour une image  6">
            <a:extLst>
              <a:ext uri="{FF2B5EF4-FFF2-40B4-BE49-F238E27FC236}">
                <a16:creationId xmlns:a16="http://schemas.microsoft.com/office/drawing/2014/main" xmlns="" id="{1DCD6073-E44B-C147-BEF5-DEEE39AD06E2}"/>
              </a:ext>
            </a:extLst>
          </p:cNvPr>
          <p:cNvSpPr>
            <a:spLocks noGrp="1" noChangeAspect="1"/>
          </p:cNvSpPr>
          <p:nvPr>
            <p:ph type="pic" sz="quarter" idx="58" hasCustomPrompt="1"/>
          </p:nvPr>
        </p:nvSpPr>
        <p:spPr>
          <a:xfrm>
            <a:off x="10542318"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84" name="Espace réservé pour une image  6">
            <a:extLst>
              <a:ext uri="{FF2B5EF4-FFF2-40B4-BE49-F238E27FC236}">
                <a16:creationId xmlns:a16="http://schemas.microsoft.com/office/drawing/2014/main" xmlns="" id="{ABB70FD1-11F4-E649-BC65-B94EAEA2FED7}"/>
              </a:ext>
            </a:extLst>
          </p:cNvPr>
          <p:cNvSpPr>
            <a:spLocks noGrp="1" noChangeAspect="1"/>
          </p:cNvSpPr>
          <p:nvPr>
            <p:ph type="pic" sz="quarter" idx="59" hasCustomPrompt="1"/>
          </p:nvPr>
        </p:nvSpPr>
        <p:spPr>
          <a:xfrm>
            <a:off x="6102817"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sz="1200"/>
            </a:lvl1pPr>
          </a:lstStyle>
          <a:p>
            <a:r>
              <a:rPr lang="en-US" noProof="0" dirty="0"/>
              <a:t>Picture</a:t>
            </a:r>
          </a:p>
        </p:txBody>
      </p:sp>
      <p:sp>
        <p:nvSpPr>
          <p:cNvPr id="85" name="Espace réservé pour une image  6">
            <a:extLst>
              <a:ext uri="{FF2B5EF4-FFF2-40B4-BE49-F238E27FC236}">
                <a16:creationId xmlns:a16="http://schemas.microsoft.com/office/drawing/2014/main" xmlns="" id="{A28C89B7-1145-0E44-ACC1-0378BC1DD286}"/>
              </a:ext>
            </a:extLst>
          </p:cNvPr>
          <p:cNvSpPr>
            <a:spLocks noGrp="1" noChangeAspect="1"/>
          </p:cNvSpPr>
          <p:nvPr>
            <p:ph type="pic" sz="quarter" idx="60" hasCustomPrompt="1"/>
          </p:nvPr>
        </p:nvSpPr>
        <p:spPr>
          <a:xfrm>
            <a:off x="7584190"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6" name="Espace réservé pour une image  6">
            <a:extLst>
              <a:ext uri="{FF2B5EF4-FFF2-40B4-BE49-F238E27FC236}">
                <a16:creationId xmlns:a16="http://schemas.microsoft.com/office/drawing/2014/main" xmlns="" id="{546F0D01-BCBD-4A43-9006-F8ED943DEA2B}"/>
              </a:ext>
            </a:extLst>
          </p:cNvPr>
          <p:cNvSpPr>
            <a:spLocks noGrp="1" noChangeAspect="1"/>
          </p:cNvSpPr>
          <p:nvPr>
            <p:ph type="pic" sz="quarter" idx="61" hasCustomPrompt="1"/>
          </p:nvPr>
        </p:nvSpPr>
        <p:spPr>
          <a:xfrm>
            <a:off x="9069445"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7" name="Espace réservé pour une image  6">
            <a:extLst>
              <a:ext uri="{FF2B5EF4-FFF2-40B4-BE49-F238E27FC236}">
                <a16:creationId xmlns:a16="http://schemas.microsoft.com/office/drawing/2014/main" xmlns="" id="{B8E6C1D8-7CC8-3347-AC25-C4527721BBE1}"/>
              </a:ext>
            </a:extLst>
          </p:cNvPr>
          <p:cNvSpPr>
            <a:spLocks noGrp="1" noChangeAspect="1"/>
          </p:cNvSpPr>
          <p:nvPr>
            <p:ph type="pic" sz="quarter" idx="62" hasCustomPrompt="1"/>
          </p:nvPr>
        </p:nvSpPr>
        <p:spPr>
          <a:xfrm>
            <a:off x="10550818"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8" name="Espace réservé pour une image  6">
            <a:extLst>
              <a:ext uri="{FF2B5EF4-FFF2-40B4-BE49-F238E27FC236}">
                <a16:creationId xmlns:a16="http://schemas.microsoft.com/office/drawing/2014/main" xmlns="" id="{6053C483-761E-4445-BB64-4FF6CEB67F66}"/>
              </a:ext>
            </a:extLst>
          </p:cNvPr>
          <p:cNvSpPr>
            <a:spLocks noGrp="1" noChangeAspect="1"/>
          </p:cNvSpPr>
          <p:nvPr>
            <p:ph type="pic" sz="quarter" idx="63" hasCustomPrompt="1"/>
          </p:nvPr>
        </p:nvSpPr>
        <p:spPr>
          <a:xfrm>
            <a:off x="539521" y="4265456"/>
            <a:ext cx="1399700" cy="13997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Tree>
    <p:extLst>
      <p:ext uri="{BB962C8B-B14F-4D97-AF65-F5344CB8AC3E}">
        <p14:creationId xmlns:p14="http://schemas.microsoft.com/office/powerpoint/2010/main" val="20482116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Custom Layout 1">
    <p:spTree>
      <p:nvGrpSpPr>
        <p:cNvPr id="1" name=""/>
        <p:cNvGrpSpPr/>
        <p:nvPr/>
      </p:nvGrpSpPr>
      <p:grpSpPr>
        <a:xfrm>
          <a:off x="0" y="0"/>
          <a:ext cx="0" cy="0"/>
          <a:chOff x="0" y="0"/>
          <a:chExt cx="0" cy="0"/>
        </a:xfrm>
      </p:grpSpPr>
      <p:sp>
        <p:nvSpPr>
          <p:cNvPr id="10" name="Titre 4">
            <a:extLst>
              <a:ext uri="{FF2B5EF4-FFF2-40B4-BE49-F238E27FC236}">
                <a16:creationId xmlns:a16="http://schemas.microsoft.com/office/drawing/2014/main" xmlns="" id="{1E74CB98-E872-4E4F-8CFF-98EF12F49443}"/>
              </a:ext>
            </a:extLst>
          </p:cNvPr>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12" name="Espace réservé du texte 8">
            <a:extLst>
              <a:ext uri="{FF2B5EF4-FFF2-40B4-BE49-F238E27FC236}">
                <a16:creationId xmlns:a16="http://schemas.microsoft.com/office/drawing/2014/main" xmlns="" id="{2D565B95-1B83-784D-B9FF-8C4C44C7717C}"/>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7879091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ustom Layout 2">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5" name="Espace réservé du texte 8">
            <a:extLst>
              <a:ext uri="{FF2B5EF4-FFF2-40B4-BE49-F238E27FC236}">
                <a16:creationId xmlns:a16="http://schemas.microsoft.com/office/drawing/2014/main" xmlns="" id="{6FC9071F-D0B2-CD4E-9F3C-F21F40446902}"/>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47290143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Custom Layout 3">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6" name="Espace réservé pour une image  6"/>
          <p:cNvSpPr>
            <a:spLocks noGrp="1" noChangeAspect="1"/>
          </p:cNvSpPr>
          <p:nvPr>
            <p:ph type="pic" sz="quarter" idx="39" hasCustomPrompt="1"/>
          </p:nvPr>
        </p:nvSpPr>
        <p:spPr>
          <a:xfrm>
            <a:off x="625330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00" name="Espace réservé pour une image  6"/>
          <p:cNvSpPr>
            <a:spLocks noGrp="1" noChangeAspect="1"/>
          </p:cNvSpPr>
          <p:nvPr>
            <p:ph type="pic" sz="quarter" idx="40" hasCustomPrompt="1"/>
          </p:nvPr>
        </p:nvSpPr>
        <p:spPr>
          <a:xfrm>
            <a:off x="7982004"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1" name="Espace réservé du texte 8"/>
          <p:cNvSpPr>
            <a:spLocks noGrp="1"/>
          </p:cNvSpPr>
          <p:nvPr>
            <p:ph type="body" sz="quarter" idx="10" hasCustomPrompt="1"/>
          </p:nvPr>
        </p:nvSpPr>
        <p:spPr>
          <a:xfrm>
            <a:off x="582488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4" name="Espace réservé du texte 8"/>
          <p:cNvSpPr>
            <a:spLocks noGrp="1"/>
          </p:cNvSpPr>
          <p:nvPr>
            <p:ph type="body" sz="quarter" idx="49" hasCustomPrompt="1"/>
          </p:nvPr>
        </p:nvSpPr>
        <p:spPr>
          <a:xfrm>
            <a:off x="7553587"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7" name="Espace réservé pour une image  6"/>
          <p:cNvSpPr>
            <a:spLocks noGrp="1" noChangeAspect="1"/>
          </p:cNvSpPr>
          <p:nvPr>
            <p:ph type="pic" sz="quarter" idx="50" hasCustomPrompt="1"/>
          </p:nvPr>
        </p:nvSpPr>
        <p:spPr>
          <a:xfrm>
            <a:off x="9736737"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8" name="Espace réservé du texte 8"/>
          <p:cNvSpPr>
            <a:spLocks noGrp="1"/>
          </p:cNvSpPr>
          <p:nvPr>
            <p:ph type="body" sz="quarter" idx="51" hasCustomPrompt="1"/>
          </p:nvPr>
        </p:nvSpPr>
        <p:spPr>
          <a:xfrm>
            <a:off x="9308320"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5" name="Espace réservé pour une image  6"/>
          <p:cNvSpPr>
            <a:spLocks noGrp="1" noChangeAspect="1"/>
          </p:cNvSpPr>
          <p:nvPr>
            <p:ph type="pic" sz="quarter" idx="52" hasCustomPrompt="1"/>
          </p:nvPr>
        </p:nvSpPr>
        <p:spPr>
          <a:xfrm>
            <a:off x="6253301"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6" name="Espace réservé pour une image  6"/>
          <p:cNvSpPr>
            <a:spLocks noGrp="1" noChangeAspect="1"/>
          </p:cNvSpPr>
          <p:nvPr>
            <p:ph type="pic" sz="quarter" idx="53" hasCustomPrompt="1"/>
          </p:nvPr>
        </p:nvSpPr>
        <p:spPr>
          <a:xfrm>
            <a:off x="7982004"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7" name="Espace réservé du texte 8"/>
          <p:cNvSpPr>
            <a:spLocks noGrp="1"/>
          </p:cNvSpPr>
          <p:nvPr>
            <p:ph type="body" sz="quarter" idx="54" hasCustomPrompt="1"/>
          </p:nvPr>
        </p:nvSpPr>
        <p:spPr>
          <a:xfrm>
            <a:off x="5824884" y="2476886"/>
            <a:ext cx="1634434" cy="286232"/>
          </a:xfrm>
          <a:prstGeom prst="rect">
            <a:avLst/>
          </a:prstGeom>
        </p:spPr>
        <p:txBody>
          <a:bodyPr vert="horz" wrap="square">
            <a:spAutoFit/>
          </a:bodyPr>
          <a:lstStyle>
            <a:lvl1pPr marL="0" indent="0" algn="ctr">
              <a:buNone/>
              <a:defRPr sz="14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8" name="Espace réservé du texte 8"/>
          <p:cNvSpPr>
            <a:spLocks noGrp="1"/>
          </p:cNvSpPr>
          <p:nvPr>
            <p:ph type="body" sz="quarter" idx="55" hasCustomPrompt="1"/>
          </p:nvPr>
        </p:nvSpPr>
        <p:spPr>
          <a:xfrm>
            <a:off x="7553587"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9" name="Espace réservé pour une image  6"/>
          <p:cNvSpPr>
            <a:spLocks noGrp="1" noChangeAspect="1"/>
          </p:cNvSpPr>
          <p:nvPr>
            <p:ph type="pic" sz="quarter" idx="56" hasCustomPrompt="1"/>
          </p:nvPr>
        </p:nvSpPr>
        <p:spPr>
          <a:xfrm>
            <a:off x="9736737"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0" name="Espace réservé du texte 8"/>
          <p:cNvSpPr>
            <a:spLocks noGrp="1"/>
          </p:cNvSpPr>
          <p:nvPr>
            <p:ph type="body" sz="quarter" idx="57" hasCustomPrompt="1"/>
          </p:nvPr>
        </p:nvSpPr>
        <p:spPr>
          <a:xfrm>
            <a:off x="9308320"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67" name="Espace réservé pour une image  6"/>
          <p:cNvSpPr>
            <a:spLocks noGrp="1" noChangeAspect="1"/>
          </p:cNvSpPr>
          <p:nvPr>
            <p:ph type="pic" sz="quarter" idx="58" hasCustomPrompt="1"/>
          </p:nvPr>
        </p:nvSpPr>
        <p:spPr>
          <a:xfrm>
            <a:off x="6253301"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8" name="Espace réservé pour une image  6"/>
          <p:cNvSpPr>
            <a:spLocks noGrp="1" noChangeAspect="1"/>
          </p:cNvSpPr>
          <p:nvPr>
            <p:ph type="pic" sz="quarter" idx="59" hasCustomPrompt="1"/>
          </p:nvPr>
        </p:nvSpPr>
        <p:spPr>
          <a:xfrm>
            <a:off x="7982004"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9" name="Espace réservé du texte 8"/>
          <p:cNvSpPr>
            <a:spLocks noGrp="1"/>
          </p:cNvSpPr>
          <p:nvPr>
            <p:ph type="body" sz="quarter" idx="60" hasCustomPrompt="1"/>
          </p:nvPr>
        </p:nvSpPr>
        <p:spPr>
          <a:xfrm>
            <a:off x="5824884"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0" name="Espace réservé du texte 8"/>
          <p:cNvSpPr>
            <a:spLocks noGrp="1"/>
          </p:cNvSpPr>
          <p:nvPr>
            <p:ph type="body" sz="quarter" idx="61" hasCustomPrompt="1"/>
          </p:nvPr>
        </p:nvSpPr>
        <p:spPr>
          <a:xfrm>
            <a:off x="7553587"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1" name="Espace réservé pour une image  6"/>
          <p:cNvSpPr>
            <a:spLocks noGrp="1" noChangeAspect="1"/>
          </p:cNvSpPr>
          <p:nvPr>
            <p:ph type="pic" sz="quarter" idx="62" hasCustomPrompt="1"/>
          </p:nvPr>
        </p:nvSpPr>
        <p:spPr>
          <a:xfrm>
            <a:off x="9736737"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2" name="Espace réservé du texte 8"/>
          <p:cNvSpPr>
            <a:spLocks noGrp="1"/>
          </p:cNvSpPr>
          <p:nvPr>
            <p:ph type="body" sz="quarter" idx="63" hasCustomPrompt="1"/>
          </p:nvPr>
        </p:nvSpPr>
        <p:spPr>
          <a:xfrm>
            <a:off x="9308320"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5" name="Espace réservé pour une image  6"/>
          <p:cNvSpPr>
            <a:spLocks noGrp="1" noChangeAspect="1"/>
          </p:cNvSpPr>
          <p:nvPr>
            <p:ph type="pic" sz="quarter" idx="64" hasCustomPrompt="1"/>
          </p:nvPr>
        </p:nvSpPr>
        <p:spPr>
          <a:xfrm>
            <a:off x="3688718"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6" name="Espace réservé du texte 8"/>
          <p:cNvSpPr>
            <a:spLocks noGrp="1"/>
          </p:cNvSpPr>
          <p:nvPr>
            <p:ph type="body" sz="quarter" idx="65" hasCustomPrompt="1"/>
          </p:nvPr>
        </p:nvSpPr>
        <p:spPr>
          <a:xfrm>
            <a:off x="3260301"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9" name="Espace réservé pour une image  6"/>
          <p:cNvSpPr>
            <a:spLocks noGrp="1" noChangeAspect="1"/>
          </p:cNvSpPr>
          <p:nvPr>
            <p:ph type="pic" sz="quarter" idx="66" hasCustomPrompt="1"/>
          </p:nvPr>
        </p:nvSpPr>
        <p:spPr>
          <a:xfrm>
            <a:off x="3682960"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0" name="Espace réservé du texte 8"/>
          <p:cNvSpPr>
            <a:spLocks noGrp="1"/>
          </p:cNvSpPr>
          <p:nvPr>
            <p:ph type="body" sz="quarter" idx="67" hasCustomPrompt="1"/>
          </p:nvPr>
        </p:nvSpPr>
        <p:spPr>
          <a:xfrm>
            <a:off x="3254543"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83" name="Espace réservé pour une image  6"/>
          <p:cNvSpPr>
            <a:spLocks noGrp="1" noChangeAspect="1"/>
          </p:cNvSpPr>
          <p:nvPr>
            <p:ph type="pic" sz="quarter" idx="68" hasCustomPrompt="1"/>
          </p:nvPr>
        </p:nvSpPr>
        <p:spPr>
          <a:xfrm>
            <a:off x="119393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4" name="Espace réservé du texte 8"/>
          <p:cNvSpPr>
            <a:spLocks noGrp="1"/>
          </p:cNvSpPr>
          <p:nvPr>
            <p:ph type="body" sz="quarter" idx="69" hasCustomPrompt="1"/>
          </p:nvPr>
        </p:nvSpPr>
        <p:spPr>
          <a:xfrm>
            <a:off x="76551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8"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214590657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Custom Layout 4">
    <p:spTree>
      <p:nvGrpSpPr>
        <p:cNvPr id="1" name=""/>
        <p:cNvGrpSpPr/>
        <p:nvPr/>
      </p:nvGrpSpPr>
      <p:grpSpPr>
        <a:xfrm>
          <a:off x="0" y="0"/>
          <a:ext cx="0" cy="0"/>
          <a:chOff x="0" y="0"/>
          <a:chExt cx="0" cy="0"/>
        </a:xfrm>
      </p:grpSpPr>
      <p:cxnSp>
        <p:nvCxnSpPr>
          <p:cNvPr id="15" name="Connecteur droit 14"/>
          <p:cNvCxnSpPr/>
          <p:nvPr userDrawn="1"/>
        </p:nvCxnSpPr>
        <p:spPr>
          <a:xfrm>
            <a:off x="5868063" y="2291771"/>
            <a:ext cx="994750"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0" name="Titre 4"/>
          <p:cNvSpPr>
            <a:spLocks noGrp="1"/>
          </p:cNvSpPr>
          <p:nvPr>
            <p:ph type="title" hasCustomPrompt="1"/>
          </p:nvPr>
        </p:nvSpPr>
        <p:spPr>
          <a:xfrm>
            <a:off x="6194067" y="1185898"/>
            <a:ext cx="5424866"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6" name="Espace réservé du texte 8">
            <a:extLst>
              <a:ext uri="{FF2B5EF4-FFF2-40B4-BE49-F238E27FC236}">
                <a16:creationId xmlns:a16="http://schemas.microsoft.com/office/drawing/2014/main" xmlns="" id="{52410395-356A-5044-B71D-5B04353933B8}"/>
              </a:ext>
            </a:extLst>
          </p:cNvPr>
          <p:cNvSpPr>
            <a:spLocks noGrp="1"/>
          </p:cNvSpPr>
          <p:nvPr>
            <p:ph type="body" sz="quarter" idx="11" hasCustomPrompt="1"/>
          </p:nvPr>
        </p:nvSpPr>
        <p:spPr>
          <a:xfrm>
            <a:off x="6194066" y="2622204"/>
            <a:ext cx="5424866"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348424759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Custom Layout 6">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68" hasCustomPrompt="1"/>
          </p:nvPr>
        </p:nvSpPr>
        <p:spPr>
          <a:xfrm>
            <a:off x="936764" y="1886400"/>
            <a:ext cx="3798817" cy="3798817"/>
          </a:xfrm>
          <a:prstGeom prst="ellipse">
            <a:avLst/>
          </a:prstGeom>
          <a:solidFill>
            <a:schemeClr val="bg1">
              <a:lumMod val="95000"/>
            </a:schemeClr>
          </a:solidFill>
          <a:ln w="10160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0" name="Espace réservé du texte 8">
            <a:extLst>
              <a:ext uri="{FF2B5EF4-FFF2-40B4-BE49-F238E27FC236}">
                <a16:creationId xmlns:a16="http://schemas.microsoft.com/office/drawing/2014/main" xmlns="" id="{830A4E4A-07DC-254E-8AC4-58F28F898914}"/>
              </a:ext>
            </a:extLst>
          </p:cNvPr>
          <p:cNvSpPr>
            <a:spLocks noGrp="1"/>
          </p:cNvSpPr>
          <p:nvPr>
            <p:ph type="body" sz="quarter" idx="11" hasCustomPrompt="1"/>
          </p:nvPr>
        </p:nvSpPr>
        <p:spPr>
          <a:xfrm>
            <a:off x="6194066" y="2089840"/>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417552556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Custom Layout 7">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6" name="Espace réservé du texte 8">
            <a:extLst>
              <a:ext uri="{FF2B5EF4-FFF2-40B4-BE49-F238E27FC236}">
                <a16:creationId xmlns:a16="http://schemas.microsoft.com/office/drawing/2014/main" xmlns="" id="{7588AF5B-26F9-5147-915E-EBF47185CF59}"/>
              </a:ext>
            </a:extLst>
          </p:cNvPr>
          <p:cNvSpPr>
            <a:spLocks noGrp="1"/>
          </p:cNvSpPr>
          <p:nvPr>
            <p:ph type="body" sz="quarter" idx="11" hasCustomPrompt="1"/>
          </p:nvPr>
        </p:nvSpPr>
        <p:spPr>
          <a:xfrm>
            <a:off x="4821234" y="1817614"/>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8" name="Espace réservé du texte 8">
            <a:extLst>
              <a:ext uri="{FF2B5EF4-FFF2-40B4-BE49-F238E27FC236}">
                <a16:creationId xmlns:a16="http://schemas.microsoft.com/office/drawing/2014/main" xmlns="" id="{FC36B701-7CD8-1B40-A873-3653665330B4}"/>
              </a:ext>
            </a:extLst>
          </p:cNvPr>
          <p:cNvSpPr>
            <a:spLocks noGrp="1"/>
          </p:cNvSpPr>
          <p:nvPr>
            <p:ph type="body" sz="quarter" idx="59" hasCustomPrompt="1"/>
          </p:nvPr>
        </p:nvSpPr>
        <p:spPr>
          <a:xfrm>
            <a:off x="4821234" y="1233879"/>
            <a:ext cx="4829134" cy="369332"/>
          </a:xfrm>
          <a:prstGeom prst="rect">
            <a:avLst/>
          </a:prstGeom>
        </p:spPr>
        <p:txBody>
          <a:bodyPr wrap="square">
            <a:spAutoFit/>
          </a:bodyPr>
          <a:lstStyle>
            <a:lvl1pPr marL="0" indent="0">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43877692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Custom Layout 8">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8" name="Espace réservé pour une image  6"/>
          <p:cNvSpPr>
            <a:spLocks noGrp="1" noChangeAspect="1"/>
          </p:cNvSpPr>
          <p:nvPr>
            <p:ph type="pic" sz="quarter" idx="59" hasCustomPrompt="1"/>
          </p:nvPr>
        </p:nvSpPr>
        <p:spPr>
          <a:xfrm>
            <a:off x="9490300"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32" name="Espace réservé pour une image  6"/>
          <p:cNvSpPr>
            <a:spLocks noGrp="1" noChangeAspect="1"/>
          </p:cNvSpPr>
          <p:nvPr>
            <p:ph type="pic" sz="quarter" idx="55" hasCustomPrompt="1"/>
          </p:nvPr>
        </p:nvSpPr>
        <p:spPr>
          <a:xfrm>
            <a:off x="5643543"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12"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14" name="Espace réservé du texte 8">
            <a:extLst>
              <a:ext uri="{FF2B5EF4-FFF2-40B4-BE49-F238E27FC236}">
                <a16:creationId xmlns:a16="http://schemas.microsoft.com/office/drawing/2014/main" xmlns="" id="{D8C38A8A-16E6-3A48-B5E5-5CCE3EC01334}"/>
              </a:ext>
            </a:extLst>
          </p:cNvPr>
          <p:cNvSpPr>
            <a:spLocks noGrp="1"/>
          </p:cNvSpPr>
          <p:nvPr>
            <p:ph type="body" sz="quarter" idx="62" hasCustomPrompt="1"/>
          </p:nvPr>
        </p:nvSpPr>
        <p:spPr>
          <a:xfrm>
            <a:off x="4462934"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3" name="Espace réservé du texte 8">
            <a:extLst>
              <a:ext uri="{FF2B5EF4-FFF2-40B4-BE49-F238E27FC236}">
                <a16:creationId xmlns:a16="http://schemas.microsoft.com/office/drawing/2014/main" xmlns="" id="{AA858227-772A-6046-9842-E8E9131392DC}"/>
              </a:ext>
            </a:extLst>
          </p:cNvPr>
          <p:cNvSpPr>
            <a:spLocks noGrp="1"/>
          </p:cNvSpPr>
          <p:nvPr>
            <p:ph type="body" sz="quarter" idx="11" hasCustomPrompt="1"/>
          </p:nvPr>
        </p:nvSpPr>
        <p:spPr>
          <a:xfrm>
            <a:off x="4462934"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19" name="Espace réservé du texte 8">
            <a:extLst>
              <a:ext uri="{FF2B5EF4-FFF2-40B4-BE49-F238E27FC236}">
                <a16:creationId xmlns:a16="http://schemas.microsoft.com/office/drawing/2014/main" xmlns="" id="{4861164B-0739-5A46-8A76-B905FCBC5096}"/>
              </a:ext>
            </a:extLst>
          </p:cNvPr>
          <p:cNvSpPr>
            <a:spLocks noGrp="1"/>
          </p:cNvSpPr>
          <p:nvPr>
            <p:ph type="body" sz="quarter" idx="64" hasCustomPrompt="1"/>
          </p:nvPr>
        </p:nvSpPr>
        <p:spPr>
          <a:xfrm>
            <a:off x="8309691"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E4415049-60F5-3A47-B577-25CFEC0949E5}"/>
              </a:ext>
            </a:extLst>
          </p:cNvPr>
          <p:cNvSpPr>
            <a:spLocks noGrp="1"/>
          </p:cNvSpPr>
          <p:nvPr>
            <p:ph type="body" sz="quarter" idx="65" hasCustomPrompt="1"/>
          </p:nvPr>
        </p:nvSpPr>
        <p:spPr>
          <a:xfrm>
            <a:off x="8309691"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58773967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Custom Layout 9">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55" hasCustomPrompt="1"/>
          </p:nvPr>
        </p:nvSpPr>
        <p:spPr>
          <a:xfrm>
            <a:off x="5343709"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7" name="Espace réservé pour une image  6"/>
          <p:cNvSpPr>
            <a:spLocks noGrp="1" noChangeAspect="1"/>
          </p:cNvSpPr>
          <p:nvPr>
            <p:ph type="pic" sz="quarter" idx="56" hasCustomPrompt="1"/>
          </p:nvPr>
        </p:nvSpPr>
        <p:spPr>
          <a:xfrm>
            <a:off x="7659312"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8" name="Espace réservé pour une image  6"/>
          <p:cNvSpPr>
            <a:spLocks noGrp="1" noChangeAspect="1"/>
          </p:cNvSpPr>
          <p:nvPr>
            <p:ph type="pic" sz="quarter" idx="57" hasCustomPrompt="1"/>
          </p:nvPr>
        </p:nvSpPr>
        <p:spPr>
          <a:xfrm>
            <a:off x="9979841"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0" name="Espace réservé du texte 8"/>
          <p:cNvSpPr>
            <a:spLocks noGrp="1"/>
          </p:cNvSpPr>
          <p:nvPr>
            <p:ph type="body" sz="quarter" idx="59" hasCustomPrompt="1"/>
          </p:nvPr>
        </p:nvSpPr>
        <p:spPr>
          <a:xfrm>
            <a:off x="7275329"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p:cNvSpPr>
            <a:spLocks noGrp="1"/>
          </p:cNvSpPr>
          <p:nvPr>
            <p:ph type="body" sz="quarter" idx="64" hasCustomPrompt="1"/>
          </p:nvPr>
        </p:nvSpPr>
        <p:spPr>
          <a:xfrm>
            <a:off x="7275329"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 name="Espace réservé pour une image  6"/>
          <p:cNvSpPr>
            <a:spLocks noGrp="1" noChangeAspect="1"/>
          </p:cNvSpPr>
          <p:nvPr>
            <p:ph type="pic" sz="quarter" idx="66" hasCustomPrompt="1"/>
          </p:nvPr>
        </p:nvSpPr>
        <p:spPr>
          <a:xfrm>
            <a:off x="5343709"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16" name="Espace réservé pour une image  6"/>
          <p:cNvSpPr>
            <a:spLocks noGrp="1" noChangeAspect="1"/>
          </p:cNvSpPr>
          <p:nvPr>
            <p:ph type="pic" sz="quarter" idx="67" hasCustomPrompt="1"/>
          </p:nvPr>
        </p:nvSpPr>
        <p:spPr>
          <a:xfrm>
            <a:off x="7659312"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17" name="Espace réservé pour une image  6"/>
          <p:cNvSpPr>
            <a:spLocks noGrp="1" noChangeAspect="1"/>
          </p:cNvSpPr>
          <p:nvPr>
            <p:ph type="pic" sz="quarter" idx="68" hasCustomPrompt="1"/>
          </p:nvPr>
        </p:nvSpPr>
        <p:spPr>
          <a:xfrm>
            <a:off x="9979841"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26"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33" name="Espace réservé du texte 8">
            <a:extLst>
              <a:ext uri="{FF2B5EF4-FFF2-40B4-BE49-F238E27FC236}">
                <a16:creationId xmlns:a16="http://schemas.microsoft.com/office/drawing/2014/main" xmlns="" id="{1DA73386-3385-C243-99B2-628D0625B54B}"/>
              </a:ext>
            </a:extLst>
          </p:cNvPr>
          <p:cNvSpPr>
            <a:spLocks noGrp="1"/>
          </p:cNvSpPr>
          <p:nvPr>
            <p:ph type="body" sz="quarter" idx="75" hasCustomPrompt="1"/>
          </p:nvPr>
        </p:nvSpPr>
        <p:spPr>
          <a:xfrm>
            <a:off x="4957266"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4" name="Espace réservé du texte 8">
            <a:extLst>
              <a:ext uri="{FF2B5EF4-FFF2-40B4-BE49-F238E27FC236}">
                <a16:creationId xmlns:a16="http://schemas.microsoft.com/office/drawing/2014/main" xmlns="" id="{32E315DE-BB17-C048-B69D-A2790C35708D}"/>
              </a:ext>
            </a:extLst>
          </p:cNvPr>
          <p:cNvSpPr>
            <a:spLocks noGrp="1"/>
          </p:cNvSpPr>
          <p:nvPr>
            <p:ph type="body" sz="quarter" idx="76" hasCustomPrompt="1"/>
          </p:nvPr>
        </p:nvSpPr>
        <p:spPr>
          <a:xfrm>
            <a:off x="4957266"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7" name="Espace réservé du texte 8">
            <a:extLst>
              <a:ext uri="{FF2B5EF4-FFF2-40B4-BE49-F238E27FC236}">
                <a16:creationId xmlns:a16="http://schemas.microsoft.com/office/drawing/2014/main" xmlns="" id="{2E5EA003-FAA0-A24D-9AEE-AD5F6443EDF4}"/>
              </a:ext>
            </a:extLst>
          </p:cNvPr>
          <p:cNvSpPr>
            <a:spLocks noGrp="1"/>
          </p:cNvSpPr>
          <p:nvPr>
            <p:ph type="body" sz="quarter" idx="77" hasCustomPrompt="1"/>
          </p:nvPr>
        </p:nvSpPr>
        <p:spPr>
          <a:xfrm>
            <a:off x="9583548"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8" name="Espace réservé du texte 8">
            <a:extLst>
              <a:ext uri="{FF2B5EF4-FFF2-40B4-BE49-F238E27FC236}">
                <a16:creationId xmlns:a16="http://schemas.microsoft.com/office/drawing/2014/main" xmlns="" id="{9EBB6621-7AB2-8A4E-A389-8F43A81878A5}"/>
              </a:ext>
            </a:extLst>
          </p:cNvPr>
          <p:cNvSpPr>
            <a:spLocks noGrp="1"/>
          </p:cNvSpPr>
          <p:nvPr>
            <p:ph type="body" sz="quarter" idx="78" hasCustomPrompt="1"/>
          </p:nvPr>
        </p:nvSpPr>
        <p:spPr>
          <a:xfrm>
            <a:off x="9583548"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5" name="Espace réservé du texte 8">
            <a:extLst>
              <a:ext uri="{FF2B5EF4-FFF2-40B4-BE49-F238E27FC236}">
                <a16:creationId xmlns:a16="http://schemas.microsoft.com/office/drawing/2014/main" xmlns="" id="{8F4C3C9B-F342-824A-95B3-734BFADBA16E}"/>
              </a:ext>
            </a:extLst>
          </p:cNvPr>
          <p:cNvSpPr>
            <a:spLocks noGrp="1"/>
          </p:cNvSpPr>
          <p:nvPr>
            <p:ph type="body" sz="quarter" idx="79" hasCustomPrompt="1"/>
          </p:nvPr>
        </p:nvSpPr>
        <p:spPr>
          <a:xfrm>
            <a:off x="7275329"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6" name="Espace réservé du texte 8">
            <a:extLst>
              <a:ext uri="{FF2B5EF4-FFF2-40B4-BE49-F238E27FC236}">
                <a16:creationId xmlns:a16="http://schemas.microsoft.com/office/drawing/2014/main" xmlns="" id="{7455AA0C-B58E-9D4F-8091-8CD7C4AF957B}"/>
              </a:ext>
            </a:extLst>
          </p:cNvPr>
          <p:cNvSpPr>
            <a:spLocks noGrp="1"/>
          </p:cNvSpPr>
          <p:nvPr>
            <p:ph type="body" sz="quarter" idx="80" hasCustomPrompt="1"/>
          </p:nvPr>
        </p:nvSpPr>
        <p:spPr>
          <a:xfrm>
            <a:off x="7275329"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7" name="Espace réservé du texte 8">
            <a:extLst>
              <a:ext uri="{FF2B5EF4-FFF2-40B4-BE49-F238E27FC236}">
                <a16:creationId xmlns:a16="http://schemas.microsoft.com/office/drawing/2014/main" xmlns="" id="{68A3B5FB-5541-DD44-A988-D06DF2F01F6E}"/>
              </a:ext>
            </a:extLst>
          </p:cNvPr>
          <p:cNvSpPr>
            <a:spLocks noGrp="1"/>
          </p:cNvSpPr>
          <p:nvPr>
            <p:ph type="body" sz="quarter" idx="81" hasCustomPrompt="1"/>
          </p:nvPr>
        </p:nvSpPr>
        <p:spPr>
          <a:xfrm>
            <a:off x="4957266"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8" name="Espace réservé du texte 8">
            <a:extLst>
              <a:ext uri="{FF2B5EF4-FFF2-40B4-BE49-F238E27FC236}">
                <a16:creationId xmlns:a16="http://schemas.microsoft.com/office/drawing/2014/main" xmlns="" id="{99C56D8F-21E4-6941-AD4F-E17D872DF3DC}"/>
              </a:ext>
            </a:extLst>
          </p:cNvPr>
          <p:cNvSpPr>
            <a:spLocks noGrp="1"/>
          </p:cNvSpPr>
          <p:nvPr>
            <p:ph type="body" sz="quarter" idx="82" hasCustomPrompt="1"/>
          </p:nvPr>
        </p:nvSpPr>
        <p:spPr>
          <a:xfrm>
            <a:off x="4957266"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9" name="Espace réservé du texte 8">
            <a:extLst>
              <a:ext uri="{FF2B5EF4-FFF2-40B4-BE49-F238E27FC236}">
                <a16:creationId xmlns:a16="http://schemas.microsoft.com/office/drawing/2014/main" xmlns="" id="{F82255CE-8471-CB4F-A783-02E635BBF8AF}"/>
              </a:ext>
            </a:extLst>
          </p:cNvPr>
          <p:cNvSpPr>
            <a:spLocks noGrp="1"/>
          </p:cNvSpPr>
          <p:nvPr>
            <p:ph type="body" sz="quarter" idx="83" hasCustomPrompt="1"/>
          </p:nvPr>
        </p:nvSpPr>
        <p:spPr>
          <a:xfrm>
            <a:off x="9583548"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50" name="Espace réservé du texte 8">
            <a:extLst>
              <a:ext uri="{FF2B5EF4-FFF2-40B4-BE49-F238E27FC236}">
                <a16:creationId xmlns:a16="http://schemas.microsoft.com/office/drawing/2014/main" xmlns="" id="{E90B734C-D7C3-6A4D-AB8E-88250E38D64F}"/>
              </a:ext>
            </a:extLst>
          </p:cNvPr>
          <p:cNvSpPr>
            <a:spLocks noGrp="1"/>
          </p:cNvSpPr>
          <p:nvPr>
            <p:ph type="body" sz="quarter" idx="84" hasCustomPrompt="1"/>
          </p:nvPr>
        </p:nvSpPr>
        <p:spPr>
          <a:xfrm>
            <a:off x="9583548"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39911478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Custom Layout 10">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15" name="Espace réservé du texte 8">
            <a:extLst>
              <a:ext uri="{FF2B5EF4-FFF2-40B4-BE49-F238E27FC236}">
                <a16:creationId xmlns:a16="http://schemas.microsoft.com/office/drawing/2014/main" xmlns="" id="{03C77853-EE50-6041-8A85-590371A9BB6A}"/>
              </a:ext>
            </a:extLst>
          </p:cNvPr>
          <p:cNvSpPr>
            <a:spLocks noGrp="1"/>
          </p:cNvSpPr>
          <p:nvPr>
            <p:ph type="body" sz="quarter" idx="62" hasCustomPrompt="1"/>
          </p:nvPr>
        </p:nvSpPr>
        <p:spPr>
          <a:xfrm>
            <a:off x="4821234"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7" name="Espace réservé du texte 8">
            <a:extLst>
              <a:ext uri="{FF2B5EF4-FFF2-40B4-BE49-F238E27FC236}">
                <a16:creationId xmlns:a16="http://schemas.microsoft.com/office/drawing/2014/main" xmlns="" id="{E7C6E453-4BF4-9242-B4AA-E0A2C3E761E1}"/>
              </a:ext>
            </a:extLst>
          </p:cNvPr>
          <p:cNvSpPr>
            <a:spLocks noGrp="1"/>
          </p:cNvSpPr>
          <p:nvPr>
            <p:ph type="body" sz="quarter" idx="63" hasCustomPrompt="1"/>
          </p:nvPr>
        </p:nvSpPr>
        <p:spPr>
          <a:xfrm>
            <a:off x="8296076"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0" name="Espace réservé du texte 8">
            <a:extLst>
              <a:ext uri="{FF2B5EF4-FFF2-40B4-BE49-F238E27FC236}">
                <a16:creationId xmlns:a16="http://schemas.microsoft.com/office/drawing/2014/main" xmlns="" id="{31B35EA6-889F-B041-8BBB-9021C2FFA14D}"/>
              </a:ext>
            </a:extLst>
          </p:cNvPr>
          <p:cNvSpPr>
            <a:spLocks noGrp="1"/>
          </p:cNvSpPr>
          <p:nvPr>
            <p:ph type="body" sz="quarter" idx="64" hasCustomPrompt="1"/>
          </p:nvPr>
        </p:nvSpPr>
        <p:spPr>
          <a:xfrm>
            <a:off x="4821234"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1" name="Espace réservé du texte 8">
            <a:extLst>
              <a:ext uri="{FF2B5EF4-FFF2-40B4-BE49-F238E27FC236}">
                <a16:creationId xmlns:a16="http://schemas.microsoft.com/office/drawing/2014/main" xmlns="" id="{975D7509-3C41-6440-8D37-91A08A37F920}"/>
              </a:ext>
            </a:extLst>
          </p:cNvPr>
          <p:cNvSpPr>
            <a:spLocks noGrp="1"/>
          </p:cNvSpPr>
          <p:nvPr>
            <p:ph type="body" sz="quarter" idx="65" hasCustomPrompt="1"/>
          </p:nvPr>
        </p:nvSpPr>
        <p:spPr>
          <a:xfrm>
            <a:off x="8296076"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874818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3235" y="1352672"/>
            <a:ext cx="2291301" cy="2291301"/>
          </a:xfrm>
          <a:prstGeom prst="rect">
            <a:avLst/>
          </a:prstGeom>
        </p:spPr>
      </p:pic>
      <p:sp>
        <p:nvSpPr>
          <p:cNvPr id="17" name="Titre 1"/>
          <p:cNvSpPr>
            <a:spLocks noGrp="1"/>
          </p:cNvSpPr>
          <p:nvPr>
            <p:ph type="title" hasCustomPrompt="1"/>
          </p:nvPr>
        </p:nvSpPr>
        <p:spPr>
          <a:xfrm>
            <a:off x="640324" y="3942641"/>
            <a:ext cx="6606637" cy="1143000"/>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@Opening.</a:t>
            </a:r>
          </a:p>
        </p:txBody>
      </p:sp>
      <p:sp>
        <p:nvSpPr>
          <p:cNvPr id="7" name="Titre 4">
            <a:extLst>
              <a:ext uri="{FF2B5EF4-FFF2-40B4-BE49-F238E27FC236}">
                <a16:creationId xmlns="" xmlns:a16="http://schemas.microsoft.com/office/drawing/2014/main" id="{F23656C6-0841-3649-B26A-BFEF6E998F78}"/>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223113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9">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55" hasCustomPrompt="1"/>
          </p:nvPr>
        </p:nvSpPr>
        <p:spPr>
          <a:xfrm>
            <a:off x="5343709"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7" name="Espace réservé pour une image  6"/>
          <p:cNvSpPr>
            <a:spLocks noGrp="1" noChangeAspect="1"/>
          </p:cNvSpPr>
          <p:nvPr>
            <p:ph type="pic" sz="quarter" idx="56" hasCustomPrompt="1"/>
          </p:nvPr>
        </p:nvSpPr>
        <p:spPr>
          <a:xfrm>
            <a:off x="7659312"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8" name="Espace réservé pour une image  6"/>
          <p:cNvSpPr>
            <a:spLocks noGrp="1" noChangeAspect="1"/>
          </p:cNvSpPr>
          <p:nvPr>
            <p:ph type="pic" sz="quarter" idx="57" hasCustomPrompt="1"/>
          </p:nvPr>
        </p:nvSpPr>
        <p:spPr>
          <a:xfrm>
            <a:off x="9979841"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9" name="Espace réservé du texte 8"/>
          <p:cNvSpPr>
            <a:spLocks noGrp="1"/>
          </p:cNvSpPr>
          <p:nvPr>
            <p:ph type="body" sz="quarter" idx="58" hasCustomPrompt="1"/>
          </p:nvPr>
        </p:nvSpPr>
        <p:spPr>
          <a:xfrm>
            <a:off x="4957266" y="2520151"/>
            <a:ext cx="1964412"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0" name="Espace réservé du texte 8"/>
          <p:cNvSpPr>
            <a:spLocks noGrp="1"/>
          </p:cNvSpPr>
          <p:nvPr>
            <p:ph type="body" sz="quarter" idx="59" hasCustomPrompt="1"/>
          </p:nvPr>
        </p:nvSpPr>
        <p:spPr>
          <a:xfrm>
            <a:off x="7275329" y="2520151"/>
            <a:ext cx="1964412" cy="369332"/>
          </a:xfrm>
          <a:prstGeom prst="rect">
            <a:avLst/>
          </a:prstGeom>
        </p:spPr>
        <p:txBody>
          <a:bodyPr vert="horz" wrap="square">
            <a:spAutoFit/>
          </a:bodyPr>
          <a:lstStyle>
            <a:lvl1pPr marL="0" indent="0" algn="ctr">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1" name="Espace réservé du texte 8"/>
          <p:cNvSpPr>
            <a:spLocks noGrp="1"/>
          </p:cNvSpPr>
          <p:nvPr>
            <p:ph type="body" sz="quarter" idx="60" hasCustomPrompt="1"/>
          </p:nvPr>
        </p:nvSpPr>
        <p:spPr>
          <a:xfrm>
            <a:off x="9583548" y="2520151"/>
            <a:ext cx="1964412"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2" name="Espace réservé du texte 8"/>
          <p:cNvSpPr>
            <a:spLocks noGrp="1"/>
          </p:cNvSpPr>
          <p:nvPr>
            <p:ph type="body" sz="quarter" idx="10" hasCustomPrompt="1"/>
          </p:nvPr>
        </p:nvSpPr>
        <p:spPr>
          <a:xfrm>
            <a:off x="4957266" y="2835081"/>
            <a:ext cx="1964412" cy="286232"/>
          </a:xfrm>
          <a:prstGeom prst="rect">
            <a:avLst/>
          </a:prstGeom>
        </p:spPr>
        <p:txBody>
          <a:bodyPr vert="horz" wrap="square">
            <a:spAutoFit/>
          </a:bodyPr>
          <a:lstStyle>
            <a:lvl1pPr marL="0" indent="0" algn="ctr">
              <a:buNone/>
              <a:defRPr sz="1400" b="0" i="0" baseline="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p:cNvSpPr>
            <a:spLocks noGrp="1"/>
          </p:cNvSpPr>
          <p:nvPr>
            <p:ph type="body" sz="quarter" idx="64" hasCustomPrompt="1"/>
          </p:nvPr>
        </p:nvSpPr>
        <p:spPr>
          <a:xfrm>
            <a:off x="7275329"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4" name="Espace réservé du texte 8"/>
          <p:cNvSpPr>
            <a:spLocks noGrp="1"/>
          </p:cNvSpPr>
          <p:nvPr>
            <p:ph type="body" sz="quarter" idx="65" hasCustomPrompt="1"/>
          </p:nvPr>
        </p:nvSpPr>
        <p:spPr>
          <a:xfrm>
            <a:off x="9583548"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 name="Espace réservé pour une image  6"/>
          <p:cNvSpPr>
            <a:spLocks noGrp="1" noChangeAspect="1"/>
          </p:cNvSpPr>
          <p:nvPr>
            <p:ph type="pic" sz="quarter" idx="66" hasCustomPrompt="1"/>
          </p:nvPr>
        </p:nvSpPr>
        <p:spPr>
          <a:xfrm>
            <a:off x="5343709"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6" name="Espace réservé pour une image  6"/>
          <p:cNvSpPr>
            <a:spLocks noGrp="1" noChangeAspect="1"/>
          </p:cNvSpPr>
          <p:nvPr>
            <p:ph type="pic" sz="quarter" idx="67" hasCustomPrompt="1"/>
          </p:nvPr>
        </p:nvSpPr>
        <p:spPr>
          <a:xfrm>
            <a:off x="7659312"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7" name="Espace réservé pour une image  6"/>
          <p:cNvSpPr>
            <a:spLocks noGrp="1" noChangeAspect="1"/>
          </p:cNvSpPr>
          <p:nvPr>
            <p:ph type="pic" sz="quarter" idx="68" hasCustomPrompt="1"/>
          </p:nvPr>
        </p:nvSpPr>
        <p:spPr>
          <a:xfrm>
            <a:off x="9979841"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8" name="Espace réservé du texte 8"/>
          <p:cNvSpPr>
            <a:spLocks noGrp="1"/>
          </p:cNvSpPr>
          <p:nvPr>
            <p:ph type="body" sz="quarter" idx="69" hasCustomPrompt="1"/>
          </p:nvPr>
        </p:nvSpPr>
        <p:spPr>
          <a:xfrm>
            <a:off x="4957266" y="4935418"/>
            <a:ext cx="1964412"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9" name="Espace réservé du texte 8"/>
          <p:cNvSpPr>
            <a:spLocks noGrp="1"/>
          </p:cNvSpPr>
          <p:nvPr>
            <p:ph type="body" sz="quarter" idx="70" hasCustomPrompt="1"/>
          </p:nvPr>
        </p:nvSpPr>
        <p:spPr>
          <a:xfrm>
            <a:off x="7275329" y="4935418"/>
            <a:ext cx="1964412"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0" name="Espace réservé du texte 8"/>
          <p:cNvSpPr>
            <a:spLocks noGrp="1"/>
          </p:cNvSpPr>
          <p:nvPr>
            <p:ph type="body" sz="quarter" idx="71" hasCustomPrompt="1"/>
          </p:nvPr>
        </p:nvSpPr>
        <p:spPr>
          <a:xfrm>
            <a:off x="9583548" y="4935418"/>
            <a:ext cx="1964412"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1" name="Espace réservé du texte 8"/>
          <p:cNvSpPr>
            <a:spLocks noGrp="1"/>
          </p:cNvSpPr>
          <p:nvPr>
            <p:ph type="body" sz="quarter" idx="72" hasCustomPrompt="1"/>
          </p:nvPr>
        </p:nvSpPr>
        <p:spPr>
          <a:xfrm>
            <a:off x="4957266" y="5250348"/>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2" name="Espace réservé du texte 8"/>
          <p:cNvSpPr>
            <a:spLocks noGrp="1"/>
          </p:cNvSpPr>
          <p:nvPr>
            <p:ph type="body" sz="quarter" idx="73" hasCustomPrompt="1"/>
          </p:nvPr>
        </p:nvSpPr>
        <p:spPr>
          <a:xfrm>
            <a:off x="7275329" y="5250348"/>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3" name="Espace réservé du texte 8"/>
          <p:cNvSpPr>
            <a:spLocks noGrp="1"/>
          </p:cNvSpPr>
          <p:nvPr>
            <p:ph type="body" sz="quarter" idx="74" hasCustomPrompt="1"/>
          </p:nvPr>
        </p:nvSpPr>
        <p:spPr>
          <a:xfrm>
            <a:off x="9583548" y="5250348"/>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6"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Tree>
    <p:extLst>
      <p:ext uri="{BB962C8B-B14F-4D97-AF65-F5344CB8AC3E}">
        <p14:creationId xmlns:p14="http://schemas.microsoft.com/office/powerpoint/2010/main" val="172155643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11">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380824628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Custom Layout 12">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1" name="Espace réservé du texte 8">
            <a:extLst>
              <a:ext uri="{FF2B5EF4-FFF2-40B4-BE49-F238E27FC236}">
                <a16:creationId xmlns:a16="http://schemas.microsoft.com/office/drawing/2014/main" xmlns="" id="{06A6DCD6-8C47-ED4A-BD97-90E7974FBBFA}"/>
              </a:ext>
            </a:extLst>
          </p:cNvPr>
          <p:cNvSpPr>
            <a:spLocks noGrp="1"/>
          </p:cNvSpPr>
          <p:nvPr>
            <p:ph type="body" sz="quarter" idx="62" hasCustomPrompt="1"/>
          </p:nvPr>
        </p:nvSpPr>
        <p:spPr>
          <a:xfrm>
            <a:off x="539522"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a:extLst>
              <a:ext uri="{FF2B5EF4-FFF2-40B4-BE49-F238E27FC236}">
                <a16:creationId xmlns:a16="http://schemas.microsoft.com/office/drawing/2014/main" xmlns="" id="{9383BA41-0E3D-F449-AE1A-B85C213D50D1}"/>
              </a:ext>
            </a:extLst>
          </p:cNvPr>
          <p:cNvSpPr>
            <a:spLocks noGrp="1"/>
          </p:cNvSpPr>
          <p:nvPr>
            <p:ph type="body" sz="quarter" idx="63" hasCustomPrompt="1"/>
          </p:nvPr>
        </p:nvSpPr>
        <p:spPr>
          <a:xfrm>
            <a:off x="3421225"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6" name="Espace réservé du texte 8">
            <a:extLst>
              <a:ext uri="{FF2B5EF4-FFF2-40B4-BE49-F238E27FC236}">
                <a16:creationId xmlns:a16="http://schemas.microsoft.com/office/drawing/2014/main" xmlns="" id="{3E055201-291A-2042-9622-39548DAE36B6}"/>
              </a:ext>
            </a:extLst>
          </p:cNvPr>
          <p:cNvSpPr>
            <a:spLocks noGrp="1"/>
          </p:cNvSpPr>
          <p:nvPr>
            <p:ph type="body" sz="quarter" idx="64" hasCustomPrompt="1"/>
          </p:nvPr>
        </p:nvSpPr>
        <p:spPr>
          <a:xfrm>
            <a:off x="6302928"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7" name="Espace réservé du texte 8">
            <a:extLst>
              <a:ext uri="{FF2B5EF4-FFF2-40B4-BE49-F238E27FC236}">
                <a16:creationId xmlns:a16="http://schemas.microsoft.com/office/drawing/2014/main" xmlns="" id="{AF587C4A-2928-B341-B80C-DD507790C07C}"/>
              </a:ext>
            </a:extLst>
          </p:cNvPr>
          <p:cNvSpPr>
            <a:spLocks noGrp="1"/>
          </p:cNvSpPr>
          <p:nvPr>
            <p:ph type="body" sz="quarter" idx="65" hasCustomPrompt="1"/>
          </p:nvPr>
        </p:nvSpPr>
        <p:spPr>
          <a:xfrm>
            <a:off x="9184631"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75674861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Custom Layout 13">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3" name="Espace réservé pour une image  6"/>
          <p:cNvSpPr>
            <a:spLocks noGrp="1" noChangeAspect="1"/>
          </p:cNvSpPr>
          <p:nvPr>
            <p:ph type="pic" sz="quarter" idx="55" hasCustomPrompt="1"/>
          </p:nvPr>
        </p:nvSpPr>
        <p:spPr>
          <a:xfrm>
            <a:off x="134553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49" name="Espace réservé pour une image  6"/>
          <p:cNvSpPr>
            <a:spLocks noGrp="1" noChangeAspect="1"/>
          </p:cNvSpPr>
          <p:nvPr>
            <p:ph type="pic" sz="quarter" idx="66" hasCustomPrompt="1"/>
          </p:nvPr>
        </p:nvSpPr>
        <p:spPr>
          <a:xfrm>
            <a:off x="4227238"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0" name="Espace réservé pour une image  6"/>
          <p:cNvSpPr>
            <a:spLocks noGrp="1" noChangeAspect="1"/>
          </p:cNvSpPr>
          <p:nvPr>
            <p:ph type="pic" sz="quarter" idx="67" hasCustomPrompt="1"/>
          </p:nvPr>
        </p:nvSpPr>
        <p:spPr>
          <a:xfrm>
            <a:off x="710894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1" name="Espace réservé pour une image  6"/>
          <p:cNvSpPr>
            <a:spLocks noGrp="1" noChangeAspect="1"/>
          </p:cNvSpPr>
          <p:nvPr>
            <p:ph type="pic" sz="quarter" idx="68" hasCustomPrompt="1"/>
          </p:nvPr>
        </p:nvSpPr>
        <p:spPr>
          <a:xfrm>
            <a:off x="9990646"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4"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6" name="Espace réservé du texte 8">
            <a:extLst>
              <a:ext uri="{FF2B5EF4-FFF2-40B4-BE49-F238E27FC236}">
                <a16:creationId xmlns:a16="http://schemas.microsoft.com/office/drawing/2014/main" xmlns="" id="{DAD67F25-1B7C-494B-9439-9763E0669021}"/>
              </a:ext>
            </a:extLst>
          </p:cNvPr>
          <p:cNvSpPr>
            <a:spLocks noGrp="1"/>
          </p:cNvSpPr>
          <p:nvPr>
            <p:ph type="body" sz="quarter" idx="69" hasCustomPrompt="1"/>
          </p:nvPr>
        </p:nvSpPr>
        <p:spPr>
          <a:xfrm>
            <a:off x="539522"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728E71C9-54A5-ED44-9356-1C7266E329BD}"/>
              </a:ext>
            </a:extLst>
          </p:cNvPr>
          <p:cNvSpPr>
            <a:spLocks noGrp="1"/>
          </p:cNvSpPr>
          <p:nvPr>
            <p:ph type="body" sz="quarter" idx="70" hasCustomPrompt="1"/>
          </p:nvPr>
        </p:nvSpPr>
        <p:spPr>
          <a:xfrm>
            <a:off x="3421226"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2" name="Espace réservé du texte 8">
            <a:extLst>
              <a:ext uri="{FF2B5EF4-FFF2-40B4-BE49-F238E27FC236}">
                <a16:creationId xmlns:a16="http://schemas.microsoft.com/office/drawing/2014/main" xmlns="" id="{883C30D5-FAE9-8E4C-9FB9-500D5CA36A16}"/>
              </a:ext>
            </a:extLst>
          </p:cNvPr>
          <p:cNvSpPr>
            <a:spLocks noGrp="1"/>
          </p:cNvSpPr>
          <p:nvPr>
            <p:ph type="body" sz="quarter" idx="71" hasCustomPrompt="1"/>
          </p:nvPr>
        </p:nvSpPr>
        <p:spPr>
          <a:xfrm>
            <a:off x="6302930"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4" name="Espace réservé du texte 8">
            <a:extLst>
              <a:ext uri="{FF2B5EF4-FFF2-40B4-BE49-F238E27FC236}">
                <a16:creationId xmlns:a16="http://schemas.microsoft.com/office/drawing/2014/main" xmlns="" id="{F026954F-65B0-2C44-B9E0-041578FAB8A3}"/>
              </a:ext>
            </a:extLst>
          </p:cNvPr>
          <p:cNvSpPr>
            <a:spLocks noGrp="1"/>
          </p:cNvSpPr>
          <p:nvPr>
            <p:ph type="body" sz="quarter" idx="72" hasCustomPrompt="1"/>
          </p:nvPr>
        </p:nvSpPr>
        <p:spPr>
          <a:xfrm>
            <a:off x="9184634"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118664842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Custom Layout 14">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86387754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Custom Layout 15">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37" name="Espace réservé pour une image  6"/>
          <p:cNvSpPr>
            <a:spLocks noGrp="1" noChangeAspect="1"/>
          </p:cNvSpPr>
          <p:nvPr>
            <p:ph type="pic" sz="quarter" idx="55" hasCustomPrompt="1"/>
          </p:nvPr>
        </p:nvSpPr>
        <p:spPr>
          <a:xfrm>
            <a:off x="1720124"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41" name="Espace réservé pour une image  6"/>
          <p:cNvSpPr>
            <a:spLocks noGrp="1" noChangeAspect="1"/>
          </p:cNvSpPr>
          <p:nvPr>
            <p:ph type="pic" sz="quarter" idx="57" hasCustomPrompt="1"/>
          </p:nvPr>
        </p:nvSpPr>
        <p:spPr>
          <a:xfrm>
            <a:off x="9382607"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13" name="Espace réservé pour une image  6"/>
          <p:cNvSpPr>
            <a:spLocks noGrp="1" noChangeAspect="1"/>
          </p:cNvSpPr>
          <p:nvPr>
            <p:ph type="pic" sz="quarter" idx="63" hasCustomPrompt="1"/>
          </p:nvPr>
        </p:nvSpPr>
        <p:spPr>
          <a:xfrm>
            <a:off x="5551366"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6" name="Espace réservé du texte 8">
            <a:extLst>
              <a:ext uri="{FF2B5EF4-FFF2-40B4-BE49-F238E27FC236}">
                <a16:creationId xmlns:a16="http://schemas.microsoft.com/office/drawing/2014/main" xmlns="" id="{14768E9F-BEBA-9446-96D6-573CA3EDCE5E}"/>
              </a:ext>
            </a:extLst>
          </p:cNvPr>
          <p:cNvSpPr>
            <a:spLocks noGrp="1"/>
          </p:cNvSpPr>
          <p:nvPr>
            <p:ph type="body" sz="quarter" idx="69" hasCustomPrompt="1"/>
          </p:nvPr>
        </p:nvSpPr>
        <p:spPr>
          <a:xfrm>
            <a:off x="539521"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8" name="Espace réservé du texte 8">
            <a:extLst>
              <a:ext uri="{FF2B5EF4-FFF2-40B4-BE49-F238E27FC236}">
                <a16:creationId xmlns:a16="http://schemas.microsoft.com/office/drawing/2014/main" xmlns="" id="{4264AB0B-8DB2-844A-8064-D920ABCD66DF}"/>
              </a:ext>
            </a:extLst>
          </p:cNvPr>
          <p:cNvSpPr>
            <a:spLocks noGrp="1"/>
          </p:cNvSpPr>
          <p:nvPr>
            <p:ph type="body" sz="quarter" idx="70" hasCustomPrompt="1"/>
          </p:nvPr>
        </p:nvSpPr>
        <p:spPr>
          <a:xfrm>
            <a:off x="4370764"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6570F157-40AA-C94E-942B-2A9AC5275758}"/>
              </a:ext>
            </a:extLst>
          </p:cNvPr>
          <p:cNvSpPr>
            <a:spLocks noGrp="1"/>
          </p:cNvSpPr>
          <p:nvPr>
            <p:ph type="body" sz="quarter" idx="71" hasCustomPrompt="1"/>
          </p:nvPr>
        </p:nvSpPr>
        <p:spPr>
          <a:xfrm>
            <a:off x="8202005"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194016786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Custom Layout 16">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15" name="Oval 18"/>
          <p:cNvSpPr/>
          <p:nvPr userDrawn="1"/>
        </p:nvSpPr>
        <p:spPr>
          <a:xfrm>
            <a:off x="600235" y="817460"/>
            <a:ext cx="4324220" cy="43242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1" name="Titre 4"/>
          <p:cNvSpPr>
            <a:spLocks noGrp="1"/>
          </p:cNvSpPr>
          <p:nvPr>
            <p:ph type="title" hasCustomPrompt="1"/>
          </p:nvPr>
        </p:nvSpPr>
        <p:spPr>
          <a:xfrm>
            <a:off x="1136599" y="2091890"/>
            <a:ext cx="3787855" cy="1151675"/>
          </a:xfrm>
          <a:prstGeom prst="rect">
            <a:avLst/>
          </a:prstGeom>
        </p:spPr>
        <p:txBody>
          <a:bodyPr vert="horz"/>
          <a:lstStyle>
            <a:lvl1pPr marL="0" marR="0" indent="0" algn="l" defTabSz="1219170" rtl="0" eaLnBrk="1" fontAlgn="auto" latinLnBrk="0" hangingPunct="1">
              <a:lnSpc>
                <a:spcPct val="9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DD7D12EC-49D2-F343-B5E5-85ECDEE2B946}"/>
              </a:ext>
            </a:extLst>
          </p:cNvPr>
          <p:cNvSpPr>
            <a:spLocks noGrp="1"/>
          </p:cNvSpPr>
          <p:nvPr>
            <p:ph type="body" sz="quarter" idx="11" hasCustomPrompt="1"/>
          </p:nvPr>
        </p:nvSpPr>
        <p:spPr>
          <a:xfrm>
            <a:off x="5518695" y="3490213"/>
            <a:ext cx="6100235"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34105940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Custom Layout 17">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2" name="Espace réservé pour une image  4"/>
          <p:cNvSpPr>
            <a:spLocks noGrp="1"/>
          </p:cNvSpPr>
          <p:nvPr>
            <p:ph type="pic" sz="quarter" idx="43" hasCustomPrompt="1"/>
          </p:nvPr>
        </p:nvSpPr>
        <p:spPr>
          <a:xfrm>
            <a:off x="0" y="4211780"/>
            <a:ext cx="12192000" cy="2105892"/>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6"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882DE745-BCCD-B64A-9F48-36860C1D745B}"/>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53171303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Custom Layout 18">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1" y="0"/>
            <a:ext cx="3048000" cy="421178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Picture Placeholder 6"/>
          <p:cNvSpPr>
            <a:spLocks noGrp="1"/>
          </p:cNvSpPr>
          <p:nvPr>
            <p:ph type="pic" sz="quarter" idx="17" hasCustomPrompt="1"/>
          </p:nvPr>
        </p:nvSpPr>
        <p:spPr>
          <a:xfrm>
            <a:off x="6095999" y="0"/>
            <a:ext cx="3053242" cy="421178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3" name="Picture Placeholder 6"/>
          <p:cNvSpPr>
            <a:spLocks noGrp="1"/>
          </p:cNvSpPr>
          <p:nvPr>
            <p:ph type="pic" sz="quarter" idx="18" hasCustomPrompt="1"/>
          </p:nvPr>
        </p:nvSpPr>
        <p:spPr>
          <a:xfrm>
            <a:off x="9149241" y="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4" name="Picture Placeholder 6"/>
          <p:cNvSpPr>
            <a:spLocks noGrp="1"/>
          </p:cNvSpPr>
          <p:nvPr>
            <p:ph type="pic" sz="quarter" idx="19" hasCustomPrompt="1"/>
          </p:nvPr>
        </p:nvSpPr>
        <p:spPr>
          <a:xfrm>
            <a:off x="9149241" y="210589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cxnSp>
        <p:nvCxnSpPr>
          <p:cNvPr id="15" name="Connecteur droit 14"/>
          <p:cNvCxnSpPr/>
          <p:nvPr userDrawn="1"/>
        </p:nvCxnSpPr>
        <p:spPr>
          <a:xfrm>
            <a:off x="-46813" y="563229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6" name="Titre 4"/>
          <p:cNvSpPr>
            <a:spLocks noGrp="1"/>
          </p:cNvSpPr>
          <p:nvPr>
            <p:ph type="title" hasCustomPrompt="1"/>
          </p:nvPr>
        </p:nvSpPr>
        <p:spPr>
          <a:xfrm>
            <a:off x="539522" y="4526420"/>
            <a:ext cx="555123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8" name="Picture Placeholder 6"/>
          <p:cNvSpPr>
            <a:spLocks noGrp="1"/>
          </p:cNvSpPr>
          <p:nvPr>
            <p:ph type="pic" sz="quarter" idx="14" hasCustomPrompt="1"/>
          </p:nvPr>
        </p:nvSpPr>
        <p:spPr>
          <a:xfrm>
            <a:off x="3048002" y="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9" name="Picture Placeholder 6"/>
          <p:cNvSpPr>
            <a:spLocks noGrp="1"/>
          </p:cNvSpPr>
          <p:nvPr>
            <p:ph type="pic" sz="quarter" idx="20" hasCustomPrompt="1"/>
          </p:nvPr>
        </p:nvSpPr>
        <p:spPr>
          <a:xfrm>
            <a:off x="3048002" y="210589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21" name="Espace réservé du texte 8">
            <a:extLst>
              <a:ext uri="{FF2B5EF4-FFF2-40B4-BE49-F238E27FC236}">
                <a16:creationId xmlns:a16="http://schemas.microsoft.com/office/drawing/2014/main" xmlns="" id="{F1DB2326-F17C-4941-B8B1-5AE45C6249A5}"/>
              </a:ext>
            </a:extLst>
          </p:cNvPr>
          <p:cNvSpPr>
            <a:spLocks noGrp="1"/>
          </p:cNvSpPr>
          <p:nvPr>
            <p:ph type="body" sz="quarter" idx="11" hasCustomPrompt="1"/>
          </p:nvPr>
        </p:nvSpPr>
        <p:spPr>
          <a:xfrm>
            <a:off x="6285867" y="4526420"/>
            <a:ext cx="5333063"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09241339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Custom Layout 19">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Rectangle 9"/>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Espace réservé du texte 8">
            <a:extLst>
              <a:ext uri="{FF2B5EF4-FFF2-40B4-BE49-F238E27FC236}">
                <a16:creationId xmlns:a16="http://schemas.microsoft.com/office/drawing/2014/main" xmlns="" id="{D294B6FB-8E26-284E-A863-5A07E467D66D}"/>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78841980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Custom Layout 20">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6" name="Espace réservé du texte 8">
            <a:extLst>
              <a:ext uri="{FF2B5EF4-FFF2-40B4-BE49-F238E27FC236}">
                <a16:creationId xmlns:a16="http://schemas.microsoft.com/office/drawing/2014/main" xmlns="" id="{EBD5061A-89ED-CE48-9C2F-A37B3E7D131C}"/>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347979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10">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1" name="Espace réservé du texte 8"/>
          <p:cNvSpPr>
            <a:spLocks noGrp="1"/>
          </p:cNvSpPr>
          <p:nvPr>
            <p:ph type="body" sz="quarter" idx="58" hasCustomPrompt="1"/>
          </p:nvPr>
        </p:nvSpPr>
        <p:spPr>
          <a:xfrm>
            <a:off x="4821234" y="1233879"/>
            <a:ext cx="3253719" cy="369332"/>
          </a:xfrm>
          <a:prstGeom prst="rect">
            <a:avLst/>
          </a:prstGeom>
        </p:spPr>
        <p:txBody>
          <a:bodyPr vert="horz" wrap="square">
            <a:spAutoFit/>
          </a:bodyPr>
          <a:lstStyle>
            <a:lvl1pPr marL="0" indent="0" algn="l">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2" name="Espace réservé du texte 8"/>
          <p:cNvSpPr>
            <a:spLocks noGrp="1"/>
          </p:cNvSpPr>
          <p:nvPr>
            <p:ph type="body" sz="quarter" idx="59" hasCustomPrompt="1"/>
          </p:nvPr>
        </p:nvSpPr>
        <p:spPr>
          <a:xfrm>
            <a:off x="8296076" y="1233879"/>
            <a:ext cx="3253719" cy="369332"/>
          </a:xfrm>
          <a:prstGeom prst="rect">
            <a:avLst/>
          </a:prstGeom>
        </p:spPr>
        <p:txBody>
          <a:bodyPr vert="horz" wrap="square">
            <a:spAutoFit/>
          </a:bodyPr>
          <a:lstStyle>
            <a:lvl1pPr marL="0" indent="0" algn="l">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p:cNvSpPr>
            <a:spLocks noGrp="1"/>
          </p:cNvSpPr>
          <p:nvPr>
            <p:ph type="body" sz="quarter" idx="60" hasCustomPrompt="1"/>
          </p:nvPr>
        </p:nvSpPr>
        <p:spPr>
          <a:xfrm>
            <a:off x="4821234" y="3550378"/>
            <a:ext cx="3253719" cy="3693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 name="Espace réservé du texte 8"/>
          <p:cNvSpPr>
            <a:spLocks noGrp="1"/>
          </p:cNvSpPr>
          <p:nvPr>
            <p:ph type="body" sz="quarter" idx="61" hasCustomPrompt="1"/>
          </p:nvPr>
        </p:nvSpPr>
        <p:spPr>
          <a:xfrm>
            <a:off x="8296076" y="3550378"/>
            <a:ext cx="3253719" cy="3693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Tree>
    <p:extLst>
      <p:ext uri="{BB962C8B-B14F-4D97-AF65-F5344CB8AC3E}">
        <p14:creationId xmlns:p14="http://schemas.microsoft.com/office/powerpoint/2010/main" val="209193659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Custom Layout 21">
    <p:spTree>
      <p:nvGrpSpPr>
        <p:cNvPr id="1" name=""/>
        <p:cNvGrpSpPr/>
        <p:nvPr/>
      </p:nvGrpSpPr>
      <p:grpSpPr>
        <a:xfrm>
          <a:off x="0" y="0"/>
          <a:ext cx="0" cy="0"/>
          <a:chOff x="0" y="0"/>
          <a:chExt cx="0" cy="0"/>
        </a:xfrm>
      </p:grpSpPr>
      <p:sp>
        <p:nvSpPr>
          <p:cNvPr id="44" name="Picture Placeholder 6"/>
          <p:cNvSpPr>
            <a:spLocks noGrp="1"/>
          </p:cNvSpPr>
          <p:nvPr>
            <p:ph type="pic" sz="quarter" idx="19" hasCustomPrompt="1"/>
          </p:nvPr>
        </p:nvSpPr>
        <p:spPr>
          <a:xfrm>
            <a:off x="5659241"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5" name="Picture Placeholder 6"/>
          <p:cNvSpPr>
            <a:spLocks noGrp="1"/>
          </p:cNvSpPr>
          <p:nvPr>
            <p:ph type="pic" sz="quarter" idx="20" hasCustomPrompt="1"/>
          </p:nvPr>
        </p:nvSpPr>
        <p:spPr>
          <a:xfrm>
            <a:off x="7836826" y="0"/>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6" name="Picture Placeholder 6"/>
          <p:cNvSpPr>
            <a:spLocks noGrp="1"/>
          </p:cNvSpPr>
          <p:nvPr>
            <p:ph type="pic" sz="quarter" idx="21" hasCustomPrompt="1"/>
          </p:nvPr>
        </p:nvSpPr>
        <p:spPr>
          <a:xfrm>
            <a:off x="10014415"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7" name="Picture Placeholder 6"/>
          <p:cNvSpPr>
            <a:spLocks noGrp="1"/>
          </p:cNvSpPr>
          <p:nvPr>
            <p:ph type="pic" sz="quarter" idx="22" hasCustomPrompt="1"/>
          </p:nvPr>
        </p:nvSpPr>
        <p:spPr>
          <a:xfrm>
            <a:off x="5659239"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8" name="Picture Placeholder 6"/>
          <p:cNvSpPr>
            <a:spLocks noGrp="1"/>
          </p:cNvSpPr>
          <p:nvPr>
            <p:ph type="pic" sz="quarter" idx="23" hasCustomPrompt="1"/>
          </p:nvPr>
        </p:nvSpPr>
        <p:spPr>
          <a:xfrm>
            <a:off x="7836822" y="2105889"/>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9" name="Picture Placeholder 6"/>
          <p:cNvSpPr>
            <a:spLocks noGrp="1"/>
          </p:cNvSpPr>
          <p:nvPr>
            <p:ph type="pic" sz="quarter" idx="24" hasCustomPrompt="1"/>
          </p:nvPr>
        </p:nvSpPr>
        <p:spPr>
          <a:xfrm>
            <a:off x="10014415"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0" name="Picture Placeholder 6"/>
          <p:cNvSpPr>
            <a:spLocks noGrp="1"/>
          </p:cNvSpPr>
          <p:nvPr>
            <p:ph type="pic" sz="quarter" idx="25" hasCustomPrompt="1"/>
          </p:nvPr>
        </p:nvSpPr>
        <p:spPr>
          <a:xfrm>
            <a:off x="5659241"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1" name="Picture Placeholder 6"/>
          <p:cNvSpPr>
            <a:spLocks noGrp="1"/>
          </p:cNvSpPr>
          <p:nvPr>
            <p:ph type="pic" sz="quarter" idx="26" hasCustomPrompt="1"/>
          </p:nvPr>
        </p:nvSpPr>
        <p:spPr>
          <a:xfrm>
            <a:off x="7836826" y="4211778"/>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2" name="Picture Placeholder 6"/>
          <p:cNvSpPr>
            <a:spLocks noGrp="1"/>
          </p:cNvSpPr>
          <p:nvPr>
            <p:ph type="pic" sz="quarter" idx="27" hasCustomPrompt="1"/>
          </p:nvPr>
        </p:nvSpPr>
        <p:spPr>
          <a:xfrm>
            <a:off x="10014415"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4"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55" name="Connecteur droit 54"/>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56" name="Rectangle 55"/>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Espace réservé du texte 8">
            <a:extLst>
              <a:ext uri="{FF2B5EF4-FFF2-40B4-BE49-F238E27FC236}">
                <a16:creationId xmlns:a16="http://schemas.microsoft.com/office/drawing/2014/main" xmlns="" id="{BCB1051E-3592-9A4A-85E4-722336C964AB}"/>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77167101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Custom Layout 22">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15" name="Connecteur droit 14"/>
          <p:cNvCxnSpPr/>
          <p:nvPr userDrawn="1"/>
        </p:nvCxnSpPr>
        <p:spPr>
          <a:xfrm>
            <a:off x="-46813" y="330934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8" name="Espace réservé du texte 8">
            <a:extLst>
              <a:ext uri="{FF2B5EF4-FFF2-40B4-BE49-F238E27FC236}">
                <a16:creationId xmlns:a16="http://schemas.microsoft.com/office/drawing/2014/main" xmlns="" id="{8C0C3E08-AD9C-234F-8804-C46489B28831}"/>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93131937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Custom Layout 23">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Espace réservé du texte 8"/>
          <p:cNvSpPr>
            <a:spLocks noGrp="1"/>
          </p:cNvSpPr>
          <p:nvPr>
            <p:ph type="body" sz="quarter" idx="58" hasCustomPrompt="1"/>
          </p:nvPr>
        </p:nvSpPr>
        <p:spPr>
          <a:xfrm>
            <a:off x="-6872" y="1397099"/>
            <a:ext cx="2870842" cy="396821"/>
          </a:xfrm>
          <a:prstGeom prst="rect">
            <a:avLst/>
          </a:prstGeom>
          <a:solidFill>
            <a:schemeClr val="tx1"/>
          </a:solidFill>
        </p:spPr>
        <p:txBody>
          <a:bodyPr vert="horz" wrap="square" lIns="630000" tIns="125999" rIns="90000" bIns="18000">
            <a:spAutoFit/>
          </a:bodyPr>
          <a:lstStyle>
            <a:lvl1pPr marL="0" indent="0" algn="l">
              <a:lnSpc>
                <a:spcPct val="60000"/>
              </a:lnSpc>
              <a:buNone/>
              <a:defRPr sz="2400" b="0"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4" name="Titre 4"/>
          <p:cNvSpPr>
            <a:spLocks noGrp="1"/>
          </p:cNvSpPr>
          <p:nvPr>
            <p:ph type="title" hasCustomPrompt="1"/>
          </p:nvPr>
        </p:nvSpPr>
        <p:spPr>
          <a:xfrm>
            <a:off x="539519" y="1827091"/>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72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AF7E677C-49E0-B64A-A47F-3276EF416630}"/>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68805083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85800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8" name="Espace réservé du texte 8"/>
          <p:cNvSpPr>
            <a:spLocks noGrp="1"/>
          </p:cNvSpPr>
          <p:nvPr>
            <p:ph type="body" sz="quarter" idx="10" hasCustomPrompt="1"/>
          </p:nvPr>
        </p:nvSpPr>
        <p:spPr>
          <a:xfrm>
            <a:off x="539521" y="2283779"/>
            <a:ext cx="3483197" cy="286232"/>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chemeClr val="bg1"/>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a:t>Title</a:t>
            </a:r>
          </a:p>
        </p:txBody>
      </p:sp>
    </p:spTree>
    <p:extLst>
      <p:ext uri="{BB962C8B-B14F-4D97-AF65-F5344CB8AC3E}">
        <p14:creationId xmlns:p14="http://schemas.microsoft.com/office/powerpoint/2010/main" val="9764140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Custom Layout 3">
    <p:spTree>
      <p:nvGrpSpPr>
        <p:cNvPr id="1" name=""/>
        <p:cNvGrpSpPr/>
        <p:nvPr/>
      </p:nvGrpSpPr>
      <p:grpSpPr>
        <a:xfrm>
          <a:off x="0" y="0"/>
          <a:ext cx="0" cy="0"/>
          <a:chOff x="0" y="0"/>
          <a:chExt cx="0" cy="0"/>
        </a:xfrm>
      </p:grpSpPr>
      <p:sp>
        <p:nvSpPr>
          <p:cNvPr id="66" name="Espace réservé pour une image  6">
            <a:extLst>
              <a:ext uri="{FF2B5EF4-FFF2-40B4-BE49-F238E27FC236}">
                <a16:creationId xmlns:a16="http://schemas.microsoft.com/office/drawing/2014/main" xmlns="" id="{7FA58A9F-BF87-7348-AE17-15D0F3866D2D}"/>
              </a:ext>
            </a:extLst>
          </p:cNvPr>
          <p:cNvSpPr>
            <a:spLocks noGrp="1" noChangeAspect="1"/>
          </p:cNvSpPr>
          <p:nvPr>
            <p:ph type="pic" sz="quarter" idx="52" hasCustomPrompt="1"/>
          </p:nvPr>
        </p:nvSpPr>
        <p:spPr>
          <a:xfrm>
            <a:off x="6094317"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69" name="Espace réservé pour une image  6">
            <a:extLst>
              <a:ext uri="{FF2B5EF4-FFF2-40B4-BE49-F238E27FC236}">
                <a16:creationId xmlns:a16="http://schemas.microsoft.com/office/drawing/2014/main" xmlns="" id="{8B62A374-87B7-3842-9C30-CDA1EC1E13EB}"/>
              </a:ext>
            </a:extLst>
          </p:cNvPr>
          <p:cNvSpPr>
            <a:spLocks noGrp="1" noChangeAspect="1"/>
          </p:cNvSpPr>
          <p:nvPr>
            <p:ph type="pic" sz="quarter" idx="53" hasCustomPrompt="1"/>
          </p:nvPr>
        </p:nvSpPr>
        <p:spPr>
          <a:xfrm>
            <a:off x="7911346"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1" name="Espace réservé pour une image  6">
            <a:extLst>
              <a:ext uri="{FF2B5EF4-FFF2-40B4-BE49-F238E27FC236}">
                <a16:creationId xmlns:a16="http://schemas.microsoft.com/office/drawing/2014/main" xmlns="" id="{F15297D4-D92A-8E4F-9786-FA0ABAEEFCEB}"/>
              </a:ext>
            </a:extLst>
          </p:cNvPr>
          <p:cNvSpPr>
            <a:spLocks noGrp="1" noChangeAspect="1"/>
          </p:cNvSpPr>
          <p:nvPr>
            <p:ph type="pic" sz="quarter" idx="54" hasCustomPrompt="1"/>
          </p:nvPr>
        </p:nvSpPr>
        <p:spPr>
          <a:xfrm>
            <a:off x="9728375"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3" name="Espace réservé pour une image  6">
            <a:extLst>
              <a:ext uri="{FF2B5EF4-FFF2-40B4-BE49-F238E27FC236}">
                <a16:creationId xmlns:a16="http://schemas.microsoft.com/office/drawing/2014/main" xmlns="" id="{EFE5C102-BE94-634D-A75D-1AA18D2D8C3C}"/>
              </a:ext>
            </a:extLst>
          </p:cNvPr>
          <p:cNvSpPr>
            <a:spLocks noGrp="1" noChangeAspect="1"/>
          </p:cNvSpPr>
          <p:nvPr>
            <p:ph type="pic" sz="quarter" idx="55" hasCustomPrompt="1"/>
          </p:nvPr>
        </p:nvSpPr>
        <p:spPr>
          <a:xfrm>
            <a:off x="6094317"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5" name="Espace réservé pour une image  6">
            <a:extLst>
              <a:ext uri="{FF2B5EF4-FFF2-40B4-BE49-F238E27FC236}">
                <a16:creationId xmlns:a16="http://schemas.microsoft.com/office/drawing/2014/main" xmlns="" id="{456C8AFB-BDF4-9248-AA64-ED15E51F90CB}"/>
              </a:ext>
            </a:extLst>
          </p:cNvPr>
          <p:cNvSpPr>
            <a:spLocks noGrp="1" noChangeAspect="1"/>
          </p:cNvSpPr>
          <p:nvPr>
            <p:ph type="pic" sz="quarter" idx="56" hasCustomPrompt="1"/>
          </p:nvPr>
        </p:nvSpPr>
        <p:spPr>
          <a:xfrm>
            <a:off x="7575690"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8" name="Espace réservé pour une image  6">
            <a:extLst>
              <a:ext uri="{FF2B5EF4-FFF2-40B4-BE49-F238E27FC236}">
                <a16:creationId xmlns:a16="http://schemas.microsoft.com/office/drawing/2014/main" xmlns="" id="{F802AE45-394B-3C45-9251-A58EE976AC91}"/>
              </a:ext>
            </a:extLst>
          </p:cNvPr>
          <p:cNvSpPr>
            <a:spLocks noGrp="1" noChangeAspect="1"/>
          </p:cNvSpPr>
          <p:nvPr>
            <p:ph type="pic" sz="quarter" idx="57" hasCustomPrompt="1"/>
          </p:nvPr>
        </p:nvSpPr>
        <p:spPr>
          <a:xfrm>
            <a:off x="9060945"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9" name="Espace réservé pour une image  6">
            <a:extLst>
              <a:ext uri="{FF2B5EF4-FFF2-40B4-BE49-F238E27FC236}">
                <a16:creationId xmlns:a16="http://schemas.microsoft.com/office/drawing/2014/main" xmlns="" id="{1DCD6073-E44B-C147-BEF5-DEEE39AD06E2}"/>
              </a:ext>
            </a:extLst>
          </p:cNvPr>
          <p:cNvSpPr>
            <a:spLocks noGrp="1" noChangeAspect="1"/>
          </p:cNvSpPr>
          <p:nvPr>
            <p:ph type="pic" sz="quarter" idx="58" hasCustomPrompt="1"/>
          </p:nvPr>
        </p:nvSpPr>
        <p:spPr>
          <a:xfrm>
            <a:off x="10542318"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84" name="Espace réservé pour une image  6">
            <a:extLst>
              <a:ext uri="{FF2B5EF4-FFF2-40B4-BE49-F238E27FC236}">
                <a16:creationId xmlns:a16="http://schemas.microsoft.com/office/drawing/2014/main" xmlns="" id="{ABB70FD1-11F4-E649-BC65-B94EAEA2FED7}"/>
              </a:ext>
            </a:extLst>
          </p:cNvPr>
          <p:cNvSpPr>
            <a:spLocks noGrp="1" noChangeAspect="1"/>
          </p:cNvSpPr>
          <p:nvPr>
            <p:ph type="pic" sz="quarter" idx="59" hasCustomPrompt="1"/>
          </p:nvPr>
        </p:nvSpPr>
        <p:spPr>
          <a:xfrm>
            <a:off x="6102817"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sz="1200"/>
            </a:lvl1pPr>
          </a:lstStyle>
          <a:p>
            <a:r>
              <a:rPr lang="en-US" noProof="0" dirty="0"/>
              <a:t>Picture</a:t>
            </a:r>
          </a:p>
        </p:txBody>
      </p:sp>
      <p:sp>
        <p:nvSpPr>
          <p:cNvPr id="85" name="Espace réservé pour une image  6">
            <a:extLst>
              <a:ext uri="{FF2B5EF4-FFF2-40B4-BE49-F238E27FC236}">
                <a16:creationId xmlns:a16="http://schemas.microsoft.com/office/drawing/2014/main" xmlns="" id="{A28C89B7-1145-0E44-ACC1-0378BC1DD286}"/>
              </a:ext>
            </a:extLst>
          </p:cNvPr>
          <p:cNvSpPr>
            <a:spLocks noGrp="1" noChangeAspect="1"/>
          </p:cNvSpPr>
          <p:nvPr>
            <p:ph type="pic" sz="quarter" idx="60" hasCustomPrompt="1"/>
          </p:nvPr>
        </p:nvSpPr>
        <p:spPr>
          <a:xfrm>
            <a:off x="7584190"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6" name="Espace réservé pour une image  6">
            <a:extLst>
              <a:ext uri="{FF2B5EF4-FFF2-40B4-BE49-F238E27FC236}">
                <a16:creationId xmlns:a16="http://schemas.microsoft.com/office/drawing/2014/main" xmlns="" id="{546F0D01-BCBD-4A43-9006-F8ED943DEA2B}"/>
              </a:ext>
            </a:extLst>
          </p:cNvPr>
          <p:cNvSpPr>
            <a:spLocks noGrp="1" noChangeAspect="1"/>
          </p:cNvSpPr>
          <p:nvPr>
            <p:ph type="pic" sz="quarter" idx="61" hasCustomPrompt="1"/>
          </p:nvPr>
        </p:nvSpPr>
        <p:spPr>
          <a:xfrm>
            <a:off x="9069445"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7" name="Espace réservé pour une image  6">
            <a:extLst>
              <a:ext uri="{FF2B5EF4-FFF2-40B4-BE49-F238E27FC236}">
                <a16:creationId xmlns:a16="http://schemas.microsoft.com/office/drawing/2014/main" xmlns="" id="{B8E6C1D8-7CC8-3347-AC25-C4527721BBE1}"/>
              </a:ext>
            </a:extLst>
          </p:cNvPr>
          <p:cNvSpPr>
            <a:spLocks noGrp="1" noChangeAspect="1"/>
          </p:cNvSpPr>
          <p:nvPr>
            <p:ph type="pic" sz="quarter" idx="62" hasCustomPrompt="1"/>
          </p:nvPr>
        </p:nvSpPr>
        <p:spPr>
          <a:xfrm>
            <a:off x="10550818"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8" name="Espace réservé pour une image  6">
            <a:extLst>
              <a:ext uri="{FF2B5EF4-FFF2-40B4-BE49-F238E27FC236}">
                <a16:creationId xmlns:a16="http://schemas.microsoft.com/office/drawing/2014/main" xmlns="" id="{6053C483-761E-4445-BB64-4FF6CEB67F66}"/>
              </a:ext>
            </a:extLst>
          </p:cNvPr>
          <p:cNvSpPr>
            <a:spLocks noGrp="1" noChangeAspect="1"/>
          </p:cNvSpPr>
          <p:nvPr>
            <p:ph type="pic" sz="quarter" idx="63" hasCustomPrompt="1"/>
          </p:nvPr>
        </p:nvSpPr>
        <p:spPr>
          <a:xfrm>
            <a:off x="539521" y="4265456"/>
            <a:ext cx="1399700" cy="13997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Tree>
    <p:extLst>
      <p:ext uri="{BB962C8B-B14F-4D97-AF65-F5344CB8AC3E}">
        <p14:creationId xmlns:p14="http://schemas.microsoft.com/office/powerpoint/2010/main" val="342042849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Custom Layout 1">
    <p:spTree>
      <p:nvGrpSpPr>
        <p:cNvPr id="1" name=""/>
        <p:cNvGrpSpPr/>
        <p:nvPr/>
      </p:nvGrpSpPr>
      <p:grpSpPr>
        <a:xfrm>
          <a:off x="0" y="0"/>
          <a:ext cx="0" cy="0"/>
          <a:chOff x="0" y="0"/>
          <a:chExt cx="0" cy="0"/>
        </a:xfrm>
      </p:grpSpPr>
      <p:sp>
        <p:nvSpPr>
          <p:cNvPr id="10" name="Titre 4">
            <a:extLst>
              <a:ext uri="{FF2B5EF4-FFF2-40B4-BE49-F238E27FC236}">
                <a16:creationId xmlns:a16="http://schemas.microsoft.com/office/drawing/2014/main" xmlns="" id="{1E74CB98-E872-4E4F-8CFF-98EF12F49443}"/>
              </a:ext>
            </a:extLst>
          </p:cNvPr>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12" name="Espace réservé du texte 8">
            <a:extLst>
              <a:ext uri="{FF2B5EF4-FFF2-40B4-BE49-F238E27FC236}">
                <a16:creationId xmlns:a16="http://schemas.microsoft.com/office/drawing/2014/main" xmlns="" id="{2D565B95-1B83-784D-B9FF-8C4C44C7717C}"/>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63600375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Custom Layout 2">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dirty="0"/>
              <a:t>Title</a:t>
            </a:r>
          </a:p>
        </p:txBody>
      </p:sp>
      <p:sp>
        <p:nvSpPr>
          <p:cNvPr id="5" name="Espace réservé du texte 8">
            <a:extLst>
              <a:ext uri="{FF2B5EF4-FFF2-40B4-BE49-F238E27FC236}">
                <a16:creationId xmlns:a16="http://schemas.microsoft.com/office/drawing/2014/main" xmlns="" id="{6FC9071F-D0B2-CD4E-9F3C-F21F40446902}"/>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3712936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Custom Layout 3">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6" name="Espace réservé pour une image  6"/>
          <p:cNvSpPr>
            <a:spLocks noGrp="1" noChangeAspect="1"/>
          </p:cNvSpPr>
          <p:nvPr>
            <p:ph type="pic" sz="quarter" idx="39" hasCustomPrompt="1"/>
          </p:nvPr>
        </p:nvSpPr>
        <p:spPr>
          <a:xfrm>
            <a:off x="625330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00" name="Espace réservé pour une image  6"/>
          <p:cNvSpPr>
            <a:spLocks noGrp="1" noChangeAspect="1"/>
          </p:cNvSpPr>
          <p:nvPr>
            <p:ph type="pic" sz="quarter" idx="40" hasCustomPrompt="1"/>
          </p:nvPr>
        </p:nvSpPr>
        <p:spPr>
          <a:xfrm>
            <a:off x="7982004"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1" name="Espace réservé du texte 8"/>
          <p:cNvSpPr>
            <a:spLocks noGrp="1"/>
          </p:cNvSpPr>
          <p:nvPr>
            <p:ph type="body" sz="quarter" idx="10" hasCustomPrompt="1"/>
          </p:nvPr>
        </p:nvSpPr>
        <p:spPr>
          <a:xfrm>
            <a:off x="582488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4" name="Espace réservé du texte 8"/>
          <p:cNvSpPr>
            <a:spLocks noGrp="1"/>
          </p:cNvSpPr>
          <p:nvPr>
            <p:ph type="body" sz="quarter" idx="49" hasCustomPrompt="1"/>
          </p:nvPr>
        </p:nvSpPr>
        <p:spPr>
          <a:xfrm>
            <a:off x="7553587"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7" name="Espace réservé pour une image  6"/>
          <p:cNvSpPr>
            <a:spLocks noGrp="1" noChangeAspect="1"/>
          </p:cNvSpPr>
          <p:nvPr>
            <p:ph type="pic" sz="quarter" idx="50" hasCustomPrompt="1"/>
          </p:nvPr>
        </p:nvSpPr>
        <p:spPr>
          <a:xfrm>
            <a:off x="9736737"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48" name="Espace réservé du texte 8"/>
          <p:cNvSpPr>
            <a:spLocks noGrp="1"/>
          </p:cNvSpPr>
          <p:nvPr>
            <p:ph type="body" sz="quarter" idx="51" hasCustomPrompt="1"/>
          </p:nvPr>
        </p:nvSpPr>
        <p:spPr>
          <a:xfrm>
            <a:off x="9308320"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5" name="Espace réservé pour une image  6"/>
          <p:cNvSpPr>
            <a:spLocks noGrp="1" noChangeAspect="1"/>
          </p:cNvSpPr>
          <p:nvPr>
            <p:ph type="pic" sz="quarter" idx="52" hasCustomPrompt="1"/>
          </p:nvPr>
        </p:nvSpPr>
        <p:spPr>
          <a:xfrm>
            <a:off x="6253301"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6" name="Espace réservé pour une image  6"/>
          <p:cNvSpPr>
            <a:spLocks noGrp="1" noChangeAspect="1"/>
          </p:cNvSpPr>
          <p:nvPr>
            <p:ph type="pic" sz="quarter" idx="53" hasCustomPrompt="1"/>
          </p:nvPr>
        </p:nvSpPr>
        <p:spPr>
          <a:xfrm>
            <a:off x="7982004"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57" name="Espace réservé du texte 8"/>
          <p:cNvSpPr>
            <a:spLocks noGrp="1"/>
          </p:cNvSpPr>
          <p:nvPr>
            <p:ph type="body" sz="quarter" idx="54" hasCustomPrompt="1"/>
          </p:nvPr>
        </p:nvSpPr>
        <p:spPr>
          <a:xfrm>
            <a:off x="5824884" y="2476886"/>
            <a:ext cx="1634434" cy="286232"/>
          </a:xfrm>
          <a:prstGeom prst="rect">
            <a:avLst/>
          </a:prstGeom>
        </p:spPr>
        <p:txBody>
          <a:bodyPr vert="horz" wrap="square">
            <a:spAutoFit/>
          </a:bodyPr>
          <a:lstStyle>
            <a:lvl1pPr marL="0" indent="0" algn="ctr">
              <a:buNone/>
              <a:defRPr sz="14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8" name="Espace réservé du texte 8"/>
          <p:cNvSpPr>
            <a:spLocks noGrp="1"/>
          </p:cNvSpPr>
          <p:nvPr>
            <p:ph type="body" sz="quarter" idx="55" hasCustomPrompt="1"/>
          </p:nvPr>
        </p:nvSpPr>
        <p:spPr>
          <a:xfrm>
            <a:off x="7553587"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59" name="Espace réservé pour une image  6"/>
          <p:cNvSpPr>
            <a:spLocks noGrp="1" noChangeAspect="1"/>
          </p:cNvSpPr>
          <p:nvPr>
            <p:ph type="pic" sz="quarter" idx="56" hasCustomPrompt="1"/>
          </p:nvPr>
        </p:nvSpPr>
        <p:spPr>
          <a:xfrm>
            <a:off x="9736737"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0" name="Espace réservé du texte 8"/>
          <p:cNvSpPr>
            <a:spLocks noGrp="1"/>
          </p:cNvSpPr>
          <p:nvPr>
            <p:ph type="body" sz="quarter" idx="57" hasCustomPrompt="1"/>
          </p:nvPr>
        </p:nvSpPr>
        <p:spPr>
          <a:xfrm>
            <a:off x="9308320"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67" name="Espace réservé pour une image  6"/>
          <p:cNvSpPr>
            <a:spLocks noGrp="1" noChangeAspect="1"/>
          </p:cNvSpPr>
          <p:nvPr>
            <p:ph type="pic" sz="quarter" idx="58" hasCustomPrompt="1"/>
          </p:nvPr>
        </p:nvSpPr>
        <p:spPr>
          <a:xfrm>
            <a:off x="6253301"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8" name="Espace réservé pour une image  6"/>
          <p:cNvSpPr>
            <a:spLocks noGrp="1" noChangeAspect="1"/>
          </p:cNvSpPr>
          <p:nvPr>
            <p:ph type="pic" sz="quarter" idx="59" hasCustomPrompt="1"/>
          </p:nvPr>
        </p:nvSpPr>
        <p:spPr>
          <a:xfrm>
            <a:off x="7982004"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69" name="Espace réservé du texte 8"/>
          <p:cNvSpPr>
            <a:spLocks noGrp="1"/>
          </p:cNvSpPr>
          <p:nvPr>
            <p:ph type="body" sz="quarter" idx="60" hasCustomPrompt="1"/>
          </p:nvPr>
        </p:nvSpPr>
        <p:spPr>
          <a:xfrm>
            <a:off x="5824884"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0" name="Espace réservé du texte 8"/>
          <p:cNvSpPr>
            <a:spLocks noGrp="1"/>
          </p:cNvSpPr>
          <p:nvPr>
            <p:ph type="body" sz="quarter" idx="61" hasCustomPrompt="1"/>
          </p:nvPr>
        </p:nvSpPr>
        <p:spPr>
          <a:xfrm>
            <a:off x="7553587"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1" name="Espace réservé pour une image  6"/>
          <p:cNvSpPr>
            <a:spLocks noGrp="1" noChangeAspect="1"/>
          </p:cNvSpPr>
          <p:nvPr>
            <p:ph type="pic" sz="quarter" idx="62" hasCustomPrompt="1"/>
          </p:nvPr>
        </p:nvSpPr>
        <p:spPr>
          <a:xfrm>
            <a:off x="9736737"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2" name="Espace réservé du texte 8"/>
          <p:cNvSpPr>
            <a:spLocks noGrp="1"/>
          </p:cNvSpPr>
          <p:nvPr>
            <p:ph type="body" sz="quarter" idx="63" hasCustomPrompt="1"/>
          </p:nvPr>
        </p:nvSpPr>
        <p:spPr>
          <a:xfrm>
            <a:off x="9308320"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5" name="Espace réservé pour une image  6"/>
          <p:cNvSpPr>
            <a:spLocks noGrp="1" noChangeAspect="1"/>
          </p:cNvSpPr>
          <p:nvPr>
            <p:ph type="pic" sz="quarter" idx="64" hasCustomPrompt="1"/>
          </p:nvPr>
        </p:nvSpPr>
        <p:spPr>
          <a:xfrm>
            <a:off x="3688718"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76" name="Espace réservé du texte 8"/>
          <p:cNvSpPr>
            <a:spLocks noGrp="1"/>
          </p:cNvSpPr>
          <p:nvPr>
            <p:ph type="body" sz="quarter" idx="65" hasCustomPrompt="1"/>
          </p:nvPr>
        </p:nvSpPr>
        <p:spPr>
          <a:xfrm>
            <a:off x="3260301"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79" name="Espace réservé pour une image  6"/>
          <p:cNvSpPr>
            <a:spLocks noGrp="1" noChangeAspect="1"/>
          </p:cNvSpPr>
          <p:nvPr>
            <p:ph type="pic" sz="quarter" idx="66" hasCustomPrompt="1"/>
          </p:nvPr>
        </p:nvSpPr>
        <p:spPr>
          <a:xfrm>
            <a:off x="3682960"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0" name="Espace réservé du texte 8"/>
          <p:cNvSpPr>
            <a:spLocks noGrp="1"/>
          </p:cNvSpPr>
          <p:nvPr>
            <p:ph type="body" sz="quarter" idx="67" hasCustomPrompt="1"/>
          </p:nvPr>
        </p:nvSpPr>
        <p:spPr>
          <a:xfrm>
            <a:off x="3254543"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83" name="Espace réservé pour une image  6"/>
          <p:cNvSpPr>
            <a:spLocks noGrp="1" noChangeAspect="1"/>
          </p:cNvSpPr>
          <p:nvPr>
            <p:ph type="pic" sz="quarter" idx="68" hasCustomPrompt="1"/>
          </p:nvPr>
        </p:nvSpPr>
        <p:spPr>
          <a:xfrm>
            <a:off x="119393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dirty="0"/>
              <a:t>Picture</a:t>
            </a:r>
          </a:p>
        </p:txBody>
      </p:sp>
      <p:sp>
        <p:nvSpPr>
          <p:cNvPr id="184" name="Espace réservé du texte 8"/>
          <p:cNvSpPr>
            <a:spLocks noGrp="1"/>
          </p:cNvSpPr>
          <p:nvPr>
            <p:ph type="body" sz="quarter" idx="69" hasCustomPrompt="1"/>
          </p:nvPr>
        </p:nvSpPr>
        <p:spPr>
          <a:xfrm>
            <a:off x="76551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8"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280786206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Custom Layout 4">
    <p:spTree>
      <p:nvGrpSpPr>
        <p:cNvPr id="1" name=""/>
        <p:cNvGrpSpPr/>
        <p:nvPr/>
      </p:nvGrpSpPr>
      <p:grpSpPr>
        <a:xfrm>
          <a:off x="0" y="0"/>
          <a:ext cx="0" cy="0"/>
          <a:chOff x="0" y="0"/>
          <a:chExt cx="0" cy="0"/>
        </a:xfrm>
      </p:grpSpPr>
      <p:cxnSp>
        <p:nvCxnSpPr>
          <p:cNvPr id="15" name="Connecteur droit 14"/>
          <p:cNvCxnSpPr/>
          <p:nvPr userDrawn="1"/>
        </p:nvCxnSpPr>
        <p:spPr>
          <a:xfrm>
            <a:off x="5868063" y="2291771"/>
            <a:ext cx="994750"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0" name="Titre 4"/>
          <p:cNvSpPr>
            <a:spLocks noGrp="1"/>
          </p:cNvSpPr>
          <p:nvPr>
            <p:ph type="title" hasCustomPrompt="1"/>
          </p:nvPr>
        </p:nvSpPr>
        <p:spPr>
          <a:xfrm>
            <a:off x="6194067" y="1185898"/>
            <a:ext cx="5424866"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6" name="Espace réservé du texte 8">
            <a:extLst>
              <a:ext uri="{FF2B5EF4-FFF2-40B4-BE49-F238E27FC236}">
                <a16:creationId xmlns:a16="http://schemas.microsoft.com/office/drawing/2014/main" xmlns="" id="{52410395-356A-5044-B71D-5B04353933B8}"/>
              </a:ext>
            </a:extLst>
          </p:cNvPr>
          <p:cNvSpPr>
            <a:spLocks noGrp="1"/>
          </p:cNvSpPr>
          <p:nvPr>
            <p:ph type="body" sz="quarter" idx="11" hasCustomPrompt="1"/>
          </p:nvPr>
        </p:nvSpPr>
        <p:spPr>
          <a:xfrm>
            <a:off x="6194066" y="2622204"/>
            <a:ext cx="5424866"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355650171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Custom Layout 6">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68" hasCustomPrompt="1"/>
          </p:nvPr>
        </p:nvSpPr>
        <p:spPr>
          <a:xfrm>
            <a:off x="936764" y="1886400"/>
            <a:ext cx="3798817" cy="3798817"/>
          </a:xfrm>
          <a:prstGeom prst="ellipse">
            <a:avLst/>
          </a:prstGeom>
          <a:solidFill>
            <a:schemeClr val="bg1">
              <a:lumMod val="95000"/>
            </a:schemeClr>
          </a:solidFill>
          <a:ln w="10160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0" name="Espace réservé du texte 8">
            <a:extLst>
              <a:ext uri="{FF2B5EF4-FFF2-40B4-BE49-F238E27FC236}">
                <a16:creationId xmlns:a16="http://schemas.microsoft.com/office/drawing/2014/main" xmlns="" id="{830A4E4A-07DC-254E-8AC4-58F28F898914}"/>
              </a:ext>
            </a:extLst>
          </p:cNvPr>
          <p:cNvSpPr>
            <a:spLocks noGrp="1"/>
          </p:cNvSpPr>
          <p:nvPr>
            <p:ph type="body" sz="quarter" idx="11" hasCustomPrompt="1"/>
          </p:nvPr>
        </p:nvSpPr>
        <p:spPr>
          <a:xfrm>
            <a:off x="6194066" y="2089840"/>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6543703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ustom Layout 11">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91594766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Custom Layout 7">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6" name="Espace réservé du texte 8">
            <a:extLst>
              <a:ext uri="{FF2B5EF4-FFF2-40B4-BE49-F238E27FC236}">
                <a16:creationId xmlns:a16="http://schemas.microsoft.com/office/drawing/2014/main" xmlns="" id="{7588AF5B-26F9-5147-915E-EBF47185CF59}"/>
              </a:ext>
            </a:extLst>
          </p:cNvPr>
          <p:cNvSpPr>
            <a:spLocks noGrp="1"/>
          </p:cNvSpPr>
          <p:nvPr>
            <p:ph type="body" sz="quarter" idx="11" hasCustomPrompt="1"/>
          </p:nvPr>
        </p:nvSpPr>
        <p:spPr>
          <a:xfrm>
            <a:off x="4821234" y="1817614"/>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8" name="Espace réservé du texte 8">
            <a:extLst>
              <a:ext uri="{FF2B5EF4-FFF2-40B4-BE49-F238E27FC236}">
                <a16:creationId xmlns:a16="http://schemas.microsoft.com/office/drawing/2014/main" xmlns="" id="{FC36B701-7CD8-1B40-A873-3653665330B4}"/>
              </a:ext>
            </a:extLst>
          </p:cNvPr>
          <p:cNvSpPr>
            <a:spLocks noGrp="1"/>
          </p:cNvSpPr>
          <p:nvPr>
            <p:ph type="body" sz="quarter" idx="59" hasCustomPrompt="1"/>
          </p:nvPr>
        </p:nvSpPr>
        <p:spPr>
          <a:xfrm>
            <a:off x="4821234" y="1233879"/>
            <a:ext cx="4829134" cy="369332"/>
          </a:xfrm>
          <a:prstGeom prst="rect">
            <a:avLst/>
          </a:prstGeom>
        </p:spPr>
        <p:txBody>
          <a:bodyPr wrap="square">
            <a:spAutoFit/>
          </a:bodyPr>
          <a:lstStyle>
            <a:lvl1pPr marL="0" indent="0">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59717479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Custom Layout 8">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8" name="Espace réservé pour une image  6"/>
          <p:cNvSpPr>
            <a:spLocks noGrp="1" noChangeAspect="1"/>
          </p:cNvSpPr>
          <p:nvPr>
            <p:ph type="pic" sz="quarter" idx="59" hasCustomPrompt="1"/>
          </p:nvPr>
        </p:nvSpPr>
        <p:spPr>
          <a:xfrm>
            <a:off x="9490300"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32" name="Espace réservé pour une image  6"/>
          <p:cNvSpPr>
            <a:spLocks noGrp="1" noChangeAspect="1"/>
          </p:cNvSpPr>
          <p:nvPr>
            <p:ph type="pic" sz="quarter" idx="55" hasCustomPrompt="1"/>
          </p:nvPr>
        </p:nvSpPr>
        <p:spPr>
          <a:xfrm>
            <a:off x="5643543"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Icons</a:t>
            </a:r>
          </a:p>
        </p:txBody>
      </p:sp>
      <p:sp>
        <p:nvSpPr>
          <p:cNvPr id="12"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14" name="Espace réservé du texte 8">
            <a:extLst>
              <a:ext uri="{FF2B5EF4-FFF2-40B4-BE49-F238E27FC236}">
                <a16:creationId xmlns:a16="http://schemas.microsoft.com/office/drawing/2014/main" xmlns="" id="{D8C38A8A-16E6-3A48-B5E5-5CCE3EC01334}"/>
              </a:ext>
            </a:extLst>
          </p:cNvPr>
          <p:cNvSpPr>
            <a:spLocks noGrp="1"/>
          </p:cNvSpPr>
          <p:nvPr>
            <p:ph type="body" sz="quarter" idx="62" hasCustomPrompt="1"/>
          </p:nvPr>
        </p:nvSpPr>
        <p:spPr>
          <a:xfrm>
            <a:off x="4462934"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3" name="Espace réservé du texte 8">
            <a:extLst>
              <a:ext uri="{FF2B5EF4-FFF2-40B4-BE49-F238E27FC236}">
                <a16:creationId xmlns:a16="http://schemas.microsoft.com/office/drawing/2014/main" xmlns="" id="{AA858227-772A-6046-9842-E8E9131392DC}"/>
              </a:ext>
            </a:extLst>
          </p:cNvPr>
          <p:cNvSpPr>
            <a:spLocks noGrp="1"/>
          </p:cNvSpPr>
          <p:nvPr>
            <p:ph type="body" sz="quarter" idx="11" hasCustomPrompt="1"/>
          </p:nvPr>
        </p:nvSpPr>
        <p:spPr>
          <a:xfrm>
            <a:off x="4462934"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19" name="Espace réservé du texte 8">
            <a:extLst>
              <a:ext uri="{FF2B5EF4-FFF2-40B4-BE49-F238E27FC236}">
                <a16:creationId xmlns:a16="http://schemas.microsoft.com/office/drawing/2014/main" xmlns="" id="{4861164B-0739-5A46-8A76-B905FCBC5096}"/>
              </a:ext>
            </a:extLst>
          </p:cNvPr>
          <p:cNvSpPr>
            <a:spLocks noGrp="1"/>
          </p:cNvSpPr>
          <p:nvPr>
            <p:ph type="body" sz="quarter" idx="64" hasCustomPrompt="1"/>
          </p:nvPr>
        </p:nvSpPr>
        <p:spPr>
          <a:xfrm>
            <a:off x="8309691"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E4415049-60F5-3A47-B577-25CFEC0949E5}"/>
              </a:ext>
            </a:extLst>
          </p:cNvPr>
          <p:cNvSpPr>
            <a:spLocks noGrp="1"/>
          </p:cNvSpPr>
          <p:nvPr>
            <p:ph type="body" sz="quarter" idx="65" hasCustomPrompt="1"/>
          </p:nvPr>
        </p:nvSpPr>
        <p:spPr>
          <a:xfrm>
            <a:off x="8309691"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77608661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Custom Layout 9">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55" hasCustomPrompt="1"/>
          </p:nvPr>
        </p:nvSpPr>
        <p:spPr>
          <a:xfrm>
            <a:off x="5343709"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7" name="Espace réservé pour une image  6"/>
          <p:cNvSpPr>
            <a:spLocks noGrp="1" noChangeAspect="1"/>
          </p:cNvSpPr>
          <p:nvPr>
            <p:ph type="pic" sz="quarter" idx="56" hasCustomPrompt="1"/>
          </p:nvPr>
        </p:nvSpPr>
        <p:spPr>
          <a:xfrm>
            <a:off x="7659312"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8" name="Espace réservé pour une image  6"/>
          <p:cNvSpPr>
            <a:spLocks noGrp="1" noChangeAspect="1"/>
          </p:cNvSpPr>
          <p:nvPr>
            <p:ph type="pic" sz="quarter" idx="57" hasCustomPrompt="1"/>
          </p:nvPr>
        </p:nvSpPr>
        <p:spPr>
          <a:xfrm>
            <a:off x="9979841"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0" name="Espace réservé du texte 8"/>
          <p:cNvSpPr>
            <a:spLocks noGrp="1"/>
          </p:cNvSpPr>
          <p:nvPr>
            <p:ph type="body" sz="quarter" idx="59" hasCustomPrompt="1"/>
          </p:nvPr>
        </p:nvSpPr>
        <p:spPr>
          <a:xfrm>
            <a:off x="7275329"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p:cNvSpPr>
            <a:spLocks noGrp="1"/>
          </p:cNvSpPr>
          <p:nvPr>
            <p:ph type="body" sz="quarter" idx="64" hasCustomPrompt="1"/>
          </p:nvPr>
        </p:nvSpPr>
        <p:spPr>
          <a:xfrm>
            <a:off x="7275329"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 name="Espace réservé pour une image  6"/>
          <p:cNvSpPr>
            <a:spLocks noGrp="1" noChangeAspect="1"/>
          </p:cNvSpPr>
          <p:nvPr>
            <p:ph type="pic" sz="quarter" idx="66" hasCustomPrompt="1"/>
          </p:nvPr>
        </p:nvSpPr>
        <p:spPr>
          <a:xfrm>
            <a:off x="5343709"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16" name="Espace réservé pour une image  6"/>
          <p:cNvSpPr>
            <a:spLocks noGrp="1" noChangeAspect="1"/>
          </p:cNvSpPr>
          <p:nvPr>
            <p:ph type="pic" sz="quarter" idx="67" hasCustomPrompt="1"/>
          </p:nvPr>
        </p:nvSpPr>
        <p:spPr>
          <a:xfrm>
            <a:off x="7659312"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17" name="Espace réservé pour une image  6"/>
          <p:cNvSpPr>
            <a:spLocks noGrp="1" noChangeAspect="1"/>
          </p:cNvSpPr>
          <p:nvPr>
            <p:ph type="pic" sz="quarter" idx="68" hasCustomPrompt="1"/>
          </p:nvPr>
        </p:nvSpPr>
        <p:spPr>
          <a:xfrm>
            <a:off x="9979841"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dirty="0"/>
              <a:t>Icons</a:t>
            </a:r>
          </a:p>
        </p:txBody>
      </p:sp>
      <p:sp>
        <p:nvSpPr>
          <p:cNvPr id="26"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33" name="Espace réservé du texte 8">
            <a:extLst>
              <a:ext uri="{FF2B5EF4-FFF2-40B4-BE49-F238E27FC236}">
                <a16:creationId xmlns:a16="http://schemas.microsoft.com/office/drawing/2014/main" xmlns="" id="{1DA73386-3385-C243-99B2-628D0625B54B}"/>
              </a:ext>
            </a:extLst>
          </p:cNvPr>
          <p:cNvSpPr>
            <a:spLocks noGrp="1"/>
          </p:cNvSpPr>
          <p:nvPr>
            <p:ph type="body" sz="quarter" idx="75" hasCustomPrompt="1"/>
          </p:nvPr>
        </p:nvSpPr>
        <p:spPr>
          <a:xfrm>
            <a:off x="4957266"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4" name="Espace réservé du texte 8">
            <a:extLst>
              <a:ext uri="{FF2B5EF4-FFF2-40B4-BE49-F238E27FC236}">
                <a16:creationId xmlns:a16="http://schemas.microsoft.com/office/drawing/2014/main" xmlns="" id="{32E315DE-BB17-C048-B69D-A2790C35708D}"/>
              </a:ext>
            </a:extLst>
          </p:cNvPr>
          <p:cNvSpPr>
            <a:spLocks noGrp="1"/>
          </p:cNvSpPr>
          <p:nvPr>
            <p:ph type="body" sz="quarter" idx="76" hasCustomPrompt="1"/>
          </p:nvPr>
        </p:nvSpPr>
        <p:spPr>
          <a:xfrm>
            <a:off x="4957266"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7" name="Espace réservé du texte 8">
            <a:extLst>
              <a:ext uri="{FF2B5EF4-FFF2-40B4-BE49-F238E27FC236}">
                <a16:creationId xmlns:a16="http://schemas.microsoft.com/office/drawing/2014/main" xmlns="" id="{2E5EA003-FAA0-A24D-9AEE-AD5F6443EDF4}"/>
              </a:ext>
            </a:extLst>
          </p:cNvPr>
          <p:cNvSpPr>
            <a:spLocks noGrp="1"/>
          </p:cNvSpPr>
          <p:nvPr>
            <p:ph type="body" sz="quarter" idx="77" hasCustomPrompt="1"/>
          </p:nvPr>
        </p:nvSpPr>
        <p:spPr>
          <a:xfrm>
            <a:off x="9583548"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38" name="Espace réservé du texte 8">
            <a:extLst>
              <a:ext uri="{FF2B5EF4-FFF2-40B4-BE49-F238E27FC236}">
                <a16:creationId xmlns:a16="http://schemas.microsoft.com/office/drawing/2014/main" xmlns="" id="{9EBB6621-7AB2-8A4E-A389-8F43A81878A5}"/>
              </a:ext>
            </a:extLst>
          </p:cNvPr>
          <p:cNvSpPr>
            <a:spLocks noGrp="1"/>
          </p:cNvSpPr>
          <p:nvPr>
            <p:ph type="body" sz="quarter" idx="78" hasCustomPrompt="1"/>
          </p:nvPr>
        </p:nvSpPr>
        <p:spPr>
          <a:xfrm>
            <a:off x="9583548"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5" name="Espace réservé du texte 8">
            <a:extLst>
              <a:ext uri="{FF2B5EF4-FFF2-40B4-BE49-F238E27FC236}">
                <a16:creationId xmlns:a16="http://schemas.microsoft.com/office/drawing/2014/main" xmlns="" id="{8F4C3C9B-F342-824A-95B3-734BFADBA16E}"/>
              </a:ext>
            </a:extLst>
          </p:cNvPr>
          <p:cNvSpPr>
            <a:spLocks noGrp="1"/>
          </p:cNvSpPr>
          <p:nvPr>
            <p:ph type="body" sz="quarter" idx="79" hasCustomPrompt="1"/>
          </p:nvPr>
        </p:nvSpPr>
        <p:spPr>
          <a:xfrm>
            <a:off x="7275329"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6" name="Espace réservé du texte 8">
            <a:extLst>
              <a:ext uri="{FF2B5EF4-FFF2-40B4-BE49-F238E27FC236}">
                <a16:creationId xmlns:a16="http://schemas.microsoft.com/office/drawing/2014/main" xmlns="" id="{7455AA0C-B58E-9D4F-8091-8CD7C4AF957B}"/>
              </a:ext>
            </a:extLst>
          </p:cNvPr>
          <p:cNvSpPr>
            <a:spLocks noGrp="1"/>
          </p:cNvSpPr>
          <p:nvPr>
            <p:ph type="body" sz="quarter" idx="80" hasCustomPrompt="1"/>
          </p:nvPr>
        </p:nvSpPr>
        <p:spPr>
          <a:xfrm>
            <a:off x="7275329"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7" name="Espace réservé du texte 8">
            <a:extLst>
              <a:ext uri="{FF2B5EF4-FFF2-40B4-BE49-F238E27FC236}">
                <a16:creationId xmlns:a16="http://schemas.microsoft.com/office/drawing/2014/main" xmlns="" id="{68A3B5FB-5541-DD44-A988-D06DF2F01F6E}"/>
              </a:ext>
            </a:extLst>
          </p:cNvPr>
          <p:cNvSpPr>
            <a:spLocks noGrp="1"/>
          </p:cNvSpPr>
          <p:nvPr>
            <p:ph type="body" sz="quarter" idx="81" hasCustomPrompt="1"/>
          </p:nvPr>
        </p:nvSpPr>
        <p:spPr>
          <a:xfrm>
            <a:off x="4957266"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8" name="Espace réservé du texte 8">
            <a:extLst>
              <a:ext uri="{FF2B5EF4-FFF2-40B4-BE49-F238E27FC236}">
                <a16:creationId xmlns:a16="http://schemas.microsoft.com/office/drawing/2014/main" xmlns="" id="{99C56D8F-21E4-6941-AD4F-E17D872DF3DC}"/>
              </a:ext>
            </a:extLst>
          </p:cNvPr>
          <p:cNvSpPr>
            <a:spLocks noGrp="1"/>
          </p:cNvSpPr>
          <p:nvPr>
            <p:ph type="body" sz="quarter" idx="82" hasCustomPrompt="1"/>
          </p:nvPr>
        </p:nvSpPr>
        <p:spPr>
          <a:xfrm>
            <a:off x="4957266"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9" name="Espace réservé du texte 8">
            <a:extLst>
              <a:ext uri="{FF2B5EF4-FFF2-40B4-BE49-F238E27FC236}">
                <a16:creationId xmlns:a16="http://schemas.microsoft.com/office/drawing/2014/main" xmlns="" id="{F82255CE-8471-CB4F-A783-02E635BBF8AF}"/>
              </a:ext>
            </a:extLst>
          </p:cNvPr>
          <p:cNvSpPr>
            <a:spLocks noGrp="1"/>
          </p:cNvSpPr>
          <p:nvPr>
            <p:ph type="body" sz="quarter" idx="83" hasCustomPrompt="1"/>
          </p:nvPr>
        </p:nvSpPr>
        <p:spPr>
          <a:xfrm>
            <a:off x="9583548"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50" name="Espace réservé du texte 8">
            <a:extLst>
              <a:ext uri="{FF2B5EF4-FFF2-40B4-BE49-F238E27FC236}">
                <a16:creationId xmlns:a16="http://schemas.microsoft.com/office/drawing/2014/main" xmlns="" id="{E90B734C-D7C3-6A4D-AB8E-88250E38D64F}"/>
              </a:ext>
            </a:extLst>
          </p:cNvPr>
          <p:cNvSpPr>
            <a:spLocks noGrp="1"/>
          </p:cNvSpPr>
          <p:nvPr>
            <p:ph type="body" sz="quarter" idx="84" hasCustomPrompt="1"/>
          </p:nvPr>
        </p:nvSpPr>
        <p:spPr>
          <a:xfrm>
            <a:off x="9583548"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265344727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Custom Layout 10">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
            </a:r>
            <a:br>
              <a:rPr lang="en-US" noProof="0" dirty="0"/>
            </a:br>
            <a:r>
              <a:rPr lang="en-US" noProof="0" dirty="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Title</a:t>
            </a:r>
          </a:p>
        </p:txBody>
      </p:sp>
      <p:sp>
        <p:nvSpPr>
          <p:cNvPr id="15" name="Espace réservé du texte 8">
            <a:extLst>
              <a:ext uri="{FF2B5EF4-FFF2-40B4-BE49-F238E27FC236}">
                <a16:creationId xmlns:a16="http://schemas.microsoft.com/office/drawing/2014/main" xmlns="" id="{03C77853-EE50-6041-8A85-590371A9BB6A}"/>
              </a:ext>
            </a:extLst>
          </p:cNvPr>
          <p:cNvSpPr>
            <a:spLocks noGrp="1"/>
          </p:cNvSpPr>
          <p:nvPr>
            <p:ph type="body" sz="quarter" idx="62" hasCustomPrompt="1"/>
          </p:nvPr>
        </p:nvSpPr>
        <p:spPr>
          <a:xfrm>
            <a:off x="4821234"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7" name="Espace réservé du texte 8">
            <a:extLst>
              <a:ext uri="{FF2B5EF4-FFF2-40B4-BE49-F238E27FC236}">
                <a16:creationId xmlns:a16="http://schemas.microsoft.com/office/drawing/2014/main" xmlns="" id="{E7C6E453-4BF4-9242-B4AA-E0A2C3E761E1}"/>
              </a:ext>
            </a:extLst>
          </p:cNvPr>
          <p:cNvSpPr>
            <a:spLocks noGrp="1"/>
          </p:cNvSpPr>
          <p:nvPr>
            <p:ph type="body" sz="quarter" idx="63" hasCustomPrompt="1"/>
          </p:nvPr>
        </p:nvSpPr>
        <p:spPr>
          <a:xfrm>
            <a:off x="8296076"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0" name="Espace réservé du texte 8">
            <a:extLst>
              <a:ext uri="{FF2B5EF4-FFF2-40B4-BE49-F238E27FC236}">
                <a16:creationId xmlns:a16="http://schemas.microsoft.com/office/drawing/2014/main" xmlns="" id="{31B35EA6-889F-B041-8BBB-9021C2FFA14D}"/>
              </a:ext>
            </a:extLst>
          </p:cNvPr>
          <p:cNvSpPr>
            <a:spLocks noGrp="1"/>
          </p:cNvSpPr>
          <p:nvPr>
            <p:ph type="body" sz="quarter" idx="64" hasCustomPrompt="1"/>
          </p:nvPr>
        </p:nvSpPr>
        <p:spPr>
          <a:xfrm>
            <a:off x="4821234"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1" name="Espace réservé du texte 8">
            <a:extLst>
              <a:ext uri="{FF2B5EF4-FFF2-40B4-BE49-F238E27FC236}">
                <a16:creationId xmlns:a16="http://schemas.microsoft.com/office/drawing/2014/main" xmlns="" id="{975D7509-3C41-6440-8D37-91A08A37F920}"/>
              </a:ext>
            </a:extLst>
          </p:cNvPr>
          <p:cNvSpPr>
            <a:spLocks noGrp="1"/>
          </p:cNvSpPr>
          <p:nvPr>
            <p:ph type="body" sz="quarter" idx="65" hasCustomPrompt="1"/>
          </p:nvPr>
        </p:nvSpPr>
        <p:spPr>
          <a:xfrm>
            <a:off x="8296076"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75910911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Custom Layout 11">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03945487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Custom Layout 12">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1" name="Espace réservé du texte 8">
            <a:extLst>
              <a:ext uri="{FF2B5EF4-FFF2-40B4-BE49-F238E27FC236}">
                <a16:creationId xmlns:a16="http://schemas.microsoft.com/office/drawing/2014/main" xmlns="" id="{06A6DCD6-8C47-ED4A-BD97-90E7974FBBFA}"/>
              </a:ext>
            </a:extLst>
          </p:cNvPr>
          <p:cNvSpPr>
            <a:spLocks noGrp="1"/>
          </p:cNvSpPr>
          <p:nvPr>
            <p:ph type="body" sz="quarter" idx="62" hasCustomPrompt="1"/>
          </p:nvPr>
        </p:nvSpPr>
        <p:spPr>
          <a:xfrm>
            <a:off x="539522"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a:extLst>
              <a:ext uri="{FF2B5EF4-FFF2-40B4-BE49-F238E27FC236}">
                <a16:creationId xmlns:a16="http://schemas.microsoft.com/office/drawing/2014/main" xmlns="" id="{9383BA41-0E3D-F449-AE1A-B85C213D50D1}"/>
              </a:ext>
            </a:extLst>
          </p:cNvPr>
          <p:cNvSpPr>
            <a:spLocks noGrp="1"/>
          </p:cNvSpPr>
          <p:nvPr>
            <p:ph type="body" sz="quarter" idx="63" hasCustomPrompt="1"/>
          </p:nvPr>
        </p:nvSpPr>
        <p:spPr>
          <a:xfrm>
            <a:off x="3421225"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6" name="Espace réservé du texte 8">
            <a:extLst>
              <a:ext uri="{FF2B5EF4-FFF2-40B4-BE49-F238E27FC236}">
                <a16:creationId xmlns:a16="http://schemas.microsoft.com/office/drawing/2014/main" xmlns="" id="{3E055201-291A-2042-9622-39548DAE36B6}"/>
              </a:ext>
            </a:extLst>
          </p:cNvPr>
          <p:cNvSpPr>
            <a:spLocks noGrp="1"/>
          </p:cNvSpPr>
          <p:nvPr>
            <p:ph type="body" sz="quarter" idx="64" hasCustomPrompt="1"/>
          </p:nvPr>
        </p:nvSpPr>
        <p:spPr>
          <a:xfrm>
            <a:off x="6302928"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7" name="Espace réservé du texte 8">
            <a:extLst>
              <a:ext uri="{FF2B5EF4-FFF2-40B4-BE49-F238E27FC236}">
                <a16:creationId xmlns:a16="http://schemas.microsoft.com/office/drawing/2014/main" xmlns="" id="{AF587C4A-2928-B341-B80C-DD507790C07C}"/>
              </a:ext>
            </a:extLst>
          </p:cNvPr>
          <p:cNvSpPr>
            <a:spLocks noGrp="1"/>
          </p:cNvSpPr>
          <p:nvPr>
            <p:ph type="body" sz="quarter" idx="65" hasCustomPrompt="1"/>
          </p:nvPr>
        </p:nvSpPr>
        <p:spPr>
          <a:xfrm>
            <a:off x="9184631"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11473299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Custom Layout 13">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3" name="Espace réservé pour une image  6"/>
          <p:cNvSpPr>
            <a:spLocks noGrp="1" noChangeAspect="1"/>
          </p:cNvSpPr>
          <p:nvPr>
            <p:ph type="pic" sz="quarter" idx="55" hasCustomPrompt="1"/>
          </p:nvPr>
        </p:nvSpPr>
        <p:spPr>
          <a:xfrm>
            <a:off x="134553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49" name="Espace réservé pour une image  6"/>
          <p:cNvSpPr>
            <a:spLocks noGrp="1" noChangeAspect="1"/>
          </p:cNvSpPr>
          <p:nvPr>
            <p:ph type="pic" sz="quarter" idx="66" hasCustomPrompt="1"/>
          </p:nvPr>
        </p:nvSpPr>
        <p:spPr>
          <a:xfrm>
            <a:off x="4227238"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0" name="Espace réservé pour une image  6"/>
          <p:cNvSpPr>
            <a:spLocks noGrp="1" noChangeAspect="1"/>
          </p:cNvSpPr>
          <p:nvPr>
            <p:ph type="pic" sz="quarter" idx="67" hasCustomPrompt="1"/>
          </p:nvPr>
        </p:nvSpPr>
        <p:spPr>
          <a:xfrm>
            <a:off x="710894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1" name="Espace réservé pour une image  6"/>
          <p:cNvSpPr>
            <a:spLocks noGrp="1" noChangeAspect="1"/>
          </p:cNvSpPr>
          <p:nvPr>
            <p:ph type="pic" sz="quarter" idx="68" hasCustomPrompt="1"/>
          </p:nvPr>
        </p:nvSpPr>
        <p:spPr>
          <a:xfrm>
            <a:off x="9990646"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4"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6" name="Espace réservé du texte 8">
            <a:extLst>
              <a:ext uri="{FF2B5EF4-FFF2-40B4-BE49-F238E27FC236}">
                <a16:creationId xmlns:a16="http://schemas.microsoft.com/office/drawing/2014/main" xmlns="" id="{DAD67F25-1B7C-494B-9439-9763E0669021}"/>
              </a:ext>
            </a:extLst>
          </p:cNvPr>
          <p:cNvSpPr>
            <a:spLocks noGrp="1"/>
          </p:cNvSpPr>
          <p:nvPr>
            <p:ph type="body" sz="quarter" idx="69" hasCustomPrompt="1"/>
          </p:nvPr>
        </p:nvSpPr>
        <p:spPr>
          <a:xfrm>
            <a:off x="539522"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728E71C9-54A5-ED44-9356-1C7266E329BD}"/>
              </a:ext>
            </a:extLst>
          </p:cNvPr>
          <p:cNvSpPr>
            <a:spLocks noGrp="1"/>
          </p:cNvSpPr>
          <p:nvPr>
            <p:ph type="body" sz="quarter" idx="70" hasCustomPrompt="1"/>
          </p:nvPr>
        </p:nvSpPr>
        <p:spPr>
          <a:xfrm>
            <a:off x="3421226"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2" name="Espace réservé du texte 8">
            <a:extLst>
              <a:ext uri="{FF2B5EF4-FFF2-40B4-BE49-F238E27FC236}">
                <a16:creationId xmlns:a16="http://schemas.microsoft.com/office/drawing/2014/main" xmlns="" id="{883C30D5-FAE9-8E4C-9FB9-500D5CA36A16}"/>
              </a:ext>
            </a:extLst>
          </p:cNvPr>
          <p:cNvSpPr>
            <a:spLocks noGrp="1"/>
          </p:cNvSpPr>
          <p:nvPr>
            <p:ph type="body" sz="quarter" idx="71" hasCustomPrompt="1"/>
          </p:nvPr>
        </p:nvSpPr>
        <p:spPr>
          <a:xfrm>
            <a:off x="6302930"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4" name="Espace réservé du texte 8">
            <a:extLst>
              <a:ext uri="{FF2B5EF4-FFF2-40B4-BE49-F238E27FC236}">
                <a16:creationId xmlns:a16="http://schemas.microsoft.com/office/drawing/2014/main" xmlns="" id="{F026954F-65B0-2C44-B9E0-041578FAB8A3}"/>
              </a:ext>
            </a:extLst>
          </p:cNvPr>
          <p:cNvSpPr>
            <a:spLocks noGrp="1"/>
          </p:cNvSpPr>
          <p:nvPr>
            <p:ph type="body" sz="quarter" idx="72" hasCustomPrompt="1"/>
          </p:nvPr>
        </p:nvSpPr>
        <p:spPr>
          <a:xfrm>
            <a:off x="9184634"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413383715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Custom Layout 14">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355221179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Custom Layout 15">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37" name="Espace réservé pour une image  6"/>
          <p:cNvSpPr>
            <a:spLocks noGrp="1" noChangeAspect="1"/>
          </p:cNvSpPr>
          <p:nvPr>
            <p:ph type="pic" sz="quarter" idx="55" hasCustomPrompt="1"/>
          </p:nvPr>
        </p:nvSpPr>
        <p:spPr>
          <a:xfrm>
            <a:off x="1720124"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41" name="Espace réservé pour une image  6"/>
          <p:cNvSpPr>
            <a:spLocks noGrp="1" noChangeAspect="1"/>
          </p:cNvSpPr>
          <p:nvPr>
            <p:ph type="pic" sz="quarter" idx="57" hasCustomPrompt="1"/>
          </p:nvPr>
        </p:nvSpPr>
        <p:spPr>
          <a:xfrm>
            <a:off x="9382607"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13" name="Espace réservé pour une image  6"/>
          <p:cNvSpPr>
            <a:spLocks noGrp="1" noChangeAspect="1"/>
          </p:cNvSpPr>
          <p:nvPr>
            <p:ph type="pic" sz="quarter" idx="63" hasCustomPrompt="1"/>
          </p:nvPr>
        </p:nvSpPr>
        <p:spPr>
          <a:xfrm>
            <a:off x="5551366"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6" name="Espace réservé du texte 8">
            <a:extLst>
              <a:ext uri="{FF2B5EF4-FFF2-40B4-BE49-F238E27FC236}">
                <a16:creationId xmlns:a16="http://schemas.microsoft.com/office/drawing/2014/main" xmlns="" id="{14768E9F-BEBA-9446-96D6-573CA3EDCE5E}"/>
              </a:ext>
            </a:extLst>
          </p:cNvPr>
          <p:cNvSpPr>
            <a:spLocks noGrp="1"/>
          </p:cNvSpPr>
          <p:nvPr>
            <p:ph type="body" sz="quarter" idx="69" hasCustomPrompt="1"/>
          </p:nvPr>
        </p:nvSpPr>
        <p:spPr>
          <a:xfrm>
            <a:off x="539521"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8" name="Espace réservé du texte 8">
            <a:extLst>
              <a:ext uri="{FF2B5EF4-FFF2-40B4-BE49-F238E27FC236}">
                <a16:creationId xmlns:a16="http://schemas.microsoft.com/office/drawing/2014/main" xmlns="" id="{4264AB0B-8DB2-844A-8064-D920ABCD66DF}"/>
              </a:ext>
            </a:extLst>
          </p:cNvPr>
          <p:cNvSpPr>
            <a:spLocks noGrp="1"/>
          </p:cNvSpPr>
          <p:nvPr>
            <p:ph type="body" sz="quarter" idx="70" hasCustomPrompt="1"/>
          </p:nvPr>
        </p:nvSpPr>
        <p:spPr>
          <a:xfrm>
            <a:off x="4370764"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20" name="Espace réservé du texte 8">
            <a:extLst>
              <a:ext uri="{FF2B5EF4-FFF2-40B4-BE49-F238E27FC236}">
                <a16:creationId xmlns:a16="http://schemas.microsoft.com/office/drawing/2014/main" xmlns="" id="{6570F157-40AA-C94E-942B-2A9AC5275758}"/>
              </a:ext>
            </a:extLst>
          </p:cNvPr>
          <p:cNvSpPr>
            <a:spLocks noGrp="1"/>
          </p:cNvSpPr>
          <p:nvPr>
            <p:ph type="body" sz="quarter" idx="71" hasCustomPrompt="1"/>
          </p:nvPr>
        </p:nvSpPr>
        <p:spPr>
          <a:xfrm>
            <a:off x="8202005"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Tree>
    <p:extLst>
      <p:ext uri="{BB962C8B-B14F-4D97-AF65-F5344CB8AC3E}">
        <p14:creationId xmlns:p14="http://schemas.microsoft.com/office/powerpoint/2010/main" val="410888540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Custom Layout 16">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15" name="Oval 18"/>
          <p:cNvSpPr/>
          <p:nvPr userDrawn="1"/>
        </p:nvSpPr>
        <p:spPr>
          <a:xfrm>
            <a:off x="600235" y="817460"/>
            <a:ext cx="4324220" cy="43242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1" name="Titre 4"/>
          <p:cNvSpPr>
            <a:spLocks noGrp="1"/>
          </p:cNvSpPr>
          <p:nvPr>
            <p:ph type="title" hasCustomPrompt="1"/>
          </p:nvPr>
        </p:nvSpPr>
        <p:spPr>
          <a:xfrm>
            <a:off x="1136599" y="2091890"/>
            <a:ext cx="3787855" cy="1151675"/>
          </a:xfrm>
          <a:prstGeom prst="rect">
            <a:avLst/>
          </a:prstGeom>
        </p:spPr>
        <p:txBody>
          <a:bodyPr vert="horz"/>
          <a:lstStyle>
            <a:lvl1pPr marL="0" marR="0" indent="0" algn="l" defTabSz="1219170" rtl="0" eaLnBrk="1" fontAlgn="auto" latinLnBrk="0" hangingPunct="1">
              <a:lnSpc>
                <a:spcPct val="9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DD7D12EC-49D2-F343-B5E5-85ECDEE2B946}"/>
              </a:ext>
            </a:extLst>
          </p:cNvPr>
          <p:cNvSpPr>
            <a:spLocks noGrp="1"/>
          </p:cNvSpPr>
          <p:nvPr>
            <p:ph type="body" sz="quarter" idx="11" hasCustomPrompt="1"/>
          </p:nvPr>
        </p:nvSpPr>
        <p:spPr>
          <a:xfrm>
            <a:off x="5518695" y="3490213"/>
            <a:ext cx="6100235"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7634048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12">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8" name="Espace réservé du texte 8"/>
          <p:cNvSpPr>
            <a:spLocks noGrp="1"/>
          </p:cNvSpPr>
          <p:nvPr>
            <p:ph type="body" sz="quarter" idx="58" hasCustomPrompt="1"/>
          </p:nvPr>
        </p:nvSpPr>
        <p:spPr>
          <a:xfrm>
            <a:off x="539522" y="2669756"/>
            <a:ext cx="2692026" cy="3693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9" name="Espace réservé du texte 8"/>
          <p:cNvSpPr>
            <a:spLocks noGrp="1"/>
          </p:cNvSpPr>
          <p:nvPr>
            <p:ph type="body" sz="quarter" idx="59" hasCustomPrompt="1"/>
          </p:nvPr>
        </p:nvSpPr>
        <p:spPr>
          <a:xfrm>
            <a:off x="3421226" y="2669756"/>
            <a:ext cx="2692026" cy="3693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30" name="Espace réservé du texte 8"/>
          <p:cNvSpPr>
            <a:spLocks noGrp="1"/>
          </p:cNvSpPr>
          <p:nvPr>
            <p:ph type="body" sz="quarter" idx="60" hasCustomPrompt="1"/>
          </p:nvPr>
        </p:nvSpPr>
        <p:spPr>
          <a:xfrm>
            <a:off x="6302930" y="2669756"/>
            <a:ext cx="2692026" cy="3693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31" name="Espace réservé du texte 8"/>
          <p:cNvSpPr>
            <a:spLocks noGrp="1"/>
          </p:cNvSpPr>
          <p:nvPr>
            <p:ph type="body" sz="quarter" idx="61" hasCustomPrompt="1"/>
          </p:nvPr>
        </p:nvSpPr>
        <p:spPr>
          <a:xfrm>
            <a:off x="9184635" y="2669756"/>
            <a:ext cx="2692026" cy="3693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17744184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Custom Layout 17">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2" name="Espace réservé pour une image  4"/>
          <p:cNvSpPr>
            <a:spLocks noGrp="1"/>
          </p:cNvSpPr>
          <p:nvPr>
            <p:ph type="pic" sz="quarter" idx="43" hasCustomPrompt="1"/>
          </p:nvPr>
        </p:nvSpPr>
        <p:spPr>
          <a:xfrm>
            <a:off x="0" y="4211780"/>
            <a:ext cx="12192000" cy="2105892"/>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6"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882DE745-BCCD-B64A-9F48-36860C1D745B}"/>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1196147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_Custom Layout 18">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1" y="0"/>
            <a:ext cx="3048000" cy="421178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Picture Placeholder 6"/>
          <p:cNvSpPr>
            <a:spLocks noGrp="1"/>
          </p:cNvSpPr>
          <p:nvPr>
            <p:ph type="pic" sz="quarter" idx="17" hasCustomPrompt="1"/>
          </p:nvPr>
        </p:nvSpPr>
        <p:spPr>
          <a:xfrm>
            <a:off x="6095999" y="0"/>
            <a:ext cx="3053242" cy="421178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3" name="Picture Placeholder 6"/>
          <p:cNvSpPr>
            <a:spLocks noGrp="1"/>
          </p:cNvSpPr>
          <p:nvPr>
            <p:ph type="pic" sz="quarter" idx="18" hasCustomPrompt="1"/>
          </p:nvPr>
        </p:nvSpPr>
        <p:spPr>
          <a:xfrm>
            <a:off x="9149241" y="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4" name="Picture Placeholder 6"/>
          <p:cNvSpPr>
            <a:spLocks noGrp="1"/>
          </p:cNvSpPr>
          <p:nvPr>
            <p:ph type="pic" sz="quarter" idx="19" hasCustomPrompt="1"/>
          </p:nvPr>
        </p:nvSpPr>
        <p:spPr>
          <a:xfrm>
            <a:off x="9149241" y="210589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cxnSp>
        <p:nvCxnSpPr>
          <p:cNvPr id="15" name="Connecteur droit 14"/>
          <p:cNvCxnSpPr/>
          <p:nvPr userDrawn="1"/>
        </p:nvCxnSpPr>
        <p:spPr>
          <a:xfrm>
            <a:off x="-46813" y="563229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6" name="Titre 4"/>
          <p:cNvSpPr>
            <a:spLocks noGrp="1"/>
          </p:cNvSpPr>
          <p:nvPr>
            <p:ph type="title" hasCustomPrompt="1"/>
          </p:nvPr>
        </p:nvSpPr>
        <p:spPr>
          <a:xfrm>
            <a:off x="539522" y="4526420"/>
            <a:ext cx="555123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8" name="Picture Placeholder 6"/>
          <p:cNvSpPr>
            <a:spLocks noGrp="1"/>
          </p:cNvSpPr>
          <p:nvPr>
            <p:ph type="pic" sz="quarter" idx="14" hasCustomPrompt="1"/>
          </p:nvPr>
        </p:nvSpPr>
        <p:spPr>
          <a:xfrm>
            <a:off x="3048002" y="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9" name="Picture Placeholder 6"/>
          <p:cNvSpPr>
            <a:spLocks noGrp="1"/>
          </p:cNvSpPr>
          <p:nvPr>
            <p:ph type="pic" sz="quarter" idx="20" hasCustomPrompt="1"/>
          </p:nvPr>
        </p:nvSpPr>
        <p:spPr>
          <a:xfrm>
            <a:off x="3048002" y="210589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21" name="Espace réservé du texte 8">
            <a:extLst>
              <a:ext uri="{FF2B5EF4-FFF2-40B4-BE49-F238E27FC236}">
                <a16:creationId xmlns:a16="http://schemas.microsoft.com/office/drawing/2014/main" xmlns="" id="{F1DB2326-F17C-4941-B8B1-5AE45C6249A5}"/>
              </a:ext>
            </a:extLst>
          </p:cNvPr>
          <p:cNvSpPr>
            <a:spLocks noGrp="1"/>
          </p:cNvSpPr>
          <p:nvPr>
            <p:ph type="body" sz="quarter" idx="11" hasCustomPrompt="1"/>
          </p:nvPr>
        </p:nvSpPr>
        <p:spPr>
          <a:xfrm>
            <a:off x="6285867" y="4526420"/>
            <a:ext cx="5333063"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39845515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Custom Layout 19">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Rectangle 9"/>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Espace réservé du texte 8">
            <a:extLst>
              <a:ext uri="{FF2B5EF4-FFF2-40B4-BE49-F238E27FC236}">
                <a16:creationId xmlns:a16="http://schemas.microsoft.com/office/drawing/2014/main" xmlns="" id="{D294B6FB-8E26-284E-A863-5A07E467D66D}"/>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03869911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Custom Layout 20">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6" name="Espace réservé du texte 8">
            <a:extLst>
              <a:ext uri="{FF2B5EF4-FFF2-40B4-BE49-F238E27FC236}">
                <a16:creationId xmlns:a16="http://schemas.microsoft.com/office/drawing/2014/main" xmlns="" id="{EBD5061A-89ED-CE48-9C2F-A37B3E7D131C}"/>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21472807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Custom Layout 21">
    <p:spTree>
      <p:nvGrpSpPr>
        <p:cNvPr id="1" name=""/>
        <p:cNvGrpSpPr/>
        <p:nvPr/>
      </p:nvGrpSpPr>
      <p:grpSpPr>
        <a:xfrm>
          <a:off x="0" y="0"/>
          <a:ext cx="0" cy="0"/>
          <a:chOff x="0" y="0"/>
          <a:chExt cx="0" cy="0"/>
        </a:xfrm>
      </p:grpSpPr>
      <p:sp>
        <p:nvSpPr>
          <p:cNvPr id="44" name="Picture Placeholder 6"/>
          <p:cNvSpPr>
            <a:spLocks noGrp="1"/>
          </p:cNvSpPr>
          <p:nvPr>
            <p:ph type="pic" sz="quarter" idx="19" hasCustomPrompt="1"/>
          </p:nvPr>
        </p:nvSpPr>
        <p:spPr>
          <a:xfrm>
            <a:off x="5659241"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5" name="Picture Placeholder 6"/>
          <p:cNvSpPr>
            <a:spLocks noGrp="1"/>
          </p:cNvSpPr>
          <p:nvPr>
            <p:ph type="pic" sz="quarter" idx="20" hasCustomPrompt="1"/>
          </p:nvPr>
        </p:nvSpPr>
        <p:spPr>
          <a:xfrm>
            <a:off x="7836826" y="0"/>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6" name="Picture Placeholder 6"/>
          <p:cNvSpPr>
            <a:spLocks noGrp="1"/>
          </p:cNvSpPr>
          <p:nvPr>
            <p:ph type="pic" sz="quarter" idx="21" hasCustomPrompt="1"/>
          </p:nvPr>
        </p:nvSpPr>
        <p:spPr>
          <a:xfrm>
            <a:off x="10014415"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7" name="Picture Placeholder 6"/>
          <p:cNvSpPr>
            <a:spLocks noGrp="1"/>
          </p:cNvSpPr>
          <p:nvPr>
            <p:ph type="pic" sz="quarter" idx="22" hasCustomPrompt="1"/>
          </p:nvPr>
        </p:nvSpPr>
        <p:spPr>
          <a:xfrm>
            <a:off x="5659239"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8" name="Picture Placeholder 6"/>
          <p:cNvSpPr>
            <a:spLocks noGrp="1"/>
          </p:cNvSpPr>
          <p:nvPr>
            <p:ph type="pic" sz="quarter" idx="23" hasCustomPrompt="1"/>
          </p:nvPr>
        </p:nvSpPr>
        <p:spPr>
          <a:xfrm>
            <a:off x="7836822" y="2105889"/>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9" name="Picture Placeholder 6"/>
          <p:cNvSpPr>
            <a:spLocks noGrp="1"/>
          </p:cNvSpPr>
          <p:nvPr>
            <p:ph type="pic" sz="quarter" idx="24" hasCustomPrompt="1"/>
          </p:nvPr>
        </p:nvSpPr>
        <p:spPr>
          <a:xfrm>
            <a:off x="10014415"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0" name="Picture Placeholder 6"/>
          <p:cNvSpPr>
            <a:spLocks noGrp="1"/>
          </p:cNvSpPr>
          <p:nvPr>
            <p:ph type="pic" sz="quarter" idx="25" hasCustomPrompt="1"/>
          </p:nvPr>
        </p:nvSpPr>
        <p:spPr>
          <a:xfrm>
            <a:off x="5659241"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1" name="Picture Placeholder 6"/>
          <p:cNvSpPr>
            <a:spLocks noGrp="1"/>
          </p:cNvSpPr>
          <p:nvPr>
            <p:ph type="pic" sz="quarter" idx="26" hasCustomPrompt="1"/>
          </p:nvPr>
        </p:nvSpPr>
        <p:spPr>
          <a:xfrm>
            <a:off x="7836826" y="4211778"/>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2" name="Picture Placeholder 6"/>
          <p:cNvSpPr>
            <a:spLocks noGrp="1"/>
          </p:cNvSpPr>
          <p:nvPr>
            <p:ph type="pic" sz="quarter" idx="27" hasCustomPrompt="1"/>
          </p:nvPr>
        </p:nvSpPr>
        <p:spPr>
          <a:xfrm>
            <a:off x="10014415"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4"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55" name="Connecteur droit 54"/>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56" name="Rectangle 55"/>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Espace réservé du texte 8">
            <a:extLst>
              <a:ext uri="{FF2B5EF4-FFF2-40B4-BE49-F238E27FC236}">
                <a16:creationId xmlns:a16="http://schemas.microsoft.com/office/drawing/2014/main" xmlns="" id="{BCB1051E-3592-9A4A-85E4-722336C964AB}"/>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113247094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_Custom Layout 22">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15" name="Connecteur droit 14"/>
          <p:cNvCxnSpPr/>
          <p:nvPr userDrawn="1"/>
        </p:nvCxnSpPr>
        <p:spPr>
          <a:xfrm>
            <a:off x="-46813" y="330934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8" name="Espace réservé du texte 8">
            <a:extLst>
              <a:ext uri="{FF2B5EF4-FFF2-40B4-BE49-F238E27FC236}">
                <a16:creationId xmlns:a16="http://schemas.microsoft.com/office/drawing/2014/main" xmlns="" id="{8C0C3E08-AD9C-234F-8804-C46489B28831}"/>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298696149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_Custom Layout 23">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7" name="Espace réservé du texte 8"/>
          <p:cNvSpPr>
            <a:spLocks noGrp="1"/>
          </p:cNvSpPr>
          <p:nvPr>
            <p:ph type="body" sz="quarter" idx="58" hasCustomPrompt="1"/>
          </p:nvPr>
        </p:nvSpPr>
        <p:spPr>
          <a:xfrm>
            <a:off x="-6872" y="1397099"/>
            <a:ext cx="2870842" cy="396821"/>
          </a:xfrm>
          <a:prstGeom prst="rect">
            <a:avLst/>
          </a:prstGeom>
          <a:solidFill>
            <a:schemeClr val="tx1"/>
          </a:solidFill>
        </p:spPr>
        <p:txBody>
          <a:bodyPr vert="horz" wrap="square" lIns="630000" tIns="125999" rIns="90000" bIns="18000">
            <a:spAutoFit/>
          </a:bodyPr>
          <a:lstStyle>
            <a:lvl1pPr marL="0" indent="0" algn="l">
              <a:lnSpc>
                <a:spcPct val="60000"/>
              </a:lnSpc>
              <a:buNone/>
              <a:defRPr sz="2400" b="0"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4" name="Titre 4"/>
          <p:cNvSpPr>
            <a:spLocks noGrp="1"/>
          </p:cNvSpPr>
          <p:nvPr>
            <p:ph type="title" hasCustomPrompt="1"/>
          </p:nvPr>
        </p:nvSpPr>
        <p:spPr>
          <a:xfrm>
            <a:off x="539519" y="1827091"/>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72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7" name="Espace réservé du texte 8">
            <a:extLst>
              <a:ext uri="{FF2B5EF4-FFF2-40B4-BE49-F238E27FC236}">
                <a16:creationId xmlns:a16="http://schemas.microsoft.com/office/drawing/2014/main" xmlns="" id="{AF7E677C-49E0-B64A-A47F-3276EF416630}"/>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dirty="0"/>
              <a:t>Add your text</a:t>
            </a:r>
          </a:p>
        </p:txBody>
      </p:sp>
    </p:spTree>
    <p:extLst>
      <p:ext uri="{BB962C8B-B14F-4D97-AF65-F5344CB8AC3E}">
        <p14:creationId xmlns:p14="http://schemas.microsoft.com/office/powerpoint/2010/main" val="35040626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85800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8" name="Espace réservé du texte 8"/>
          <p:cNvSpPr>
            <a:spLocks noGrp="1"/>
          </p:cNvSpPr>
          <p:nvPr>
            <p:ph type="body" sz="quarter" idx="10" hasCustomPrompt="1"/>
          </p:nvPr>
        </p:nvSpPr>
        <p:spPr>
          <a:xfrm>
            <a:off x="539521" y="2283779"/>
            <a:ext cx="3483197" cy="286232"/>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chemeClr val="bg1"/>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a:t>Title</a:t>
            </a:r>
          </a:p>
        </p:txBody>
      </p:sp>
    </p:spTree>
    <p:extLst>
      <p:ext uri="{BB962C8B-B14F-4D97-AF65-F5344CB8AC3E}">
        <p14:creationId xmlns:p14="http://schemas.microsoft.com/office/powerpoint/2010/main" val="168337487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_Custom Layout 3">
    <p:spTree>
      <p:nvGrpSpPr>
        <p:cNvPr id="1" name=""/>
        <p:cNvGrpSpPr/>
        <p:nvPr/>
      </p:nvGrpSpPr>
      <p:grpSpPr>
        <a:xfrm>
          <a:off x="0" y="0"/>
          <a:ext cx="0" cy="0"/>
          <a:chOff x="0" y="0"/>
          <a:chExt cx="0" cy="0"/>
        </a:xfrm>
      </p:grpSpPr>
      <p:sp>
        <p:nvSpPr>
          <p:cNvPr id="66" name="Espace réservé pour une image  6">
            <a:extLst>
              <a:ext uri="{FF2B5EF4-FFF2-40B4-BE49-F238E27FC236}">
                <a16:creationId xmlns:a16="http://schemas.microsoft.com/office/drawing/2014/main" xmlns="" id="{7FA58A9F-BF87-7348-AE17-15D0F3866D2D}"/>
              </a:ext>
            </a:extLst>
          </p:cNvPr>
          <p:cNvSpPr>
            <a:spLocks noGrp="1" noChangeAspect="1"/>
          </p:cNvSpPr>
          <p:nvPr>
            <p:ph type="pic" sz="quarter" idx="52" hasCustomPrompt="1"/>
          </p:nvPr>
        </p:nvSpPr>
        <p:spPr>
          <a:xfrm>
            <a:off x="6094317"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69" name="Espace réservé pour une image  6">
            <a:extLst>
              <a:ext uri="{FF2B5EF4-FFF2-40B4-BE49-F238E27FC236}">
                <a16:creationId xmlns:a16="http://schemas.microsoft.com/office/drawing/2014/main" xmlns="" id="{8B62A374-87B7-3842-9C30-CDA1EC1E13EB}"/>
              </a:ext>
            </a:extLst>
          </p:cNvPr>
          <p:cNvSpPr>
            <a:spLocks noGrp="1" noChangeAspect="1"/>
          </p:cNvSpPr>
          <p:nvPr>
            <p:ph type="pic" sz="quarter" idx="53" hasCustomPrompt="1"/>
          </p:nvPr>
        </p:nvSpPr>
        <p:spPr>
          <a:xfrm>
            <a:off x="7911346"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1" name="Espace réservé pour une image  6">
            <a:extLst>
              <a:ext uri="{FF2B5EF4-FFF2-40B4-BE49-F238E27FC236}">
                <a16:creationId xmlns:a16="http://schemas.microsoft.com/office/drawing/2014/main" xmlns="" id="{F15297D4-D92A-8E4F-9786-FA0ABAEEFCEB}"/>
              </a:ext>
            </a:extLst>
          </p:cNvPr>
          <p:cNvSpPr>
            <a:spLocks noGrp="1" noChangeAspect="1"/>
          </p:cNvSpPr>
          <p:nvPr>
            <p:ph type="pic" sz="quarter" idx="54" hasCustomPrompt="1"/>
          </p:nvPr>
        </p:nvSpPr>
        <p:spPr>
          <a:xfrm>
            <a:off x="9728375"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
        <p:nvSpPr>
          <p:cNvPr id="73" name="Espace réservé pour une image  6">
            <a:extLst>
              <a:ext uri="{FF2B5EF4-FFF2-40B4-BE49-F238E27FC236}">
                <a16:creationId xmlns:a16="http://schemas.microsoft.com/office/drawing/2014/main" xmlns="" id="{EFE5C102-BE94-634D-A75D-1AA18D2D8C3C}"/>
              </a:ext>
            </a:extLst>
          </p:cNvPr>
          <p:cNvSpPr>
            <a:spLocks noGrp="1" noChangeAspect="1"/>
          </p:cNvSpPr>
          <p:nvPr>
            <p:ph type="pic" sz="quarter" idx="55" hasCustomPrompt="1"/>
          </p:nvPr>
        </p:nvSpPr>
        <p:spPr>
          <a:xfrm>
            <a:off x="6094317"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5" name="Espace réservé pour une image  6">
            <a:extLst>
              <a:ext uri="{FF2B5EF4-FFF2-40B4-BE49-F238E27FC236}">
                <a16:creationId xmlns:a16="http://schemas.microsoft.com/office/drawing/2014/main" xmlns="" id="{456C8AFB-BDF4-9248-AA64-ED15E51F90CB}"/>
              </a:ext>
            </a:extLst>
          </p:cNvPr>
          <p:cNvSpPr>
            <a:spLocks noGrp="1" noChangeAspect="1"/>
          </p:cNvSpPr>
          <p:nvPr>
            <p:ph type="pic" sz="quarter" idx="56" hasCustomPrompt="1"/>
          </p:nvPr>
        </p:nvSpPr>
        <p:spPr>
          <a:xfrm>
            <a:off x="7575690"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8" name="Espace réservé pour une image  6">
            <a:extLst>
              <a:ext uri="{FF2B5EF4-FFF2-40B4-BE49-F238E27FC236}">
                <a16:creationId xmlns:a16="http://schemas.microsoft.com/office/drawing/2014/main" xmlns="" id="{F802AE45-394B-3C45-9251-A58EE976AC91}"/>
              </a:ext>
            </a:extLst>
          </p:cNvPr>
          <p:cNvSpPr>
            <a:spLocks noGrp="1" noChangeAspect="1"/>
          </p:cNvSpPr>
          <p:nvPr>
            <p:ph type="pic" sz="quarter" idx="57" hasCustomPrompt="1"/>
          </p:nvPr>
        </p:nvSpPr>
        <p:spPr>
          <a:xfrm>
            <a:off x="9060945"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79" name="Espace réservé pour une image  6">
            <a:extLst>
              <a:ext uri="{FF2B5EF4-FFF2-40B4-BE49-F238E27FC236}">
                <a16:creationId xmlns:a16="http://schemas.microsoft.com/office/drawing/2014/main" xmlns="" id="{1DCD6073-E44B-C147-BEF5-DEEE39AD06E2}"/>
              </a:ext>
            </a:extLst>
          </p:cNvPr>
          <p:cNvSpPr>
            <a:spLocks noGrp="1" noChangeAspect="1"/>
          </p:cNvSpPr>
          <p:nvPr>
            <p:ph type="pic" sz="quarter" idx="58" hasCustomPrompt="1"/>
          </p:nvPr>
        </p:nvSpPr>
        <p:spPr>
          <a:xfrm>
            <a:off x="10542318"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dirty="0"/>
              <a:t>Picture</a:t>
            </a:r>
          </a:p>
        </p:txBody>
      </p:sp>
      <p:sp>
        <p:nvSpPr>
          <p:cNvPr id="84" name="Espace réservé pour une image  6">
            <a:extLst>
              <a:ext uri="{FF2B5EF4-FFF2-40B4-BE49-F238E27FC236}">
                <a16:creationId xmlns:a16="http://schemas.microsoft.com/office/drawing/2014/main" xmlns="" id="{ABB70FD1-11F4-E649-BC65-B94EAEA2FED7}"/>
              </a:ext>
            </a:extLst>
          </p:cNvPr>
          <p:cNvSpPr>
            <a:spLocks noGrp="1" noChangeAspect="1"/>
          </p:cNvSpPr>
          <p:nvPr>
            <p:ph type="pic" sz="quarter" idx="59" hasCustomPrompt="1"/>
          </p:nvPr>
        </p:nvSpPr>
        <p:spPr>
          <a:xfrm>
            <a:off x="6102817"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sz="1200"/>
            </a:lvl1pPr>
          </a:lstStyle>
          <a:p>
            <a:r>
              <a:rPr lang="en-US" noProof="0" dirty="0"/>
              <a:t>Picture</a:t>
            </a:r>
          </a:p>
        </p:txBody>
      </p:sp>
      <p:sp>
        <p:nvSpPr>
          <p:cNvPr id="85" name="Espace réservé pour une image  6">
            <a:extLst>
              <a:ext uri="{FF2B5EF4-FFF2-40B4-BE49-F238E27FC236}">
                <a16:creationId xmlns:a16="http://schemas.microsoft.com/office/drawing/2014/main" xmlns="" id="{A28C89B7-1145-0E44-ACC1-0378BC1DD286}"/>
              </a:ext>
            </a:extLst>
          </p:cNvPr>
          <p:cNvSpPr>
            <a:spLocks noGrp="1" noChangeAspect="1"/>
          </p:cNvSpPr>
          <p:nvPr>
            <p:ph type="pic" sz="quarter" idx="60" hasCustomPrompt="1"/>
          </p:nvPr>
        </p:nvSpPr>
        <p:spPr>
          <a:xfrm>
            <a:off x="7584190"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6" name="Espace réservé pour une image  6">
            <a:extLst>
              <a:ext uri="{FF2B5EF4-FFF2-40B4-BE49-F238E27FC236}">
                <a16:creationId xmlns:a16="http://schemas.microsoft.com/office/drawing/2014/main" xmlns="" id="{546F0D01-BCBD-4A43-9006-F8ED943DEA2B}"/>
              </a:ext>
            </a:extLst>
          </p:cNvPr>
          <p:cNvSpPr>
            <a:spLocks noGrp="1" noChangeAspect="1"/>
          </p:cNvSpPr>
          <p:nvPr>
            <p:ph type="pic" sz="quarter" idx="61" hasCustomPrompt="1"/>
          </p:nvPr>
        </p:nvSpPr>
        <p:spPr>
          <a:xfrm>
            <a:off x="9069445"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7" name="Espace réservé pour une image  6">
            <a:extLst>
              <a:ext uri="{FF2B5EF4-FFF2-40B4-BE49-F238E27FC236}">
                <a16:creationId xmlns:a16="http://schemas.microsoft.com/office/drawing/2014/main" xmlns="" id="{B8E6C1D8-7CC8-3347-AC25-C4527721BBE1}"/>
              </a:ext>
            </a:extLst>
          </p:cNvPr>
          <p:cNvSpPr>
            <a:spLocks noGrp="1" noChangeAspect="1"/>
          </p:cNvSpPr>
          <p:nvPr>
            <p:ph type="pic" sz="quarter" idx="62" hasCustomPrompt="1"/>
          </p:nvPr>
        </p:nvSpPr>
        <p:spPr>
          <a:xfrm>
            <a:off x="10550818"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dirty="0"/>
              <a:t>Picture</a:t>
            </a:r>
          </a:p>
        </p:txBody>
      </p:sp>
      <p:sp>
        <p:nvSpPr>
          <p:cNvPr id="88" name="Espace réservé pour une image  6">
            <a:extLst>
              <a:ext uri="{FF2B5EF4-FFF2-40B4-BE49-F238E27FC236}">
                <a16:creationId xmlns:a16="http://schemas.microsoft.com/office/drawing/2014/main" xmlns="" id="{6053C483-761E-4445-BB64-4FF6CEB67F66}"/>
              </a:ext>
            </a:extLst>
          </p:cNvPr>
          <p:cNvSpPr>
            <a:spLocks noGrp="1" noChangeAspect="1"/>
          </p:cNvSpPr>
          <p:nvPr>
            <p:ph type="pic" sz="quarter" idx="63" hasCustomPrompt="1"/>
          </p:nvPr>
        </p:nvSpPr>
        <p:spPr>
          <a:xfrm>
            <a:off x="539521" y="4265456"/>
            <a:ext cx="1399700" cy="13997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dirty="0"/>
              <a:t>Picture</a:t>
            </a:r>
          </a:p>
        </p:txBody>
      </p:sp>
    </p:spTree>
    <p:extLst>
      <p:ext uri="{BB962C8B-B14F-4D97-AF65-F5344CB8AC3E}">
        <p14:creationId xmlns:p14="http://schemas.microsoft.com/office/powerpoint/2010/main" val="136917885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Custom Layout 1">
    <p:spTree>
      <p:nvGrpSpPr>
        <p:cNvPr id="1" name=""/>
        <p:cNvGrpSpPr/>
        <p:nvPr/>
      </p:nvGrpSpPr>
      <p:grpSpPr>
        <a:xfrm>
          <a:off x="0" y="0"/>
          <a:ext cx="0" cy="0"/>
          <a:chOff x="0" y="0"/>
          <a:chExt cx="0" cy="0"/>
        </a:xfrm>
      </p:grpSpPr>
      <p:sp>
        <p:nvSpPr>
          <p:cNvPr id="10" name="Titre 4">
            <a:extLst>
              <a:ext uri="{FF2B5EF4-FFF2-40B4-BE49-F238E27FC236}">
                <a16:creationId xmlns:a16="http://schemas.microsoft.com/office/drawing/2014/main" xmlns="" id="{1E74CB98-E872-4E4F-8CFF-98EF12F49443}"/>
              </a:ext>
            </a:extLst>
          </p:cNvPr>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a:t>Title</a:t>
            </a:r>
          </a:p>
        </p:txBody>
      </p:sp>
      <p:sp>
        <p:nvSpPr>
          <p:cNvPr id="12" name="Espace réservé du texte 8">
            <a:extLst>
              <a:ext uri="{FF2B5EF4-FFF2-40B4-BE49-F238E27FC236}">
                <a16:creationId xmlns:a16="http://schemas.microsoft.com/office/drawing/2014/main" xmlns="" id="{2D565B95-1B83-784D-B9FF-8C4C44C7717C}"/>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3317058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13">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3" name="Espace réservé pour une image  6"/>
          <p:cNvSpPr>
            <a:spLocks noGrp="1" noChangeAspect="1"/>
          </p:cNvSpPr>
          <p:nvPr>
            <p:ph type="pic" sz="quarter" idx="55" hasCustomPrompt="1"/>
          </p:nvPr>
        </p:nvSpPr>
        <p:spPr>
          <a:xfrm>
            <a:off x="134553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42" name="Espace réservé du texte 8"/>
          <p:cNvSpPr>
            <a:spLocks noGrp="1"/>
          </p:cNvSpPr>
          <p:nvPr>
            <p:ph type="body" sz="quarter" idx="62" hasCustomPrompt="1"/>
          </p:nvPr>
        </p:nvSpPr>
        <p:spPr>
          <a:xfrm>
            <a:off x="539522" y="3717173"/>
            <a:ext cx="2692026"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43" name="Espace réservé du texte 8"/>
          <p:cNvSpPr>
            <a:spLocks noGrp="1"/>
          </p:cNvSpPr>
          <p:nvPr>
            <p:ph type="body" sz="quarter" idx="63" hasCustomPrompt="1"/>
          </p:nvPr>
        </p:nvSpPr>
        <p:spPr>
          <a:xfrm>
            <a:off x="3421226" y="3717173"/>
            <a:ext cx="2692026"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44" name="Espace réservé du texte 8"/>
          <p:cNvSpPr>
            <a:spLocks noGrp="1"/>
          </p:cNvSpPr>
          <p:nvPr>
            <p:ph type="body" sz="quarter" idx="64" hasCustomPrompt="1"/>
          </p:nvPr>
        </p:nvSpPr>
        <p:spPr>
          <a:xfrm>
            <a:off x="6302930" y="3717173"/>
            <a:ext cx="2692026"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45" name="Espace réservé du texte 8"/>
          <p:cNvSpPr>
            <a:spLocks noGrp="1"/>
          </p:cNvSpPr>
          <p:nvPr>
            <p:ph type="body" sz="quarter" idx="65" hasCustomPrompt="1"/>
          </p:nvPr>
        </p:nvSpPr>
        <p:spPr>
          <a:xfrm>
            <a:off x="9184634" y="3717173"/>
            <a:ext cx="2692026"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49" name="Espace réservé pour une image  6"/>
          <p:cNvSpPr>
            <a:spLocks noGrp="1" noChangeAspect="1"/>
          </p:cNvSpPr>
          <p:nvPr>
            <p:ph type="pic" sz="quarter" idx="66" hasCustomPrompt="1"/>
          </p:nvPr>
        </p:nvSpPr>
        <p:spPr>
          <a:xfrm>
            <a:off x="4227238"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0" name="Espace réservé pour une image  6"/>
          <p:cNvSpPr>
            <a:spLocks noGrp="1" noChangeAspect="1"/>
          </p:cNvSpPr>
          <p:nvPr>
            <p:ph type="pic" sz="quarter" idx="67" hasCustomPrompt="1"/>
          </p:nvPr>
        </p:nvSpPr>
        <p:spPr>
          <a:xfrm>
            <a:off x="710894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51" name="Espace réservé pour une image  6"/>
          <p:cNvSpPr>
            <a:spLocks noGrp="1" noChangeAspect="1"/>
          </p:cNvSpPr>
          <p:nvPr>
            <p:ph type="pic" sz="quarter" idx="68" hasCustomPrompt="1"/>
          </p:nvPr>
        </p:nvSpPr>
        <p:spPr>
          <a:xfrm>
            <a:off x="9990646"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dirty="0"/>
              <a:t>Icons</a:t>
            </a:r>
          </a:p>
        </p:txBody>
      </p:sp>
      <p:sp>
        <p:nvSpPr>
          <p:cNvPr id="14"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98057142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_Custom Layout 2">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2" charset="0"/>
                <a:ea typeface="Geogrotesque Sitel Bold" pitchFamily="2" charset="0"/>
                <a:cs typeface="Geogrotesque Sitel Bold" pitchFamily="2" charset="0"/>
              </a:defRPr>
            </a:lvl1pPr>
          </a:lstStyle>
          <a:p>
            <a:r>
              <a:rPr lang="en-US" noProof="0"/>
              <a:t>Title</a:t>
            </a:r>
          </a:p>
        </p:txBody>
      </p:sp>
      <p:sp>
        <p:nvSpPr>
          <p:cNvPr id="5" name="Espace réservé du texte 8">
            <a:extLst>
              <a:ext uri="{FF2B5EF4-FFF2-40B4-BE49-F238E27FC236}">
                <a16:creationId xmlns:a16="http://schemas.microsoft.com/office/drawing/2014/main" xmlns="" id="{6FC9071F-D0B2-CD4E-9F3C-F21F40446902}"/>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97596695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Custom Layout 3">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6" name="Espace réservé pour une image  6"/>
          <p:cNvSpPr>
            <a:spLocks noGrp="1" noChangeAspect="1"/>
          </p:cNvSpPr>
          <p:nvPr>
            <p:ph type="pic" sz="quarter" idx="39" hasCustomPrompt="1"/>
          </p:nvPr>
        </p:nvSpPr>
        <p:spPr>
          <a:xfrm>
            <a:off x="625330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00" name="Espace réservé pour une image  6"/>
          <p:cNvSpPr>
            <a:spLocks noGrp="1" noChangeAspect="1"/>
          </p:cNvSpPr>
          <p:nvPr>
            <p:ph type="pic" sz="quarter" idx="40" hasCustomPrompt="1"/>
          </p:nvPr>
        </p:nvSpPr>
        <p:spPr>
          <a:xfrm>
            <a:off x="7982004"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41" name="Espace réservé du texte 8"/>
          <p:cNvSpPr>
            <a:spLocks noGrp="1"/>
          </p:cNvSpPr>
          <p:nvPr>
            <p:ph type="body" sz="quarter" idx="10" hasCustomPrompt="1"/>
          </p:nvPr>
        </p:nvSpPr>
        <p:spPr>
          <a:xfrm>
            <a:off x="582488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44" name="Espace réservé du texte 8"/>
          <p:cNvSpPr>
            <a:spLocks noGrp="1"/>
          </p:cNvSpPr>
          <p:nvPr>
            <p:ph type="body" sz="quarter" idx="49" hasCustomPrompt="1"/>
          </p:nvPr>
        </p:nvSpPr>
        <p:spPr>
          <a:xfrm>
            <a:off x="7553587"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47" name="Espace réservé pour une image  6"/>
          <p:cNvSpPr>
            <a:spLocks noGrp="1" noChangeAspect="1"/>
          </p:cNvSpPr>
          <p:nvPr>
            <p:ph type="pic" sz="quarter" idx="50" hasCustomPrompt="1"/>
          </p:nvPr>
        </p:nvSpPr>
        <p:spPr>
          <a:xfrm>
            <a:off x="9736737"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48" name="Espace réservé du texte 8"/>
          <p:cNvSpPr>
            <a:spLocks noGrp="1"/>
          </p:cNvSpPr>
          <p:nvPr>
            <p:ph type="body" sz="quarter" idx="51" hasCustomPrompt="1"/>
          </p:nvPr>
        </p:nvSpPr>
        <p:spPr>
          <a:xfrm>
            <a:off x="9308320"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55" name="Espace réservé pour une image  6"/>
          <p:cNvSpPr>
            <a:spLocks noGrp="1" noChangeAspect="1"/>
          </p:cNvSpPr>
          <p:nvPr>
            <p:ph type="pic" sz="quarter" idx="52" hasCustomPrompt="1"/>
          </p:nvPr>
        </p:nvSpPr>
        <p:spPr>
          <a:xfrm>
            <a:off x="6253301"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56" name="Espace réservé pour une image  6"/>
          <p:cNvSpPr>
            <a:spLocks noGrp="1" noChangeAspect="1"/>
          </p:cNvSpPr>
          <p:nvPr>
            <p:ph type="pic" sz="quarter" idx="53" hasCustomPrompt="1"/>
          </p:nvPr>
        </p:nvSpPr>
        <p:spPr>
          <a:xfrm>
            <a:off x="7982004"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57" name="Espace réservé du texte 8"/>
          <p:cNvSpPr>
            <a:spLocks noGrp="1"/>
          </p:cNvSpPr>
          <p:nvPr>
            <p:ph type="body" sz="quarter" idx="54" hasCustomPrompt="1"/>
          </p:nvPr>
        </p:nvSpPr>
        <p:spPr>
          <a:xfrm>
            <a:off x="5824884" y="2476886"/>
            <a:ext cx="1634434" cy="286232"/>
          </a:xfrm>
          <a:prstGeom prst="rect">
            <a:avLst/>
          </a:prstGeom>
        </p:spPr>
        <p:txBody>
          <a:bodyPr vert="horz" wrap="square">
            <a:spAutoFit/>
          </a:bodyPr>
          <a:lstStyle>
            <a:lvl1pPr marL="0" indent="0" algn="ctr">
              <a:buNone/>
              <a:defRPr sz="14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158" name="Espace réservé du texte 8"/>
          <p:cNvSpPr>
            <a:spLocks noGrp="1"/>
          </p:cNvSpPr>
          <p:nvPr>
            <p:ph type="body" sz="quarter" idx="55" hasCustomPrompt="1"/>
          </p:nvPr>
        </p:nvSpPr>
        <p:spPr>
          <a:xfrm>
            <a:off x="7553587"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59" name="Espace réservé pour une image  6"/>
          <p:cNvSpPr>
            <a:spLocks noGrp="1" noChangeAspect="1"/>
          </p:cNvSpPr>
          <p:nvPr>
            <p:ph type="pic" sz="quarter" idx="56" hasCustomPrompt="1"/>
          </p:nvPr>
        </p:nvSpPr>
        <p:spPr>
          <a:xfrm>
            <a:off x="9736737" y="159975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60" name="Espace réservé du texte 8"/>
          <p:cNvSpPr>
            <a:spLocks noGrp="1"/>
          </p:cNvSpPr>
          <p:nvPr>
            <p:ph type="body" sz="quarter" idx="57" hasCustomPrompt="1"/>
          </p:nvPr>
        </p:nvSpPr>
        <p:spPr>
          <a:xfrm>
            <a:off x="9308320" y="247688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67" name="Espace réservé pour une image  6"/>
          <p:cNvSpPr>
            <a:spLocks noGrp="1" noChangeAspect="1"/>
          </p:cNvSpPr>
          <p:nvPr>
            <p:ph type="pic" sz="quarter" idx="58" hasCustomPrompt="1"/>
          </p:nvPr>
        </p:nvSpPr>
        <p:spPr>
          <a:xfrm>
            <a:off x="6253301"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68" name="Espace réservé pour une image  6"/>
          <p:cNvSpPr>
            <a:spLocks noGrp="1" noChangeAspect="1"/>
          </p:cNvSpPr>
          <p:nvPr>
            <p:ph type="pic" sz="quarter" idx="59" hasCustomPrompt="1"/>
          </p:nvPr>
        </p:nvSpPr>
        <p:spPr>
          <a:xfrm>
            <a:off x="7982004"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69" name="Espace réservé du texte 8"/>
          <p:cNvSpPr>
            <a:spLocks noGrp="1"/>
          </p:cNvSpPr>
          <p:nvPr>
            <p:ph type="body" sz="quarter" idx="60" hasCustomPrompt="1"/>
          </p:nvPr>
        </p:nvSpPr>
        <p:spPr>
          <a:xfrm>
            <a:off x="5824884"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70" name="Espace réservé du texte 8"/>
          <p:cNvSpPr>
            <a:spLocks noGrp="1"/>
          </p:cNvSpPr>
          <p:nvPr>
            <p:ph type="body" sz="quarter" idx="61" hasCustomPrompt="1"/>
          </p:nvPr>
        </p:nvSpPr>
        <p:spPr>
          <a:xfrm>
            <a:off x="7553587"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71" name="Espace réservé pour une image  6"/>
          <p:cNvSpPr>
            <a:spLocks noGrp="1" noChangeAspect="1"/>
          </p:cNvSpPr>
          <p:nvPr>
            <p:ph type="pic" sz="quarter" idx="62" hasCustomPrompt="1"/>
          </p:nvPr>
        </p:nvSpPr>
        <p:spPr>
          <a:xfrm>
            <a:off x="9736737"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72" name="Espace réservé du texte 8"/>
          <p:cNvSpPr>
            <a:spLocks noGrp="1"/>
          </p:cNvSpPr>
          <p:nvPr>
            <p:ph type="body" sz="quarter" idx="63" hasCustomPrompt="1"/>
          </p:nvPr>
        </p:nvSpPr>
        <p:spPr>
          <a:xfrm>
            <a:off x="9308320"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75" name="Espace réservé pour une image  6"/>
          <p:cNvSpPr>
            <a:spLocks noGrp="1" noChangeAspect="1"/>
          </p:cNvSpPr>
          <p:nvPr>
            <p:ph type="pic" sz="quarter" idx="64" hasCustomPrompt="1"/>
          </p:nvPr>
        </p:nvSpPr>
        <p:spPr>
          <a:xfrm>
            <a:off x="3688718" y="4825932"/>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76" name="Espace réservé du texte 8"/>
          <p:cNvSpPr>
            <a:spLocks noGrp="1"/>
          </p:cNvSpPr>
          <p:nvPr>
            <p:ph type="body" sz="quarter" idx="65" hasCustomPrompt="1"/>
          </p:nvPr>
        </p:nvSpPr>
        <p:spPr>
          <a:xfrm>
            <a:off x="3260301" y="5703059"/>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79" name="Espace réservé pour une image  6"/>
          <p:cNvSpPr>
            <a:spLocks noGrp="1" noChangeAspect="1"/>
          </p:cNvSpPr>
          <p:nvPr>
            <p:ph type="pic" sz="quarter" idx="66" hasCustomPrompt="1"/>
          </p:nvPr>
        </p:nvSpPr>
        <p:spPr>
          <a:xfrm>
            <a:off x="3682960"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80" name="Espace réservé du texte 8"/>
          <p:cNvSpPr>
            <a:spLocks noGrp="1"/>
          </p:cNvSpPr>
          <p:nvPr>
            <p:ph type="body" sz="quarter" idx="67" hasCustomPrompt="1"/>
          </p:nvPr>
        </p:nvSpPr>
        <p:spPr>
          <a:xfrm>
            <a:off x="3254543"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83" name="Espace réservé pour une image  6"/>
          <p:cNvSpPr>
            <a:spLocks noGrp="1" noChangeAspect="1"/>
          </p:cNvSpPr>
          <p:nvPr>
            <p:ph type="pic" sz="quarter" idx="68" hasCustomPrompt="1"/>
          </p:nvPr>
        </p:nvSpPr>
        <p:spPr>
          <a:xfrm>
            <a:off x="1193931" y="3216549"/>
            <a:ext cx="777600" cy="777600"/>
          </a:xfrm>
          <a:prstGeom prst="ellipse">
            <a:avLst/>
          </a:prstGeom>
          <a:noFill/>
          <a:ln w="44450">
            <a:gradFill>
              <a:gsLst>
                <a:gs pos="0">
                  <a:schemeClr val="accent5"/>
                </a:gs>
                <a:gs pos="100000">
                  <a:schemeClr val="accent4"/>
                </a:gs>
              </a:gsLst>
              <a:lin ang="3600000" scaled="0"/>
            </a:gradFill>
          </a:ln>
        </p:spPr>
        <p:txBody>
          <a:bodyPr/>
          <a:lstStyle>
            <a:lvl1pPr marL="0" indent="0" algn="ctr">
              <a:buFontTx/>
              <a:buNone/>
              <a:defRPr sz="1200"/>
            </a:lvl1pPr>
          </a:lstStyle>
          <a:p>
            <a:r>
              <a:rPr lang="en-US" noProof="0"/>
              <a:t>Picture</a:t>
            </a:r>
          </a:p>
        </p:txBody>
      </p:sp>
      <p:sp>
        <p:nvSpPr>
          <p:cNvPr id="184" name="Espace réservé du texte 8"/>
          <p:cNvSpPr>
            <a:spLocks noGrp="1"/>
          </p:cNvSpPr>
          <p:nvPr>
            <p:ph type="body" sz="quarter" idx="69" hasCustomPrompt="1"/>
          </p:nvPr>
        </p:nvSpPr>
        <p:spPr>
          <a:xfrm>
            <a:off x="765514" y="4093676"/>
            <a:ext cx="1634434" cy="2862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28"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Tree>
    <p:extLst>
      <p:ext uri="{BB962C8B-B14F-4D97-AF65-F5344CB8AC3E}">
        <p14:creationId xmlns:p14="http://schemas.microsoft.com/office/powerpoint/2010/main" val="958612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Custom Layout 4">
    <p:spTree>
      <p:nvGrpSpPr>
        <p:cNvPr id="1" name=""/>
        <p:cNvGrpSpPr/>
        <p:nvPr/>
      </p:nvGrpSpPr>
      <p:grpSpPr>
        <a:xfrm>
          <a:off x="0" y="0"/>
          <a:ext cx="0" cy="0"/>
          <a:chOff x="0" y="0"/>
          <a:chExt cx="0" cy="0"/>
        </a:xfrm>
      </p:grpSpPr>
      <p:cxnSp>
        <p:nvCxnSpPr>
          <p:cNvPr id="15" name="Connecteur droit 14"/>
          <p:cNvCxnSpPr/>
          <p:nvPr userDrawn="1"/>
        </p:nvCxnSpPr>
        <p:spPr>
          <a:xfrm>
            <a:off x="5868063" y="2291771"/>
            <a:ext cx="994750"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0" name="Titre 4"/>
          <p:cNvSpPr>
            <a:spLocks noGrp="1"/>
          </p:cNvSpPr>
          <p:nvPr>
            <p:ph type="title" hasCustomPrompt="1"/>
          </p:nvPr>
        </p:nvSpPr>
        <p:spPr>
          <a:xfrm>
            <a:off x="6194067" y="1185898"/>
            <a:ext cx="5424866"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
        <p:nvSpPr>
          <p:cNvPr id="6" name="Espace réservé du texte 8">
            <a:extLst>
              <a:ext uri="{FF2B5EF4-FFF2-40B4-BE49-F238E27FC236}">
                <a16:creationId xmlns:a16="http://schemas.microsoft.com/office/drawing/2014/main" xmlns="" id="{52410395-356A-5044-B71D-5B04353933B8}"/>
              </a:ext>
            </a:extLst>
          </p:cNvPr>
          <p:cNvSpPr>
            <a:spLocks noGrp="1"/>
          </p:cNvSpPr>
          <p:nvPr>
            <p:ph type="body" sz="quarter" idx="11" hasCustomPrompt="1"/>
          </p:nvPr>
        </p:nvSpPr>
        <p:spPr>
          <a:xfrm>
            <a:off x="6194066" y="2622204"/>
            <a:ext cx="5424866"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218471193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Custom Layout 6">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68" hasCustomPrompt="1"/>
          </p:nvPr>
        </p:nvSpPr>
        <p:spPr>
          <a:xfrm>
            <a:off x="936764" y="1886400"/>
            <a:ext cx="3798817" cy="3798817"/>
          </a:xfrm>
          <a:prstGeom prst="ellipse">
            <a:avLst/>
          </a:prstGeom>
          <a:solidFill>
            <a:schemeClr val="bg1">
              <a:lumMod val="95000"/>
            </a:schemeClr>
          </a:solidFill>
          <a:ln w="101600">
            <a:gradFill>
              <a:gsLst>
                <a:gs pos="0">
                  <a:srgbClr val="DD0079"/>
                </a:gs>
                <a:gs pos="100000">
                  <a:srgbClr val="E31837"/>
                </a:gs>
              </a:gsLst>
              <a:lin ang="3600000" scaled="0"/>
            </a:gradFill>
          </a:ln>
        </p:spPr>
        <p:txBody>
          <a:bodyPr/>
          <a:lstStyle>
            <a:lvl1pPr marL="0" indent="0" algn="ctr">
              <a:buFontTx/>
              <a:buNone/>
              <a:defRPr sz="1200"/>
            </a:lvl1pPr>
          </a:lstStyle>
          <a:p>
            <a:r>
              <a:rPr lang="en-US" noProof="0"/>
              <a:t>Picture</a:t>
            </a:r>
          </a:p>
        </p:txBody>
      </p:sp>
      <p:sp>
        <p:nvSpPr>
          <p:cNvPr id="7"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
        <p:nvSpPr>
          <p:cNvPr id="10" name="Espace réservé du texte 8">
            <a:extLst>
              <a:ext uri="{FF2B5EF4-FFF2-40B4-BE49-F238E27FC236}">
                <a16:creationId xmlns:a16="http://schemas.microsoft.com/office/drawing/2014/main" xmlns="" id="{830A4E4A-07DC-254E-8AC4-58F28F898914}"/>
              </a:ext>
            </a:extLst>
          </p:cNvPr>
          <p:cNvSpPr>
            <a:spLocks noGrp="1"/>
          </p:cNvSpPr>
          <p:nvPr>
            <p:ph type="body" sz="quarter" idx="11" hasCustomPrompt="1"/>
          </p:nvPr>
        </p:nvSpPr>
        <p:spPr>
          <a:xfrm>
            <a:off x="6194066" y="2089840"/>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10715705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_Custom Layout 7">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
            </a:r>
            <a:br>
              <a:rPr lang="en-US" noProof="0"/>
            </a:br>
            <a:r>
              <a:rPr lang="en-US" noProof="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a:t>Title</a:t>
            </a:r>
          </a:p>
        </p:txBody>
      </p:sp>
      <p:sp>
        <p:nvSpPr>
          <p:cNvPr id="6" name="Espace réservé du texte 8">
            <a:extLst>
              <a:ext uri="{FF2B5EF4-FFF2-40B4-BE49-F238E27FC236}">
                <a16:creationId xmlns:a16="http://schemas.microsoft.com/office/drawing/2014/main" xmlns="" id="{7588AF5B-26F9-5147-915E-EBF47185CF59}"/>
              </a:ext>
            </a:extLst>
          </p:cNvPr>
          <p:cNvSpPr>
            <a:spLocks noGrp="1"/>
          </p:cNvSpPr>
          <p:nvPr>
            <p:ph type="body" sz="quarter" idx="11" hasCustomPrompt="1"/>
          </p:nvPr>
        </p:nvSpPr>
        <p:spPr>
          <a:xfrm>
            <a:off x="4821234" y="1817614"/>
            <a:ext cx="4829134"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8" name="Espace réservé du texte 8">
            <a:extLst>
              <a:ext uri="{FF2B5EF4-FFF2-40B4-BE49-F238E27FC236}">
                <a16:creationId xmlns:a16="http://schemas.microsoft.com/office/drawing/2014/main" xmlns="" id="{FC36B701-7CD8-1B40-A873-3653665330B4}"/>
              </a:ext>
            </a:extLst>
          </p:cNvPr>
          <p:cNvSpPr>
            <a:spLocks noGrp="1"/>
          </p:cNvSpPr>
          <p:nvPr>
            <p:ph type="body" sz="quarter" idx="59" hasCustomPrompt="1"/>
          </p:nvPr>
        </p:nvSpPr>
        <p:spPr>
          <a:xfrm>
            <a:off x="4821234" y="1233879"/>
            <a:ext cx="4829134" cy="369332"/>
          </a:xfrm>
          <a:prstGeom prst="rect">
            <a:avLst/>
          </a:prstGeom>
        </p:spPr>
        <p:txBody>
          <a:bodyPr wrap="square">
            <a:spAutoFit/>
          </a:bodyPr>
          <a:lstStyle>
            <a:lvl1pPr marL="0" indent="0">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392916874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Custom Layout 8">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
            </a:r>
            <a:br>
              <a:rPr lang="en-US" noProof="0"/>
            </a:br>
            <a:r>
              <a:rPr lang="en-US" noProof="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8" name="Espace réservé pour une image  6"/>
          <p:cNvSpPr>
            <a:spLocks noGrp="1" noChangeAspect="1"/>
          </p:cNvSpPr>
          <p:nvPr>
            <p:ph type="pic" sz="quarter" idx="59" hasCustomPrompt="1"/>
          </p:nvPr>
        </p:nvSpPr>
        <p:spPr>
          <a:xfrm>
            <a:off x="9490300"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a:t>Icons</a:t>
            </a:r>
          </a:p>
        </p:txBody>
      </p:sp>
      <p:sp>
        <p:nvSpPr>
          <p:cNvPr id="32" name="Espace réservé pour une image  6"/>
          <p:cNvSpPr>
            <a:spLocks noGrp="1" noChangeAspect="1"/>
          </p:cNvSpPr>
          <p:nvPr>
            <p:ph type="pic" sz="quarter" idx="55" hasCustomPrompt="1"/>
          </p:nvPr>
        </p:nvSpPr>
        <p:spPr>
          <a:xfrm>
            <a:off x="5643543" y="1651928"/>
            <a:ext cx="1196446" cy="1196446"/>
          </a:xfrm>
          <a:prstGeom prst="ellipse">
            <a:avLst/>
          </a:prstGeom>
          <a:noFill/>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a:t>Icons</a:t>
            </a:r>
          </a:p>
        </p:txBody>
      </p:sp>
      <p:sp>
        <p:nvSpPr>
          <p:cNvPr id="12"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a:t>Title</a:t>
            </a:r>
          </a:p>
        </p:txBody>
      </p:sp>
      <p:sp>
        <p:nvSpPr>
          <p:cNvPr id="14" name="Espace réservé du texte 8">
            <a:extLst>
              <a:ext uri="{FF2B5EF4-FFF2-40B4-BE49-F238E27FC236}">
                <a16:creationId xmlns:a16="http://schemas.microsoft.com/office/drawing/2014/main" xmlns="" id="{D8C38A8A-16E6-3A48-B5E5-5CCE3EC01334}"/>
              </a:ext>
            </a:extLst>
          </p:cNvPr>
          <p:cNvSpPr>
            <a:spLocks noGrp="1"/>
          </p:cNvSpPr>
          <p:nvPr>
            <p:ph type="body" sz="quarter" idx="62" hasCustomPrompt="1"/>
          </p:nvPr>
        </p:nvSpPr>
        <p:spPr>
          <a:xfrm>
            <a:off x="4462934"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3" name="Espace réservé du texte 8">
            <a:extLst>
              <a:ext uri="{FF2B5EF4-FFF2-40B4-BE49-F238E27FC236}">
                <a16:creationId xmlns:a16="http://schemas.microsoft.com/office/drawing/2014/main" xmlns="" id="{AA858227-772A-6046-9842-E8E9131392DC}"/>
              </a:ext>
            </a:extLst>
          </p:cNvPr>
          <p:cNvSpPr>
            <a:spLocks noGrp="1"/>
          </p:cNvSpPr>
          <p:nvPr>
            <p:ph type="body" sz="quarter" idx="11" hasCustomPrompt="1"/>
          </p:nvPr>
        </p:nvSpPr>
        <p:spPr>
          <a:xfrm>
            <a:off x="4462934"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9" name="Espace réservé du texte 8">
            <a:extLst>
              <a:ext uri="{FF2B5EF4-FFF2-40B4-BE49-F238E27FC236}">
                <a16:creationId xmlns:a16="http://schemas.microsoft.com/office/drawing/2014/main" xmlns="" id="{4861164B-0739-5A46-8A76-B905FCBC5096}"/>
              </a:ext>
            </a:extLst>
          </p:cNvPr>
          <p:cNvSpPr>
            <a:spLocks noGrp="1"/>
          </p:cNvSpPr>
          <p:nvPr>
            <p:ph type="body" sz="quarter" idx="64" hasCustomPrompt="1"/>
          </p:nvPr>
        </p:nvSpPr>
        <p:spPr>
          <a:xfrm>
            <a:off x="8309691" y="2981312"/>
            <a:ext cx="3557659" cy="369332"/>
          </a:xfrm>
          <a:prstGeom prst="rect">
            <a:avLst/>
          </a:prstGeom>
        </p:spPr>
        <p:txBody>
          <a:bodyPr wrap="square">
            <a:spAutoFit/>
          </a:bodyPr>
          <a:lstStyle>
            <a:lvl1pPr marL="0" indent="0" algn="ctr">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0" name="Espace réservé du texte 8">
            <a:extLst>
              <a:ext uri="{FF2B5EF4-FFF2-40B4-BE49-F238E27FC236}">
                <a16:creationId xmlns:a16="http://schemas.microsoft.com/office/drawing/2014/main" xmlns="" id="{E4415049-60F5-3A47-B577-25CFEC0949E5}"/>
              </a:ext>
            </a:extLst>
          </p:cNvPr>
          <p:cNvSpPr>
            <a:spLocks noGrp="1"/>
          </p:cNvSpPr>
          <p:nvPr>
            <p:ph type="body" sz="quarter" idx="65" hasCustomPrompt="1"/>
          </p:nvPr>
        </p:nvSpPr>
        <p:spPr>
          <a:xfrm>
            <a:off x="8309691" y="3448755"/>
            <a:ext cx="3557659" cy="286232"/>
          </a:xfrm>
          <a:prstGeom prst="rect">
            <a:avLst/>
          </a:prstGeom>
        </p:spPr>
        <p:txBody>
          <a:bodyPr wrap="square">
            <a:spAutoFit/>
          </a:bodyPr>
          <a:lstStyle>
            <a:lvl1pPr marL="0" indent="0" algn="ctr">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315545698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Custom Layout 9">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
            </a:r>
            <a:br>
              <a:rPr lang="en-US" noProof="0"/>
            </a:br>
            <a:r>
              <a:rPr lang="en-US" noProof="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6" name="Espace réservé pour une image  6"/>
          <p:cNvSpPr>
            <a:spLocks noGrp="1" noChangeAspect="1"/>
          </p:cNvSpPr>
          <p:nvPr>
            <p:ph type="pic" sz="quarter" idx="55" hasCustomPrompt="1"/>
          </p:nvPr>
        </p:nvSpPr>
        <p:spPr>
          <a:xfrm>
            <a:off x="5343709"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a:t>Icons</a:t>
            </a:r>
          </a:p>
        </p:txBody>
      </p:sp>
      <p:sp>
        <p:nvSpPr>
          <p:cNvPr id="7" name="Espace réservé pour une image  6"/>
          <p:cNvSpPr>
            <a:spLocks noGrp="1" noChangeAspect="1"/>
          </p:cNvSpPr>
          <p:nvPr>
            <p:ph type="pic" sz="quarter" idx="56" hasCustomPrompt="1"/>
          </p:nvPr>
        </p:nvSpPr>
        <p:spPr>
          <a:xfrm>
            <a:off x="7659312"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a:t>Icons</a:t>
            </a:r>
          </a:p>
        </p:txBody>
      </p:sp>
      <p:sp>
        <p:nvSpPr>
          <p:cNvPr id="8" name="Espace réservé pour une image  6"/>
          <p:cNvSpPr>
            <a:spLocks noGrp="1" noChangeAspect="1"/>
          </p:cNvSpPr>
          <p:nvPr>
            <p:ph type="pic" sz="quarter" idx="57" hasCustomPrompt="1"/>
          </p:nvPr>
        </p:nvSpPr>
        <p:spPr>
          <a:xfrm>
            <a:off x="9979841" y="1289585"/>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a:t>Icons</a:t>
            </a:r>
          </a:p>
        </p:txBody>
      </p:sp>
      <p:sp>
        <p:nvSpPr>
          <p:cNvPr id="10" name="Espace réservé du texte 8"/>
          <p:cNvSpPr>
            <a:spLocks noGrp="1"/>
          </p:cNvSpPr>
          <p:nvPr>
            <p:ph type="body" sz="quarter" idx="59" hasCustomPrompt="1"/>
          </p:nvPr>
        </p:nvSpPr>
        <p:spPr>
          <a:xfrm>
            <a:off x="7275329"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13" name="Espace réservé du texte 8"/>
          <p:cNvSpPr>
            <a:spLocks noGrp="1"/>
          </p:cNvSpPr>
          <p:nvPr>
            <p:ph type="body" sz="quarter" idx="64" hasCustomPrompt="1"/>
          </p:nvPr>
        </p:nvSpPr>
        <p:spPr>
          <a:xfrm>
            <a:off x="7275329"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15" name="Espace réservé pour une image  6"/>
          <p:cNvSpPr>
            <a:spLocks noGrp="1" noChangeAspect="1"/>
          </p:cNvSpPr>
          <p:nvPr>
            <p:ph type="pic" sz="quarter" idx="66" hasCustomPrompt="1"/>
          </p:nvPr>
        </p:nvSpPr>
        <p:spPr>
          <a:xfrm>
            <a:off x="5343709"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a:t>Icons</a:t>
            </a:r>
          </a:p>
        </p:txBody>
      </p:sp>
      <p:sp>
        <p:nvSpPr>
          <p:cNvPr id="16" name="Espace réservé pour une image  6"/>
          <p:cNvSpPr>
            <a:spLocks noGrp="1" noChangeAspect="1"/>
          </p:cNvSpPr>
          <p:nvPr>
            <p:ph type="pic" sz="quarter" idx="67" hasCustomPrompt="1"/>
          </p:nvPr>
        </p:nvSpPr>
        <p:spPr>
          <a:xfrm>
            <a:off x="7659312"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a:t>Icons</a:t>
            </a:r>
          </a:p>
        </p:txBody>
      </p:sp>
      <p:sp>
        <p:nvSpPr>
          <p:cNvPr id="17" name="Espace réservé pour une image  6"/>
          <p:cNvSpPr>
            <a:spLocks noGrp="1" noChangeAspect="1"/>
          </p:cNvSpPr>
          <p:nvPr>
            <p:ph type="pic" sz="quarter" idx="68" hasCustomPrompt="1"/>
          </p:nvPr>
        </p:nvSpPr>
        <p:spPr>
          <a:xfrm>
            <a:off x="9979841" y="3704852"/>
            <a:ext cx="1196446" cy="1196446"/>
          </a:xfrm>
          <a:prstGeom prst="ellipse">
            <a:avLst/>
          </a:prstGeom>
          <a:noFill/>
          <a:ln w="44450">
            <a:gradFill>
              <a:gsLst>
                <a:gs pos="0">
                  <a:schemeClr val="bg2"/>
                </a:gs>
                <a:gs pos="100000">
                  <a:schemeClr val="tx2"/>
                </a:gs>
              </a:gsLst>
              <a:lin ang="3600000" scaled="0"/>
            </a:gradFill>
          </a:ln>
        </p:spPr>
        <p:txBody>
          <a:bodyPr/>
          <a:lstStyle>
            <a:lvl1pPr marL="0" indent="0" algn="ctr">
              <a:spcBef>
                <a:spcPts val="0"/>
              </a:spcBef>
              <a:buFontTx/>
              <a:buNone/>
              <a:defRPr sz="1200"/>
            </a:lvl1pPr>
          </a:lstStyle>
          <a:p>
            <a:r>
              <a:rPr lang="en-US" noProof="0"/>
              <a:t>Icons</a:t>
            </a:r>
          </a:p>
        </p:txBody>
      </p:sp>
      <p:sp>
        <p:nvSpPr>
          <p:cNvPr id="26"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a:t>Title</a:t>
            </a:r>
          </a:p>
        </p:txBody>
      </p:sp>
      <p:sp>
        <p:nvSpPr>
          <p:cNvPr id="33" name="Espace réservé du texte 8">
            <a:extLst>
              <a:ext uri="{FF2B5EF4-FFF2-40B4-BE49-F238E27FC236}">
                <a16:creationId xmlns:a16="http://schemas.microsoft.com/office/drawing/2014/main" xmlns="" id="{1DA73386-3385-C243-99B2-628D0625B54B}"/>
              </a:ext>
            </a:extLst>
          </p:cNvPr>
          <p:cNvSpPr>
            <a:spLocks noGrp="1"/>
          </p:cNvSpPr>
          <p:nvPr>
            <p:ph type="body" sz="quarter" idx="75" hasCustomPrompt="1"/>
          </p:nvPr>
        </p:nvSpPr>
        <p:spPr>
          <a:xfrm>
            <a:off x="4957266"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34" name="Espace réservé du texte 8">
            <a:extLst>
              <a:ext uri="{FF2B5EF4-FFF2-40B4-BE49-F238E27FC236}">
                <a16:creationId xmlns:a16="http://schemas.microsoft.com/office/drawing/2014/main" xmlns="" id="{32E315DE-BB17-C048-B69D-A2790C35708D}"/>
              </a:ext>
            </a:extLst>
          </p:cNvPr>
          <p:cNvSpPr>
            <a:spLocks noGrp="1"/>
          </p:cNvSpPr>
          <p:nvPr>
            <p:ph type="body" sz="quarter" idx="76" hasCustomPrompt="1"/>
          </p:nvPr>
        </p:nvSpPr>
        <p:spPr>
          <a:xfrm>
            <a:off x="4957266"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37" name="Espace réservé du texte 8">
            <a:extLst>
              <a:ext uri="{FF2B5EF4-FFF2-40B4-BE49-F238E27FC236}">
                <a16:creationId xmlns:a16="http://schemas.microsoft.com/office/drawing/2014/main" xmlns="" id="{2E5EA003-FAA0-A24D-9AEE-AD5F6443EDF4}"/>
              </a:ext>
            </a:extLst>
          </p:cNvPr>
          <p:cNvSpPr>
            <a:spLocks noGrp="1"/>
          </p:cNvSpPr>
          <p:nvPr>
            <p:ph type="body" sz="quarter" idx="77" hasCustomPrompt="1"/>
          </p:nvPr>
        </p:nvSpPr>
        <p:spPr>
          <a:xfrm>
            <a:off x="9583548" y="2520151"/>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38" name="Espace réservé du texte 8">
            <a:extLst>
              <a:ext uri="{FF2B5EF4-FFF2-40B4-BE49-F238E27FC236}">
                <a16:creationId xmlns:a16="http://schemas.microsoft.com/office/drawing/2014/main" xmlns="" id="{9EBB6621-7AB2-8A4E-A389-8F43A81878A5}"/>
              </a:ext>
            </a:extLst>
          </p:cNvPr>
          <p:cNvSpPr>
            <a:spLocks noGrp="1"/>
          </p:cNvSpPr>
          <p:nvPr>
            <p:ph type="body" sz="quarter" idx="78" hasCustomPrompt="1"/>
          </p:nvPr>
        </p:nvSpPr>
        <p:spPr>
          <a:xfrm>
            <a:off x="9583548" y="2835081"/>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45" name="Espace réservé du texte 8">
            <a:extLst>
              <a:ext uri="{FF2B5EF4-FFF2-40B4-BE49-F238E27FC236}">
                <a16:creationId xmlns:a16="http://schemas.microsoft.com/office/drawing/2014/main" xmlns="" id="{8F4C3C9B-F342-824A-95B3-734BFADBA16E}"/>
              </a:ext>
            </a:extLst>
          </p:cNvPr>
          <p:cNvSpPr>
            <a:spLocks noGrp="1"/>
          </p:cNvSpPr>
          <p:nvPr>
            <p:ph type="body" sz="quarter" idx="79" hasCustomPrompt="1"/>
          </p:nvPr>
        </p:nvSpPr>
        <p:spPr>
          <a:xfrm>
            <a:off x="7275329"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46" name="Espace réservé du texte 8">
            <a:extLst>
              <a:ext uri="{FF2B5EF4-FFF2-40B4-BE49-F238E27FC236}">
                <a16:creationId xmlns:a16="http://schemas.microsoft.com/office/drawing/2014/main" xmlns="" id="{7455AA0C-B58E-9D4F-8091-8CD7C4AF957B}"/>
              </a:ext>
            </a:extLst>
          </p:cNvPr>
          <p:cNvSpPr>
            <a:spLocks noGrp="1"/>
          </p:cNvSpPr>
          <p:nvPr>
            <p:ph type="body" sz="quarter" idx="80" hasCustomPrompt="1"/>
          </p:nvPr>
        </p:nvSpPr>
        <p:spPr>
          <a:xfrm>
            <a:off x="7275329"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47" name="Espace réservé du texte 8">
            <a:extLst>
              <a:ext uri="{FF2B5EF4-FFF2-40B4-BE49-F238E27FC236}">
                <a16:creationId xmlns:a16="http://schemas.microsoft.com/office/drawing/2014/main" xmlns="" id="{68A3B5FB-5541-DD44-A988-D06DF2F01F6E}"/>
              </a:ext>
            </a:extLst>
          </p:cNvPr>
          <p:cNvSpPr>
            <a:spLocks noGrp="1"/>
          </p:cNvSpPr>
          <p:nvPr>
            <p:ph type="body" sz="quarter" idx="81" hasCustomPrompt="1"/>
          </p:nvPr>
        </p:nvSpPr>
        <p:spPr>
          <a:xfrm>
            <a:off x="4957266"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48" name="Espace réservé du texte 8">
            <a:extLst>
              <a:ext uri="{FF2B5EF4-FFF2-40B4-BE49-F238E27FC236}">
                <a16:creationId xmlns:a16="http://schemas.microsoft.com/office/drawing/2014/main" xmlns="" id="{99C56D8F-21E4-6941-AD4F-E17D872DF3DC}"/>
              </a:ext>
            </a:extLst>
          </p:cNvPr>
          <p:cNvSpPr>
            <a:spLocks noGrp="1"/>
          </p:cNvSpPr>
          <p:nvPr>
            <p:ph type="body" sz="quarter" idx="82" hasCustomPrompt="1"/>
          </p:nvPr>
        </p:nvSpPr>
        <p:spPr>
          <a:xfrm>
            <a:off x="4957266"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49" name="Espace réservé du texte 8">
            <a:extLst>
              <a:ext uri="{FF2B5EF4-FFF2-40B4-BE49-F238E27FC236}">
                <a16:creationId xmlns:a16="http://schemas.microsoft.com/office/drawing/2014/main" xmlns="" id="{F82255CE-8471-CB4F-A783-02E635BBF8AF}"/>
              </a:ext>
            </a:extLst>
          </p:cNvPr>
          <p:cNvSpPr>
            <a:spLocks noGrp="1"/>
          </p:cNvSpPr>
          <p:nvPr>
            <p:ph type="body" sz="quarter" idx="83" hasCustomPrompt="1"/>
          </p:nvPr>
        </p:nvSpPr>
        <p:spPr>
          <a:xfrm>
            <a:off x="9583548" y="4929592"/>
            <a:ext cx="1964412" cy="369332"/>
          </a:xfrm>
          <a:prstGeom prst="rect">
            <a:avLst/>
          </a:prstGeom>
        </p:spPr>
        <p:txBody>
          <a:bodyPr vert="horz" wrap="square">
            <a:spAutoFit/>
          </a:bodyPr>
          <a:lstStyle>
            <a:lvl1pPr marL="0" indent="0" algn="ctr">
              <a:spcBef>
                <a:spcPts val="0"/>
              </a:spcBef>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50" name="Espace réservé du texte 8">
            <a:extLst>
              <a:ext uri="{FF2B5EF4-FFF2-40B4-BE49-F238E27FC236}">
                <a16:creationId xmlns:a16="http://schemas.microsoft.com/office/drawing/2014/main" xmlns="" id="{E90B734C-D7C3-6A4D-AB8E-88250E38D64F}"/>
              </a:ext>
            </a:extLst>
          </p:cNvPr>
          <p:cNvSpPr>
            <a:spLocks noGrp="1"/>
          </p:cNvSpPr>
          <p:nvPr>
            <p:ph type="body" sz="quarter" idx="84" hasCustomPrompt="1"/>
          </p:nvPr>
        </p:nvSpPr>
        <p:spPr>
          <a:xfrm>
            <a:off x="9583548" y="5244522"/>
            <a:ext cx="1964412" cy="286232"/>
          </a:xfrm>
          <a:prstGeom prst="rect">
            <a:avLst/>
          </a:prstGeom>
        </p:spPr>
        <p:txBody>
          <a:bodyPr vert="horz" wrap="square">
            <a:spAutoFit/>
          </a:bodyPr>
          <a:lstStyle>
            <a:lvl1pPr marL="0" marR="0" indent="0" algn="ctr" defTabSz="1219170" rtl="0" eaLnBrk="1" fontAlgn="auto" latinLnBrk="0" hangingPunct="1">
              <a:lnSpc>
                <a:spcPct val="90000"/>
              </a:lnSpc>
              <a:spcBef>
                <a:spcPts val="0"/>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Tree>
    <p:extLst>
      <p:ext uri="{BB962C8B-B14F-4D97-AF65-F5344CB8AC3E}">
        <p14:creationId xmlns:p14="http://schemas.microsoft.com/office/powerpoint/2010/main" val="56498279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_Custom Layout 10">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4167807" cy="6317673"/>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
            </a:r>
            <a:br>
              <a:rPr lang="en-US" noProof="0"/>
            </a:br>
            <a:r>
              <a:rPr lang="en-US" noProof="0"/>
              <a:t>Image</a:t>
            </a:r>
          </a:p>
        </p:txBody>
      </p:sp>
      <p:cxnSp>
        <p:nvCxnSpPr>
          <p:cNvPr id="25" name="Connecteur droit 24"/>
          <p:cNvCxnSpPr/>
          <p:nvPr userDrawn="1"/>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1"/>
          <p:cNvSpPr>
            <a:spLocks noGrp="1"/>
          </p:cNvSpPr>
          <p:nvPr>
            <p:ph type="title" hasCustomPrompt="1"/>
          </p:nvPr>
        </p:nvSpPr>
        <p:spPr>
          <a:xfrm>
            <a:off x="539522" y="292660"/>
            <a:ext cx="3628286" cy="1151675"/>
          </a:xfrm>
          <a:prstGeom prst="rect">
            <a:avLst/>
          </a:prstGeom>
        </p:spPr>
        <p:txBody>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a:t>Title</a:t>
            </a:r>
          </a:p>
        </p:txBody>
      </p:sp>
      <p:sp>
        <p:nvSpPr>
          <p:cNvPr id="15" name="Espace réservé du texte 8">
            <a:extLst>
              <a:ext uri="{FF2B5EF4-FFF2-40B4-BE49-F238E27FC236}">
                <a16:creationId xmlns:a16="http://schemas.microsoft.com/office/drawing/2014/main" xmlns="" id="{03C77853-EE50-6041-8A85-590371A9BB6A}"/>
              </a:ext>
            </a:extLst>
          </p:cNvPr>
          <p:cNvSpPr>
            <a:spLocks noGrp="1"/>
          </p:cNvSpPr>
          <p:nvPr>
            <p:ph type="body" sz="quarter" idx="62" hasCustomPrompt="1"/>
          </p:nvPr>
        </p:nvSpPr>
        <p:spPr>
          <a:xfrm>
            <a:off x="4821234"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17" name="Espace réservé du texte 8">
            <a:extLst>
              <a:ext uri="{FF2B5EF4-FFF2-40B4-BE49-F238E27FC236}">
                <a16:creationId xmlns:a16="http://schemas.microsoft.com/office/drawing/2014/main" xmlns="" id="{E7C6E453-4BF4-9242-B4AA-E0A2C3E761E1}"/>
              </a:ext>
            </a:extLst>
          </p:cNvPr>
          <p:cNvSpPr>
            <a:spLocks noGrp="1"/>
          </p:cNvSpPr>
          <p:nvPr>
            <p:ph type="body" sz="quarter" idx="63" hasCustomPrompt="1"/>
          </p:nvPr>
        </p:nvSpPr>
        <p:spPr>
          <a:xfrm>
            <a:off x="8296076" y="1230451"/>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0" name="Espace réservé du texte 8">
            <a:extLst>
              <a:ext uri="{FF2B5EF4-FFF2-40B4-BE49-F238E27FC236}">
                <a16:creationId xmlns:a16="http://schemas.microsoft.com/office/drawing/2014/main" xmlns="" id="{31B35EA6-889F-B041-8BBB-9021C2FFA14D}"/>
              </a:ext>
            </a:extLst>
          </p:cNvPr>
          <p:cNvSpPr>
            <a:spLocks noGrp="1"/>
          </p:cNvSpPr>
          <p:nvPr>
            <p:ph type="body" sz="quarter" idx="64" hasCustomPrompt="1"/>
          </p:nvPr>
        </p:nvSpPr>
        <p:spPr>
          <a:xfrm>
            <a:off x="4821234"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
        <p:nvSpPr>
          <p:cNvPr id="21" name="Espace réservé du texte 8">
            <a:extLst>
              <a:ext uri="{FF2B5EF4-FFF2-40B4-BE49-F238E27FC236}">
                <a16:creationId xmlns:a16="http://schemas.microsoft.com/office/drawing/2014/main" xmlns="" id="{975D7509-3C41-6440-8D37-91A08A37F920}"/>
              </a:ext>
            </a:extLst>
          </p:cNvPr>
          <p:cNvSpPr>
            <a:spLocks noGrp="1"/>
          </p:cNvSpPr>
          <p:nvPr>
            <p:ph type="body" sz="quarter" idx="65" hasCustomPrompt="1"/>
          </p:nvPr>
        </p:nvSpPr>
        <p:spPr>
          <a:xfrm>
            <a:off x="8296076" y="3550378"/>
            <a:ext cx="3253719" cy="369332"/>
          </a:xfrm>
          <a:prstGeom prst="rect">
            <a:avLst/>
          </a:prstGeom>
        </p:spPr>
        <p:txBody>
          <a:bodyPr wrap="square">
            <a:spAutoFit/>
          </a:bodyPr>
          <a:lstStyle>
            <a:lvl1pPr marL="0" indent="0" algn="l">
              <a:spcBef>
                <a:spcPts val="0"/>
              </a:spcBef>
              <a:buFont typeface="Arial" panose="020B0604020202020204" pitchFamily="34" charset="0"/>
              <a:buNone/>
              <a:defRPr sz="2000" b="1" i="0">
                <a:latin typeface="Calibri" panose="020F0502020204030204" pitchFamily="34" charset="0"/>
                <a:cs typeface="Calibri" panose="020F05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254389680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Custom Layout 11">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Tree>
    <p:extLst>
      <p:ext uri="{BB962C8B-B14F-4D97-AF65-F5344CB8AC3E}">
        <p14:creationId xmlns:p14="http://schemas.microsoft.com/office/powerpoint/2010/main" val="360102095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Custom Layout 12">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Image</a:t>
            </a:r>
          </a:p>
        </p:txBody>
      </p:sp>
      <p:sp>
        <p:nvSpPr>
          <p:cNvPr id="9"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
        <p:nvSpPr>
          <p:cNvPr id="11" name="Espace réservé du texte 8">
            <a:extLst>
              <a:ext uri="{FF2B5EF4-FFF2-40B4-BE49-F238E27FC236}">
                <a16:creationId xmlns:a16="http://schemas.microsoft.com/office/drawing/2014/main" xmlns="" id="{06A6DCD6-8C47-ED4A-BD97-90E7974FBBFA}"/>
              </a:ext>
            </a:extLst>
          </p:cNvPr>
          <p:cNvSpPr>
            <a:spLocks noGrp="1"/>
          </p:cNvSpPr>
          <p:nvPr>
            <p:ph type="body" sz="quarter" idx="62" hasCustomPrompt="1"/>
          </p:nvPr>
        </p:nvSpPr>
        <p:spPr>
          <a:xfrm>
            <a:off x="539522"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13" name="Espace réservé du texte 8">
            <a:extLst>
              <a:ext uri="{FF2B5EF4-FFF2-40B4-BE49-F238E27FC236}">
                <a16:creationId xmlns:a16="http://schemas.microsoft.com/office/drawing/2014/main" xmlns="" id="{9383BA41-0E3D-F449-AE1A-B85C213D50D1}"/>
              </a:ext>
            </a:extLst>
          </p:cNvPr>
          <p:cNvSpPr>
            <a:spLocks noGrp="1"/>
          </p:cNvSpPr>
          <p:nvPr>
            <p:ph type="body" sz="quarter" idx="63" hasCustomPrompt="1"/>
          </p:nvPr>
        </p:nvSpPr>
        <p:spPr>
          <a:xfrm>
            <a:off x="3421225"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16" name="Espace réservé du texte 8">
            <a:extLst>
              <a:ext uri="{FF2B5EF4-FFF2-40B4-BE49-F238E27FC236}">
                <a16:creationId xmlns:a16="http://schemas.microsoft.com/office/drawing/2014/main" xmlns="" id="{3E055201-291A-2042-9622-39548DAE36B6}"/>
              </a:ext>
            </a:extLst>
          </p:cNvPr>
          <p:cNvSpPr>
            <a:spLocks noGrp="1"/>
          </p:cNvSpPr>
          <p:nvPr>
            <p:ph type="body" sz="quarter" idx="64" hasCustomPrompt="1"/>
          </p:nvPr>
        </p:nvSpPr>
        <p:spPr>
          <a:xfrm>
            <a:off x="6302928"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17" name="Espace réservé du texte 8">
            <a:extLst>
              <a:ext uri="{FF2B5EF4-FFF2-40B4-BE49-F238E27FC236}">
                <a16:creationId xmlns:a16="http://schemas.microsoft.com/office/drawing/2014/main" xmlns="" id="{AF587C4A-2928-B341-B80C-DD507790C07C}"/>
              </a:ext>
            </a:extLst>
          </p:cNvPr>
          <p:cNvSpPr>
            <a:spLocks noGrp="1"/>
          </p:cNvSpPr>
          <p:nvPr>
            <p:ph type="body" sz="quarter" idx="65" hasCustomPrompt="1"/>
          </p:nvPr>
        </p:nvSpPr>
        <p:spPr>
          <a:xfrm>
            <a:off x="9184631" y="2669756"/>
            <a:ext cx="2692026"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Tree>
    <p:extLst>
      <p:ext uri="{BB962C8B-B14F-4D97-AF65-F5344CB8AC3E}">
        <p14:creationId xmlns:p14="http://schemas.microsoft.com/office/powerpoint/2010/main" val="2615844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14">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206340251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Custom Layout 13">
    <p:spTree>
      <p:nvGrpSpPr>
        <p:cNvPr id="1" name=""/>
        <p:cNvGrpSpPr/>
        <p:nvPr/>
      </p:nvGrpSpPr>
      <p:grpSpPr>
        <a:xfrm>
          <a:off x="0" y="0"/>
          <a:ext cx="0" cy="0"/>
          <a:chOff x="0" y="0"/>
          <a:chExt cx="0" cy="0"/>
        </a:xfrm>
      </p:grpSpPr>
      <p:sp>
        <p:nvSpPr>
          <p:cNvPr id="19" name="Espace réservé pour une image  4"/>
          <p:cNvSpPr>
            <a:spLocks noGrp="1"/>
          </p:cNvSpPr>
          <p:nvPr>
            <p:ph type="pic" sz="quarter" idx="43" hasCustomPrompt="1"/>
          </p:nvPr>
        </p:nvSpPr>
        <p:spPr>
          <a:xfrm>
            <a:off x="0" y="1"/>
            <a:ext cx="12192000" cy="2105891"/>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Image</a:t>
            </a:r>
          </a:p>
        </p:txBody>
      </p:sp>
      <p:cxnSp>
        <p:nvCxnSpPr>
          <p:cNvPr id="18" name="Connecteur droit 1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3" name="Espace réservé pour une image  6"/>
          <p:cNvSpPr>
            <a:spLocks noGrp="1" noChangeAspect="1"/>
          </p:cNvSpPr>
          <p:nvPr>
            <p:ph type="pic" sz="quarter" idx="55" hasCustomPrompt="1"/>
          </p:nvPr>
        </p:nvSpPr>
        <p:spPr>
          <a:xfrm>
            <a:off x="134553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a:t>Icons</a:t>
            </a:r>
          </a:p>
        </p:txBody>
      </p:sp>
      <p:sp>
        <p:nvSpPr>
          <p:cNvPr id="49" name="Espace réservé pour une image  6"/>
          <p:cNvSpPr>
            <a:spLocks noGrp="1" noChangeAspect="1"/>
          </p:cNvSpPr>
          <p:nvPr>
            <p:ph type="pic" sz="quarter" idx="66" hasCustomPrompt="1"/>
          </p:nvPr>
        </p:nvSpPr>
        <p:spPr>
          <a:xfrm>
            <a:off x="4227238"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a:t>Icons</a:t>
            </a:r>
          </a:p>
        </p:txBody>
      </p:sp>
      <p:sp>
        <p:nvSpPr>
          <p:cNvPr id="50" name="Espace réservé pour une image  6"/>
          <p:cNvSpPr>
            <a:spLocks noGrp="1" noChangeAspect="1"/>
          </p:cNvSpPr>
          <p:nvPr>
            <p:ph type="pic" sz="quarter" idx="67" hasCustomPrompt="1"/>
          </p:nvPr>
        </p:nvSpPr>
        <p:spPr>
          <a:xfrm>
            <a:off x="7108942"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a:t>Icons</a:t>
            </a:r>
          </a:p>
        </p:txBody>
      </p:sp>
      <p:sp>
        <p:nvSpPr>
          <p:cNvPr id="51" name="Espace réservé pour une image  6"/>
          <p:cNvSpPr>
            <a:spLocks noGrp="1" noChangeAspect="1"/>
          </p:cNvSpPr>
          <p:nvPr>
            <p:ph type="pic" sz="quarter" idx="68" hasCustomPrompt="1"/>
          </p:nvPr>
        </p:nvSpPr>
        <p:spPr>
          <a:xfrm>
            <a:off x="9990646" y="2515616"/>
            <a:ext cx="1080002" cy="1080002"/>
          </a:xfrm>
          <a:prstGeom prst="ellipse">
            <a:avLst/>
          </a:prstGeom>
          <a:noFill/>
          <a:ln w="44450">
            <a:gradFill>
              <a:gsLst>
                <a:gs pos="0">
                  <a:schemeClr val="bg2"/>
                </a:gs>
                <a:gs pos="100000">
                  <a:schemeClr val="tx2"/>
                </a:gs>
              </a:gsLst>
              <a:lin ang="3600000" scaled="0"/>
            </a:gradFill>
          </a:ln>
        </p:spPr>
        <p:txBody>
          <a:bodyPr/>
          <a:lstStyle>
            <a:lvl1pPr marL="0" indent="0" algn="ctr">
              <a:buFontTx/>
              <a:buNone/>
              <a:defRPr sz="1200"/>
            </a:lvl1pPr>
          </a:lstStyle>
          <a:p>
            <a:r>
              <a:rPr lang="en-US" noProof="0"/>
              <a:t>Icons</a:t>
            </a:r>
          </a:p>
        </p:txBody>
      </p:sp>
      <p:sp>
        <p:nvSpPr>
          <p:cNvPr id="14"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
        <p:nvSpPr>
          <p:cNvPr id="16" name="Espace réservé du texte 8">
            <a:extLst>
              <a:ext uri="{FF2B5EF4-FFF2-40B4-BE49-F238E27FC236}">
                <a16:creationId xmlns:a16="http://schemas.microsoft.com/office/drawing/2014/main" xmlns="" id="{DAD67F25-1B7C-494B-9439-9763E0669021}"/>
              </a:ext>
            </a:extLst>
          </p:cNvPr>
          <p:cNvSpPr>
            <a:spLocks noGrp="1"/>
          </p:cNvSpPr>
          <p:nvPr>
            <p:ph type="body" sz="quarter" idx="69" hasCustomPrompt="1"/>
          </p:nvPr>
        </p:nvSpPr>
        <p:spPr>
          <a:xfrm>
            <a:off x="539522"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20" name="Espace réservé du texte 8">
            <a:extLst>
              <a:ext uri="{FF2B5EF4-FFF2-40B4-BE49-F238E27FC236}">
                <a16:creationId xmlns:a16="http://schemas.microsoft.com/office/drawing/2014/main" xmlns="" id="{728E71C9-54A5-ED44-9356-1C7266E329BD}"/>
              </a:ext>
            </a:extLst>
          </p:cNvPr>
          <p:cNvSpPr>
            <a:spLocks noGrp="1"/>
          </p:cNvSpPr>
          <p:nvPr>
            <p:ph type="body" sz="quarter" idx="70" hasCustomPrompt="1"/>
          </p:nvPr>
        </p:nvSpPr>
        <p:spPr>
          <a:xfrm>
            <a:off x="3421226"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22" name="Espace réservé du texte 8">
            <a:extLst>
              <a:ext uri="{FF2B5EF4-FFF2-40B4-BE49-F238E27FC236}">
                <a16:creationId xmlns:a16="http://schemas.microsoft.com/office/drawing/2014/main" xmlns="" id="{883C30D5-FAE9-8E4C-9FB9-500D5CA36A16}"/>
              </a:ext>
            </a:extLst>
          </p:cNvPr>
          <p:cNvSpPr>
            <a:spLocks noGrp="1"/>
          </p:cNvSpPr>
          <p:nvPr>
            <p:ph type="body" sz="quarter" idx="71" hasCustomPrompt="1"/>
          </p:nvPr>
        </p:nvSpPr>
        <p:spPr>
          <a:xfrm>
            <a:off x="6302930"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24" name="Espace réservé du texte 8">
            <a:extLst>
              <a:ext uri="{FF2B5EF4-FFF2-40B4-BE49-F238E27FC236}">
                <a16:creationId xmlns:a16="http://schemas.microsoft.com/office/drawing/2014/main" xmlns="" id="{F026954F-65B0-2C44-B9E0-041578FAB8A3}"/>
              </a:ext>
            </a:extLst>
          </p:cNvPr>
          <p:cNvSpPr>
            <a:spLocks noGrp="1"/>
          </p:cNvSpPr>
          <p:nvPr>
            <p:ph type="body" sz="quarter" idx="72" hasCustomPrompt="1"/>
          </p:nvPr>
        </p:nvSpPr>
        <p:spPr>
          <a:xfrm>
            <a:off x="9184634" y="3717173"/>
            <a:ext cx="2692026"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Tree>
    <p:extLst>
      <p:ext uri="{BB962C8B-B14F-4D97-AF65-F5344CB8AC3E}">
        <p14:creationId xmlns:p14="http://schemas.microsoft.com/office/powerpoint/2010/main" val="420319138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Custom Layout 14">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Image</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Tree>
    <p:extLst>
      <p:ext uri="{BB962C8B-B14F-4D97-AF65-F5344CB8AC3E}">
        <p14:creationId xmlns:p14="http://schemas.microsoft.com/office/powerpoint/2010/main" val="232918839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Custom Layout 15">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Image</a:t>
            </a:r>
          </a:p>
        </p:txBody>
      </p:sp>
      <p:sp>
        <p:nvSpPr>
          <p:cNvPr id="37" name="Espace réservé pour une image  6"/>
          <p:cNvSpPr>
            <a:spLocks noGrp="1" noChangeAspect="1"/>
          </p:cNvSpPr>
          <p:nvPr>
            <p:ph type="pic" sz="quarter" idx="55" hasCustomPrompt="1"/>
          </p:nvPr>
        </p:nvSpPr>
        <p:spPr>
          <a:xfrm>
            <a:off x="1720124"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a:t>Icons</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41" name="Espace réservé pour une image  6"/>
          <p:cNvSpPr>
            <a:spLocks noGrp="1" noChangeAspect="1"/>
          </p:cNvSpPr>
          <p:nvPr>
            <p:ph type="pic" sz="quarter" idx="57" hasCustomPrompt="1"/>
          </p:nvPr>
        </p:nvSpPr>
        <p:spPr>
          <a:xfrm>
            <a:off x="9382607"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a:t>Icons</a:t>
            </a:r>
          </a:p>
        </p:txBody>
      </p:sp>
      <p:sp>
        <p:nvSpPr>
          <p:cNvPr id="13" name="Espace réservé pour une image  6"/>
          <p:cNvSpPr>
            <a:spLocks noGrp="1" noChangeAspect="1"/>
          </p:cNvSpPr>
          <p:nvPr>
            <p:ph type="pic" sz="quarter" idx="63" hasCustomPrompt="1"/>
          </p:nvPr>
        </p:nvSpPr>
        <p:spPr>
          <a:xfrm>
            <a:off x="5551366"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a:t>Icons</a:t>
            </a:r>
          </a:p>
        </p:txBody>
      </p: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
        <p:nvSpPr>
          <p:cNvPr id="16" name="Espace réservé du texte 8">
            <a:extLst>
              <a:ext uri="{FF2B5EF4-FFF2-40B4-BE49-F238E27FC236}">
                <a16:creationId xmlns:a16="http://schemas.microsoft.com/office/drawing/2014/main" xmlns="" id="{14768E9F-BEBA-9446-96D6-573CA3EDCE5E}"/>
              </a:ext>
            </a:extLst>
          </p:cNvPr>
          <p:cNvSpPr>
            <a:spLocks noGrp="1"/>
          </p:cNvSpPr>
          <p:nvPr>
            <p:ph type="body" sz="quarter" idx="69" hasCustomPrompt="1"/>
          </p:nvPr>
        </p:nvSpPr>
        <p:spPr>
          <a:xfrm>
            <a:off x="539521"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18" name="Espace réservé du texte 8">
            <a:extLst>
              <a:ext uri="{FF2B5EF4-FFF2-40B4-BE49-F238E27FC236}">
                <a16:creationId xmlns:a16="http://schemas.microsoft.com/office/drawing/2014/main" xmlns="" id="{4264AB0B-8DB2-844A-8064-D920ABCD66DF}"/>
              </a:ext>
            </a:extLst>
          </p:cNvPr>
          <p:cNvSpPr>
            <a:spLocks noGrp="1"/>
          </p:cNvSpPr>
          <p:nvPr>
            <p:ph type="body" sz="quarter" idx="70" hasCustomPrompt="1"/>
          </p:nvPr>
        </p:nvSpPr>
        <p:spPr>
          <a:xfrm>
            <a:off x="4370764"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20" name="Espace réservé du texte 8">
            <a:extLst>
              <a:ext uri="{FF2B5EF4-FFF2-40B4-BE49-F238E27FC236}">
                <a16:creationId xmlns:a16="http://schemas.microsoft.com/office/drawing/2014/main" xmlns="" id="{6570F157-40AA-C94E-942B-2A9AC5275758}"/>
              </a:ext>
            </a:extLst>
          </p:cNvPr>
          <p:cNvSpPr>
            <a:spLocks noGrp="1"/>
          </p:cNvSpPr>
          <p:nvPr>
            <p:ph type="body" sz="quarter" idx="71" hasCustomPrompt="1"/>
          </p:nvPr>
        </p:nvSpPr>
        <p:spPr>
          <a:xfrm>
            <a:off x="8202005" y="3692552"/>
            <a:ext cx="3557652" cy="369332"/>
          </a:xfrm>
          <a:prstGeom prst="rect">
            <a:avLst/>
          </a:prstGeom>
        </p:spPr>
        <p:txBody>
          <a:bodyPr vert="horz" wrap="square">
            <a:spAutoFit/>
          </a:bodyPr>
          <a:lstStyle>
            <a:lvl1pPr marL="0" indent="0" algn="ctr">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Tree>
    <p:extLst>
      <p:ext uri="{BB962C8B-B14F-4D97-AF65-F5344CB8AC3E}">
        <p14:creationId xmlns:p14="http://schemas.microsoft.com/office/powerpoint/2010/main" val="400892344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Custom Layout 16">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Image</a:t>
            </a:r>
          </a:p>
        </p:txBody>
      </p:sp>
      <p:sp>
        <p:nvSpPr>
          <p:cNvPr id="15" name="Oval 18"/>
          <p:cNvSpPr/>
          <p:nvPr userDrawn="1"/>
        </p:nvSpPr>
        <p:spPr>
          <a:xfrm>
            <a:off x="600235" y="817460"/>
            <a:ext cx="4324220" cy="43242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1" name="Titre 4"/>
          <p:cNvSpPr>
            <a:spLocks noGrp="1"/>
          </p:cNvSpPr>
          <p:nvPr>
            <p:ph type="title" hasCustomPrompt="1"/>
          </p:nvPr>
        </p:nvSpPr>
        <p:spPr>
          <a:xfrm>
            <a:off x="1136599" y="2091890"/>
            <a:ext cx="3787855" cy="1151675"/>
          </a:xfrm>
          <a:prstGeom prst="rect">
            <a:avLst/>
          </a:prstGeom>
        </p:spPr>
        <p:txBody>
          <a:bodyPr vert="horz"/>
          <a:lstStyle>
            <a:lvl1pPr marL="0" marR="0" indent="0" algn="l" defTabSz="1219170" rtl="0" eaLnBrk="1" fontAlgn="auto" latinLnBrk="0" hangingPunct="1">
              <a:lnSpc>
                <a:spcPct val="9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a:t>Title</a:t>
            </a:r>
          </a:p>
        </p:txBody>
      </p:sp>
      <p:sp>
        <p:nvSpPr>
          <p:cNvPr id="7" name="Espace réservé du texte 8">
            <a:extLst>
              <a:ext uri="{FF2B5EF4-FFF2-40B4-BE49-F238E27FC236}">
                <a16:creationId xmlns:a16="http://schemas.microsoft.com/office/drawing/2014/main" xmlns="" id="{DD7D12EC-49D2-F343-B5E5-85ECDEE2B946}"/>
              </a:ext>
            </a:extLst>
          </p:cNvPr>
          <p:cNvSpPr>
            <a:spLocks noGrp="1"/>
          </p:cNvSpPr>
          <p:nvPr>
            <p:ph type="body" sz="quarter" idx="11" hasCustomPrompt="1"/>
          </p:nvPr>
        </p:nvSpPr>
        <p:spPr>
          <a:xfrm>
            <a:off x="5518695" y="3490213"/>
            <a:ext cx="6100235" cy="286232"/>
          </a:xfrm>
          <a:prstGeom prst="rect">
            <a:avLst/>
          </a:prstGeom>
        </p:spPr>
        <p:txBody>
          <a:bodyPr wrap="square">
            <a:spAutoFit/>
          </a:bodyPr>
          <a:lstStyle>
            <a:lvl1pPr marL="0" indent="0">
              <a:spcBef>
                <a:spcPts val="0"/>
              </a:spcBef>
              <a:buFont typeface="Arial" panose="020B0604020202020204" pitchFamily="34" charset="0"/>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25911324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_Custom Layout 17">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2" name="Espace réservé pour une image  4"/>
          <p:cNvSpPr>
            <a:spLocks noGrp="1"/>
          </p:cNvSpPr>
          <p:nvPr>
            <p:ph type="pic" sz="quarter" idx="43" hasCustomPrompt="1"/>
          </p:nvPr>
        </p:nvSpPr>
        <p:spPr>
          <a:xfrm>
            <a:off x="0" y="4211780"/>
            <a:ext cx="12192000" cy="2105892"/>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Image</a:t>
            </a:r>
          </a:p>
        </p:txBody>
      </p:sp>
      <p:sp>
        <p:nvSpPr>
          <p:cNvPr id="6"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
        <p:nvSpPr>
          <p:cNvPr id="7" name="Espace réservé du texte 8">
            <a:extLst>
              <a:ext uri="{FF2B5EF4-FFF2-40B4-BE49-F238E27FC236}">
                <a16:creationId xmlns:a16="http://schemas.microsoft.com/office/drawing/2014/main" xmlns="" id="{882DE745-BCCD-B64A-9F48-36860C1D745B}"/>
              </a:ext>
            </a:extLst>
          </p:cNvPr>
          <p:cNvSpPr>
            <a:spLocks noGrp="1"/>
          </p:cNvSpPr>
          <p:nvPr>
            <p:ph type="body" sz="quarter" idx="11" hasCustomPrompt="1"/>
          </p:nvPr>
        </p:nvSpPr>
        <p:spPr>
          <a:xfrm>
            <a:off x="539520" y="1797680"/>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123137292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_Custom Layout 18">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1" y="0"/>
            <a:ext cx="3048000" cy="421178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a:t>Image</a:t>
            </a:r>
          </a:p>
        </p:txBody>
      </p:sp>
      <p:sp>
        <p:nvSpPr>
          <p:cNvPr id="10" name="Picture Placeholder 6"/>
          <p:cNvSpPr>
            <a:spLocks noGrp="1"/>
          </p:cNvSpPr>
          <p:nvPr>
            <p:ph type="pic" sz="quarter" idx="17" hasCustomPrompt="1"/>
          </p:nvPr>
        </p:nvSpPr>
        <p:spPr>
          <a:xfrm>
            <a:off x="6095999" y="0"/>
            <a:ext cx="3053242" cy="421178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a:t>Image</a:t>
            </a:r>
          </a:p>
        </p:txBody>
      </p:sp>
      <p:sp>
        <p:nvSpPr>
          <p:cNvPr id="13" name="Picture Placeholder 6"/>
          <p:cNvSpPr>
            <a:spLocks noGrp="1"/>
          </p:cNvSpPr>
          <p:nvPr>
            <p:ph type="pic" sz="quarter" idx="18" hasCustomPrompt="1"/>
          </p:nvPr>
        </p:nvSpPr>
        <p:spPr>
          <a:xfrm>
            <a:off x="9149241" y="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a:t>Image</a:t>
            </a:r>
          </a:p>
        </p:txBody>
      </p:sp>
      <p:sp>
        <p:nvSpPr>
          <p:cNvPr id="14" name="Picture Placeholder 6"/>
          <p:cNvSpPr>
            <a:spLocks noGrp="1"/>
          </p:cNvSpPr>
          <p:nvPr>
            <p:ph type="pic" sz="quarter" idx="19" hasCustomPrompt="1"/>
          </p:nvPr>
        </p:nvSpPr>
        <p:spPr>
          <a:xfrm>
            <a:off x="9149241" y="210589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a:t>Image</a:t>
            </a:r>
          </a:p>
        </p:txBody>
      </p:sp>
      <p:cxnSp>
        <p:nvCxnSpPr>
          <p:cNvPr id="15" name="Connecteur droit 14"/>
          <p:cNvCxnSpPr/>
          <p:nvPr userDrawn="1"/>
        </p:nvCxnSpPr>
        <p:spPr>
          <a:xfrm>
            <a:off x="-46813" y="563229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6" name="Titre 4"/>
          <p:cNvSpPr>
            <a:spLocks noGrp="1"/>
          </p:cNvSpPr>
          <p:nvPr>
            <p:ph type="title" hasCustomPrompt="1"/>
          </p:nvPr>
        </p:nvSpPr>
        <p:spPr>
          <a:xfrm>
            <a:off x="539522" y="4526420"/>
            <a:ext cx="555123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
        <p:nvSpPr>
          <p:cNvPr id="18" name="Picture Placeholder 6"/>
          <p:cNvSpPr>
            <a:spLocks noGrp="1"/>
          </p:cNvSpPr>
          <p:nvPr>
            <p:ph type="pic" sz="quarter" idx="14" hasCustomPrompt="1"/>
          </p:nvPr>
        </p:nvSpPr>
        <p:spPr>
          <a:xfrm>
            <a:off x="3048002" y="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a:t>Image</a:t>
            </a:r>
          </a:p>
        </p:txBody>
      </p:sp>
      <p:sp>
        <p:nvSpPr>
          <p:cNvPr id="19" name="Picture Placeholder 6"/>
          <p:cNvSpPr>
            <a:spLocks noGrp="1"/>
          </p:cNvSpPr>
          <p:nvPr>
            <p:ph type="pic" sz="quarter" idx="20" hasCustomPrompt="1"/>
          </p:nvPr>
        </p:nvSpPr>
        <p:spPr>
          <a:xfrm>
            <a:off x="3048002" y="210589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a:t>Image</a:t>
            </a:r>
          </a:p>
        </p:txBody>
      </p:sp>
      <p:sp>
        <p:nvSpPr>
          <p:cNvPr id="21" name="Espace réservé du texte 8">
            <a:extLst>
              <a:ext uri="{FF2B5EF4-FFF2-40B4-BE49-F238E27FC236}">
                <a16:creationId xmlns:a16="http://schemas.microsoft.com/office/drawing/2014/main" xmlns="" id="{F1DB2326-F17C-4941-B8B1-5AE45C6249A5}"/>
              </a:ext>
            </a:extLst>
          </p:cNvPr>
          <p:cNvSpPr>
            <a:spLocks noGrp="1"/>
          </p:cNvSpPr>
          <p:nvPr>
            <p:ph type="body" sz="quarter" idx="11" hasCustomPrompt="1"/>
          </p:nvPr>
        </p:nvSpPr>
        <p:spPr>
          <a:xfrm>
            <a:off x="6285867" y="4526420"/>
            <a:ext cx="5333063"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207923797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_Custom Layout 19">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a:t>Image</a:t>
            </a:r>
          </a:p>
        </p:txBody>
      </p:sp>
      <p:sp>
        <p:nvSpPr>
          <p:cNvPr id="10" name="Rectangle 9"/>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Espace réservé du texte 8">
            <a:extLst>
              <a:ext uri="{FF2B5EF4-FFF2-40B4-BE49-F238E27FC236}">
                <a16:creationId xmlns:a16="http://schemas.microsoft.com/office/drawing/2014/main" xmlns="" id="{D294B6FB-8E26-284E-A863-5A07E467D66D}"/>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165682562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_Custom Layout 20">
    <p:spTree>
      <p:nvGrpSpPr>
        <p:cNvPr id="1" name=""/>
        <p:cNvGrpSpPr/>
        <p:nvPr/>
      </p:nvGrpSpPr>
      <p:grpSpPr>
        <a:xfrm>
          <a:off x="0" y="0"/>
          <a:ext cx="0" cy="0"/>
          <a:chOff x="0" y="0"/>
          <a:chExt cx="0" cy="0"/>
        </a:xfrm>
      </p:grpSpPr>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a:t>Image</a:t>
            </a:r>
          </a:p>
        </p:txBody>
      </p:sp>
      <p:sp>
        <p:nvSpPr>
          <p:cNvPr id="6" name="Espace réservé du texte 8">
            <a:extLst>
              <a:ext uri="{FF2B5EF4-FFF2-40B4-BE49-F238E27FC236}">
                <a16:creationId xmlns:a16="http://schemas.microsoft.com/office/drawing/2014/main" xmlns="" id="{EBD5061A-89ED-CE48-9C2F-A37B3E7D131C}"/>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276059523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Custom Layout 21">
    <p:spTree>
      <p:nvGrpSpPr>
        <p:cNvPr id="1" name=""/>
        <p:cNvGrpSpPr/>
        <p:nvPr/>
      </p:nvGrpSpPr>
      <p:grpSpPr>
        <a:xfrm>
          <a:off x="0" y="0"/>
          <a:ext cx="0" cy="0"/>
          <a:chOff x="0" y="0"/>
          <a:chExt cx="0" cy="0"/>
        </a:xfrm>
      </p:grpSpPr>
      <p:sp>
        <p:nvSpPr>
          <p:cNvPr id="44" name="Picture Placeholder 6"/>
          <p:cNvSpPr>
            <a:spLocks noGrp="1"/>
          </p:cNvSpPr>
          <p:nvPr>
            <p:ph type="pic" sz="quarter" idx="19" hasCustomPrompt="1"/>
          </p:nvPr>
        </p:nvSpPr>
        <p:spPr>
          <a:xfrm>
            <a:off x="5659241"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a:t>Image</a:t>
            </a:r>
          </a:p>
        </p:txBody>
      </p:sp>
      <p:sp>
        <p:nvSpPr>
          <p:cNvPr id="45" name="Picture Placeholder 6"/>
          <p:cNvSpPr>
            <a:spLocks noGrp="1"/>
          </p:cNvSpPr>
          <p:nvPr>
            <p:ph type="pic" sz="quarter" idx="20" hasCustomPrompt="1"/>
          </p:nvPr>
        </p:nvSpPr>
        <p:spPr>
          <a:xfrm>
            <a:off x="7836826" y="0"/>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a:t>Image</a:t>
            </a:r>
          </a:p>
        </p:txBody>
      </p:sp>
      <p:sp>
        <p:nvSpPr>
          <p:cNvPr id="46" name="Picture Placeholder 6"/>
          <p:cNvSpPr>
            <a:spLocks noGrp="1"/>
          </p:cNvSpPr>
          <p:nvPr>
            <p:ph type="pic" sz="quarter" idx="21" hasCustomPrompt="1"/>
          </p:nvPr>
        </p:nvSpPr>
        <p:spPr>
          <a:xfrm>
            <a:off x="10014415"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a:t>Image</a:t>
            </a:r>
          </a:p>
        </p:txBody>
      </p:sp>
      <p:sp>
        <p:nvSpPr>
          <p:cNvPr id="47" name="Picture Placeholder 6"/>
          <p:cNvSpPr>
            <a:spLocks noGrp="1"/>
          </p:cNvSpPr>
          <p:nvPr>
            <p:ph type="pic" sz="quarter" idx="22" hasCustomPrompt="1"/>
          </p:nvPr>
        </p:nvSpPr>
        <p:spPr>
          <a:xfrm>
            <a:off x="5659239"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a:t>Image</a:t>
            </a:r>
          </a:p>
        </p:txBody>
      </p:sp>
      <p:sp>
        <p:nvSpPr>
          <p:cNvPr id="48" name="Picture Placeholder 6"/>
          <p:cNvSpPr>
            <a:spLocks noGrp="1"/>
          </p:cNvSpPr>
          <p:nvPr>
            <p:ph type="pic" sz="quarter" idx="23" hasCustomPrompt="1"/>
          </p:nvPr>
        </p:nvSpPr>
        <p:spPr>
          <a:xfrm>
            <a:off x="7836822" y="2105889"/>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a:t>Image</a:t>
            </a:r>
          </a:p>
        </p:txBody>
      </p:sp>
      <p:sp>
        <p:nvSpPr>
          <p:cNvPr id="49" name="Picture Placeholder 6"/>
          <p:cNvSpPr>
            <a:spLocks noGrp="1"/>
          </p:cNvSpPr>
          <p:nvPr>
            <p:ph type="pic" sz="quarter" idx="24" hasCustomPrompt="1"/>
          </p:nvPr>
        </p:nvSpPr>
        <p:spPr>
          <a:xfrm>
            <a:off x="10014415"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a:t>Image</a:t>
            </a:r>
          </a:p>
        </p:txBody>
      </p:sp>
      <p:sp>
        <p:nvSpPr>
          <p:cNvPr id="50" name="Picture Placeholder 6"/>
          <p:cNvSpPr>
            <a:spLocks noGrp="1"/>
          </p:cNvSpPr>
          <p:nvPr>
            <p:ph type="pic" sz="quarter" idx="25" hasCustomPrompt="1"/>
          </p:nvPr>
        </p:nvSpPr>
        <p:spPr>
          <a:xfrm>
            <a:off x="5659241"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a:t>Image</a:t>
            </a:r>
          </a:p>
        </p:txBody>
      </p:sp>
      <p:sp>
        <p:nvSpPr>
          <p:cNvPr id="51" name="Picture Placeholder 6"/>
          <p:cNvSpPr>
            <a:spLocks noGrp="1"/>
          </p:cNvSpPr>
          <p:nvPr>
            <p:ph type="pic" sz="quarter" idx="26" hasCustomPrompt="1"/>
          </p:nvPr>
        </p:nvSpPr>
        <p:spPr>
          <a:xfrm>
            <a:off x="7836826" y="4211778"/>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a:t>Image</a:t>
            </a:r>
          </a:p>
        </p:txBody>
      </p:sp>
      <p:sp>
        <p:nvSpPr>
          <p:cNvPr id="52" name="Picture Placeholder 6"/>
          <p:cNvSpPr>
            <a:spLocks noGrp="1"/>
          </p:cNvSpPr>
          <p:nvPr>
            <p:ph type="pic" sz="quarter" idx="27" hasCustomPrompt="1"/>
          </p:nvPr>
        </p:nvSpPr>
        <p:spPr>
          <a:xfrm>
            <a:off x="10014415"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a:t>Image</a:t>
            </a:r>
          </a:p>
        </p:txBody>
      </p:sp>
      <p:sp>
        <p:nvSpPr>
          <p:cNvPr id="54"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cxnSp>
        <p:nvCxnSpPr>
          <p:cNvPr id="55" name="Connecteur droit 54"/>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56" name="Rectangle 55"/>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Espace réservé du texte 8">
            <a:extLst>
              <a:ext uri="{FF2B5EF4-FFF2-40B4-BE49-F238E27FC236}">
                <a16:creationId xmlns:a16="http://schemas.microsoft.com/office/drawing/2014/main" xmlns="" id="{BCB1051E-3592-9A4A-85E4-722336C964AB}"/>
              </a:ext>
            </a:extLst>
          </p:cNvPr>
          <p:cNvSpPr>
            <a:spLocks noGrp="1"/>
          </p:cNvSpPr>
          <p:nvPr>
            <p:ph type="body" sz="quarter" idx="11" hasCustomPrompt="1"/>
          </p:nvPr>
        </p:nvSpPr>
        <p:spPr>
          <a:xfrm>
            <a:off x="539520" y="2622204"/>
            <a:ext cx="4811148"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201577663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_Custom Layout 22">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5" name="Connecteur droit 14"/>
          <p:cNvCxnSpPr/>
          <p:nvPr userDrawn="1"/>
        </p:nvCxnSpPr>
        <p:spPr>
          <a:xfrm>
            <a:off x="-46813" y="330934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
        <p:nvSpPr>
          <p:cNvPr id="8" name="Espace réservé du texte 8">
            <a:extLst>
              <a:ext uri="{FF2B5EF4-FFF2-40B4-BE49-F238E27FC236}">
                <a16:creationId xmlns:a16="http://schemas.microsoft.com/office/drawing/2014/main" xmlns="" id="{8C0C3E08-AD9C-234F-8804-C46489B28831}"/>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39971032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15">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37" name="Espace réservé pour une image  6"/>
          <p:cNvSpPr>
            <a:spLocks noGrp="1" noChangeAspect="1"/>
          </p:cNvSpPr>
          <p:nvPr>
            <p:ph type="pic" sz="quarter" idx="55" hasCustomPrompt="1"/>
          </p:nvPr>
        </p:nvSpPr>
        <p:spPr>
          <a:xfrm>
            <a:off x="1720124"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cxnSp>
        <p:nvCxnSpPr>
          <p:cNvPr id="32" name="Connecteur droit 31"/>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41" name="Espace réservé pour une image  6"/>
          <p:cNvSpPr>
            <a:spLocks noGrp="1" noChangeAspect="1"/>
          </p:cNvSpPr>
          <p:nvPr>
            <p:ph type="pic" sz="quarter" idx="57" hasCustomPrompt="1"/>
          </p:nvPr>
        </p:nvSpPr>
        <p:spPr>
          <a:xfrm>
            <a:off x="9382607"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43" name="Espace réservé du texte 8"/>
          <p:cNvSpPr>
            <a:spLocks noGrp="1"/>
          </p:cNvSpPr>
          <p:nvPr>
            <p:ph type="body" sz="quarter" idx="60" hasCustomPrompt="1"/>
          </p:nvPr>
        </p:nvSpPr>
        <p:spPr>
          <a:xfrm>
            <a:off x="539522" y="3691483"/>
            <a:ext cx="3557653" cy="369332"/>
          </a:xfrm>
          <a:prstGeom prst="rect">
            <a:avLst/>
          </a:prstGeom>
        </p:spPr>
        <p:txBody>
          <a:bodyPr vert="horz" wrap="square">
            <a:spAutoFit/>
          </a:bodyPr>
          <a:lstStyle>
            <a:lvl1pPr marL="0" indent="0" algn="ctr">
              <a:buNone/>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45" name="Espace réservé du texte 8"/>
          <p:cNvSpPr>
            <a:spLocks noGrp="1"/>
          </p:cNvSpPr>
          <p:nvPr>
            <p:ph type="body" sz="quarter" idx="61" hasCustomPrompt="1"/>
          </p:nvPr>
        </p:nvSpPr>
        <p:spPr>
          <a:xfrm>
            <a:off x="4370763" y="3691483"/>
            <a:ext cx="3557653"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47" name="Espace réservé du texte 8"/>
          <p:cNvSpPr>
            <a:spLocks noGrp="1"/>
          </p:cNvSpPr>
          <p:nvPr>
            <p:ph type="body" sz="quarter" idx="62" hasCustomPrompt="1"/>
          </p:nvPr>
        </p:nvSpPr>
        <p:spPr>
          <a:xfrm>
            <a:off x="8202004" y="3691483"/>
            <a:ext cx="3557653" cy="369332"/>
          </a:xfrm>
          <a:prstGeom prst="rect">
            <a:avLst/>
          </a:prstGeom>
        </p:spPr>
        <p:txBody>
          <a:bodyPr vert="horz" wrap="square">
            <a:sp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3" name="Espace réservé pour une image  6"/>
          <p:cNvSpPr>
            <a:spLocks noGrp="1" noChangeAspect="1"/>
          </p:cNvSpPr>
          <p:nvPr>
            <p:ph type="pic" sz="quarter" idx="63" hasCustomPrompt="1"/>
          </p:nvPr>
        </p:nvSpPr>
        <p:spPr>
          <a:xfrm>
            <a:off x="5551366" y="2364145"/>
            <a:ext cx="1196446" cy="1196446"/>
          </a:xfrm>
          <a:prstGeom prst="ellipse">
            <a:avLst/>
          </a:prstGeom>
          <a:solidFill>
            <a:schemeClr val="bg1"/>
          </a:solidFill>
          <a:ln w="44450">
            <a:gradFill>
              <a:gsLst>
                <a:gs pos="100000">
                  <a:srgbClr val="E31837"/>
                </a:gs>
                <a:gs pos="0">
                  <a:srgbClr val="DD0079"/>
                </a:gs>
              </a:gsLst>
              <a:lin ang="3600000" scaled="0"/>
            </a:gradFill>
          </a:ln>
        </p:spPr>
        <p:txBody>
          <a:bodyPr/>
          <a:lstStyle>
            <a:lvl1pPr marL="0" indent="0" algn="ctr">
              <a:buFontTx/>
              <a:buNone/>
              <a:defRPr sz="1200"/>
            </a:lvl1pPr>
          </a:lstStyle>
          <a:p>
            <a:r>
              <a:rPr lang="en-US" noProof="0" dirty="0"/>
              <a:t>Icons</a:t>
            </a:r>
          </a:p>
        </p:txBody>
      </p:sp>
      <p:sp>
        <p:nvSpPr>
          <p:cNvPr id="11"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94767653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_Custom Layout 23">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Espace réservé du texte 8"/>
          <p:cNvSpPr>
            <a:spLocks noGrp="1"/>
          </p:cNvSpPr>
          <p:nvPr>
            <p:ph type="body" sz="quarter" idx="58" hasCustomPrompt="1"/>
          </p:nvPr>
        </p:nvSpPr>
        <p:spPr>
          <a:xfrm>
            <a:off x="-6872" y="1397099"/>
            <a:ext cx="2870842" cy="396821"/>
          </a:xfrm>
          <a:prstGeom prst="rect">
            <a:avLst/>
          </a:prstGeom>
          <a:solidFill>
            <a:schemeClr val="tx1"/>
          </a:solidFill>
        </p:spPr>
        <p:txBody>
          <a:bodyPr vert="horz" wrap="square" lIns="630000" tIns="125999" rIns="90000" bIns="18000">
            <a:spAutoFit/>
          </a:bodyPr>
          <a:lstStyle>
            <a:lvl1pPr marL="0" indent="0" algn="l">
              <a:lnSpc>
                <a:spcPct val="60000"/>
              </a:lnSpc>
              <a:buNone/>
              <a:defRPr sz="2400" b="0"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14" name="Titre 4"/>
          <p:cNvSpPr>
            <a:spLocks noGrp="1"/>
          </p:cNvSpPr>
          <p:nvPr>
            <p:ph type="title" hasCustomPrompt="1"/>
          </p:nvPr>
        </p:nvSpPr>
        <p:spPr>
          <a:xfrm>
            <a:off x="539519" y="1827091"/>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72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a:t>Title</a:t>
            </a:r>
          </a:p>
        </p:txBody>
      </p:sp>
      <p:sp>
        <p:nvSpPr>
          <p:cNvPr id="7" name="Espace réservé du texte 8">
            <a:extLst>
              <a:ext uri="{FF2B5EF4-FFF2-40B4-BE49-F238E27FC236}">
                <a16:creationId xmlns:a16="http://schemas.microsoft.com/office/drawing/2014/main" xmlns="" id="{AF7E677C-49E0-B64A-A47F-3276EF416630}"/>
              </a:ext>
            </a:extLst>
          </p:cNvPr>
          <p:cNvSpPr>
            <a:spLocks noGrp="1"/>
          </p:cNvSpPr>
          <p:nvPr>
            <p:ph type="body" sz="quarter" idx="11" hasCustomPrompt="1"/>
          </p:nvPr>
        </p:nvSpPr>
        <p:spPr>
          <a:xfrm>
            <a:off x="539520" y="3712953"/>
            <a:ext cx="3483197" cy="286232"/>
          </a:xfrm>
          <a:prstGeom prst="rect">
            <a:avLst/>
          </a:prstGeom>
        </p:spPr>
        <p:txBody>
          <a:bodyPr wrap="square">
            <a:spAutoFit/>
          </a:bodyPr>
          <a:lstStyle>
            <a:lvl1pPr marL="0" indent="0">
              <a:spcBef>
                <a:spcPts val="0"/>
              </a:spcBef>
              <a:buNone/>
              <a:defRPr sz="1400" b="0" i="0">
                <a:latin typeface="Calibri Light" panose="020F0302020204030204" pitchFamily="34" charset="0"/>
                <a:cs typeface="Calibri Light" panose="020F0302020204030204" pitchFamily="34" charset="0"/>
              </a:defRPr>
            </a:lvl1pPr>
            <a:lvl2pPr>
              <a:buNone/>
              <a:defRPr sz="1400" b="0" i="0">
                <a:latin typeface="Calibri Light" panose="020F0302020204030204" pitchFamily="34" charset="0"/>
                <a:cs typeface="Calibri Light" panose="020F0302020204030204" pitchFamily="34" charset="0"/>
              </a:defRPr>
            </a:lvl2pPr>
            <a:lvl3pPr>
              <a:buNone/>
              <a:defRPr sz="1400" b="0" i="0">
                <a:latin typeface="Calibri Light" panose="020F0302020204030204" pitchFamily="34" charset="0"/>
                <a:cs typeface="Calibri Light" panose="020F0302020204030204" pitchFamily="34" charset="0"/>
              </a:defRPr>
            </a:lvl3pPr>
            <a:lvl4pPr>
              <a:buNone/>
              <a:defRPr sz="1400" b="0" i="0">
                <a:latin typeface="Calibri Light" panose="020F0302020204030204" pitchFamily="34" charset="0"/>
                <a:cs typeface="Calibri Light" panose="020F0302020204030204" pitchFamily="34" charset="0"/>
              </a:defRPr>
            </a:lvl4pPr>
            <a:lvl5pPr>
              <a:buNone/>
              <a:defRPr sz="1400" b="0" i="0">
                <a:latin typeface="Calibri Light" panose="020F0302020204030204" pitchFamily="34" charset="0"/>
                <a:cs typeface="Calibri Light" panose="020F0302020204030204" pitchFamily="34" charset="0"/>
              </a:defRPr>
            </a:lvl5pPr>
          </a:lstStyle>
          <a:p>
            <a:pPr lvl="0"/>
            <a:r>
              <a:rPr lang="en-US" noProof="0"/>
              <a:t>Add your text</a:t>
            </a:r>
          </a:p>
        </p:txBody>
      </p:sp>
    </p:spTree>
    <p:extLst>
      <p:ext uri="{BB962C8B-B14F-4D97-AF65-F5344CB8AC3E}">
        <p14:creationId xmlns:p14="http://schemas.microsoft.com/office/powerpoint/2010/main" val="286681800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24" name="Espace réservé pour une image  4"/>
          <p:cNvSpPr>
            <a:spLocks noGrp="1"/>
          </p:cNvSpPr>
          <p:nvPr>
            <p:ph type="pic" sz="quarter" idx="43" hasCustomPrompt="1"/>
          </p:nvPr>
        </p:nvSpPr>
        <p:spPr>
          <a:xfrm>
            <a:off x="0" y="0"/>
            <a:ext cx="7511019" cy="685800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a:t/>
            </a:r>
            <a:br>
              <a:rPr lang="en-US" noProof="0"/>
            </a:br>
            <a:r>
              <a:rPr lang="en-US" noProof="0"/>
              <a:t>Image</a:t>
            </a:r>
          </a:p>
        </p:txBody>
      </p:sp>
      <p:sp>
        <p:nvSpPr>
          <p:cNvPr id="11" name="Espace réservé du texte 8"/>
          <p:cNvSpPr>
            <a:spLocks noGrp="1"/>
          </p:cNvSpPr>
          <p:nvPr>
            <p:ph type="body" sz="quarter" idx="58" hasCustomPrompt="1"/>
          </p:nvPr>
        </p:nvSpPr>
        <p:spPr>
          <a:xfrm>
            <a:off x="7845343" y="3958320"/>
            <a:ext cx="3963885" cy="369332"/>
          </a:xfrm>
          <a:prstGeom prst="rect">
            <a:avLst/>
          </a:prstGeom>
        </p:spPr>
        <p:txBody>
          <a:bodyPr vert="horz" wrap="square">
            <a:spAutoFit/>
          </a:bodyPr>
          <a:lstStyle>
            <a:lvl1pPr marL="0" indent="0" algn="l">
              <a:spcBef>
                <a:spcPts val="0"/>
              </a:spcBef>
              <a:buNone/>
              <a:defRPr sz="2000" b="1" i="0" baseline="0">
                <a:solidFill>
                  <a:srgbClr val="000000"/>
                </a:solidFill>
                <a:latin typeface="Calibri" charset="0"/>
                <a:ea typeface="Calibri" charset="0"/>
                <a:cs typeface="Calibri"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a:t>Add your text</a:t>
            </a:r>
          </a:p>
        </p:txBody>
      </p:sp>
      <p:sp>
        <p:nvSpPr>
          <p:cNvPr id="9" name="Titre 1"/>
          <p:cNvSpPr>
            <a:spLocks noGrp="1"/>
          </p:cNvSpPr>
          <p:nvPr>
            <p:ph type="title" hasCustomPrompt="1"/>
          </p:nvPr>
        </p:nvSpPr>
        <p:spPr>
          <a:xfrm>
            <a:off x="7845343" y="1217481"/>
            <a:ext cx="3628286" cy="872140"/>
          </a:xfrm>
          <a:prstGeom prst="rect">
            <a:avLst/>
          </a:prstGeom>
        </p:spPr>
        <p:txBody>
          <a:bodyPr tIns="144000" bIns="36000">
            <a:spAutoFit/>
          </a:bodyPr>
          <a:lstStyle>
            <a:lvl1pPr>
              <a:lnSpc>
                <a:spcPct val="80000"/>
              </a:lnSpc>
              <a:defRPr sz="5400" b="1" i="0">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a:t>Title</a:t>
            </a:r>
          </a:p>
        </p:txBody>
      </p:sp>
    </p:spTree>
    <p:extLst>
      <p:ext uri="{BB962C8B-B14F-4D97-AF65-F5344CB8AC3E}">
        <p14:creationId xmlns:p14="http://schemas.microsoft.com/office/powerpoint/2010/main" val="400938358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85800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a:t>Image</a:t>
            </a:r>
          </a:p>
        </p:txBody>
      </p:sp>
      <p:sp>
        <p:nvSpPr>
          <p:cNvPr id="18" name="Espace réservé du texte 8"/>
          <p:cNvSpPr>
            <a:spLocks noGrp="1"/>
          </p:cNvSpPr>
          <p:nvPr>
            <p:ph type="body" sz="quarter" idx="10" hasCustomPrompt="1"/>
          </p:nvPr>
        </p:nvSpPr>
        <p:spPr>
          <a:xfrm>
            <a:off x="539521" y="2283779"/>
            <a:ext cx="3483197" cy="286232"/>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chemeClr val="bg1"/>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a:t>Add your text</a:t>
            </a:r>
          </a:p>
        </p:txBody>
      </p: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a:t>Title</a:t>
            </a:r>
          </a:p>
        </p:txBody>
      </p:sp>
    </p:spTree>
    <p:extLst>
      <p:ext uri="{BB962C8B-B14F-4D97-AF65-F5344CB8AC3E}">
        <p14:creationId xmlns:p14="http://schemas.microsoft.com/office/powerpoint/2010/main" val="360384183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_Custom Layout 3">
    <p:spTree>
      <p:nvGrpSpPr>
        <p:cNvPr id="1" name=""/>
        <p:cNvGrpSpPr/>
        <p:nvPr/>
      </p:nvGrpSpPr>
      <p:grpSpPr>
        <a:xfrm>
          <a:off x="0" y="0"/>
          <a:ext cx="0" cy="0"/>
          <a:chOff x="0" y="0"/>
          <a:chExt cx="0" cy="0"/>
        </a:xfrm>
      </p:grpSpPr>
      <p:sp>
        <p:nvSpPr>
          <p:cNvPr id="66" name="Espace réservé pour une image  6">
            <a:extLst>
              <a:ext uri="{FF2B5EF4-FFF2-40B4-BE49-F238E27FC236}">
                <a16:creationId xmlns:a16="http://schemas.microsoft.com/office/drawing/2014/main" xmlns="" id="{7FA58A9F-BF87-7348-AE17-15D0F3866D2D}"/>
              </a:ext>
            </a:extLst>
          </p:cNvPr>
          <p:cNvSpPr>
            <a:spLocks noGrp="1" noChangeAspect="1"/>
          </p:cNvSpPr>
          <p:nvPr>
            <p:ph type="pic" sz="quarter" idx="52" hasCustomPrompt="1"/>
          </p:nvPr>
        </p:nvSpPr>
        <p:spPr>
          <a:xfrm>
            <a:off x="6094317"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a:t>Picture</a:t>
            </a:r>
          </a:p>
        </p:txBody>
      </p:sp>
      <p:sp>
        <p:nvSpPr>
          <p:cNvPr id="69" name="Espace réservé pour une image  6">
            <a:extLst>
              <a:ext uri="{FF2B5EF4-FFF2-40B4-BE49-F238E27FC236}">
                <a16:creationId xmlns:a16="http://schemas.microsoft.com/office/drawing/2014/main" xmlns="" id="{8B62A374-87B7-3842-9C30-CDA1EC1E13EB}"/>
              </a:ext>
            </a:extLst>
          </p:cNvPr>
          <p:cNvSpPr>
            <a:spLocks noGrp="1" noChangeAspect="1"/>
          </p:cNvSpPr>
          <p:nvPr>
            <p:ph type="pic" sz="quarter" idx="53" hasCustomPrompt="1"/>
          </p:nvPr>
        </p:nvSpPr>
        <p:spPr>
          <a:xfrm>
            <a:off x="7911346"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a:t>Picture</a:t>
            </a:r>
          </a:p>
        </p:txBody>
      </p:sp>
      <p:sp>
        <p:nvSpPr>
          <p:cNvPr id="71" name="Espace réservé pour une image  6">
            <a:extLst>
              <a:ext uri="{FF2B5EF4-FFF2-40B4-BE49-F238E27FC236}">
                <a16:creationId xmlns:a16="http://schemas.microsoft.com/office/drawing/2014/main" xmlns="" id="{F15297D4-D92A-8E4F-9786-FA0ABAEEFCEB}"/>
              </a:ext>
            </a:extLst>
          </p:cNvPr>
          <p:cNvSpPr>
            <a:spLocks noGrp="1" noChangeAspect="1"/>
          </p:cNvSpPr>
          <p:nvPr>
            <p:ph type="pic" sz="quarter" idx="54" hasCustomPrompt="1"/>
          </p:nvPr>
        </p:nvSpPr>
        <p:spPr>
          <a:xfrm>
            <a:off x="9728375" y="963092"/>
            <a:ext cx="720000" cy="7200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a:t>Picture</a:t>
            </a:r>
          </a:p>
        </p:txBody>
      </p:sp>
      <p:sp>
        <p:nvSpPr>
          <p:cNvPr id="73" name="Espace réservé pour une image  6">
            <a:extLst>
              <a:ext uri="{FF2B5EF4-FFF2-40B4-BE49-F238E27FC236}">
                <a16:creationId xmlns:a16="http://schemas.microsoft.com/office/drawing/2014/main" xmlns="" id="{EFE5C102-BE94-634D-A75D-1AA18D2D8C3C}"/>
              </a:ext>
            </a:extLst>
          </p:cNvPr>
          <p:cNvSpPr>
            <a:spLocks noGrp="1" noChangeAspect="1"/>
          </p:cNvSpPr>
          <p:nvPr>
            <p:ph type="pic" sz="quarter" idx="55" hasCustomPrompt="1"/>
          </p:nvPr>
        </p:nvSpPr>
        <p:spPr>
          <a:xfrm>
            <a:off x="6094317"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a:t>Picture</a:t>
            </a:r>
          </a:p>
        </p:txBody>
      </p:sp>
      <p:sp>
        <p:nvSpPr>
          <p:cNvPr id="75" name="Espace réservé pour une image  6">
            <a:extLst>
              <a:ext uri="{FF2B5EF4-FFF2-40B4-BE49-F238E27FC236}">
                <a16:creationId xmlns:a16="http://schemas.microsoft.com/office/drawing/2014/main" xmlns="" id="{456C8AFB-BDF4-9248-AA64-ED15E51F90CB}"/>
              </a:ext>
            </a:extLst>
          </p:cNvPr>
          <p:cNvSpPr>
            <a:spLocks noGrp="1" noChangeAspect="1"/>
          </p:cNvSpPr>
          <p:nvPr>
            <p:ph type="pic" sz="quarter" idx="56" hasCustomPrompt="1"/>
          </p:nvPr>
        </p:nvSpPr>
        <p:spPr>
          <a:xfrm>
            <a:off x="7575690"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a:t>Picture</a:t>
            </a:r>
          </a:p>
        </p:txBody>
      </p:sp>
      <p:sp>
        <p:nvSpPr>
          <p:cNvPr id="78" name="Espace réservé pour une image  6">
            <a:extLst>
              <a:ext uri="{FF2B5EF4-FFF2-40B4-BE49-F238E27FC236}">
                <a16:creationId xmlns:a16="http://schemas.microsoft.com/office/drawing/2014/main" xmlns="" id="{F802AE45-394B-3C45-9251-A58EE976AC91}"/>
              </a:ext>
            </a:extLst>
          </p:cNvPr>
          <p:cNvSpPr>
            <a:spLocks noGrp="1" noChangeAspect="1"/>
          </p:cNvSpPr>
          <p:nvPr>
            <p:ph type="pic" sz="quarter" idx="57" hasCustomPrompt="1"/>
          </p:nvPr>
        </p:nvSpPr>
        <p:spPr>
          <a:xfrm>
            <a:off x="9060945"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a:t>Picture</a:t>
            </a:r>
          </a:p>
        </p:txBody>
      </p:sp>
      <p:sp>
        <p:nvSpPr>
          <p:cNvPr id="79" name="Espace réservé pour une image  6">
            <a:extLst>
              <a:ext uri="{FF2B5EF4-FFF2-40B4-BE49-F238E27FC236}">
                <a16:creationId xmlns:a16="http://schemas.microsoft.com/office/drawing/2014/main" xmlns="" id="{1DCD6073-E44B-C147-BEF5-DEEE39AD06E2}"/>
              </a:ext>
            </a:extLst>
          </p:cNvPr>
          <p:cNvSpPr>
            <a:spLocks noGrp="1" noChangeAspect="1"/>
          </p:cNvSpPr>
          <p:nvPr>
            <p:ph type="pic" sz="quarter" idx="58" hasCustomPrompt="1"/>
          </p:nvPr>
        </p:nvSpPr>
        <p:spPr>
          <a:xfrm>
            <a:off x="10542318" y="2724250"/>
            <a:ext cx="720000" cy="720000"/>
          </a:xfrm>
          <a:prstGeom prst="ellipse">
            <a:avLst/>
          </a:prstGeom>
          <a:ln w="44450">
            <a:gradFill>
              <a:gsLst>
                <a:gs pos="100000">
                  <a:srgbClr val="FF9712"/>
                </a:gs>
                <a:gs pos="0">
                  <a:srgbClr val="E31837"/>
                </a:gs>
              </a:gsLst>
              <a:lin ang="3600000" scaled="0"/>
            </a:gradFill>
          </a:ln>
        </p:spPr>
        <p:txBody>
          <a:bodyPr/>
          <a:lstStyle>
            <a:lvl1pPr marL="0" indent="0" algn="ctr">
              <a:buFontTx/>
              <a:buNone/>
              <a:defRPr sz="1200"/>
            </a:lvl1pPr>
          </a:lstStyle>
          <a:p>
            <a:r>
              <a:rPr lang="en-US" noProof="0"/>
              <a:t>Picture</a:t>
            </a:r>
          </a:p>
        </p:txBody>
      </p:sp>
      <p:sp>
        <p:nvSpPr>
          <p:cNvPr id="84" name="Espace réservé pour une image  6">
            <a:extLst>
              <a:ext uri="{FF2B5EF4-FFF2-40B4-BE49-F238E27FC236}">
                <a16:creationId xmlns:a16="http://schemas.microsoft.com/office/drawing/2014/main" xmlns="" id="{ABB70FD1-11F4-E649-BC65-B94EAEA2FED7}"/>
              </a:ext>
            </a:extLst>
          </p:cNvPr>
          <p:cNvSpPr>
            <a:spLocks noGrp="1" noChangeAspect="1"/>
          </p:cNvSpPr>
          <p:nvPr>
            <p:ph type="pic" sz="quarter" idx="59" hasCustomPrompt="1"/>
          </p:nvPr>
        </p:nvSpPr>
        <p:spPr>
          <a:xfrm>
            <a:off x="6102817"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sz="1200"/>
            </a:lvl1pPr>
          </a:lstStyle>
          <a:p>
            <a:r>
              <a:rPr lang="en-US" noProof="0"/>
              <a:t>Picture</a:t>
            </a:r>
          </a:p>
        </p:txBody>
      </p:sp>
      <p:sp>
        <p:nvSpPr>
          <p:cNvPr id="85" name="Espace réservé pour une image  6">
            <a:extLst>
              <a:ext uri="{FF2B5EF4-FFF2-40B4-BE49-F238E27FC236}">
                <a16:creationId xmlns:a16="http://schemas.microsoft.com/office/drawing/2014/main" xmlns="" id="{A28C89B7-1145-0E44-ACC1-0378BC1DD286}"/>
              </a:ext>
            </a:extLst>
          </p:cNvPr>
          <p:cNvSpPr>
            <a:spLocks noGrp="1" noChangeAspect="1"/>
          </p:cNvSpPr>
          <p:nvPr>
            <p:ph type="pic" sz="quarter" idx="60" hasCustomPrompt="1"/>
          </p:nvPr>
        </p:nvSpPr>
        <p:spPr>
          <a:xfrm>
            <a:off x="7584190"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a:t>Picture</a:t>
            </a:r>
          </a:p>
        </p:txBody>
      </p:sp>
      <p:sp>
        <p:nvSpPr>
          <p:cNvPr id="86" name="Espace réservé pour une image  6">
            <a:extLst>
              <a:ext uri="{FF2B5EF4-FFF2-40B4-BE49-F238E27FC236}">
                <a16:creationId xmlns:a16="http://schemas.microsoft.com/office/drawing/2014/main" xmlns="" id="{546F0D01-BCBD-4A43-9006-F8ED943DEA2B}"/>
              </a:ext>
            </a:extLst>
          </p:cNvPr>
          <p:cNvSpPr>
            <a:spLocks noGrp="1" noChangeAspect="1"/>
          </p:cNvSpPr>
          <p:nvPr>
            <p:ph type="pic" sz="quarter" idx="61" hasCustomPrompt="1"/>
          </p:nvPr>
        </p:nvSpPr>
        <p:spPr>
          <a:xfrm>
            <a:off x="9069445"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a:t>Picture</a:t>
            </a:r>
          </a:p>
        </p:txBody>
      </p:sp>
      <p:sp>
        <p:nvSpPr>
          <p:cNvPr id="87" name="Espace réservé pour une image  6">
            <a:extLst>
              <a:ext uri="{FF2B5EF4-FFF2-40B4-BE49-F238E27FC236}">
                <a16:creationId xmlns:a16="http://schemas.microsoft.com/office/drawing/2014/main" xmlns="" id="{B8E6C1D8-7CC8-3347-AC25-C4527721BBE1}"/>
              </a:ext>
            </a:extLst>
          </p:cNvPr>
          <p:cNvSpPr>
            <a:spLocks noGrp="1" noChangeAspect="1"/>
          </p:cNvSpPr>
          <p:nvPr>
            <p:ph type="pic" sz="quarter" idx="62" hasCustomPrompt="1"/>
          </p:nvPr>
        </p:nvSpPr>
        <p:spPr>
          <a:xfrm>
            <a:off x="10550818" y="4605306"/>
            <a:ext cx="720000" cy="720000"/>
          </a:xfrm>
          <a:prstGeom prst="ellipse">
            <a:avLst/>
          </a:prstGeom>
          <a:ln w="44450">
            <a:gradFill>
              <a:gsLst>
                <a:gs pos="0">
                  <a:srgbClr val="FF9712"/>
                </a:gs>
                <a:gs pos="100000">
                  <a:srgbClr val="FFC800"/>
                </a:gs>
              </a:gsLst>
              <a:lin ang="3600000" scaled="0"/>
            </a:gradFill>
          </a:ln>
        </p:spPr>
        <p:txBody>
          <a:bodyPr/>
          <a:lstStyle>
            <a:lvl1pPr marL="0" indent="0" algn="ctr">
              <a:buFontTx/>
              <a:buNone/>
              <a:defRPr lang="en-US" sz="1200" noProof="0" dirty="0"/>
            </a:lvl1pPr>
          </a:lstStyle>
          <a:p>
            <a:pPr marL="0" lvl="0" indent="0" algn="ctr">
              <a:buFontTx/>
              <a:buNone/>
            </a:pPr>
            <a:r>
              <a:rPr lang="en-US" noProof="0"/>
              <a:t>Picture</a:t>
            </a:r>
          </a:p>
        </p:txBody>
      </p:sp>
      <p:sp>
        <p:nvSpPr>
          <p:cNvPr id="88" name="Espace réservé pour une image  6">
            <a:extLst>
              <a:ext uri="{FF2B5EF4-FFF2-40B4-BE49-F238E27FC236}">
                <a16:creationId xmlns:a16="http://schemas.microsoft.com/office/drawing/2014/main" xmlns="" id="{6053C483-761E-4445-BB64-4FF6CEB67F66}"/>
              </a:ext>
            </a:extLst>
          </p:cNvPr>
          <p:cNvSpPr>
            <a:spLocks noGrp="1" noChangeAspect="1"/>
          </p:cNvSpPr>
          <p:nvPr>
            <p:ph type="pic" sz="quarter" idx="63" hasCustomPrompt="1"/>
          </p:nvPr>
        </p:nvSpPr>
        <p:spPr>
          <a:xfrm>
            <a:off x="539521" y="4265456"/>
            <a:ext cx="1399700" cy="1399700"/>
          </a:xfrm>
          <a:prstGeom prst="ellipse">
            <a:avLst/>
          </a:prstGeom>
          <a:ln w="44450">
            <a:gradFill>
              <a:gsLst>
                <a:gs pos="0">
                  <a:srgbClr val="DD0079"/>
                </a:gs>
                <a:gs pos="100000">
                  <a:srgbClr val="E31837"/>
                </a:gs>
              </a:gsLst>
              <a:lin ang="3600000" scaled="0"/>
            </a:gradFill>
          </a:ln>
        </p:spPr>
        <p:txBody>
          <a:bodyPr/>
          <a:lstStyle>
            <a:lvl1pPr marL="0" indent="0" algn="ctr">
              <a:buFontTx/>
              <a:buNone/>
              <a:defRPr sz="1200"/>
            </a:lvl1pPr>
          </a:lstStyle>
          <a:p>
            <a:r>
              <a:rPr lang="en-US" noProof="0"/>
              <a:t>Picture</a:t>
            </a:r>
          </a:p>
        </p:txBody>
      </p:sp>
    </p:spTree>
    <p:extLst>
      <p:ext uri="{BB962C8B-B14F-4D97-AF65-F5344CB8AC3E}">
        <p14:creationId xmlns:p14="http://schemas.microsoft.com/office/powerpoint/2010/main" val="13910492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16">
    <p:spTree>
      <p:nvGrpSpPr>
        <p:cNvPr id="1" name=""/>
        <p:cNvGrpSpPr/>
        <p:nvPr/>
      </p:nvGrpSpPr>
      <p:grpSpPr>
        <a:xfrm>
          <a:off x="0" y="0"/>
          <a:ext cx="0" cy="0"/>
          <a:chOff x="0" y="0"/>
          <a:chExt cx="0" cy="0"/>
        </a:xfrm>
      </p:grpSpPr>
      <p:sp>
        <p:nvSpPr>
          <p:cNvPr id="14" name="Espace réservé pour une image  4"/>
          <p:cNvSpPr>
            <a:spLocks noGrp="1"/>
          </p:cNvSpPr>
          <p:nvPr>
            <p:ph type="pic" sz="quarter" idx="43" hasCustomPrompt="1"/>
          </p:nvPr>
        </p:nvSpPr>
        <p:spPr>
          <a:xfrm>
            <a:off x="0" y="1"/>
            <a:ext cx="12192000" cy="2979570"/>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12" name="Espace réservé du texte 8"/>
          <p:cNvSpPr>
            <a:spLocks noGrp="1"/>
          </p:cNvSpPr>
          <p:nvPr>
            <p:ph type="body" sz="quarter" idx="10" hasCustomPrompt="1"/>
          </p:nvPr>
        </p:nvSpPr>
        <p:spPr>
          <a:xfrm>
            <a:off x="5518696" y="3490213"/>
            <a:ext cx="6100236" cy="286232"/>
          </a:xfrm>
          <a:prstGeom prst="rect">
            <a:avLst/>
          </a:prstGeom>
        </p:spPr>
        <p:txBody>
          <a:bodyPr vert="horz" wrap="square">
            <a:spAutoFit/>
          </a:bodyPr>
          <a:lstStyle>
            <a:lvl1pPr marL="0" indent="0">
              <a:buNone/>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5" name="Oval 18"/>
          <p:cNvSpPr/>
          <p:nvPr userDrawn="1"/>
        </p:nvSpPr>
        <p:spPr>
          <a:xfrm>
            <a:off x="600235" y="817460"/>
            <a:ext cx="4324220" cy="43242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0" dirty="0"/>
          </a:p>
        </p:txBody>
      </p:sp>
      <p:sp>
        <p:nvSpPr>
          <p:cNvPr id="21" name="Titre 4"/>
          <p:cNvSpPr>
            <a:spLocks noGrp="1"/>
          </p:cNvSpPr>
          <p:nvPr>
            <p:ph type="title" hasCustomPrompt="1"/>
          </p:nvPr>
        </p:nvSpPr>
        <p:spPr>
          <a:xfrm>
            <a:off x="1136599" y="2091890"/>
            <a:ext cx="3787855" cy="1151675"/>
          </a:xfrm>
          <a:prstGeom prst="rect">
            <a:avLst/>
          </a:prstGeom>
        </p:spPr>
        <p:txBody>
          <a:bodyPr vert="horz"/>
          <a:lstStyle>
            <a:lvl1pPr marL="0" marR="0" indent="0" algn="l" defTabSz="1219170" rtl="0" eaLnBrk="1" fontAlgn="auto" latinLnBrk="0" hangingPunct="1">
              <a:lnSpc>
                <a:spcPct val="9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042957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17">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1" name="Espace réservé du texte 8"/>
          <p:cNvSpPr>
            <a:spLocks noGrp="1"/>
          </p:cNvSpPr>
          <p:nvPr>
            <p:ph type="body" sz="quarter" idx="10" hasCustomPrompt="1"/>
          </p:nvPr>
        </p:nvSpPr>
        <p:spPr>
          <a:xfrm>
            <a:off x="539521" y="1797680"/>
            <a:ext cx="3483197" cy="286232"/>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2" name="Espace réservé pour une image  4"/>
          <p:cNvSpPr>
            <a:spLocks noGrp="1"/>
          </p:cNvSpPr>
          <p:nvPr>
            <p:ph type="pic" sz="quarter" idx="43" hasCustomPrompt="1"/>
          </p:nvPr>
        </p:nvSpPr>
        <p:spPr>
          <a:xfrm>
            <a:off x="0" y="4211780"/>
            <a:ext cx="12192000" cy="2105892"/>
          </a:xfrm>
          <a:prstGeom prst="rect">
            <a:avLst/>
          </a:prstGeom>
          <a:solidFill>
            <a:schemeClr val="bg1">
              <a:lumMod val="95000"/>
            </a:schemeClr>
          </a:solidFill>
        </p:spPr>
        <p:txBody>
          <a:bodyPr vert="horz"/>
          <a:lstStyle>
            <a:lvl1pPr marL="0" indent="0" algn="ctr">
              <a:lnSpc>
                <a:spcPct val="300000"/>
              </a:lnSpc>
              <a:buNone/>
              <a:defRPr/>
            </a:lvl1pPr>
          </a:lstStyle>
          <a:p>
            <a:r>
              <a:rPr lang="en-US" noProof="0" dirty="0"/>
              <a:t>Image</a:t>
            </a:r>
          </a:p>
        </p:txBody>
      </p:sp>
      <p:sp>
        <p:nvSpPr>
          <p:cNvPr id="6" name="Titre 4"/>
          <p:cNvSpPr>
            <a:spLocks noGrp="1"/>
          </p:cNvSpPr>
          <p:nvPr>
            <p:ph type="title" hasCustomPrompt="1"/>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8044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18">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a:xfrm>
            <a:off x="1" y="0"/>
            <a:ext cx="3048000" cy="4211780"/>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Picture Placeholder 6"/>
          <p:cNvSpPr>
            <a:spLocks noGrp="1"/>
          </p:cNvSpPr>
          <p:nvPr>
            <p:ph type="pic" sz="quarter" idx="17" hasCustomPrompt="1"/>
          </p:nvPr>
        </p:nvSpPr>
        <p:spPr>
          <a:xfrm>
            <a:off x="6095999" y="0"/>
            <a:ext cx="3053242" cy="421178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3" name="Picture Placeholder 6"/>
          <p:cNvSpPr>
            <a:spLocks noGrp="1"/>
          </p:cNvSpPr>
          <p:nvPr>
            <p:ph type="pic" sz="quarter" idx="18" hasCustomPrompt="1"/>
          </p:nvPr>
        </p:nvSpPr>
        <p:spPr>
          <a:xfrm>
            <a:off x="9149241" y="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4" name="Picture Placeholder 6"/>
          <p:cNvSpPr>
            <a:spLocks noGrp="1"/>
          </p:cNvSpPr>
          <p:nvPr>
            <p:ph type="pic" sz="quarter" idx="19" hasCustomPrompt="1"/>
          </p:nvPr>
        </p:nvSpPr>
        <p:spPr>
          <a:xfrm>
            <a:off x="9149241" y="2105890"/>
            <a:ext cx="3042759"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cxnSp>
        <p:nvCxnSpPr>
          <p:cNvPr id="15" name="Connecteur droit 14"/>
          <p:cNvCxnSpPr/>
          <p:nvPr userDrawn="1"/>
        </p:nvCxnSpPr>
        <p:spPr>
          <a:xfrm>
            <a:off x="-46813" y="563229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6" name="Titre 4"/>
          <p:cNvSpPr>
            <a:spLocks noGrp="1"/>
          </p:cNvSpPr>
          <p:nvPr>
            <p:ph type="title" hasCustomPrompt="1"/>
          </p:nvPr>
        </p:nvSpPr>
        <p:spPr>
          <a:xfrm>
            <a:off x="539522" y="4526420"/>
            <a:ext cx="555123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
        <p:nvSpPr>
          <p:cNvPr id="17" name="Espace réservé du texte 8"/>
          <p:cNvSpPr>
            <a:spLocks noGrp="1"/>
          </p:cNvSpPr>
          <p:nvPr>
            <p:ph type="body" sz="quarter" idx="10" hasCustomPrompt="1"/>
          </p:nvPr>
        </p:nvSpPr>
        <p:spPr>
          <a:xfrm>
            <a:off x="6285868" y="4526420"/>
            <a:ext cx="5333063" cy="2862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8" name="Picture Placeholder 6"/>
          <p:cNvSpPr>
            <a:spLocks noGrp="1"/>
          </p:cNvSpPr>
          <p:nvPr>
            <p:ph type="pic" sz="quarter" idx="14" hasCustomPrompt="1"/>
          </p:nvPr>
        </p:nvSpPr>
        <p:spPr>
          <a:xfrm>
            <a:off x="3048002" y="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
        <p:nvSpPr>
          <p:cNvPr id="19" name="Picture Placeholder 6"/>
          <p:cNvSpPr>
            <a:spLocks noGrp="1"/>
          </p:cNvSpPr>
          <p:nvPr>
            <p:ph type="pic" sz="quarter" idx="20" hasCustomPrompt="1"/>
          </p:nvPr>
        </p:nvSpPr>
        <p:spPr>
          <a:xfrm>
            <a:off x="3048002" y="2105890"/>
            <a:ext cx="3047998" cy="2105890"/>
          </a:xfrm>
          <a:prstGeom prst="rect">
            <a:avLst/>
          </a:prstGeom>
          <a:solidFill>
            <a:schemeClr val="bg1">
              <a:lumMod val="95000"/>
            </a:schemeClr>
          </a:solidFill>
        </p:spPr>
        <p:txBody>
          <a:bodyPr wrap="square" anchor="ctr">
            <a:noAutofit/>
          </a:bodyPr>
          <a:lstStyle>
            <a:lvl1pPr marL="0" marR="0" indent="0" algn="ctr" defTabSz="1219170" rtl="0" eaLnBrk="1" fontAlgn="auto" latinLnBrk="0" hangingPunct="1">
              <a:lnSpc>
                <a:spcPct val="90000"/>
              </a:lnSpc>
              <a:spcBef>
                <a:spcPts val="1333"/>
              </a:spcBef>
              <a:spcAft>
                <a:spcPts val="0"/>
              </a:spcAft>
              <a:buClrTx/>
              <a:buSzTx/>
              <a:buFont typeface="Arial" panose="020B0604020202020204" pitchFamily="34" charset="0"/>
              <a:buNone/>
              <a:tabLst/>
              <a:defRPr sz="1600"/>
            </a:lvl1pPr>
          </a:lstStyle>
          <a:p>
            <a:r>
              <a:rPr lang="en-US" noProof="0" dirty="0"/>
              <a:t>Image</a:t>
            </a:r>
          </a:p>
        </p:txBody>
      </p:sp>
    </p:spTree>
    <p:extLst>
      <p:ext uri="{BB962C8B-B14F-4D97-AF65-F5344CB8AC3E}">
        <p14:creationId xmlns:p14="http://schemas.microsoft.com/office/powerpoint/2010/main" val="369172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pening 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3235" y="1352672"/>
            <a:ext cx="2291301" cy="2291301"/>
          </a:xfrm>
          <a:prstGeom prst="rect">
            <a:avLst/>
          </a:prstGeom>
        </p:spPr>
      </p:pic>
      <p:sp>
        <p:nvSpPr>
          <p:cNvPr id="17" name="Titre 1"/>
          <p:cNvSpPr>
            <a:spLocks noGrp="1"/>
          </p:cNvSpPr>
          <p:nvPr>
            <p:ph type="title" hasCustomPrompt="1"/>
          </p:nvPr>
        </p:nvSpPr>
        <p:spPr>
          <a:xfrm>
            <a:off x="640324" y="3942641"/>
            <a:ext cx="6606637" cy="1143000"/>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@Opening.</a:t>
            </a:r>
          </a:p>
        </p:txBody>
      </p:sp>
      <p:sp>
        <p:nvSpPr>
          <p:cNvPr id="9" name="Titre 4">
            <a:extLst>
              <a:ext uri="{FF2B5EF4-FFF2-40B4-BE49-F238E27FC236}">
                <a16:creationId xmlns="" xmlns:a16="http://schemas.microsoft.com/office/drawing/2014/main" id="{63674FD1-0837-F949-8991-166920AB1C85}"/>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3621170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ustom Layout 19">
    <p:spTree>
      <p:nvGrpSpPr>
        <p:cNvPr id="1" name=""/>
        <p:cNvGrpSpPr/>
        <p:nvPr/>
      </p:nvGrpSpPr>
      <p:grpSpPr>
        <a:xfrm>
          <a:off x="0" y="0"/>
          <a:ext cx="0" cy="0"/>
          <a:chOff x="0" y="0"/>
          <a:chExt cx="0" cy="0"/>
        </a:xfrm>
      </p:grpSpPr>
      <p:sp>
        <p:nvSpPr>
          <p:cNvPr id="12" name="Espace réservé du texte 8"/>
          <p:cNvSpPr>
            <a:spLocks noGrp="1"/>
          </p:cNvSpPr>
          <p:nvPr>
            <p:ph type="body" sz="quarter" idx="10" hasCustomPrompt="1"/>
          </p:nvPr>
        </p:nvSpPr>
        <p:spPr>
          <a:xfrm>
            <a:off x="539520" y="2622204"/>
            <a:ext cx="4811150" cy="2862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10" name="Rectangle 9"/>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661941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ustom Layout 20">
    <p:spTree>
      <p:nvGrpSpPr>
        <p:cNvPr id="1" name=""/>
        <p:cNvGrpSpPr/>
        <p:nvPr/>
      </p:nvGrpSpPr>
      <p:grpSpPr>
        <a:xfrm>
          <a:off x="0" y="0"/>
          <a:ext cx="0" cy="0"/>
          <a:chOff x="0" y="0"/>
          <a:chExt cx="0" cy="0"/>
        </a:xfrm>
      </p:grpSpPr>
      <p:sp>
        <p:nvSpPr>
          <p:cNvPr id="12" name="Espace réservé du texte 8"/>
          <p:cNvSpPr>
            <a:spLocks noGrp="1"/>
          </p:cNvSpPr>
          <p:nvPr>
            <p:ph type="body" sz="quarter" idx="10" hasCustomPrompt="1"/>
          </p:nvPr>
        </p:nvSpPr>
        <p:spPr>
          <a:xfrm>
            <a:off x="539520" y="2622204"/>
            <a:ext cx="4811150" cy="2862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20"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8" name="Connecteur droit 7"/>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Picture Placeholder 6"/>
          <p:cNvSpPr>
            <a:spLocks noGrp="1"/>
          </p:cNvSpPr>
          <p:nvPr>
            <p:ph type="pic" sz="quarter" idx="19" hasCustomPrompt="1"/>
          </p:nvPr>
        </p:nvSpPr>
        <p:spPr>
          <a:xfrm>
            <a:off x="5659241" y="0"/>
            <a:ext cx="6532759"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Tree>
    <p:extLst>
      <p:ext uri="{BB962C8B-B14F-4D97-AF65-F5344CB8AC3E}">
        <p14:creationId xmlns:p14="http://schemas.microsoft.com/office/powerpoint/2010/main" val="40806171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21">
    <p:spTree>
      <p:nvGrpSpPr>
        <p:cNvPr id="1" name=""/>
        <p:cNvGrpSpPr/>
        <p:nvPr/>
      </p:nvGrpSpPr>
      <p:grpSpPr>
        <a:xfrm>
          <a:off x="0" y="0"/>
          <a:ext cx="0" cy="0"/>
          <a:chOff x="0" y="0"/>
          <a:chExt cx="0" cy="0"/>
        </a:xfrm>
      </p:grpSpPr>
      <p:sp>
        <p:nvSpPr>
          <p:cNvPr id="44" name="Picture Placeholder 6"/>
          <p:cNvSpPr>
            <a:spLocks noGrp="1"/>
          </p:cNvSpPr>
          <p:nvPr>
            <p:ph type="pic" sz="quarter" idx="19" hasCustomPrompt="1"/>
          </p:nvPr>
        </p:nvSpPr>
        <p:spPr>
          <a:xfrm>
            <a:off x="5659241"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5" name="Picture Placeholder 6"/>
          <p:cNvSpPr>
            <a:spLocks noGrp="1"/>
          </p:cNvSpPr>
          <p:nvPr>
            <p:ph type="pic" sz="quarter" idx="20" hasCustomPrompt="1"/>
          </p:nvPr>
        </p:nvSpPr>
        <p:spPr>
          <a:xfrm>
            <a:off x="7836826" y="0"/>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6" name="Picture Placeholder 6"/>
          <p:cNvSpPr>
            <a:spLocks noGrp="1"/>
          </p:cNvSpPr>
          <p:nvPr>
            <p:ph type="pic" sz="quarter" idx="21" hasCustomPrompt="1"/>
          </p:nvPr>
        </p:nvSpPr>
        <p:spPr>
          <a:xfrm>
            <a:off x="10014415" y="0"/>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7" name="Picture Placeholder 6"/>
          <p:cNvSpPr>
            <a:spLocks noGrp="1"/>
          </p:cNvSpPr>
          <p:nvPr>
            <p:ph type="pic" sz="quarter" idx="22" hasCustomPrompt="1"/>
          </p:nvPr>
        </p:nvSpPr>
        <p:spPr>
          <a:xfrm>
            <a:off x="5659239"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48" name="Picture Placeholder 6"/>
          <p:cNvSpPr>
            <a:spLocks noGrp="1"/>
          </p:cNvSpPr>
          <p:nvPr>
            <p:ph type="pic" sz="quarter" idx="23" hasCustomPrompt="1"/>
          </p:nvPr>
        </p:nvSpPr>
        <p:spPr>
          <a:xfrm>
            <a:off x="7836822" y="2105889"/>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49" name="Picture Placeholder 6"/>
          <p:cNvSpPr>
            <a:spLocks noGrp="1"/>
          </p:cNvSpPr>
          <p:nvPr>
            <p:ph type="pic" sz="quarter" idx="24" hasCustomPrompt="1"/>
          </p:nvPr>
        </p:nvSpPr>
        <p:spPr>
          <a:xfrm>
            <a:off x="10014415" y="2105889"/>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0" name="Picture Placeholder 6"/>
          <p:cNvSpPr>
            <a:spLocks noGrp="1"/>
          </p:cNvSpPr>
          <p:nvPr>
            <p:ph type="pic" sz="quarter" idx="25" hasCustomPrompt="1"/>
          </p:nvPr>
        </p:nvSpPr>
        <p:spPr>
          <a:xfrm>
            <a:off x="5659241"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1" name="Picture Placeholder 6"/>
          <p:cNvSpPr>
            <a:spLocks noGrp="1"/>
          </p:cNvSpPr>
          <p:nvPr>
            <p:ph type="pic" sz="quarter" idx="26" hasCustomPrompt="1"/>
          </p:nvPr>
        </p:nvSpPr>
        <p:spPr>
          <a:xfrm>
            <a:off x="7836826" y="4211778"/>
            <a:ext cx="2177585" cy="2105889"/>
          </a:xfrm>
          <a:prstGeom prst="rect">
            <a:avLst/>
          </a:prstGeom>
          <a:solidFill>
            <a:schemeClr val="bg1">
              <a:lumMod val="85000"/>
            </a:schemeClr>
          </a:solidFill>
        </p:spPr>
        <p:txBody>
          <a:bodyPr wrap="square" anchor="ctr">
            <a:noAutofit/>
          </a:bodyPr>
          <a:lstStyle>
            <a:lvl1pPr marL="0" indent="0" algn="ctr">
              <a:buNone/>
              <a:defRPr sz="1600"/>
            </a:lvl1pPr>
          </a:lstStyle>
          <a:p>
            <a:r>
              <a:rPr lang="en-US" noProof="0" dirty="0"/>
              <a:t>Image</a:t>
            </a:r>
          </a:p>
        </p:txBody>
      </p:sp>
      <p:sp>
        <p:nvSpPr>
          <p:cNvPr id="52" name="Picture Placeholder 6"/>
          <p:cNvSpPr>
            <a:spLocks noGrp="1"/>
          </p:cNvSpPr>
          <p:nvPr>
            <p:ph type="pic" sz="quarter" idx="27" hasCustomPrompt="1"/>
          </p:nvPr>
        </p:nvSpPr>
        <p:spPr>
          <a:xfrm>
            <a:off x="10014415" y="4211778"/>
            <a:ext cx="2177585" cy="210588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53" name="Espace réservé du texte 8"/>
          <p:cNvSpPr>
            <a:spLocks noGrp="1"/>
          </p:cNvSpPr>
          <p:nvPr>
            <p:ph type="body" sz="quarter" idx="10" hasCustomPrompt="1"/>
          </p:nvPr>
        </p:nvSpPr>
        <p:spPr>
          <a:xfrm>
            <a:off x="539520" y="2622204"/>
            <a:ext cx="4811150" cy="2862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54" name="Titre 4"/>
          <p:cNvSpPr>
            <a:spLocks noGrp="1"/>
          </p:cNvSpPr>
          <p:nvPr>
            <p:ph type="title" hasCustomPrompt="1"/>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cxnSp>
        <p:nvCxnSpPr>
          <p:cNvPr id="55" name="Connecteur droit 54"/>
          <p:cNvCxnSpPr/>
          <p:nvPr userDrawn="1"/>
        </p:nvCxnSpPr>
        <p:spPr>
          <a:xfrm>
            <a:off x="-46813" y="2291771"/>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56" name="Rectangle 55"/>
          <p:cNvSpPr/>
          <p:nvPr userDrawn="1"/>
        </p:nvSpPr>
        <p:spPr>
          <a:xfrm>
            <a:off x="5659234" y="-1"/>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33582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ustom Layout 22">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Connecteur droit 14"/>
          <p:cNvCxnSpPr/>
          <p:nvPr userDrawn="1"/>
        </p:nvCxnSpPr>
        <p:spPr>
          <a:xfrm>
            <a:off x="-46813" y="330934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8" name="Espace réservé du texte 8"/>
          <p:cNvSpPr>
            <a:spLocks noGrp="1"/>
          </p:cNvSpPr>
          <p:nvPr>
            <p:ph type="body" sz="quarter" idx="10" hasCustomPrompt="1"/>
          </p:nvPr>
        </p:nvSpPr>
        <p:spPr>
          <a:xfrm>
            <a:off x="539521" y="3712953"/>
            <a:ext cx="3483197" cy="286232"/>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9" name="Titre 4"/>
          <p:cNvSpPr>
            <a:spLocks noGrp="1"/>
          </p:cNvSpPr>
          <p:nvPr>
            <p:ph type="title" hasCustomPrompt="1"/>
          </p:nvPr>
        </p:nvSpPr>
        <p:spPr>
          <a:xfrm>
            <a:off x="539519" y="841316"/>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60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6059999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23">
    <p:spTree>
      <p:nvGrpSpPr>
        <p:cNvPr id="1" name=""/>
        <p:cNvGrpSpPr/>
        <p:nvPr/>
      </p:nvGrpSpPr>
      <p:grpSpPr>
        <a:xfrm>
          <a:off x="0" y="0"/>
          <a:ext cx="0" cy="0"/>
          <a:chOff x="0" y="0"/>
          <a:chExt cx="0" cy="0"/>
        </a:xfrm>
      </p:grpSpPr>
      <p:sp>
        <p:nvSpPr>
          <p:cNvPr id="24" name="Picture Placeholder 6"/>
          <p:cNvSpPr>
            <a:spLocks noGrp="1"/>
          </p:cNvSpPr>
          <p:nvPr>
            <p:ph type="pic" sz="quarter" idx="19" hasCustomPrompt="1"/>
          </p:nvPr>
        </p:nvSpPr>
        <p:spPr>
          <a:xfrm>
            <a:off x="1" y="0"/>
            <a:ext cx="12192000" cy="6317669"/>
          </a:xfrm>
          <a:prstGeom prst="rect">
            <a:avLst/>
          </a:prstGeom>
          <a:solidFill>
            <a:schemeClr val="bg1">
              <a:lumMod val="95000"/>
            </a:schemeClr>
          </a:solidFill>
        </p:spPr>
        <p:txBody>
          <a:bodyPr wrap="square" anchor="ctr">
            <a:noAutofit/>
          </a:bodyPr>
          <a:lstStyle>
            <a:lvl1pPr marL="0" indent="0" algn="ctr">
              <a:buNone/>
              <a:defRPr sz="1600"/>
            </a:lvl1pPr>
          </a:lstStyle>
          <a:p>
            <a:r>
              <a:rPr lang="en-US" noProof="0" dirty="0"/>
              <a:t>Image</a:t>
            </a:r>
          </a:p>
        </p:txBody>
      </p:sp>
      <p:sp>
        <p:nvSpPr>
          <p:cNvPr id="25" name="Rectangle 24"/>
          <p:cNvSpPr/>
          <p:nvPr userDrawn="1"/>
        </p:nvSpPr>
        <p:spPr>
          <a:xfrm>
            <a:off x="-1" y="0"/>
            <a:ext cx="12192000" cy="6320405"/>
          </a:xfrm>
          <a:prstGeom prst="rect">
            <a:avLst/>
          </a:prstGeom>
          <a:gradFill flip="none" rotWithShape="1">
            <a:gsLst>
              <a:gs pos="80000">
                <a:schemeClr val="bg1">
                  <a:alpha val="0"/>
                </a:schemeClr>
              </a:gs>
              <a:gs pos="38000">
                <a:srgbClr val="DD0079"/>
              </a:gs>
              <a:gs pos="5000">
                <a:srgbClr val="E3183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Espace réservé du texte 8"/>
          <p:cNvSpPr>
            <a:spLocks noGrp="1"/>
          </p:cNvSpPr>
          <p:nvPr>
            <p:ph type="body" sz="quarter" idx="58" hasCustomPrompt="1"/>
          </p:nvPr>
        </p:nvSpPr>
        <p:spPr>
          <a:xfrm>
            <a:off x="-6872" y="1397099"/>
            <a:ext cx="2733744" cy="367004"/>
          </a:xfrm>
          <a:prstGeom prst="rect">
            <a:avLst/>
          </a:prstGeom>
          <a:solidFill>
            <a:schemeClr val="tx1"/>
          </a:solidFill>
        </p:spPr>
        <p:txBody>
          <a:bodyPr vert="horz" wrap="square" lIns="630000" tIns="125999" rIns="90000" bIns="18000">
            <a:spAutoFit/>
          </a:bodyPr>
          <a:lstStyle>
            <a:lvl1pPr marL="0" indent="0" algn="l">
              <a:lnSpc>
                <a:spcPct val="60000"/>
              </a:lnSpc>
              <a:buNone/>
              <a:defRPr sz="2400" b="0"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ADD YOUR TEXT</a:t>
            </a:r>
          </a:p>
        </p:txBody>
      </p:sp>
      <p:sp>
        <p:nvSpPr>
          <p:cNvPr id="13" name="Espace réservé du texte 8"/>
          <p:cNvSpPr>
            <a:spLocks noGrp="1"/>
          </p:cNvSpPr>
          <p:nvPr>
            <p:ph type="body" sz="quarter" idx="10" hasCustomPrompt="1"/>
          </p:nvPr>
        </p:nvSpPr>
        <p:spPr>
          <a:xfrm>
            <a:off x="539518" y="3682157"/>
            <a:ext cx="4147983" cy="2862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a:solidFill>
                  <a:srgbClr val="000000"/>
                </a:solidFill>
                <a:latin typeface="Calibri Light"/>
                <a:cs typeface="Calibri Light"/>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lang="en-US" noProof="0" dirty="0"/>
              <a:t>Add your text</a:t>
            </a:r>
          </a:p>
        </p:txBody>
      </p:sp>
      <p:sp>
        <p:nvSpPr>
          <p:cNvPr id="14" name="Titre 4"/>
          <p:cNvSpPr>
            <a:spLocks noGrp="1"/>
          </p:cNvSpPr>
          <p:nvPr>
            <p:ph type="title" hasCustomPrompt="1"/>
          </p:nvPr>
        </p:nvSpPr>
        <p:spPr>
          <a:xfrm>
            <a:off x="539519" y="1827091"/>
            <a:ext cx="4783252"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7200" b="1" i="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noProof="0" dirty="0"/>
              <a:t>Title</a:t>
            </a:r>
          </a:p>
        </p:txBody>
      </p:sp>
    </p:spTree>
    <p:extLst>
      <p:ext uri="{BB962C8B-B14F-4D97-AF65-F5344CB8AC3E}">
        <p14:creationId xmlns:p14="http://schemas.microsoft.com/office/powerpoint/2010/main" val="1200439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ablanca 1">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7" name="Espace réservé du texte 8"/>
          <p:cNvSpPr>
            <a:spLocks noGrp="1"/>
          </p:cNvSpPr>
          <p:nvPr>
            <p:ph type="body" sz="quarter" idx="58" hasCustomPrompt="1"/>
          </p:nvPr>
        </p:nvSpPr>
        <p:spPr>
          <a:xfrm>
            <a:off x="-153619" y="1572516"/>
            <a:ext cx="1963168" cy="808458"/>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9" name="Titre 4">
            <a:extLst>
              <a:ext uri="{FF2B5EF4-FFF2-40B4-BE49-F238E27FC236}">
                <a16:creationId xmlns="" xmlns:a16="http://schemas.microsoft.com/office/drawing/2014/main" id="{E4F3C4C2-7D98-2F4C-8449-4085968E3BE8}"/>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7174149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ablanca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3"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4" name="Espace réservé du texte 8"/>
          <p:cNvSpPr>
            <a:spLocks noGrp="1"/>
          </p:cNvSpPr>
          <p:nvPr>
            <p:ph type="body" sz="quarter" idx="58" hasCustomPrompt="1"/>
          </p:nvPr>
        </p:nvSpPr>
        <p:spPr>
          <a:xfrm>
            <a:off x="-153619" y="1572516"/>
            <a:ext cx="1963168" cy="808458"/>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8" name="Titre 4">
            <a:extLst>
              <a:ext uri="{FF2B5EF4-FFF2-40B4-BE49-F238E27FC236}">
                <a16:creationId xmlns="" xmlns:a16="http://schemas.microsoft.com/office/drawing/2014/main" id="{D0002E26-7870-6549-BC34-E4676A49FCDA}"/>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646675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ablanca 3">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9" name="Espace réservé du texte 8"/>
          <p:cNvSpPr>
            <a:spLocks noGrp="1"/>
          </p:cNvSpPr>
          <p:nvPr>
            <p:ph type="body" sz="quarter" idx="58" hasCustomPrompt="1"/>
          </p:nvPr>
        </p:nvSpPr>
        <p:spPr>
          <a:xfrm>
            <a:off x="-153619" y="1572516"/>
            <a:ext cx="1963168" cy="808458"/>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11" name="Titre 4">
            <a:extLst>
              <a:ext uri="{FF2B5EF4-FFF2-40B4-BE49-F238E27FC236}">
                <a16:creationId xmlns="" xmlns:a16="http://schemas.microsoft.com/office/drawing/2014/main" id="{3233E533-A03C-C745-9163-224D934A310A}"/>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7245728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ablanca 4">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9" name="Espace réservé du texte 8"/>
          <p:cNvSpPr>
            <a:spLocks noGrp="1"/>
          </p:cNvSpPr>
          <p:nvPr>
            <p:ph type="body" sz="quarter" idx="58" hasCustomPrompt="1"/>
          </p:nvPr>
        </p:nvSpPr>
        <p:spPr>
          <a:xfrm>
            <a:off x="-153619" y="1572516"/>
            <a:ext cx="1963168" cy="808458"/>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11" name="Titre 4">
            <a:extLst>
              <a:ext uri="{FF2B5EF4-FFF2-40B4-BE49-F238E27FC236}">
                <a16:creationId xmlns="" xmlns:a16="http://schemas.microsoft.com/office/drawing/2014/main" id="{BD958638-36BE-4B4F-9E0A-0A05405EB14B}"/>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04487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asablanca 5">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9" name="Espace réservé du texte 8"/>
          <p:cNvSpPr>
            <a:spLocks noGrp="1"/>
          </p:cNvSpPr>
          <p:nvPr>
            <p:ph type="body" sz="quarter" idx="58" hasCustomPrompt="1"/>
          </p:nvPr>
        </p:nvSpPr>
        <p:spPr>
          <a:xfrm>
            <a:off x="-153619" y="1572516"/>
            <a:ext cx="1963168" cy="808458"/>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11" name="Titre 4">
            <a:extLst>
              <a:ext uri="{FF2B5EF4-FFF2-40B4-BE49-F238E27FC236}">
                <a16:creationId xmlns="" xmlns:a16="http://schemas.microsoft.com/office/drawing/2014/main" id="{8DBC1C3B-E5B8-B84F-9933-0F07634B6931}"/>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901398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pening 4">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3235" y="1352672"/>
            <a:ext cx="2291301" cy="2291301"/>
          </a:xfrm>
          <a:prstGeom prst="rect">
            <a:avLst/>
          </a:prstGeom>
        </p:spPr>
      </p:pic>
      <p:sp>
        <p:nvSpPr>
          <p:cNvPr id="17" name="Titre 1"/>
          <p:cNvSpPr>
            <a:spLocks noGrp="1"/>
          </p:cNvSpPr>
          <p:nvPr>
            <p:ph type="title" hasCustomPrompt="1"/>
          </p:nvPr>
        </p:nvSpPr>
        <p:spPr>
          <a:xfrm>
            <a:off x="640324" y="3942641"/>
            <a:ext cx="6606637" cy="1143000"/>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@Opening.</a:t>
            </a:r>
          </a:p>
        </p:txBody>
      </p:sp>
      <p:sp>
        <p:nvSpPr>
          <p:cNvPr id="7" name="Titre 4">
            <a:extLst>
              <a:ext uri="{FF2B5EF4-FFF2-40B4-BE49-F238E27FC236}">
                <a16:creationId xmlns="" xmlns:a16="http://schemas.microsoft.com/office/drawing/2014/main" id="{1F3D5F1D-84E2-D444-92F0-9F1149ACD44E}"/>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3480894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nama 1">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6"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8" name="Espace réservé du texte 8"/>
          <p:cNvSpPr>
            <a:spLocks noGrp="1"/>
          </p:cNvSpPr>
          <p:nvPr>
            <p:ph type="body" sz="quarter" idx="58" hasCustomPrompt="1"/>
          </p:nvPr>
        </p:nvSpPr>
        <p:spPr>
          <a:xfrm>
            <a:off x="-153619" y="1572516"/>
            <a:ext cx="1963168" cy="808458"/>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8" name="Titre 4">
            <a:extLst>
              <a:ext uri="{FF2B5EF4-FFF2-40B4-BE49-F238E27FC236}">
                <a16:creationId xmlns="" xmlns:a16="http://schemas.microsoft.com/office/drawing/2014/main" id="{9B33E47B-57FC-0746-94E9-CCDE15653DEC}"/>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9413054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nama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1"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9" name="Titre 4">
            <a:extLst>
              <a:ext uri="{FF2B5EF4-FFF2-40B4-BE49-F238E27FC236}">
                <a16:creationId xmlns="" xmlns:a16="http://schemas.microsoft.com/office/drawing/2014/main" id="{BD94DB0A-3E1A-CF44-95B1-AEE71A1CEC2C}"/>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3868626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anama 3">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1"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9" name="Titre 4">
            <a:extLst>
              <a:ext uri="{FF2B5EF4-FFF2-40B4-BE49-F238E27FC236}">
                <a16:creationId xmlns="" xmlns:a16="http://schemas.microsoft.com/office/drawing/2014/main" id="{2C751748-A30A-E14E-B8E3-355E2094AE11}"/>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2111834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anama 4">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9"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11" name="Titre 4">
            <a:extLst>
              <a:ext uri="{FF2B5EF4-FFF2-40B4-BE49-F238E27FC236}">
                <a16:creationId xmlns="" xmlns:a16="http://schemas.microsoft.com/office/drawing/2014/main" id="{7CD0551C-4CF5-5243-8466-AE1BFA4A6C06}"/>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1427176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anama 5">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1"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9" name="Titre 4">
            <a:extLst>
              <a:ext uri="{FF2B5EF4-FFF2-40B4-BE49-F238E27FC236}">
                <a16:creationId xmlns="" xmlns:a16="http://schemas.microsoft.com/office/drawing/2014/main" id="{EE62B549-D1C2-E741-9965-9CED804698D9}"/>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6543028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gota 1">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9"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11" name="Titre 4">
            <a:extLst>
              <a:ext uri="{FF2B5EF4-FFF2-40B4-BE49-F238E27FC236}">
                <a16:creationId xmlns="" xmlns:a16="http://schemas.microsoft.com/office/drawing/2014/main" id="{8D8E6848-C49B-B845-B2CE-374EAB82E28A}"/>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7103779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gota 2">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9"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11" name="Titre 4">
            <a:extLst>
              <a:ext uri="{FF2B5EF4-FFF2-40B4-BE49-F238E27FC236}">
                <a16:creationId xmlns="" xmlns:a16="http://schemas.microsoft.com/office/drawing/2014/main" id="{1F7B338B-2922-6F43-A33D-229798E2BB94}"/>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2087094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gota 3">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9"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11" name="Titre 4">
            <a:extLst>
              <a:ext uri="{FF2B5EF4-FFF2-40B4-BE49-F238E27FC236}">
                <a16:creationId xmlns="" xmlns:a16="http://schemas.microsoft.com/office/drawing/2014/main" id="{AC2D0F68-B87C-BA49-9109-CB35C6CB7E2F}"/>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156867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gota 4">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9"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11" name="Titre 4">
            <a:extLst>
              <a:ext uri="{FF2B5EF4-FFF2-40B4-BE49-F238E27FC236}">
                <a16:creationId xmlns="" xmlns:a16="http://schemas.microsoft.com/office/drawing/2014/main" id="{26EE0663-E066-7541-A0BF-75E6D9BE1CD4}"/>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7143420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gota 5">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8"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9"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11" name="Titre 4">
            <a:extLst>
              <a:ext uri="{FF2B5EF4-FFF2-40B4-BE49-F238E27FC236}">
                <a16:creationId xmlns="" xmlns:a16="http://schemas.microsoft.com/office/drawing/2014/main" id="{534C075D-BBDD-1040-8356-86807DDAFDC3}"/>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122832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ening 5">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3235" y="1352672"/>
            <a:ext cx="2291301" cy="2291301"/>
          </a:xfrm>
          <a:prstGeom prst="rect">
            <a:avLst/>
          </a:prstGeom>
        </p:spPr>
      </p:pic>
      <p:sp>
        <p:nvSpPr>
          <p:cNvPr id="17" name="Titre 1"/>
          <p:cNvSpPr>
            <a:spLocks noGrp="1"/>
          </p:cNvSpPr>
          <p:nvPr>
            <p:ph type="title" hasCustomPrompt="1"/>
          </p:nvPr>
        </p:nvSpPr>
        <p:spPr>
          <a:xfrm>
            <a:off x="640324" y="3942641"/>
            <a:ext cx="6606637" cy="1143000"/>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@Opening.</a:t>
            </a:r>
          </a:p>
        </p:txBody>
      </p:sp>
      <p:sp>
        <p:nvSpPr>
          <p:cNvPr id="9" name="Titre 4">
            <a:extLst>
              <a:ext uri="{FF2B5EF4-FFF2-40B4-BE49-F238E27FC236}">
                <a16:creationId xmlns="" xmlns:a16="http://schemas.microsoft.com/office/drawing/2014/main" id="{6A14F45A-9157-B143-A9D6-0530D81C7E19}"/>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527694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elgrade 1 ">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8" name="Titre 4">
            <a:extLst>
              <a:ext uri="{FF2B5EF4-FFF2-40B4-BE49-F238E27FC236}">
                <a16:creationId xmlns="" xmlns:a16="http://schemas.microsoft.com/office/drawing/2014/main" id="{323C6C45-6EC6-3248-BC69-1E967DD683F4}"/>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0609082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elgrade 2">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8" name="Titre 4">
            <a:extLst>
              <a:ext uri="{FF2B5EF4-FFF2-40B4-BE49-F238E27FC236}">
                <a16:creationId xmlns="" xmlns:a16="http://schemas.microsoft.com/office/drawing/2014/main" id="{2014E8EF-25ED-934D-908E-DB04C18EB92B}"/>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9548384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elgrade 3">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8" name="Titre 4">
            <a:extLst>
              <a:ext uri="{FF2B5EF4-FFF2-40B4-BE49-F238E27FC236}">
                <a16:creationId xmlns="" xmlns:a16="http://schemas.microsoft.com/office/drawing/2014/main" id="{01207E4C-7BC2-C247-B84F-7B33EFA5D032}"/>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5926987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elgrade 4">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8" name="Titre 4">
            <a:extLst>
              <a:ext uri="{FF2B5EF4-FFF2-40B4-BE49-F238E27FC236}">
                <a16:creationId xmlns="" xmlns:a16="http://schemas.microsoft.com/office/drawing/2014/main" id="{8BDE20C7-4CEB-554F-9853-319F7CBBCDE6}"/>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0554784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elgrade 5">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8" name="Titre 4">
            <a:extLst>
              <a:ext uri="{FF2B5EF4-FFF2-40B4-BE49-F238E27FC236}">
                <a16:creationId xmlns="" xmlns:a16="http://schemas.microsoft.com/office/drawing/2014/main" id="{3BB8BC11-E41D-684B-8DC0-7DBAC7E5661A}"/>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4838635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ewcastle 1 ">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8" name="Titre 4">
            <a:extLst>
              <a:ext uri="{FF2B5EF4-FFF2-40B4-BE49-F238E27FC236}">
                <a16:creationId xmlns="" xmlns:a16="http://schemas.microsoft.com/office/drawing/2014/main" id="{AEC35AD6-D3DA-A246-B8FA-51B4579A5CEC}"/>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575587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ewcastle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40E0510B-D412-094F-BB16-F89D72C1178A}"/>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9265656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ewcastle 3">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47643B03-1CA4-8849-A3F7-1D9924E8B0B1}"/>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2767563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ewcastle 4">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79A85562-097E-084C-8818-024350241D45}"/>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8191039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ewcastle 5">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0E71FAD0-8D35-2E41-88F7-21FC1E556FA4}"/>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064514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ening 6">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3235" y="1352672"/>
            <a:ext cx="2291301" cy="2291301"/>
          </a:xfrm>
          <a:prstGeom prst="rect">
            <a:avLst/>
          </a:prstGeom>
        </p:spPr>
      </p:pic>
      <p:sp>
        <p:nvSpPr>
          <p:cNvPr id="17" name="Titre 1"/>
          <p:cNvSpPr>
            <a:spLocks noGrp="1"/>
          </p:cNvSpPr>
          <p:nvPr>
            <p:ph type="title" hasCustomPrompt="1"/>
          </p:nvPr>
        </p:nvSpPr>
        <p:spPr>
          <a:xfrm>
            <a:off x="640324" y="3942641"/>
            <a:ext cx="6606637" cy="1143000"/>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@Opening.</a:t>
            </a:r>
          </a:p>
        </p:txBody>
      </p:sp>
      <p:sp>
        <p:nvSpPr>
          <p:cNvPr id="9" name="Titre 4">
            <a:extLst>
              <a:ext uri="{FF2B5EF4-FFF2-40B4-BE49-F238E27FC236}">
                <a16:creationId xmlns="" xmlns:a16="http://schemas.microsoft.com/office/drawing/2014/main" id="{A3B1C5CF-6244-0A48-AD18-C70345AC5A2A}"/>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6642861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aris 1">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77415C3F-6639-0144-9305-105207FF6734}"/>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5667878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ris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E5031D8E-1741-D746-89EF-4CA2E48A12CA}"/>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8155083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aris 3">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DB0307CF-EDA5-DA45-969A-2F767BD21DB7}"/>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954076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aris 4">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E45205A1-4711-0544-8B12-05FAA6877D9F}"/>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1329165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aris 5">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513718A4-27EA-A14B-A759-5938631FDEDF}"/>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9402971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iami 1">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988EB929-356D-2649-A75D-03856BA5541F}"/>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1643278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iami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0579EFC4-ECD4-2A44-AB71-18639EF57407}"/>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6979958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iami 3">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8AB6BB5C-7F8F-0247-8C41-CCF29096C97B}"/>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2706970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iami 4">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4CE526F8-E184-0D4B-B2AF-A8B5C284C8D3}"/>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064069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iami 5">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6E23F723-B3A9-1041-9A63-E6FCA87F49D5}"/>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628561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ening 7">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3235" y="1352672"/>
            <a:ext cx="2291301" cy="2291301"/>
          </a:xfrm>
          <a:prstGeom prst="rect">
            <a:avLst/>
          </a:prstGeom>
        </p:spPr>
      </p:pic>
      <p:sp>
        <p:nvSpPr>
          <p:cNvPr id="17" name="Titre 1"/>
          <p:cNvSpPr>
            <a:spLocks noGrp="1"/>
          </p:cNvSpPr>
          <p:nvPr>
            <p:ph type="title" hasCustomPrompt="1"/>
          </p:nvPr>
        </p:nvSpPr>
        <p:spPr>
          <a:xfrm>
            <a:off x="640324" y="3942641"/>
            <a:ext cx="6606637" cy="1143000"/>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@Opening.</a:t>
            </a:r>
          </a:p>
        </p:txBody>
      </p:sp>
      <p:sp>
        <p:nvSpPr>
          <p:cNvPr id="9" name="Titre 4">
            <a:extLst>
              <a:ext uri="{FF2B5EF4-FFF2-40B4-BE49-F238E27FC236}">
                <a16:creationId xmlns="" xmlns:a16="http://schemas.microsoft.com/office/drawing/2014/main" id="{483F43BC-D4F2-9947-9AEA-403E5384631E}"/>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1806041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Lisbon 1">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70795D49-D2F9-E64C-8003-3E17BD5F60D9}"/>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4010830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sbon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3DE7FD91-5B78-B94C-9F26-2D9811468E74}"/>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5295346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sbon 3">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716227D2-10C1-7849-8070-E3BDCB3AC2D5}"/>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6420447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sbon 4">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B05197D6-B04E-6849-B71A-ADB43332E63C}"/>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0965966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isbon 5">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4"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5"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28800272-90B6-FC4F-BA33-5BAC4F8461BD}"/>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0982105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umbai 1">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24E88144-B63D-974C-92EB-93E272CED73A}"/>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1416213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mbai 2">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DDDD3BF5-2EE1-824A-8F5E-9C18AB15D6E3}"/>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1069094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umbai 3">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8B2B0F39-0FB5-1C43-8B66-ACE4071BC34B}"/>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50075061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umbai 4">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2B443C0D-2C93-B941-9FE9-5D89D14B0D61}"/>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0643410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umbai 5">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A6E3C425-76C4-4143-8942-D7A4EFB782BB}"/>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312378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pening 8">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3235" y="1352672"/>
            <a:ext cx="2291301" cy="2291301"/>
          </a:xfrm>
          <a:prstGeom prst="rect">
            <a:avLst/>
          </a:prstGeom>
        </p:spPr>
      </p:pic>
      <p:sp>
        <p:nvSpPr>
          <p:cNvPr id="17" name="Titre 1"/>
          <p:cNvSpPr>
            <a:spLocks noGrp="1"/>
          </p:cNvSpPr>
          <p:nvPr>
            <p:ph type="title" hasCustomPrompt="1"/>
          </p:nvPr>
        </p:nvSpPr>
        <p:spPr>
          <a:xfrm>
            <a:off x="640324" y="3942641"/>
            <a:ext cx="6606637" cy="1143000"/>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@Opening.</a:t>
            </a:r>
          </a:p>
        </p:txBody>
      </p:sp>
      <p:sp>
        <p:nvSpPr>
          <p:cNvPr id="9" name="Titre 4">
            <a:extLst>
              <a:ext uri="{FF2B5EF4-FFF2-40B4-BE49-F238E27FC236}">
                <a16:creationId xmlns="" xmlns:a16="http://schemas.microsoft.com/office/drawing/2014/main" id="{9448BBE7-4E8A-3248-8521-EDEA989EFF32}"/>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6018486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kar 1  ">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259DC02F-60C2-4548-99FE-15D4F78D22F1}"/>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6946158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kar 2">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B7FCA4A0-A73C-274A-B91B-324C098DE9E0}"/>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5728159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kar 3">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82C55A9B-EE51-7141-9FF1-19EA6678AC90}"/>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1957474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akar 4">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0CB73E3E-3D14-E147-BBE9-0359D460A508}"/>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9384878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kar 5">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04341029-8C76-5C48-9ADF-261C9156F641}"/>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6881750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anila 1">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AD9E3439-50A7-BE42-B6C0-FE67E63472BC}"/>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3552683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anila 2">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1E1DAAEB-9AB0-3048-A68D-784014112E01}"/>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74424766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anila 3">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D994B8A1-8B0E-634C-A0E9-894234A4B2A8}"/>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1240781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anila 4">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C9A78D4F-4814-A542-BD27-F1976D985657}"/>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9803736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Manila 5">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480894" y="5310000"/>
            <a:ext cx="1224000" cy="1224000"/>
          </a:xfrm>
          <a:prstGeom prst="rect">
            <a:avLst/>
          </a:prstGeom>
        </p:spPr>
      </p:pic>
      <p:sp>
        <p:nvSpPr>
          <p:cNvPr id="11" name="Titre 1"/>
          <p:cNvSpPr>
            <a:spLocks noGrp="1"/>
          </p:cNvSpPr>
          <p:nvPr>
            <p:ph type="title" hasCustomPrompt="1"/>
          </p:nvPr>
        </p:nvSpPr>
        <p:spPr>
          <a:xfrm>
            <a:off x="640324" y="2524414"/>
            <a:ext cx="4738076" cy="1151675"/>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Big Title</a:t>
            </a:r>
          </a:p>
        </p:txBody>
      </p:sp>
      <p:sp>
        <p:nvSpPr>
          <p:cNvPr id="12" name="Espace réservé du texte 8"/>
          <p:cNvSpPr>
            <a:spLocks noGrp="1"/>
          </p:cNvSpPr>
          <p:nvPr>
            <p:ph type="body" sz="quarter" idx="58" hasCustomPrompt="1"/>
          </p:nvPr>
        </p:nvSpPr>
        <p:spPr>
          <a:xfrm>
            <a:off x="-153619" y="1572516"/>
            <a:ext cx="1963168" cy="804672"/>
          </a:xfrm>
          <a:prstGeom prst="rect">
            <a:avLst/>
          </a:prstGeom>
          <a:solidFill>
            <a:schemeClr val="tx1"/>
          </a:solidFill>
        </p:spPr>
        <p:txBody>
          <a:bodyPr vert="horz" wrap="square" lIns="900000" tIns="251999" rIns="90000" bIns="0">
            <a:spAutoFit/>
          </a:bodyPr>
          <a:lstStyle>
            <a:lvl1pPr marL="0" indent="0" algn="l">
              <a:lnSpc>
                <a:spcPct val="60000"/>
              </a:lnSpc>
              <a:buNone/>
              <a:defRPr sz="6000" b="1" i="0" baseline="0">
                <a:solidFill>
                  <a:schemeClr val="bg1"/>
                </a:solidFill>
                <a:latin typeface="Geogrotesque Sitel Bold" pitchFamily="50" charset="0"/>
                <a:ea typeface="Geogrotesque Sitel Bold" pitchFamily="50" charset="0"/>
                <a:cs typeface="Geogrotesque Sitel Bold" pitchFamily="50" charset="0"/>
              </a:defRPr>
            </a:lvl1pPr>
            <a:lvl2pPr marL="457200" indent="0">
              <a:buNone/>
              <a:defRPr sz="1400" b="0" i="0">
                <a:latin typeface="Calibri Light"/>
                <a:cs typeface="Calibri Light"/>
              </a:defRPr>
            </a:lvl2pPr>
            <a:lvl3pPr marL="914400" indent="0">
              <a:buNone/>
              <a:defRPr sz="1400" b="0" i="0">
                <a:latin typeface="Calibri Light"/>
                <a:cs typeface="Calibri Light"/>
              </a:defRPr>
            </a:lvl3pPr>
            <a:lvl4pPr marL="1371600" indent="0">
              <a:buNone/>
              <a:defRPr sz="1400" b="0" i="0">
                <a:latin typeface="Calibri Light"/>
                <a:cs typeface="Calibri Light"/>
              </a:defRPr>
            </a:lvl4pPr>
            <a:lvl5pPr marL="1828800" indent="0">
              <a:buNone/>
              <a:defRPr sz="1400" b="0" i="0">
                <a:latin typeface="Calibri Light"/>
                <a:cs typeface="Calibri Light"/>
              </a:defRPr>
            </a:lvl5pPr>
          </a:lstStyle>
          <a:p>
            <a:pPr lvl="0"/>
            <a:r>
              <a:rPr lang="en-US" noProof="0" dirty="0"/>
              <a:t>00</a:t>
            </a:r>
          </a:p>
        </p:txBody>
      </p:sp>
      <p:sp>
        <p:nvSpPr>
          <p:cNvPr id="7" name="Titre 4">
            <a:extLst>
              <a:ext uri="{FF2B5EF4-FFF2-40B4-BE49-F238E27FC236}">
                <a16:creationId xmlns="" xmlns:a16="http://schemas.microsoft.com/office/drawing/2014/main" id="{F473B9C0-214E-8449-BED0-A2F8CF0484AC}"/>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584546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pening 9">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Imag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23235" y="1352672"/>
            <a:ext cx="2291301" cy="2291301"/>
          </a:xfrm>
          <a:prstGeom prst="rect">
            <a:avLst/>
          </a:prstGeom>
        </p:spPr>
      </p:pic>
      <p:sp>
        <p:nvSpPr>
          <p:cNvPr id="17" name="Titre 1"/>
          <p:cNvSpPr>
            <a:spLocks noGrp="1"/>
          </p:cNvSpPr>
          <p:nvPr>
            <p:ph type="title" hasCustomPrompt="1"/>
          </p:nvPr>
        </p:nvSpPr>
        <p:spPr>
          <a:xfrm>
            <a:off x="640324" y="3942641"/>
            <a:ext cx="6606637" cy="1143000"/>
          </a:xfrm>
          <a:prstGeom prst="rect">
            <a:avLst/>
          </a:prstGeom>
        </p:spPr>
        <p:txBody>
          <a:bodyPr/>
          <a:lstStyle>
            <a:lvl1pPr>
              <a:lnSpc>
                <a:spcPct val="90000"/>
              </a:lnSpc>
              <a:defRPr sz="6000" b="1" i="0">
                <a:solidFill>
                  <a:schemeClr val="bg1"/>
                </a:solidFill>
                <a:latin typeface="Geogrotesque Sitel Bold" pitchFamily="50" charset="0"/>
                <a:ea typeface="Geogrotesque Sitel Bold" pitchFamily="50" charset="0"/>
                <a:cs typeface="Geogrotesque Sitel Bold" pitchFamily="50" charset="0"/>
              </a:defRPr>
            </a:lvl1pPr>
          </a:lstStyle>
          <a:p>
            <a:pPr lvl="0" defTabSz="609585">
              <a:spcBef>
                <a:spcPts val="0"/>
              </a:spcBef>
            </a:pPr>
            <a:r>
              <a:rPr lang="en-US" noProof="0" dirty="0"/>
              <a:t>@Opening.</a:t>
            </a:r>
          </a:p>
        </p:txBody>
      </p:sp>
      <p:sp>
        <p:nvSpPr>
          <p:cNvPr id="9" name="Titre 4">
            <a:extLst>
              <a:ext uri="{FF2B5EF4-FFF2-40B4-BE49-F238E27FC236}">
                <a16:creationId xmlns="" xmlns:a16="http://schemas.microsoft.com/office/drawing/2014/main" id="{4668A031-8C9D-FF49-872C-197D1FAC368D}"/>
              </a:ext>
            </a:extLst>
          </p:cNvPr>
          <p:cNvSpPr txBox="1">
            <a:spLocks/>
          </p:cNvSpPr>
          <p:nvPr userDrawn="1"/>
        </p:nvSpPr>
        <p:spPr>
          <a:xfrm>
            <a:off x="640324" y="6381571"/>
            <a:ext cx="2474666" cy="230832"/>
          </a:xfrm>
          <a:prstGeom prst="rect">
            <a:avLst/>
          </a:prstGeom>
        </p:spPr>
        <p:txBody>
          <a:bodyPr vert="horz" wrap="square">
            <a:spAutoFit/>
          </a:bodyPr>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1000" b="0" noProof="0" dirty="0">
                <a:solidFill>
                  <a:schemeClr val="bg1"/>
                </a:solidFill>
                <a:latin typeface="Geogrotesque Sitel Regular" pitchFamily="2"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5105999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487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0" i="0" baseline="0">
                <a:solidFill>
                  <a:schemeClr val="bg1"/>
                </a:solidFill>
                <a:latin typeface="Geogrotesque Sitel Bold" pitchFamily="50" charset="0"/>
                <a:ea typeface="Geogrotesque Sitel Bold" pitchFamily="50" charset="0"/>
                <a:cs typeface="Arial" panose="020B0604020202020204" pitchFamily="34" charset="0"/>
              </a:defRPr>
            </a:lvl1pPr>
          </a:lstStyle>
          <a:p>
            <a:endParaRPr lang="en-US" noProof="0" dirty="0"/>
          </a:p>
        </p:txBody>
      </p:sp>
    </p:spTree>
    <p:extLst>
      <p:ext uri="{BB962C8B-B14F-4D97-AF65-F5344CB8AC3E}">
        <p14:creationId xmlns:p14="http://schemas.microsoft.com/office/powerpoint/2010/main" val="6490650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7631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5"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endParaRPr lang="en-US" noProof="0" dirty="0"/>
          </a:p>
        </p:txBody>
      </p:sp>
    </p:spTree>
    <p:extLst>
      <p:ext uri="{BB962C8B-B14F-4D97-AF65-F5344CB8AC3E}">
        <p14:creationId xmlns:p14="http://schemas.microsoft.com/office/powerpoint/2010/main" val="15542128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90511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5"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endParaRPr lang="en-US" noProof="0" dirty="0"/>
          </a:p>
        </p:txBody>
      </p:sp>
    </p:spTree>
    <p:extLst>
      <p:ext uri="{BB962C8B-B14F-4D97-AF65-F5344CB8AC3E}">
        <p14:creationId xmlns:p14="http://schemas.microsoft.com/office/powerpoint/2010/main" val="9150807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3396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endParaRPr lang="en-US" noProof="0" dirty="0"/>
          </a:p>
        </p:txBody>
      </p:sp>
    </p:spTree>
    <p:extLst>
      <p:ext uri="{BB962C8B-B14F-4D97-AF65-F5344CB8AC3E}">
        <p14:creationId xmlns:p14="http://schemas.microsoft.com/office/powerpoint/2010/main" val="7953664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171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8" name="Connecteur droit 7"/>
          <p:cNvCxnSpPr/>
          <p:nvPr userDrawn="1"/>
        </p:nvCxnSpPr>
        <p:spPr>
          <a:xfrm>
            <a:off x="-46813" y="1398533"/>
            <a:ext cx="1255081" cy="0"/>
          </a:xfrm>
          <a:prstGeom prst="line">
            <a:avLst/>
          </a:prstGeom>
          <a:ln w="95250" cap="rnd"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 name="Titre 4"/>
          <p:cNvSpPr>
            <a:spLocks noGrp="1"/>
          </p:cNvSpPr>
          <p:nvPr>
            <p:ph type="title"/>
          </p:nvPr>
        </p:nvSpPr>
        <p:spPr>
          <a:xfrm>
            <a:off x="539521" y="292660"/>
            <a:ext cx="11352521"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baseline="0">
                <a:solidFill>
                  <a:schemeClr val="bg1"/>
                </a:solidFill>
                <a:latin typeface="Geogrotesque Sitel Bold" pitchFamily="50" charset="0"/>
                <a:ea typeface="Geogrotesque Sitel Bold" pitchFamily="50" charset="0"/>
                <a:cs typeface="Geogrotesque Sitel Bold" pitchFamily="50" charset="0"/>
              </a:defRPr>
            </a:lvl1pPr>
          </a:lstStyle>
          <a:p>
            <a:endParaRPr lang="en-US" noProof="0" dirty="0"/>
          </a:p>
        </p:txBody>
      </p:sp>
    </p:spTree>
    <p:extLst>
      <p:ext uri="{BB962C8B-B14F-4D97-AF65-F5344CB8AC3E}">
        <p14:creationId xmlns:p14="http://schemas.microsoft.com/office/powerpoint/2010/main" val="589538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4" Type="http://schemas.openxmlformats.org/officeDocument/2006/relationships/image" Target="../media/image68.png"/></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4" Type="http://schemas.openxmlformats.org/officeDocument/2006/relationships/image" Target="../media/image68.png"/></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4" Type="http://schemas.openxmlformats.org/officeDocument/2006/relationships/image" Target="../media/image68.png"/></Relationships>
</file>

<file path=ppt/slideMasters/_rels/slideMaster13.xml.rels><?xml version="1.0" encoding="UTF-8" standalone="yes"?>
<Relationships xmlns="http://schemas.openxmlformats.org/package/2006/relationships"><Relationship Id="rId3" Type="http://schemas.openxmlformats.org/officeDocument/2006/relationships/theme" Target="../theme/theme13.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4" Type="http://schemas.openxmlformats.org/officeDocument/2006/relationships/image" Target="../media/image68.png"/></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4" Type="http://schemas.openxmlformats.org/officeDocument/2006/relationships/image" Target="../media/image68.png"/></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4" Type="http://schemas.openxmlformats.org/officeDocument/2006/relationships/image" Target="../media/image68.png"/></Relationships>
</file>

<file path=ppt/slideMasters/_rels/slideMaster1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heme" Target="../theme/theme16.xml"/><Relationship Id="rId7" Type="http://schemas.openxmlformats.org/officeDocument/2006/relationships/hyperlink" Target="https://twitter.com/sitel_worldwide" TargetMode="Externa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hyperlink" Target="https://www.linkedin.com/company/sitel" TargetMode="External"/><Relationship Id="rId5" Type="http://schemas.openxmlformats.org/officeDocument/2006/relationships/hyperlink" Target="https://www.facebook.com/Sitel.USA" TargetMode="External"/><Relationship Id="rId4" Type="http://schemas.openxmlformats.org/officeDocument/2006/relationships/image" Target="../media/image68.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17.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image" Target="../media/image11.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theme" Target="../theme/theme18.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image" Target="../media/image11.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theme" Target="../theme/theme19.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image" Target="../media/image1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image" Target="../media/image11.png"/><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theme" Target="../theme/theme20.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image" Target="../media/image11.png"/><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theme" Target="../theme/theme2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theme" Target="../theme/theme22.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slideLayout" Target="../slideLayouts/slideLayout84.xml"/><Relationship Id="rId55" Type="http://schemas.openxmlformats.org/officeDocument/2006/relationships/slideLayout" Target="../slideLayouts/slideLayout89.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3" Type="http://schemas.openxmlformats.org/officeDocument/2006/relationships/slideLayout" Target="../slideLayouts/slideLayout87.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52" Type="http://schemas.openxmlformats.org/officeDocument/2006/relationships/slideLayout" Target="../slideLayouts/slideLayout86.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56" Type="http://schemas.openxmlformats.org/officeDocument/2006/relationships/theme" Target="../theme/theme3.xml"/><Relationship Id="rId8" Type="http://schemas.openxmlformats.org/officeDocument/2006/relationships/slideLayout" Target="../slideLayouts/slideLayout42.xml"/><Relationship Id="rId51" Type="http://schemas.openxmlformats.org/officeDocument/2006/relationships/slideLayout" Target="../slideLayouts/slideLayout85.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54" Type="http://schemas.openxmlformats.org/officeDocument/2006/relationships/slideLayout" Target="../slideLayouts/slideLayout88.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91.xml"/><Relationship Id="rId1" Type="http://schemas.openxmlformats.org/officeDocument/2006/relationships/slideLayout" Target="../slideLayouts/slideLayout90.xml"/><Relationship Id="rId4" Type="http://schemas.openxmlformats.org/officeDocument/2006/relationships/image" Target="../media/image68.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93.xml"/><Relationship Id="rId1" Type="http://schemas.openxmlformats.org/officeDocument/2006/relationships/slideLayout" Target="../slideLayouts/slideLayout92.xml"/><Relationship Id="rId4" Type="http://schemas.openxmlformats.org/officeDocument/2006/relationships/image" Target="../media/image68.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95.xml"/><Relationship Id="rId1" Type="http://schemas.openxmlformats.org/officeDocument/2006/relationships/slideLayout" Target="../slideLayouts/slideLayout94.xml"/><Relationship Id="rId4" Type="http://schemas.openxmlformats.org/officeDocument/2006/relationships/image" Target="../media/image68.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4" Type="http://schemas.openxmlformats.org/officeDocument/2006/relationships/image" Target="../media/image68.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99.xml"/><Relationship Id="rId1" Type="http://schemas.openxmlformats.org/officeDocument/2006/relationships/slideLayout" Target="../slideLayouts/slideLayout98.xml"/><Relationship Id="rId4" Type="http://schemas.openxmlformats.org/officeDocument/2006/relationships/image" Target="../media/image68.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4" Type="http://schemas.openxmlformats.org/officeDocument/2006/relationships/image" Target="../media/image6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763140"/>
      </p:ext>
    </p:extLst>
  </p:cSld>
  <p:clrMap bg1="lt1" tx1="dk1" bg2="lt2" tx2="dk2" accent1="accent1" accent2="accent2" accent3="accent3" accent4="accent4" accent5="accent5" accent6="accent6" hlink="hlink" folHlink="folHlink"/>
  <p:sldLayoutIdLst>
    <p:sldLayoutId id="2147484215" r:id="rId1"/>
    <p:sldLayoutId id="2147484247" r:id="rId2"/>
    <p:sldLayoutId id="2147484216" r:id="rId3"/>
    <p:sldLayoutId id="2147484246" r:id="rId4"/>
    <p:sldLayoutId id="2147484217" r:id="rId5"/>
    <p:sldLayoutId id="2147484218" r:id="rId6"/>
    <p:sldLayoutId id="2147484219" r:id="rId7"/>
    <p:sldLayoutId id="2147484220" r:id="rId8"/>
    <p:sldLayoutId id="2147484221" r:id="rId9"/>
    <p:sldLayoutId id="2147484328" r:id="rId10"/>
    <p:sldLayoutId id="2147484330"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a:gsLst>
            <a:gs pos="40000">
              <a:srgbClr val="13B5EA"/>
            </a:gs>
            <a:gs pos="100000">
              <a:srgbClr val="00C7C7"/>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13B5EA"/>
                </a:solidFill>
                <a:latin typeface="Geogrotesque Sitel Bold" pitchFamily="50" charset="0"/>
                <a:cs typeface="Calibri"/>
              </a:rPr>
              <a:pPr algn="r"/>
              <a:t>‹#›</a:t>
            </a:fld>
            <a:endParaRPr lang="en-US" sz="1200" b="1" i="0" dirty="0">
              <a:solidFill>
                <a:srgbClr val="13B5EA"/>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 name="Titre 4">
            <a:extLst>
              <a:ext uri="{FF2B5EF4-FFF2-40B4-BE49-F238E27FC236}">
                <a16:creationId xmlns="" xmlns:a16="http://schemas.microsoft.com/office/drawing/2014/main" id="{4408E9D4-18E1-B44E-AEFD-3F6A1315C287}"/>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00440803"/>
      </p:ext>
    </p:extLst>
  </p:cSld>
  <p:clrMap bg1="lt1" tx1="dk1" bg2="lt2" tx2="dk2" accent1="accent1" accent2="accent2" accent3="accent3" accent4="accent4" accent5="accent5" accent6="accent6" hlink="hlink" folHlink="folHlink"/>
  <p:sldLayoutIdLst>
    <p:sldLayoutId id="2147484077" r:id="rId1"/>
    <p:sldLayoutId id="2147484078"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gradFill>
          <a:gsLst>
            <a:gs pos="40000">
              <a:srgbClr val="00C7C7"/>
            </a:gs>
            <a:gs pos="100000">
              <a:srgbClr val="00B294"/>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00C7C7"/>
                </a:solidFill>
                <a:latin typeface="Geogrotesque Sitel Bold" pitchFamily="50" charset="0"/>
                <a:cs typeface="Calibri"/>
              </a:rPr>
              <a:pPr algn="r"/>
              <a:t>‹#›</a:t>
            </a:fld>
            <a:endParaRPr lang="en-US" sz="1200" b="1" i="0" dirty="0">
              <a:solidFill>
                <a:srgbClr val="00C7C7"/>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 name="Titre 4">
            <a:extLst>
              <a:ext uri="{FF2B5EF4-FFF2-40B4-BE49-F238E27FC236}">
                <a16:creationId xmlns="" xmlns:a16="http://schemas.microsoft.com/office/drawing/2014/main" id="{3F70603F-C3FC-184E-A074-D0F6C593C080}"/>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309535916"/>
      </p:ext>
    </p:extLst>
  </p:cSld>
  <p:clrMap bg1="lt1" tx1="dk1" bg2="lt2" tx2="dk2" accent1="accent1" accent2="accent2" accent3="accent3" accent4="accent4" accent5="accent5" accent6="accent6" hlink="hlink" folHlink="folHlink"/>
  <p:sldLayoutIdLst>
    <p:sldLayoutId id="2147484092" r:id="rId1"/>
    <p:sldLayoutId id="2147484093"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gradFill>
          <a:gsLst>
            <a:gs pos="40000">
              <a:srgbClr val="00B294"/>
            </a:gs>
            <a:gs pos="100000">
              <a:srgbClr val="92DA46"/>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00B294"/>
                </a:solidFill>
                <a:latin typeface="Geogrotesque Sitel Bold" pitchFamily="50" charset="0"/>
                <a:cs typeface="Calibri"/>
              </a:rPr>
              <a:pPr algn="r"/>
              <a:t>‹#›</a:t>
            </a:fld>
            <a:endParaRPr lang="en-US" sz="1200" b="1" i="0" dirty="0">
              <a:solidFill>
                <a:srgbClr val="00B294"/>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 name="Titre 4">
            <a:extLst>
              <a:ext uri="{FF2B5EF4-FFF2-40B4-BE49-F238E27FC236}">
                <a16:creationId xmlns="" xmlns:a16="http://schemas.microsoft.com/office/drawing/2014/main" id="{EEEF2C5C-953A-E543-8A40-C7F361116B4A}"/>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512393984"/>
      </p:ext>
    </p:extLst>
  </p:cSld>
  <p:clrMap bg1="lt1" tx1="dk1" bg2="lt2" tx2="dk2" accent1="accent1" accent2="accent2" accent3="accent3" accent4="accent4" accent5="accent5" accent6="accent6" hlink="hlink" folHlink="folHlink"/>
  <p:sldLayoutIdLst>
    <p:sldLayoutId id="2147484089" r:id="rId1"/>
    <p:sldLayoutId id="2147484090"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gradFill>
          <a:gsLst>
            <a:gs pos="40000">
              <a:srgbClr val="92DA46"/>
            </a:gs>
            <a:gs pos="100000">
              <a:srgbClr val="D3D800"/>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92DA46"/>
                </a:solidFill>
                <a:latin typeface="Geogrotesque Sitel Bold" pitchFamily="50" charset="0"/>
                <a:cs typeface="Calibri"/>
              </a:rPr>
              <a:pPr algn="r"/>
              <a:t>‹#›</a:t>
            </a:fld>
            <a:endParaRPr lang="en-US" sz="1200" b="1" i="0" dirty="0">
              <a:solidFill>
                <a:srgbClr val="92DA46"/>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 name="Titre 4">
            <a:extLst>
              <a:ext uri="{FF2B5EF4-FFF2-40B4-BE49-F238E27FC236}">
                <a16:creationId xmlns="" xmlns:a16="http://schemas.microsoft.com/office/drawing/2014/main" id="{2FEEBE44-6FA6-0641-9F56-5E7517C836D6}"/>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55813484"/>
      </p:ext>
    </p:extLst>
  </p:cSld>
  <p:clrMap bg1="lt1" tx1="dk1" bg2="lt2" tx2="dk2" accent1="accent1" accent2="accent2" accent3="accent3" accent4="accent4" accent5="accent5" accent6="accent6" hlink="hlink" folHlink="folHlink"/>
  <p:sldLayoutIdLst>
    <p:sldLayoutId id="2147484059" r:id="rId1"/>
    <p:sldLayoutId id="2147484062"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gradFill>
          <a:gsLst>
            <a:gs pos="40000">
              <a:srgbClr val="D3D800"/>
            </a:gs>
            <a:gs pos="100000">
              <a:srgbClr val="FFC800"/>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D3D800"/>
                </a:solidFill>
                <a:latin typeface="Geogrotesque Sitel Bold" pitchFamily="50" charset="0"/>
                <a:cs typeface="Calibri"/>
              </a:rPr>
              <a:pPr algn="r"/>
              <a:t>‹#›</a:t>
            </a:fld>
            <a:endParaRPr lang="en-US" sz="1200" b="1" i="0" dirty="0">
              <a:solidFill>
                <a:srgbClr val="D3D800"/>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 name="Titre 4">
            <a:extLst>
              <a:ext uri="{FF2B5EF4-FFF2-40B4-BE49-F238E27FC236}">
                <a16:creationId xmlns="" xmlns:a16="http://schemas.microsoft.com/office/drawing/2014/main" id="{3B711C0A-2614-734F-B64C-01DE0AC2D52F}"/>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732089007"/>
      </p:ext>
    </p:extLst>
  </p:cSld>
  <p:clrMap bg1="lt1" tx1="dk1" bg2="lt2" tx2="dk2" accent1="accent1" accent2="accent2" accent3="accent3" accent4="accent4" accent5="accent5" accent6="accent6" hlink="hlink" folHlink="folHlink"/>
  <p:sldLayoutIdLst>
    <p:sldLayoutId id="2147484071" r:id="rId1"/>
    <p:sldLayoutId id="2147484072"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E31837"/>
        </a:soli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E31837"/>
                </a:solidFill>
                <a:latin typeface="Geogrotesque Sitel Bold" pitchFamily="50" charset="0"/>
                <a:cs typeface="Calibri"/>
              </a:rPr>
              <a:pPr algn="r"/>
              <a:t>‹#›</a:t>
            </a:fld>
            <a:endParaRPr lang="en-US" sz="1200" b="1" i="0" dirty="0">
              <a:solidFill>
                <a:srgbClr val="E31837"/>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7" name="Titre 4">
            <a:extLst>
              <a:ext uri="{FF2B5EF4-FFF2-40B4-BE49-F238E27FC236}">
                <a16:creationId xmlns="" xmlns:a16="http://schemas.microsoft.com/office/drawing/2014/main" id="{599CCFCB-9399-5B48-B901-9C0158BA7E3E}"/>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591744624"/>
      </p:ext>
    </p:extLst>
  </p:cSld>
  <p:clrMap bg1="lt1" tx1="dk1" bg2="lt2" tx2="dk2" accent1="accent1" accent2="accent2" accent3="accent3" accent4="accent4" accent5="accent5" accent6="accent6" hlink="hlink" folHlink="folHlink"/>
  <p:sldLayoutIdLst>
    <p:sldLayoutId id="2147484057" r:id="rId1"/>
    <p:sldLayoutId id="2147484063"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gradFill>
          <a:gsLst>
            <a:gs pos="40000">
              <a:srgbClr val="E31837"/>
            </a:gs>
            <a:gs pos="100000">
              <a:srgbClr val="DD0079"/>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E31837"/>
                </a:solidFill>
                <a:latin typeface="Geogrotesque Sitel Bold" pitchFamily="50" charset="0"/>
                <a:cs typeface="Calibri"/>
              </a:rPr>
              <a:pPr algn="r"/>
              <a:t>‹#›</a:t>
            </a:fld>
            <a:endParaRPr lang="en-US" sz="1200" b="1" i="0" dirty="0">
              <a:solidFill>
                <a:srgbClr val="E31837"/>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 name="Espace réservé du texte 2"/>
          <p:cNvSpPr txBox="1">
            <a:spLocks/>
          </p:cNvSpPr>
          <p:nvPr userDrawn="1"/>
        </p:nvSpPr>
        <p:spPr>
          <a:xfrm>
            <a:off x="3963678" y="1176867"/>
            <a:ext cx="6362351" cy="2438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noProof="0" dirty="0" smtClean="0">
                <a:solidFill>
                  <a:schemeClr val="bg1"/>
                </a:solidFill>
                <a:latin typeface="Calibri Light" charset="0"/>
                <a:ea typeface="Calibri Light" charset="0"/>
                <a:cs typeface="Calibri Light" charset="0"/>
              </a:rPr>
              <a:t>As one of the largest global providers of customer experience (CX) products and solutions, Sitel Group® empowers brands to build stronger relationships with their customers by creating meaningful connections that boost brand value. Inspired by each brands’ unique vision and goals, we ask “what if?” applying our expertise to create innovative solutions that reduce customer effort.</a:t>
            </a: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400" noProof="0" dirty="0" smtClean="0">
              <a:solidFill>
                <a:schemeClr val="bg1"/>
              </a:solidFill>
              <a:latin typeface="Calibri Light" charset="0"/>
              <a:ea typeface="Calibri Light" charset="0"/>
              <a:cs typeface="Calibri Light" charset="0"/>
            </a:endParaRP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noProof="0" dirty="0" smtClean="0">
                <a:solidFill>
                  <a:schemeClr val="bg1"/>
                </a:solidFill>
                <a:latin typeface="Calibri Light" charset="0"/>
                <a:ea typeface="Calibri Light" charset="0"/>
                <a:cs typeface="Calibri Light" charset="0"/>
              </a:rPr>
              <a:t>With 160,000 people around the globe – working from home or from one of our CX hubs – we securely connect best-loved brands with their customers over 8 million times every day in 50+ languages. Whether digital or voice-based, our solutions deliver a competitive edge across all customer touchpoints. Our award-winning culture is built on 40+ years of industry-leading experience and commitment to improving the employee experience.</a:t>
            </a: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lang="en-US" sz="1400" noProof="0" dirty="0" smtClean="0">
              <a:solidFill>
                <a:schemeClr val="bg1"/>
              </a:solidFill>
              <a:latin typeface="Calibri Light" charset="0"/>
              <a:ea typeface="Calibri Light" charset="0"/>
              <a:cs typeface="Calibri Light" charset="0"/>
            </a:endParaRP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noProof="0" dirty="0" smtClean="0">
                <a:solidFill>
                  <a:schemeClr val="bg1"/>
                </a:solidFill>
                <a:latin typeface="Calibri Light" charset="0"/>
                <a:ea typeface="Calibri Light" charset="0"/>
                <a:cs typeface="Calibri Light" charset="0"/>
              </a:rPr>
              <a:t>EXP+™ from Sitel Group is a flexible solution with complete cloud capability, designed to simplify the delivery of end-to-end CX services, while boosting efficiency, effectiveness and customer satisfaction. EXP+ creates a robust ecosystem by harnessing the power of four connected product families.</a:t>
            </a: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noProof="0" dirty="0" smtClean="0">
                <a:solidFill>
                  <a:schemeClr val="bg1"/>
                </a:solidFill>
                <a:latin typeface="Calibri Light" charset="0"/>
                <a:ea typeface="Calibri Light" charset="0"/>
                <a:cs typeface="Calibri Light" charset="0"/>
              </a:rPr>
              <a:t> </a:t>
            </a:r>
          </a:p>
          <a:p>
            <a: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400" noProof="0" dirty="0" smtClean="0">
                <a:solidFill>
                  <a:schemeClr val="bg1"/>
                </a:solidFill>
                <a:latin typeface="Calibri Light" charset="0"/>
                <a:ea typeface="Calibri Light" charset="0"/>
                <a:cs typeface="Calibri Light" charset="0"/>
              </a:rPr>
              <a:t>Learn more at www.sitel.com and connect with us on </a:t>
            </a:r>
            <a:r>
              <a:rPr lang="en-US" sz="1400" noProof="0" dirty="0" smtClean="0">
                <a:solidFill>
                  <a:schemeClr val="bg1"/>
                </a:solidFill>
                <a:latin typeface="Calibri Light" charset="0"/>
                <a:ea typeface="Calibri Light" charset="0"/>
                <a:cs typeface="Calibri Light" charset="0"/>
                <a:hlinkClick r:id="rId5"/>
              </a:rPr>
              <a:t>Facebook</a:t>
            </a:r>
            <a:r>
              <a:rPr lang="en-US" sz="1400" noProof="0" dirty="0" smtClean="0">
                <a:solidFill>
                  <a:schemeClr val="bg1"/>
                </a:solidFill>
                <a:latin typeface="Calibri Light" charset="0"/>
                <a:ea typeface="Calibri Light" charset="0"/>
                <a:cs typeface="Calibri Light" charset="0"/>
              </a:rPr>
              <a:t>, </a:t>
            </a:r>
            <a:r>
              <a:rPr lang="en-US" sz="1400" noProof="0" dirty="0" smtClean="0">
                <a:solidFill>
                  <a:schemeClr val="bg1"/>
                </a:solidFill>
                <a:latin typeface="Calibri Light" charset="0"/>
                <a:ea typeface="Calibri Light" charset="0"/>
                <a:cs typeface="Calibri Light" charset="0"/>
                <a:hlinkClick r:id="rId6"/>
              </a:rPr>
              <a:t>LinkedIn</a:t>
            </a:r>
            <a:r>
              <a:rPr lang="en-US" sz="1400" noProof="0" dirty="0" smtClean="0">
                <a:solidFill>
                  <a:schemeClr val="bg1"/>
                </a:solidFill>
                <a:latin typeface="Calibri Light" charset="0"/>
                <a:ea typeface="Calibri Light" charset="0"/>
                <a:cs typeface="Calibri Light" charset="0"/>
              </a:rPr>
              <a:t> and </a:t>
            </a:r>
            <a:r>
              <a:rPr lang="en-US" sz="1400" noProof="0" dirty="0" smtClean="0">
                <a:solidFill>
                  <a:schemeClr val="bg1"/>
                </a:solidFill>
                <a:latin typeface="Calibri Light" charset="0"/>
                <a:ea typeface="Calibri Light" charset="0"/>
                <a:cs typeface="Calibri Light" charset="0"/>
                <a:hlinkClick r:id="rId7"/>
              </a:rPr>
              <a:t>Twitter</a:t>
            </a:r>
            <a:r>
              <a:rPr lang="en-US" sz="1400" noProof="0" dirty="0" smtClean="0">
                <a:solidFill>
                  <a:schemeClr val="bg1"/>
                </a:solidFill>
                <a:latin typeface="Calibri Light" charset="0"/>
                <a:ea typeface="Calibri Light" charset="0"/>
                <a:cs typeface="Calibri Light" charset="0"/>
              </a:rPr>
              <a:t>. </a:t>
            </a:r>
          </a:p>
        </p:txBody>
      </p:sp>
      <p:pic>
        <p:nvPicPr>
          <p:cNvPr id="7" name="Image 6" descr="Logo-Sitel-Group-In-Circle-Color-RGB.png"/>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254344" y="1126068"/>
            <a:ext cx="1962989" cy="1962989"/>
          </a:xfrm>
          <a:prstGeom prst="rect">
            <a:avLst/>
          </a:prstGeom>
        </p:spPr>
      </p:pic>
      <p:sp>
        <p:nvSpPr>
          <p:cNvPr id="8" name="Titre 4">
            <a:extLst>
              <a:ext uri="{FF2B5EF4-FFF2-40B4-BE49-F238E27FC236}">
                <a16:creationId xmlns="" xmlns:a16="http://schemas.microsoft.com/office/drawing/2014/main" id="{665F90E6-1D8C-5B40-B0BF-20BFAE78F9CD}"/>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700301968"/>
      </p:ext>
    </p:extLst>
  </p:cSld>
  <p:clrMap bg1="lt1" tx1="dk1" bg2="lt2" tx2="dk2" accent1="accent1" accent2="accent2" accent3="accent3" accent4="accent4" accent5="accent5" accent6="accent6" hlink="hlink" folHlink="folHlink"/>
  <p:sldLayoutIdLst>
    <p:sldLayoutId id="2147484130" r:id="rId1"/>
    <p:sldLayoutId id="2147484249"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 y="6321600"/>
            <a:ext cx="12192001"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FFFF"/>
              </a:solidFill>
            </a:endParaRPr>
          </a:p>
        </p:txBody>
      </p:sp>
      <p:sp>
        <p:nvSpPr>
          <p:cNvPr id="9" name="Rectangle 8"/>
          <p:cNvSpPr/>
          <p:nvPr userDrawn="1"/>
        </p:nvSpPr>
        <p:spPr>
          <a:xfrm>
            <a:off x="-1" y="6482741"/>
            <a:ext cx="482778" cy="19136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dirty="0">
              <a:solidFill>
                <a:srgbClr val="FFFFFF"/>
              </a:solidFill>
            </a:endParaRPr>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smtClean="0">
                <a:solidFill>
                  <a:srgbClr val="FFFFFF"/>
                </a:solidFill>
                <a:latin typeface="Geogrotesque Sitel Bold" pitchFamily="2" charset="0"/>
                <a:cs typeface="Calibri"/>
              </a:rPr>
              <a:pPr algn="r"/>
              <a:t>‹#›</a:t>
            </a:fld>
            <a:endParaRPr lang="en-US" sz="1200" b="1" dirty="0">
              <a:solidFill>
                <a:srgbClr val="FFFFFF"/>
              </a:solidFill>
              <a:latin typeface="Geogrotesque Sitel Bold" pitchFamily="2" charset="0"/>
              <a:cs typeface="Calibri"/>
            </a:endParaRPr>
          </a:p>
        </p:txBody>
      </p:sp>
      <p:pic>
        <p:nvPicPr>
          <p:cNvPr id="12" name="Image 11"/>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11" name="Titre 4">
            <a:extLst>
              <a:ext uri="{FF2B5EF4-FFF2-40B4-BE49-F238E27FC236}">
                <a16:creationId xmlns:a16="http://schemas.microsoft.com/office/drawing/2014/main" xmlns="" id="{07D10C82-4050-3A41-BFF9-E6342FF7A4DB}"/>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dirty="0">
                <a:solidFill>
                  <a:srgbClr val="000000"/>
                </a:solidFill>
                <a:latin typeface="Geogrotesque Sitel Regular" pitchFamily="50" charset="0"/>
                <a:ea typeface="Geogrotesque Sitel Bold" charset="0"/>
                <a:cs typeface="Geogrotesque Sitel Bold" charset="0"/>
              </a:rPr>
              <a:t>Create Connection</a:t>
            </a:r>
            <a:r>
              <a:rPr lang="en-US" sz="850" b="0" dirty="0">
                <a:solidFill>
                  <a:srgbClr val="FF0000"/>
                </a:solidFill>
                <a:latin typeface="Geogrotesque Sitel Regular" pitchFamily="50" charset="0"/>
                <a:ea typeface="Geogrotesque Sitel Bold" charset="0"/>
                <a:cs typeface="Geogrotesque Sitel Bold" charset="0"/>
              </a:rPr>
              <a:t>.</a:t>
            </a:r>
            <a:r>
              <a:rPr lang="en-US" sz="850" b="0" dirty="0">
                <a:solidFill>
                  <a:srgbClr val="000000"/>
                </a:solidFill>
                <a:latin typeface="Geogrotesque Sitel Regular" pitchFamily="50" charset="0"/>
                <a:ea typeface="Geogrotesque Sitel Bold" charset="0"/>
                <a:cs typeface="Geogrotesque Sitel Bold" charset="0"/>
              </a:rPr>
              <a:t> Value Conversation</a:t>
            </a:r>
            <a:r>
              <a:rPr lang="en-US" sz="850" b="0" dirty="0">
                <a:solidFill>
                  <a:srgbClr val="FF0000"/>
                </a:solidFill>
                <a:latin typeface="Geogrotesque Sitel Regular" pitchFamily="50" charset="0"/>
                <a:ea typeface="Geogrotesque Sitel Bold" charset="0"/>
                <a:cs typeface="Geogrotesque Sitel Bold" charset="0"/>
              </a:rPr>
              <a:t>.</a:t>
            </a:r>
          </a:p>
        </p:txBody>
      </p:sp>
    </p:spTree>
    <p:extLst>
      <p:ext uri="{BB962C8B-B14F-4D97-AF65-F5344CB8AC3E}">
        <p14:creationId xmlns:p14="http://schemas.microsoft.com/office/powerpoint/2010/main" val="883103640"/>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56" r:id="rId6"/>
    <p:sldLayoutId id="2147484257" r:id="rId7"/>
    <p:sldLayoutId id="2147484258" r:id="rId8"/>
    <p:sldLayoutId id="2147484259" r:id="rId9"/>
    <p:sldLayoutId id="2147484260" r:id="rId10"/>
    <p:sldLayoutId id="2147484261" r:id="rId11"/>
    <p:sldLayoutId id="2147484262" r:id="rId12"/>
    <p:sldLayoutId id="2147484263" r:id="rId13"/>
    <p:sldLayoutId id="2147484264" r:id="rId14"/>
    <p:sldLayoutId id="2147484265" r:id="rId15"/>
    <p:sldLayoutId id="2147484266" r:id="rId16"/>
    <p:sldLayoutId id="2147484267" r:id="rId17"/>
    <p:sldLayoutId id="2147484268" r:id="rId18"/>
    <p:sldLayoutId id="2147484269" r:id="rId19"/>
    <p:sldLayoutId id="2147484270" r:id="rId20"/>
    <p:sldLayoutId id="2147484271" r:id="rId21"/>
    <p:sldLayoutId id="2147484272" r:id="rId22"/>
    <p:sldLayoutId id="2147484273" r:id="rId23"/>
    <p:sldLayoutId id="2147484274" r:id="rId24"/>
    <p:sldLayoutId id="2147484275" r:id="rId25"/>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 y="6321600"/>
            <a:ext cx="12192001"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FFFF"/>
              </a:solidFill>
            </a:endParaRPr>
          </a:p>
        </p:txBody>
      </p:sp>
      <p:sp>
        <p:nvSpPr>
          <p:cNvPr id="9" name="Rectangle 8"/>
          <p:cNvSpPr/>
          <p:nvPr userDrawn="1"/>
        </p:nvSpPr>
        <p:spPr>
          <a:xfrm>
            <a:off x="-1" y="6482741"/>
            <a:ext cx="482778" cy="19136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dirty="0">
              <a:solidFill>
                <a:srgbClr val="FFFFFF"/>
              </a:solidFill>
            </a:endParaRPr>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smtClean="0">
                <a:solidFill>
                  <a:srgbClr val="FFFFFF"/>
                </a:solidFill>
                <a:latin typeface="Geogrotesque Sitel Bold" pitchFamily="2" charset="0"/>
                <a:cs typeface="Calibri"/>
              </a:rPr>
              <a:pPr algn="r"/>
              <a:t>‹#›</a:t>
            </a:fld>
            <a:endParaRPr lang="en-US" sz="1200" b="1" dirty="0">
              <a:solidFill>
                <a:srgbClr val="FFFFFF"/>
              </a:solidFill>
              <a:latin typeface="Geogrotesque Sitel Bold" pitchFamily="2" charset="0"/>
              <a:cs typeface="Calibri"/>
            </a:endParaRPr>
          </a:p>
        </p:txBody>
      </p:sp>
      <p:pic>
        <p:nvPicPr>
          <p:cNvPr id="12" name="Image 11"/>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11" name="Titre 4">
            <a:extLst>
              <a:ext uri="{FF2B5EF4-FFF2-40B4-BE49-F238E27FC236}">
                <a16:creationId xmlns:a16="http://schemas.microsoft.com/office/drawing/2014/main" xmlns="" id="{07D10C82-4050-3A41-BFF9-E6342FF7A4DB}"/>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dirty="0">
                <a:solidFill>
                  <a:srgbClr val="000000"/>
                </a:solidFill>
                <a:latin typeface="Geogrotesque Sitel Regular" pitchFamily="50" charset="0"/>
                <a:ea typeface="Geogrotesque Sitel Bold" charset="0"/>
                <a:cs typeface="Geogrotesque Sitel Bold" charset="0"/>
              </a:rPr>
              <a:t>Create Connection</a:t>
            </a:r>
            <a:r>
              <a:rPr lang="en-US" sz="850" b="0" dirty="0">
                <a:solidFill>
                  <a:srgbClr val="FF0000"/>
                </a:solidFill>
                <a:latin typeface="Geogrotesque Sitel Regular" pitchFamily="50" charset="0"/>
                <a:ea typeface="Geogrotesque Sitel Bold" charset="0"/>
                <a:cs typeface="Geogrotesque Sitel Bold" charset="0"/>
              </a:rPr>
              <a:t>.</a:t>
            </a:r>
            <a:r>
              <a:rPr lang="en-US" sz="850" b="0" dirty="0">
                <a:solidFill>
                  <a:srgbClr val="000000"/>
                </a:solidFill>
                <a:latin typeface="Geogrotesque Sitel Regular" pitchFamily="50" charset="0"/>
                <a:ea typeface="Geogrotesque Sitel Bold" charset="0"/>
                <a:cs typeface="Geogrotesque Sitel Bold" charset="0"/>
              </a:rPr>
              <a:t> Value Conversation</a:t>
            </a:r>
            <a:r>
              <a:rPr lang="en-US" sz="850" b="0" dirty="0">
                <a:solidFill>
                  <a:srgbClr val="FF0000"/>
                </a:solidFill>
                <a:latin typeface="Geogrotesque Sitel Regular" pitchFamily="50" charset="0"/>
                <a:ea typeface="Geogrotesque Sitel Bold" charset="0"/>
                <a:cs typeface="Geogrotesque Sitel Bold" charset="0"/>
              </a:rPr>
              <a:t>.</a:t>
            </a:r>
          </a:p>
        </p:txBody>
      </p:sp>
    </p:spTree>
    <p:extLst>
      <p:ext uri="{BB962C8B-B14F-4D97-AF65-F5344CB8AC3E}">
        <p14:creationId xmlns:p14="http://schemas.microsoft.com/office/powerpoint/2010/main" val="4285578385"/>
      </p:ext>
    </p:extLst>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 id="2147484289" r:id="rId13"/>
    <p:sldLayoutId id="2147484290" r:id="rId14"/>
    <p:sldLayoutId id="2147484291" r:id="rId15"/>
    <p:sldLayoutId id="2147484292" r:id="rId16"/>
    <p:sldLayoutId id="2147484293" r:id="rId17"/>
    <p:sldLayoutId id="2147484294" r:id="rId18"/>
    <p:sldLayoutId id="2147484295" r:id="rId19"/>
    <p:sldLayoutId id="2147484296" r:id="rId20"/>
    <p:sldLayoutId id="2147484297" r:id="rId21"/>
    <p:sldLayoutId id="2147484298" r:id="rId22"/>
    <p:sldLayoutId id="2147484299" r:id="rId23"/>
    <p:sldLayoutId id="2147484300" r:id="rId24"/>
    <p:sldLayoutId id="2147484301" r:id="rId25"/>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 y="6321600"/>
            <a:ext cx="12192001"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FFFF"/>
              </a:solidFill>
            </a:endParaRPr>
          </a:p>
        </p:txBody>
      </p:sp>
      <p:sp>
        <p:nvSpPr>
          <p:cNvPr id="9" name="Rectangle 8"/>
          <p:cNvSpPr/>
          <p:nvPr userDrawn="1"/>
        </p:nvSpPr>
        <p:spPr>
          <a:xfrm>
            <a:off x="-1" y="6482741"/>
            <a:ext cx="482778" cy="19136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dirty="0">
              <a:solidFill>
                <a:srgbClr val="FFFFFF"/>
              </a:solidFill>
            </a:endParaRPr>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smtClean="0">
                <a:solidFill>
                  <a:srgbClr val="FFFFFF"/>
                </a:solidFill>
                <a:latin typeface="Geogrotesque Sitel Bold" pitchFamily="2" charset="0"/>
                <a:cs typeface="Calibri"/>
              </a:rPr>
              <a:pPr algn="r"/>
              <a:t>‹#›</a:t>
            </a:fld>
            <a:endParaRPr lang="en-US" sz="1200" b="1" dirty="0">
              <a:solidFill>
                <a:srgbClr val="FFFFFF"/>
              </a:solidFill>
              <a:latin typeface="Geogrotesque Sitel Bold" pitchFamily="2" charset="0"/>
              <a:cs typeface="Calibri"/>
            </a:endParaRPr>
          </a:p>
        </p:txBody>
      </p:sp>
      <p:pic>
        <p:nvPicPr>
          <p:cNvPr id="12" name="Image 11"/>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11" name="Titre 4">
            <a:extLst>
              <a:ext uri="{FF2B5EF4-FFF2-40B4-BE49-F238E27FC236}">
                <a16:creationId xmlns:a16="http://schemas.microsoft.com/office/drawing/2014/main" xmlns="" id="{07D10C82-4050-3A41-BFF9-E6342FF7A4DB}"/>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dirty="0">
                <a:solidFill>
                  <a:srgbClr val="000000"/>
                </a:solidFill>
                <a:latin typeface="Geogrotesque Sitel Regular" pitchFamily="50" charset="0"/>
                <a:ea typeface="Geogrotesque Sitel Bold" charset="0"/>
                <a:cs typeface="Geogrotesque Sitel Bold" charset="0"/>
              </a:rPr>
              <a:t>Create Connection</a:t>
            </a:r>
            <a:r>
              <a:rPr lang="en-US" sz="850" b="0" dirty="0">
                <a:solidFill>
                  <a:srgbClr val="FF0000"/>
                </a:solidFill>
                <a:latin typeface="Geogrotesque Sitel Regular" pitchFamily="50" charset="0"/>
                <a:ea typeface="Geogrotesque Sitel Bold" charset="0"/>
                <a:cs typeface="Geogrotesque Sitel Bold" charset="0"/>
              </a:rPr>
              <a:t>.</a:t>
            </a:r>
            <a:r>
              <a:rPr lang="en-US" sz="850" b="0" dirty="0">
                <a:solidFill>
                  <a:srgbClr val="000000"/>
                </a:solidFill>
                <a:latin typeface="Geogrotesque Sitel Regular" pitchFamily="50" charset="0"/>
                <a:ea typeface="Geogrotesque Sitel Bold" charset="0"/>
                <a:cs typeface="Geogrotesque Sitel Bold" charset="0"/>
              </a:rPr>
              <a:t> Value Conversation</a:t>
            </a:r>
            <a:r>
              <a:rPr lang="en-US" sz="850" b="0" dirty="0">
                <a:solidFill>
                  <a:srgbClr val="FF0000"/>
                </a:solidFill>
                <a:latin typeface="Geogrotesque Sitel Regular" pitchFamily="50" charset="0"/>
                <a:ea typeface="Geogrotesque Sitel Bold" charset="0"/>
                <a:cs typeface="Geogrotesque Sitel Bold" charset="0"/>
              </a:rPr>
              <a:t>.</a:t>
            </a:r>
          </a:p>
        </p:txBody>
      </p:sp>
    </p:spTree>
    <p:extLst>
      <p:ext uri="{BB962C8B-B14F-4D97-AF65-F5344CB8AC3E}">
        <p14:creationId xmlns:p14="http://schemas.microsoft.com/office/powerpoint/2010/main" val="2861222378"/>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 y="6321600"/>
            <a:ext cx="12192001"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userDrawn="1"/>
        </p:nvSpPr>
        <p:spPr>
          <a:xfrm>
            <a:off x="-1" y="6482741"/>
            <a:ext cx="482778" cy="19136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chemeClr val="bg1"/>
                </a:solidFill>
                <a:latin typeface="Geogrotesque Sitel Bold" pitchFamily="2" charset="0"/>
                <a:cs typeface="Calibri"/>
              </a:rPr>
              <a:pPr algn="r"/>
              <a:t>‹#›</a:t>
            </a:fld>
            <a:endParaRPr lang="en-US" sz="1200" b="1" i="0" dirty="0">
              <a:solidFill>
                <a:schemeClr val="bg1"/>
              </a:solidFill>
              <a:latin typeface="Geogrotesque Sitel Bold" pitchFamily="2" charset="0"/>
              <a:cs typeface="Calibri"/>
            </a:endParaRPr>
          </a:p>
        </p:txBody>
      </p:sp>
      <p:pic>
        <p:nvPicPr>
          <p:cNvPr id="12" name="Image 11"/>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11" name="Titre 4">
            <a:extLst>
              <a:ext uri="{FF2B5EF4-FFF2-40B4-BE49-F238E27FC236}">
                <a16:creationId xmlns="" xmlns:a16="http://schemas.microsoft.com/office/drawing/2014/main" id="{07D10C82-4050-3A41-BFF9-E6342FF7A4DB}"/>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000000"/>
                </a:solidFill>
                <a:latin typeface="Geogrotesque Sitel Regular" pitchFamily="50" charset="0"/>
                <a:ea typeface="Geogrotesque Sitel Bold" charset="0"/>
                <a:cs typeface="Geogrotesque Sitel Bold" charset="0"/>
              </a:rPr>
              <a:t>Create Connection</a:t>
            </a:r>
            <a:r>
              <a:rPr lang="en-US" sz="850" b="0" i="0" noProof="0" dirty="0">
                <a:solidFill>
                  <a:srgbClr val="FF0000"/>
                </a:solidFill>
                <a:latin typeface="Geogrotesque Sitel Regular" pitchFamily="50" charset="0"/>
                <a:ea typeface="Geogrotesque Sitel Bold" charset="0"/>
                <a:cs typeface="Geogrotesque Sitel Bold" charset="0"/>
              </a:rPr>
              <a:t>.</a:t>
            </a:r>
            <a:r>
              <a:rPr lang="en-US" sz="850" b="0" i="0" noProof="0" dirty="0">
                <a:solidFill>
                  <a:srgbClr val="000000"/>
                </a:solidFill>
                <a:latin typeface="Geogrotesque Sitel Regular" pitchFamily="50" charset="0"/>
                <a:ea typeface="Geogrotesque Sitel Bold" charset="0"/>
                <a:cs typeface="Geogrotesque Sitel Bold" charset="0"/>
              </a:rPr>
              <a:t> Value Conversation</a:t>
            </a:r>
            <a:r>
              <a:rPr lang="en-US" sz="850" b="0" i="0" noProof="0" dirty="0">
                <a:solidFill>
                  <a:srgbClr val="FF0000"/>
                </a:solidFill>
                <a:latin typeface="Geogrotesque Sitel Regular" pitchFamily="50" charset="0"/>
                <a:ea typeface="Geogrotesque Sitel Bold" charset="0"/>
                <a:cs typeface="Geogrotesque Sitel Bold" charset="0"/>
              </a:rPr>
              <a:t>.</a:t>
            </a:r>
          </a:p>
        </p:txBody>
      </p:sp>
    </p:spTree>
    <p:extLst>
      <p:ext uri="{BB962C8B-B14F-4D97-AF65-F5344CB8AC3E}">
        <p14:creationId xmlns:p14="http://schemas.microsoft.com/office/powerpoint/2010/main" val="193709403"/>
      </p:ext>
    </p:extLst>
  </p:cSld>
  <p:clrMap bg1="lt1" tx1="dk1" bg2="lt2" tx2="dk2" accent1="accent1" accent2="accent2" accent3="accent3" accent4="accent4" accent5="accent5" accent6="accent6" hlink="hlink" folHlink="folHlink"/>
  <p:sldLayoutIdLst>
    <p:sldLayoutId id="2147484060" r:id="rId1"/>
    <p:sldLayoutId id="2147484053" r:id="rId2"/>
    <p:sldLayoutId id="2147484104" r:id="rId3"/>
    <p:sldLayoutId id="2147484108" r:id="rId4"/>
    <p:sldLayoutId id="2147484105" r:id="rId5"/>
    <p:sldLayoutId id="2147484106" r:id="rId6"/>
    <p:sldLayoutId id="2147484110" r:id="rId7"/>
    <p:sldLayoutId id="2147484117" r:id="rId8"/>
    <p:sldLayoutId id="2147484116" r:id="rId9"/>
    <p:sldLayoutId id="2147484118" r:id="rId10"/>
    <p:sldLayoutId id="2147484119" r:id="rId11"/>
    <p:sldLayoutId id="2147484179" r:id="rId12"/>
    <p:sldLayoutId id="2147484120" r:id="rId13"/>
    <p:sldLayoutId id="2147484180" r:id="rId14"/>
    <p:sldLayoutId id="2147484114" r:id="rId15"/>
    <p:sldLayoutId id="2147484121" r:id="rId16"/>
    <p:sldLayoutId id="2147484123" r:id="rId17"/>
    <p:sldLayoutId id="2147484133" r:id="rId18"/>
    <p:sldLayoutId id="2147484137" r:id="rId19"/>
    <p:sldLayoutId id="2147484222" r:id="rId20"/>
    <p:sldLayoutId id="2147484138" r:id="rId21"/>
    <p:sldLayoutId id="2147484181" r:id="rId22"/>
    <p:sldLayoutId id="2147484142" r:id="rId23"/>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 y="6321600"/>
            <a:ext cx="12192001"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FFFF"/>
              </a:solidFill>
            </a:endParaRPr>
          </a:p>
        </p:txBody>
      </p:sp>
      <p:sp>
        <p:nvSpPr>
          <p:cNvPr id="9" name="Rectangle 8"/>
          <p:cNvSpPr/>
          <p:nvPr userDrawn="1"/>
        </p:nvSpPr>
        <p:spPr>
          <a:xfrm>
            <a:off x="-1" y="6482741"/>
            <a:ext cx="482778" cy="19136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dirty="0">
              <a:solidFill>
                <a:srgbClr val="FFFFFF"/>
              </a:solidFill>
            </a:endParaRPr>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smtClean="0">
                <a:solidFill>
                  <a:srgbClr val="FFFFFF"/>
                </a:solidFill>
                <a:latin typeface="Geogrotesque Sitel Bold" pitchFamily="2" charset="0"/>
                <a:cs typeface="Calibri"/>
              </a:rPr>
              <a:pPr algn="r"/>
              <a:t>‹#›</a:t>
            </a:fld>
            <a:endParaRPr lang="en-US" sz="1200" b="1" dirty="0">
              <a:solidFill>
                <a:srgbClr val="FFFFFF"/>
              </a:solidFill>
              <a:latin typeface="Geogrotesque Sitel Bold" pitchFamily="2" charset="0"/>
              <a:cs typeface="Calibri"/>
            </a:endParaRPr>
          </a:p>
        </p:txBody>
      </p:sp>
      <p:pic>
        <p:nvPicPr>
          <p:cNvPr id="12" name="Image 11"/>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11" name="Titre 4">
            <a:extLst>
              <a:ext uri="{FF2B5EF4-FFF2-40B4-BE49-F238E27FC236}">
                <a16:creationId xmlns:a16="http://schemas.microsoft.com/office/drawing/2014/main" xmlns="" id="{07D10C82-4050-3A41-BFF9-E6342FF7A4DB}"/>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dirty="0">
                <a:solidFill>
                  <a:srgbClr val="000000"/>
                </a:solidFill>
                <a:latin typeface="Geogrotesque Sitel Regular" pitchFamily="50" charset="0"/>
                <a:ea typeface="Geogrotesque Sitel Bold" charset="0"/>
                <a:cs typeface="Geogrotesque Sitel Bold" charset="0"/>
              </a:rPr>
              <a:t>Create Connection</a:t>
            </a:r>
            <a:r>
              <a:rPr lang="en-US" sz="850" b="0" dirty="0">
                <a:solidFill>
                  <a:srgbClr val="FF0000"/>
                </a:solidFill>
                <a:latin typeface="Geogrotesque Sitel Regular" pitchFamily="50" charset="0"/>
                <a:ea typeface="Geogrotesque Sitel Bold" charset="0"/>
                <a:cs typeface="Geogrotesque Sitel Bold" charset="0"/>
              </a:rPr>
              <a:t>.</a:t>
            </a:r>
            <a:r>
              <a:rPr lang="en-US" sz="850" b="0" dirty="0">
                <a:solidFill>
                  <a:srgbClr val="000000"/>
                </a:solidFill>
                <a:latin typeface="Geogrotesque Sitel Regular" pitchFamily="50" charset="0"/>
                <a:ea typeface="Geogrotesque Sitel Bold" charset="0"/>
                <a:cs typeface="Geogrotesque Sitel Bold" charset="0"/>
              </a:rPr>
              <a:t> Value Conversation</a:t>
            </a:r>
            <a:r>
              <a:rPr lang="en-US" sz="850" b="0" dirty="0">
                <a:solidFill>
                  <a:srgbClr val="FF0000"/>
                </a:solidFill>
                <a:latin typeface="Geogrotesque Sitel Regular" pitchFamily="50" charset="0"/>
                <a:ea typeface="Geogrotesque Sitel Bold" charset="0"/>
                <a:cs typeface="Geogrotesque Sitel Bold" charset="0"/>
              </a:rPr>
              <a:t>.</a:t>
            </a:r>
          </a:p>
        </p:txBody>
      </p:sp>
    </p:spTree>
    <p:extLst>
      <p:ext uri="{BB962C8B-B14F-4D97-AF65-F5344CB8AC3E}">
        <p14:creationId xmlns:p14="http://schemas.microsoft.com/office/powerpoint/2010/main" val="722299966"/>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 id="2147484344" r:id="rId13"/>
    <p:sldLayoutId id="2147484345" r:id="rId14"/>
    <p:sldLayoutId id="2147484346" r:id="rId15"/>
    <p:sldLayoutId id="2147484347" r:id="rId16"/>
    <p:sldLayoutId id="2147484348" r:id="rId17"/>
    <p:sldLayoutId id="2147484349" r:id="rId18"/>
    <p:sldLayoutId id="2147484350" r:id="rId19"/>
    <p:sldLayoutId id="2147484351" r:id="rId20"/>
    <p:sldLayoutId id="2147484352" r:id="rId21"/>
    <p:sldLayoutId id="2147484353" r:id="rId22"/>
    <p:sldLayoutId id="2147484355" r:id="rId23"/>
    <p:sldLayoutId id="2147484356" r:id="rId24"/>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 y="6321600"/>
            <a:ext cx="12192001"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FFFFFF"/>
              </a:solidFill>
            </a:endParaRPr>
          </a:p>
        </p:txBody>
      </p:sp>
      <p:sp>
        <p:nvSpPr>
          <p:cNvPr id="9" name="Rectangle 8"/>
          <p:cNvSpPr/>
          <p:nvPr userDrawn="1"/>
        </p:nvSpPr>
        <p:spPr>
          <a:xfrm>
            <a:off x="-1" y="6482741"/>
            <a:ext cx="482778" cy="19136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dirty="0">
              <a:solidFill>
                <a:srgbClr val="FFFFFF"/>
              </a:solidFill>
            </a:endParaRPr>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smtClean="0">
                <a:solidFill>
                  <a:srgbClr val="FFFFFF"/>
                </a:solidFill>
                <a:latin typeface="Geogrotesque Sitel Bold" pitchFamily="2" charset="0"/>
                <a:cs typeface="Calibri"/>
              </a:rPr>
              <a:pPr algn="r"/>
              <a:t>‹#›</a:t>
            </a:fld>
            <a:endParaRPr lang="en-US" sz="1200" b="1" dirty="0">
              <a:solidFill>
                <a:srgbClr val="FFFFFF"/>
              </a:solidFill>
              <a:latin typeface="Geogrotesque Sitel Bold" pitchFamily="2" charset="0"/>
              <a:cs typeface="Calibri"/>
            </a:endParaRPr>
          </a:p>
        </p:txBody>
      </p:sp>
      <p:pic>
        <p:nvPicPr>
          <p:cNvPr id="12" name="Image 11"/>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11" name="Titre 4">
            <a:extLst>
              <a:ext uri="{FF2B5EF4-FFF2-40B4-BE49-F238E27FC236}">
                <a16:creationId xmlns:a16="http://schemas.microsoft.com/office/drawing/2014/main" xmlns="" id="{07D10C82-4050-3A41-BFF9-E6342FF7A4DB}"/>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dirty="0">
                <a:solidFill>
                  <a:srgbClr val="000000"/>
                </a:solidFill>
                <a:latin typeface="Geogrotesque Sitel Regular" pitchFamily="50" charset="0"/>
                <a:ea typeface="Geogrotesque Sitel Bold" charset="0"/>
                <a:cs typeface="Geogrotesque Sitel Bold" charset="0"/>
              </a:rPr>
              <a:t>Create Connection</a:t>
            </a:r>
            <a:r>
              <a:rPr lang="en-US" sz="850" b="0" dirty="0">
                <a:solidFill>
                  <a:srgbClr val="FF0000"/>
                </a:solidFill>
                <a:latin typeface="Geogrotesque Sitel Regular" pitchFamily="50" charset="0"/>
                <a:ea typeface="Geogrotesque Sitel Bold" charset="0"/>
                <a:cs typeface="Geogrotesque Sitel Bold" charset="0"/>
              </a:rPr>
              <a:t>.</a:t>
            </a:r>
            <a:r>
              <a:rPr lang="en-US" sz="850" b="0" dirty="0">
                <a:solidFill>
                  <a:srgbClr val="000000"/>
                </a:solidFill>
                <a:latin typeface="Geogrotesque Sitel Regular" pitchFamily="50" charset="0"/>
                <a:ea typeface="Geogrotesque Sitel Bold" charset="0"/>
                <a:cs typeface="Geogrotesque Sitel Bold" charset="0"/>
              </a:rPr>
              <a:t> Value Conversation</a:t>
            </a:r>
            <a:r>
              <a:rPr lang="en-US" sz="850" b="0" dirty="0">
                <a:solidFill>
                  <a:srgbClr val="FF0000"/>
                </a:solidFill>
                <a:latin typeface="Geogrotesque Sitel Regular" pitchFamily="50" charset="0"/>
                <a:ea typeface="Geogrotesque Sitel Bold" charset="0"/>
                <a:cs typeface="Geogrotesque Sitel Bold" charset="0"/>
              </a:rPr>
              <a:t>.</a:t>
            </a:r>
          </a:p>
        </p:txBody>
      </p:sp>
    </p:spTree>
    <p:extLst>
      <p:ext uri="{BB962C8B-B14F-4D97-AF65-F5344CB8AC3E}">
        <p14:creationId xmlns:p14="http://schemas.microsoft.com/office/powerpoint/2010/main" val="2648935550"/>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 id="2147484375" r:id="rId18"/>
    <p:sldLayoutId id="2147484376" r:id="rId19"/>
    <p:sldLayoutId id="2147484377" r:id="rId20"/>
    <p:sldLayoutId id="2147484378" r:id="rId21"/>
    <p:sldLayoutId id="2147484379" r:id="rId22"/>
    <p:sldLayoutId id="2147484381" r:id="rId23"/>
    <p:sldLayoutId id="2147484382" r:id="rId24"/>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 y="6321600"/>
            <a:ext cx="12192001"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9" name="Rectangle 8"/>
          <p:cNvSpPr/>
          <p:nvPr userDrawn="1"/>
        </p:nvSpPr>
        <p:spPr>
          <a:xfrm>
            <a:off x="-1" y="6482741"/>
            <a:ext cx="482778" cy="191365"/>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solidFill>
                <a:srgbClr val="FFFFFF"/>
              </a:solidFill>
            </a:endParaRPr>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smtClean="0">
                <a:solidFill>
                  <a:srgbClr val="FFFFFF"/>
                </a:solidFill>
                <a:latin typeface="Geogrotesque Sitel Bold" pitchFamily="2" charset="0"/>
                <a:cs typeface="Calibri"/>
              </a:rPr>
              <a:pPr algn="r"/>
              <a:t>‹#›</a:t>
            </a:fld>
            <a:endParaRPr lang="en-US" sz="1200" b="1">
              <a:solidFill>
                <a:srgbClr val="FFFFFF"/>
              </a:solidFill>
              <a:latin typeface="Geogrotesque Sitel Bold" pitchFamily="2" charset="0"/>
              <a:cs typeface="Calibri"/>
            </a:endParaRPr>
          </a:p>
        </p:txBody>
      </p:sp>
      <p:pic>
        <p:nvPicPr>
          <p:cNvPr id="12" name="Image 11"/>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11" name="Titre 4">
            <a:extLst>
              <a:ext uri="{FF2B5EF4-FFF2-40B4-BE49-F238E27FC236}">
                <a16:creationId xmlns:a16="http://schemas.microsoft.com/office/drawing/2014/main" xmlns="" id="{07D10C82-4050-3A41-BFF9-E6342FF7A4DB}"/>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a:solidFill>
                  <a:srgbClr val="000000"/>
                </a:solidFill>
                <a:latin typeface="Geogrotesque Sitel Regular" pitchFamily="50" charset="0"/>
                <a:ea typeface="Geogrotesque Sitel Bold" charset="0"/>
                <a:cs typeface="Geogrotesque Sitel Bold" charset="0"/>
              </a:rPr>
              <a:t>Create Connection</a:t>
            </a:r>
            <a:r>
              <a:rPr lang="en-US" sz="850" b="0">
                <a:solidFill>
                  <a:srgbClr val="FF0000"/>
                </a:solidFill>
                <a:latin typeface="Geogrotesque Sitel Regular" pitchFamily="50" charset="0"/>
                <a:ea typeface="Geogrotesque Sitel Bold" charset="0"/>
                <a:cs typeface="Geogrotesque Sitel Bold" charset="0"/>
              </a:rPr>
              <a:t>.</a:t>
            </a:r>
            <a:r>
              <a:rPr lang="en-US" sz="850" b="0">
                <a:solidFill>
                  <a:srgbClr val="000000"/>
                </a:solidFill>
                <a:latin typeface="Geogrotesque Sitel Regular" pitchFamily="50" charset="0"/>
                <a:ea typeface="Geogrotesque Sitel Bold" charset="0"/>
                <a:cs typeface="Geogrotesque Sitel Bold" charset="0"/>
              </a:rPr>
              <a:t> Value Conversation</a:t>
            </a:r>
            <a:r>
              <a:rPr lang="en-US" sz="850" b="0">
                <a:solidFill>
                  <a:srgbClr val="FF0000"/>
                </a:solidFill>
                <a:latin typeface="Geogrotesque Sitel Regular" pitchFamily="50" charset="0"/>
                <a:ea typeface="Geogrotesque Sitel Bold" charset="0"/>
                <a:cs typeface="Geogrotesque Sitel Bold" charset="0"/>
              </a:rPr>
              <a:t>.</a:t>
            </a:r>
          </a:p>
        </p:txBody>
      </p:sp>
    </p:spTree>
    <p:extLst>
      <p:ext uri="{BB962C8B-B14F-4D97-AF65-F5344CB8AC3E}">
        <p14:creationId xmlns:p14="http://schemas.microsoft.com/office/powerpoint/2010/main" val="13414921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 id="2147484406" r:id="rId23"/>
    <p:sldLayoutId id="2147484407" r:id="rId24"/>
    <p:sldLayoutId id="2147484408" r:id="rId25"/>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852705"/>
      </p:ext>
    </p:extLst>
  </p:cSld>
  <p:clrMap bg1="lt1" tx1="dk1" bg2="lt2" tx2="dk2" accent1="accent1" accent2="accent2" accent3="accent3" accent4="accent4" accent5="accent5" accent6="accent6" hlink="hlink" folHlink="folHlink"/>
  <p:sldLayoutIdLst>
    <p:sldLayoutId id="2147484147" r:id="rId1"/>
    <p:sldLayoutId id="2147484154" r:id="rId2"/>
    <p:sldLayoutId id="2147484153" r:id="rId3"/>
    <p:sldLayoutId id="2147484223" r:id="rId4"/>
    <p:sldLayoutId id="2147484224" r:id="rId5"/>
    <p:sldLayoutId id="2147484178" r:id="rId6"/>
    <p:sldLayoutId id="2147484226" r:id="rId7"/>
    <p:sldLayoutId id="2147484225" r:id="rId8"/>
    <p:sldLayoutId id="2147484143" r:id="rId9"/>
    <p:sldLayoutId id="2147484146" r:id="rId10"/>
    <p:sldLayoutId id="2147484228" r:id="rId11"/>
    <p:sldLayoutId id="2147484084" r:id="rId12"/>
    <p:sldLayoutId id="2147484227" r:id="rId13"/>
    <p:sldLayoutId id="2147484148" r:id="rId14"/>
    <p:sldLayoutId id="2147484149" r:id="rId15"/>
    <p:sldLayoutId id="2147484131" r:id="rId16"/>
    <p:sldLayoutId id="2147484230" r:id="rId17"/>
    <p:sldLayoutId id="2147484229" r:id="rId18"/>
    <p:sldLayoutId id="2147484145" r:id="rId19"/>
    <p:sldLayoutId id="2147484144" r:id="rId20"/>
    <p:sldLayoutId id="2147484231" r:id="rId21"/>
    <p:sldLayoutId id="2147484232" r:id="rId22"/>
    <p:sldLayoutId id="2147484155" r:id="rId23"/>
    <p:sldLayoutId id="2147484141" r:id="rId24"/>
    <p:sldLayoutId id="2147484156" r:id="rId25"/>
    <p:sldLayoutId id="2147484157" r:id="rId26"/>
    <p:sldLayoutId id="2147484158" r:id="rId27"/>
    <p:sldLayoutId id="2147484159" r:id="rId28"/>
    <p:sldLayoutId id="2147484233" r:id="rId29"/>
    <p:sldLayoutId id="2147484234" r:id="rId30"/>
    <p:sldLayoutId id="2147484236" r:id="rId31"/>
    <p:sldLayoutId id="2147484235" r:id="rId32"/>
    <p:sldLayoutId id="2147484165" r:id="rId33"/>
    <p:sldLayoutId id="2147484163" r:id="rId34"/>
    <p:sldLayoutId id="2147484164" r:id="rId35"/>
    <p:sldLayoutId id="2147484176" r:id="rId36"/>
    <p:sldLayoutId id="2147484237" r:id="rId37"/>
    <p:sldLayoutId id="2147484238" r:id="rId38"/>
    <p:sldLayoutId id="2147484175" r:id="rId39"/>
    <p:sldLayoutId id="2147484174" r:id="rId40"/>
    <p:sldLayoutId id="2147484160" r:id="rId41"/>
    <p:sldLayoutId id="2147484239" r:id="rId42"/>
    <p:sldLayoutId id="2147484241" r:id="rId43"/>
    <p:sldLayoutId id="2147484162" r:id="rId44"/>
    <p:sldLayoutId id="2147484161" r:id="rId45"/>
    <p:sldLayoutId id="2147484166" r:id="rId46"/>
    <p:sldLayoutId id="2147484167" r:id="rId47"/>
    <p:sldLayoutId id="2147484242" r:id="rId48"/>
    <p:sldLayoutId id="2147484243" r:id="rId49"/>
    <p:sldLayoutId id="2147484168" r:id="rId50"/>
    <p:sldLayoutId id="2147484173" r:id="rId51"/>
    <p:sldLayoutId id="2147484171" r:id="rId52"/>
    <p:sldLayoutId id="2147484244" r:id="rId53"/>
    <p:sldLayoutId id="2147484245" r:id="rId54"/>
    <p:sldLayoutId id="2147484172" r:id="rId55"/>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40000">
              <a:srgbClr val="FFC800"/>
            </a:gs>
            <a:gs pos="100000">
              <a:srgbClr val="FF9712"/>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FFC800"/>
                </a:solidFill>
                <a:latin typeface="Geogrotesque Sitel Bold" pitchFamily="50" charset="0"/>
                <a:cs typeface="Calibri"/>
              </a:rPr>
              <a:pPr algn="r"/>
              <a:t>‹#›</a:t>
            </a:fld>
            <a:endParaRPr lang="en-US" sz="1200" b="1" i="0" dirty="0">
              <a:solidFill>
                <a:srgbClr val="FFC800"/>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7" name="Titre 4">
            <a:extLst>
              <a:ext uri="{FF2B5EF4-FFF2-40B4-BE49-F238E27FC236}">
                <a16:creationId xmlns="" xmlns:a16="http://schemas.microsoft.com/office/drawing/2014/main" id="{7DC02CCC-B141-A445-8785-9136B63C270A}"/>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524360116"/>
      </p:ext>
    </p:extLst>
  </p:cSld>
  <p:clrMap bg1="lt1" tx1="dk1" bg2="lt2" tx2="dk2" accent1="accent1" accent2="accent2" accent3="accent3" accent4="accent4" accent5="accent5" accent6="accent6" hlink="hlink" folHlink="folHlink"/>
  <p:sldLayoutIdLst>
    <p:sldLayoutId id="2147484127" r:id="rId1"/>
    <p:sldLayoutId id="2147484128"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FF9712"/>
            </a:gs>
            <a:gs pos="100000">
              <a:srgbClr val="E31837"/>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FF9712"/>
                </a:solidFill>
                <a:latin typeface="Geogrotesque Sitel Bold" pitchFamily="50" charset="0"/>
                <a:cs typeface="Calibri"/>
              </a:rPr>
              <a:pPr algn="r"/>
              <a:t>‹#›</a:t>
            </a:fld>
            <a:endParaRPr lang="en-US" sz="1200" b="1" i="0" dirty="0">
              <a:solidFill>
                <a:srgbClr val="FF9712"/>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 name="Titre 4">
            <a:extLst>
              <a:ext uri="{FF2B5EF4-FFF2-40B4-BE49-F238E27FC236}">
                <a16:creationId xmlns="" xmlns:a16="http://schemas.microsoft.com/office/drawing/2014/main" id="{4A9FE839-A42E-BC48-BAB0-7EFF941D20CB}"/>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658590548"/>
      </p:ext>
    </p:extLst>
  </p:cSld>
  <p:clrMap bg1="lt1" tx1="dk1" bg2="lt2" tx2="dk2" accent1="accent1" accent2="accent2" accent3="accent3" accent4="accent4" accent5="accent5" accent6="accent6" hlink="hlink" folHlink="folHlink"/>
  <p:sldLayoutIdLst>
    <p:sldLayoutId id="2147484095" r:id="rId1"/>
    <p:sldLayoutId id="2147484096"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40000">
              <a:srgbClr val="E31837"/>
            </a:gs>
            <a:gs pos="100000">
              <a:srgbClr val="DD0079"/>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E31837"/>
                </a:solidFill>
                <a:latin typeface="Geogrotesque Sitel Bold" pitchFamily="50" charset="0"/>
                <a:cs typeface="Calibri"/>
              </a:rPr>
              <a:pPr algn="r"/>
              <a:t>‹#›</a:t>
            </a:fld>
            <a:endParaRPr lang="en-US" sz="1200" b="1" i="0" dirty="0">
              <a:solidFill>
                <a:srgbClr val="E31837"/>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 name="Titre 4">
            <a:extLst>
              <a:ext uri="{FF2B5EF4-FFF2-40B4-BE49-F238E27FC236}">
                <a16:creationId xmlns="" xmlns:a16="http://schemas.microsoft.com/office/drawing/2014/main" id="{082807DC-B9B5-D144-BD48-4FF83ACD6F26}"/>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085134875"/>
      </p:ext>
    </p:extLst>
  </p:cSld>
  <p:clrMap bg1="lt1" tx1="dk1" bg2="lt2" tx2="dk2" accent1="accent1" accent2="accent2" accent3="accent3" accent4="accent4" accent5="accent5" accent6="accent6" hlink="hlink" folHlink="folHlink"/>
  <p:sldLayoutIdLst>
    <p:sldLayoutId id="2147484055" r:id="rId1"/>
    <p:sldLayoutId id="2147484061"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40000">
              <a:srgbClr val="7030A0"/>
            </a:gs>
            <a:gs pos="80000">
              <a:srgbClr val="38329D"/>
            </a:gs>
            <a:gs pos="100000">
              <a:srgbClr val="003499"/>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7030A0"/>
                </a:solidFill>
                <a:latin typeface="Geogrotesque Sitel Bold" pitchFamily="50" charset="0"/>
                <a:cs typeface="Calibri"/>
              </a:rPr>
              <a:pPr algn="r"/>
              <a:t>‹#›</a:t>
            </a:fld>
            <a:endParaRPr lang="en-US" sz="1200" b="1" i="0" dirty="0">
              <a:solidFill>
                <a:srgbClr val="7030A0"/>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 name="Titre 4">
            <a:extLst>
              <a:ext uri="{FF2B5EF4-FFF2-40B4-BE49-F238E27FC236}">
                <a16:creationId xmlns="" xmlns:a16="http://schemas.microsoft.com/office/drawing/2014/main" id="{76AC6C07-C86C-DB46-98F6-B3A24E1F8434}"/>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136547662"/>
      </p:ext>
    </p:extLst>
  </p:cSld>
  <p:clrMap bg1="lt1" tx1="dk1" bg2="lt2" tx2="dk2" accent1="accent1" accent2="accent2" accent3="accent3" accent4="accent4" accent5="accent5" accent6="accent6" hlink="hlink" folHlink="folHlink"/>
  <p:sldLayoutIdLst>
    <p:sldLayoutId id="2147484102" r:id="rId1"/>
    <p:sldLayoutId id="2147484103"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20000">
              <a:srgbClr val="003499"/>
            </a:gs>
            <a:gs pos="100000">
              <a:srgbClr val="0070C0"/>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0070C0"/>
                </a:solidFill>
                <a:latin typeface="Geogrotesque Sitel Bold" pitchFamily="50" charset="0"/>
                <a:cs typeface="Calibri"/>
              </a:rPr>
              <a:pPr algn="r"/>
              <a:t>‹#›</a:t>
            </a:fld>
            <a:endParaRPr lang="en-US" sz="1200" b="1" i="0" dirty="0">
              <a:solidFill>
                <a:srgbClr val="0070C0"/>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 name="Titre 4">
            <a:extLst>
              <a:ext uri="{FF2B5EF4-FFF2-40B4-BE49-F238E27FC236}">
                <a16:creationId xmlns="" xmlns:a16="http://schemas.microsoft.com/office/drawing/2014/main" id="{47527E5E-6DFF-6D4D-8538-5288436005AD}"/>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286845709"/>
      </p:ext>
    </p:extLst>
  </p:cSld>
  <p:clrMap bg1="lt1" tx1="dk1" bg2="lt2" tx2="dk2" accent1="accent1" accent2="accent2" accent3="accent3" accent4="accent4" accent5="accent5" accent6="accent6" hlink="hlink" folHlink="folHlink"/>
  <p:sldLayoutIdLst>
    <p:sldLayoutId id="2147484068" r:id="rId1"/>
    <p:sldLayoutId id="2147484069"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40000">
              <a:srgbClr val="0070C0"/>
            </a:gs>
            <a:gs pos="100000">
              <a:srgbClr val="13B5EA"/>
            </a:gs>
          </a:gsLst>
          <a:lin ang="3600000" scaled="0"/>
        </a:gradFill>
        <a:effectLst/>
      </p:bgPr>
    </p:bg>
    <p:spTree>
      <p:nvGrpSpPr>
        <p:cNvPr id="1" name=""/>
        <p:cNvGrpSpPr/>
        <p:nvPr/>
      </p:nvGrpSpPr>
      <p:grpSpPr>
        <a:xfrm>
          <a:off x="0" y="0"/>
          <a:ext cx="0" cy="0"/>
          <a:chOff x="0" y="0"/>
          <a:chExt cx="0" cy="0"/>
        </a:xfrm>
      </p:grpSpPr>
      <p:sp>
        <p:nvSpPr>
          <p:cNvPr id="9" name="Rectangle 8"/>
          <p:cNvSpPr/>
          <p:nvPr userDrawn="1"/>
        </p:nvSpPr>
        <p:spPr>
          <a:xfrm>
            <a:off x="-1" y="6482741"/>
            <a:ext cx="482778" cy="1913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a:p>
        </p:txBody>
      </p:sp>
      <p:sp>
        <p:nvSpPr>
          <p:cNvPr id="10" name="Titre 1"/>
          <p:cNvSpPr txBox="1">
            <a:spLocks/>
          </p:cNvSpPr>
          <p:nvPr userDrawn="1"/>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i="0" smtClean="0">
                <a:solidFill>
                  <a:srgbClr val="0070C0"/>
                </a:solidFill>
                <a:latin typeface="Geogrotesque Sitel Bold" pitchFamily="50" charset="0"/>
                <a:cs typeface="Calibri"/>
              </a:rPr>
              <a:pPr algn="r"/>
              <a:t>‹#›</a:t>
            </a:fld>
            <a:endParaRPr lang="en-US" sz="1200" b="1" i="0" dirty="0">
              <a:solidFill>
                <a:srgbClr val="0070C0"/>
              </a:solidFill>
              <a:latin typeface="Geogrotesque Sitel Bold" pitchFamily="50" charset="0"/>
              <a:cs typeface="Calibri"/>
            </a:endParaRPr>
          </a:p>
        </p:txBody>
      </p:sp>
      <p:pic>
        <p:nvPicPr>
          <p:cNvPr id="13" name="Imag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75156" y="6404379"/>
            <a:ext cx="804385" cy="347348"/>
          </a:xfrm>
          <a:prstGeom prst="rect">
            <a:avLst/>
          </a:prstGeom>
        </p:spPr>
      </p:pic>
      <p:sp>
        <p:nvSpPr>
          <p:cNvPr id="6" name="Titre 4">
            <a:extLst>
              <a:ext uri="{FF2B5EF4-FFF2-40B4-BE49-F238E27FC236}">
                <a16:creationId xmlns="" xmlns:a16="http://schemas.microsoft.com/office/drawing/2014/main" id="{AF46DAAD-C7D3-E44E-8933-597FCFC31462}"/>
              </a:ext>
            </a:extLst>
          </p:cNvPr>
          <p:cNvSpPr txBox="1">
            <a:spLocks/>
          </p:cNvSpPr>
          <p:nvPr userDrawn="1"/>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i="0" noProof="0" dirty="0">
                <a:solidFill>
                  <a:srgbClr val="FFFFFF"/>
                </a:solidFill>
                <a:latin typeface="Geogrotesque Sitel Regular" pitchFamily="50" charset="0"/>
                <a:ea typeface="Geogrotesque Sitel Bold" charset="0"/>
                <a:cs typeface="Geogrotesque Sitel Bold" charset="0"/>
              </a:rPr>
              <a:t>Create Connection. Value Conversation.</a:t>
            </a:r>
          </a:p>
        </p:txBody>
      </p:sp>
    </p:spTree>
    <p:extLst>
      <p:ext uri="{BB962C8B-B14F-4D97-AF65-F5344CB8AC3E}">
        <p14:creationId xmlns:p14="http://schemas.microsoft.com/office/powerpoint/2010/main" val="1268273258"/>
      </p:ext>
    </p:extLst>
  </p:cSld>
  <p:clrMap bg1="lt1" tx1="dk1" bg2="lt2" tx2="dk2" accent1="accent1" accent2="accent2" accent3="accent3" accent4="accent4" accent5="accent5" accent6="accent6" hlink="hlink" folHlink="folHlink"/>
  <p:sldLayoutIdLst>
    <p:sldLayoutId id="2147484099" r:id="rId1"/>
    <p:sldLayoutId id="2147484100" r:id="rId2"/>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188.xml"/><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xml"/><Relationship Id="rId1" Type="http://schemas.openxmlformats.org/officeDocument/2006/relationships/slideLayout" Target="../slideLayouts/slideLayout261.xml"/><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215.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1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xml"/><Relationship Id="rId1" Type="http://schemas.openxmlformats.org/officeDocument/2006/relationships/slideLayout" Target="../slideLayouts/slideLayout215.xml"/></Relationships>
</file>

<file path=ppt/slides/_rels/slide1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jpg"/><Relationship Id="rId7"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14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rowthcenter.sitel.com/NewGrowthCenter/View/PP/Home.aspx" TargetMode="External"/><Relationship Id="rId2" Type="http://schemas.openxmlformats.org/officeDocument/2006/relationships/image" Target="../media/image72.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12.xml"/><Relationship Id="rId6" Type="http://schemas.openxmlformats.org/officeDocument/2006/relationships/hyperlink" Target="https://growthcenter.sitel.com/NewGrowthCenter/View/PP/Home.aspx"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hyperlink" Target="file:///\\Users\WilsonCooke\Desktop\Clients\Sitel\2013%20identity%20Lee%20W\Final%20Word:PPT%20elements\Corporate%20presentation.pptx#-1,7,PowerPoint Presentation"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16.jpeg"/><Relationship Id="rId7" Type="http://schemas.openxmlformats.org/officeDocument/2006/relationships/image" Target="../media/image120.jpeg"/><Relationship Id="rId2" Type="http://schemas.openxmlformats.org/officeDocument/2006/relationships/image" Target="../media/image115.jpeg"/><Relationship Id="rId1" Type="http://schemas.openxmlformats.org/officeDocument/2006/relationships/slideLayout" Target="../slideLayouts/slideLayout32.xml"/><Relationship Id="rId6" Type="http://schemas.openxmlformats.org/officeDocument/2006/relationships/image" Target="../media/image119.png"/><Relationship Id="rId5" Type="http://schemas.openxmlformats.org/officeDocument/2006/relationships/image" Target="../media/image118.jpeg"/><Relationship Id="rId10" Type="http://schemas.openxmlformats.org/officeDocument/2006/relationships/image" Target="../media/image123.jpeg"/><Relationship Id="rId4" Type="http://schemas.openxmlformats.org/officeDocument/2006/relationships/image" Target="../media/image117.jpeg"/><Relationship Id="rId9" Type="http://schemas.openxmlformats.org/officeDocument/2006/relationships/image" Target="../media/image122.jpeg"/></Relationships>
</file>

<file path=ppt/slides/_rels/slide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image" Target="../media/image126.jpeg"/><Relationship Id="rId1" Type="http://schemas.openxmlformats.org/officeDocument/2006/relationships/slideLayout" Target="../slideLayouts/slideLayout29.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128.jpeg"/></Relationships>
</file>

<file path=ppt/slides/_rels/slide54.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pPr lvl="0" defTabSz="609585">
              <a:spcBef>
                <a:spcPts val="0"/>
              </a:spcBef>
            </a:pPr>
            <a:r>
              <a:rPr lang="en-US" dirty="0" smtClean="0">
                <a:ea typeface="Geogrotesque Sitel" charset="0"/>
                <a:cs typeface="Geogrotesque Sitel" charset="0"/>
              </a:rPr>
              <a:t>Opening</a:t>
            </a:r>
            <a:r>
              <a:rPr lang="en-US" b="0" dirty="0">
                <a:ea typeface="Geogrotesque Sitel" charset="0"/>
                <a:cs typeface="Geogrotesque Sitel" charset="0"/>
              </a:rPr>
              <a:t/>
            </a:r>
            <a:br>
              <a:rPr lang="en-US" b="0" dirty="0">
                <a:ea typeface="Geogrotesque Sitel" charset="0"/>
                <a:cs typeface="Geogrotesque Sitel" charset="0"/>
              </a:rPr>
            </a:br>
            <a:r>
              <a:rPr lang="en-US" sz="2800" b="0" dirty="0">
                <a:latin typeface="Geogrotesque Sitel Light" pitchFamily="50" charset="0"/>
                <a:ea typeface="Geogrotesque Sitel" charset="0"/>
                <a:cs typeface="Geogrotesque Sitel" charset="0"/>
              </a:rPr>
              <a:t>Title </a:t>
            </a:r>
            <a:r>
              <a:rPr lang="en-US" sz="2800" b="0" dirty="0" smtClean="0">
                <a:latin typeface="Geogrotesque Sitel Light" pitchFamily="50" charset="0"/>
                <a:ea typeface="Geogrotesque Sitel" charset="0"/>
                <a:cs typeface="Geogrotesque Sitel" charset="0"/>
              </a:rPr>
              <a:t>Presentation</a:t>
            </a:r>
            <a:endParaRPr lang="en-US" sz="3600" b="0" dirty="0">
              <a:latin typeface="Geogrotesque Sitel Light" pitchFamily="50" charset="0"/>
              <a:ea typeface="Geogrotesque Sitel" charset="0"/>
              <a:cs typeface="Geogrotesque Sitel" charset="0"/>
            </a:endParaRPr>
          </a:p>
        </p:txBody>
      </p:sp>
    </p:spTree>
    <p:extLst>
      <p:ext uri="{BB962C8B-B14F-4D97-AF65-F5344CB8AC3E}">
        <p14:creationId xmlns:p14="http://schemas.microsoft.com/office/powerpoint/2010/main" val="1224129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43486" b="5524"/>
          <a:stretch/>
        </p:blipFill>
        <p:spPr>
          <a:xfrm>
            <a:off x="5473237" y="2"/>
            <a:ext cx="6718763" cy="6317999"/>
          </a:xfrm>
          <a:prstGeom prst="rect">
            <a:avLst/>
          </a:prstGeom>
        </p:spPr>
      </p:pic>
      <p:grpSp>
        <p:nvGrpSpPr>
          <p:cNvPr id="8" name="Group 7"/>
          <p:cNvGrpSpPr/>
          <p:nvPr/>
        </p:nvGrpSpPr>
        <p:grpSpPr>
          <a:xfrm>
            <a:off x="7488172" y="892452"/>
            <a:ext cx="4703828" cy="5135814"/>
            <a:chOff x="7488172" y="892452"/>
            <a:chExt cx="4703828" cy="5135814"/>
          </a:xfrm>
        </p:grpSpPr>
        <p:pic>
          <p:nvPicPr>
            <p:cNvPr id="5" name="Picture 4"/>
            <p:cNvPicPr>
              <a:picLocks noChangeAspect="1"/>
            </p:cNvPicPr>
            <p:nvPr/>
          </p:nvPicPr>
          <p:blipFill rotWithShape="1">
            <a:blip r:embed="rId4"/>
            <a:srcRect l="23194" t="13086" r="28596" b="6861"/>
            <a:stretch/>
          </p:blipFill>
          <p:spPr>
            <a:xfrm>
              <a:off x="7488172" y="892452"/>
              <a:ext cx="4703828" cy="4393651"/>
            </a:xfrm>
            <a:prstGeom prst="rect">
              <a:avLst/>
            </a:prstGeom>
          </p:spPr>
        </p:pic>
        <p:sp>
          <p:nvSpPr>
            <p:cNvPr id="6" name="Rectangle 5"/>
            <p:cNvSpPr/>
            <p:nvPr/>
          </p:nvSpPr>
          <p:spPr>
            <a:xfrm>
              <a:off x="7488172" y="5113866"/>
              <a:ext cx="470382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xmlns="" id="{AD38123C-6197-444C-B3B2-6E0D0020749F}"/>
              </a:ext>
            </a:extLst>
          </p:cNvPr>
          <p:cNvSpPr/>
          <p:nvPr/>
        </p:nvSpPr>
        <p:spPr>
          <a:xfrm>
            <a:off x="5473237" y="2"/>
            <a:ext cx="6718763" cy="6318000"/>
          </a:xfrm>
          <a:prstGeom prst="rect">
            <a:avLst/>
          </a:prstGeom>
          <a:gradFill flip="none" rotWithShape="1">
            <a:gsLst>
              <a:gs pos="100000">
                <a:schemeClr val="bg1">
                  <a:alpha val="0"/>
                </a:schemeClr>
              </a:gs>
              <a:gs pos="70000">
                <a:srgbClr val="FFFFFF">
                  <a:alpha val="0"/>
                </a:srgbClr>
              </a:gs>
              <a:gs pos="5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4" name="Rectangle 23">
            <a:extLst>
              <a:ext uri="{FF2B5EF4-FFF2-40B4-BE49-F238E27FC236}">
                <a16:creationId xmlns="" xmlns:a16="http://schemas.microsoft.com/office/drawing/2014/main" id="{8AA08D8E-4FFB-0640-ADB6-4137AF7F58FC}"/>
              </a:ext>
            </a:extLst>
          </p:cNvPr>
          <p:cNvSpPr/>
          <p:nvPr/>
        </p:nvSpPr>
        <p:spPr>
          <a:xfrm>
            <a:off x="5473237" y="1"/>
            <a:ext cx="6718763" cy="6318000"/>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re 1">
            <a:extLst>
              <a:ext uri="{FF2B5EF4-FFF2-40B4-BE49-F238E27FC236}">
                <a16:creationId xmlns:a16="http://schemas.microsoft.com/office/drawing/2014/main" xmlns="" id="{7CAD94F0-69AE-4E49-BBCE-44427B23B67F}"/>
              </a:ext>
            </a:extLst>
          </p:cNvPr>
          <p:cNvSpPr txBox="1">
            <a:spLocks/>
          </p:cNvSpPr>
          <p:nvPr/>
        </p:nvSpPr>
        <p:spPr>
          <a:xfrm>
            <a:off x="539520" y="1809990"/>
            <a:ext cx="4743679" cy="1717393"/>
          </a:xfrm>
          <a:prstGeom prst="rect">
            <a:avLst/>
          </a:prstGeom>
        </p:spPr>
        <p:txBody>
          <a:bodyPr wrap="square">
            <a:spAutoFit/>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lnSpc>
                <a:spcPct val="80000"/>
              </a:lnSpc>
            </a:pPr>
            <a:r>
              <a:rPr lang="en-US" sz="6600" b="1" i="1" dirty="0" smtClean="0">
                <a:latin typeface="Geogrotesque Sitel Bold" pitchFamily="50" charset="0"/>
                <a:ea typeface="Geogrotesque Sitel Bold" charset="0"/>
                <a:cs typeface="Geogrotesque Sitel Bold" charset="0"/>
              </a:rPr>
              <a:t>Sitel Group</a:t>
            </a:r>
            <a:r>
              <a:rPr lang="en-US" sz="6600" i="1" dirty="0" smtClean="0">
                <a:latin typeface="Geogrotesque Sitel Regular" pitchFamily="50" charset="0"/>
                <a:ea typeface="Geogrotesque Sitel Bold" charset="0"/>
                <a:cs typeface="Geogrotesque Sitel Bold" charset="0"/>
              </a:rPr>
              <a:t>®</a:t>
            </a:r>
            <a:r>
              <a:rPr lang="en-US" sz="6600" b="1" i="1" dirty="0" smtClean="0">
                <a:latin typeface="Geogrotesque Sitel Bold" pitchFamily="50" charset="0"/>
                <a:ea typeface="Geogrotesque Sitel Bold" charset="0"/>
                <a:cs typeface="Geogrotesque Sitel Bold" charset="0"/>
              </a:rPr>
              <a:t> Story</a:t>
            </a:r>
            <a:endParaRPr lang="en-US" sz="3200" b="1" i="1" dirty="0">
              <a:latin typeface="Geogrotesque Sitel Bold" pitchFamily="50" charset="0"/>
              <a:ea typeface="Geogrotesque" charset="0"/>
              <a:cs typeface="Geogrotesque" charset="0"/>
            </a:endParaRPr>
          </a:p>
        </p:txBody>
      </p:sp>
      <p:sp>
        <p:nvSpPr>
          <p:cNvPr id="28" name="Rectangle 27">
            <a:extLst>
              <a:ext uri="{FF2B5EF4-FFF2-40B4-BE49-F238E27FC236}">
                <a16:creationId xmlns:a16="http://schemas.microsoft.com/office/drawing/2014/main" xmlns="" id="{D6AFAB0C-47C5-714A-B5B9-1621D17C8F8D}"/>
              </a:ext>
            </a:extLst>
          </p:cNvPr>
          <p:cNvSpPr/>
          <p:nvPr/>
        </p:nvSpPr>
        <p:spPr>
          <a:xfrm>
            <a:off x="576560" y="1040549"/>
            <a:ext cx="2491580" cy="769441"/>
          </a:xfrm>
          <a:prstGeom prst="rect">
            <a:avLst/>
          </a:prstGeom>
        </p:spPr>
        <p:txBody>
          <a:bodyPr wrap="none">
            <a:spAutoFit/>
          </a:bodyPr>
          <a:lstStyle/>
          <a:p>
            <a:r>
              <a:rPr lang="en-US" sz="4400" i="1" dirty="0" smtClean="0">
                <a:solidFill>
                  <a:srgbClr val="000000"/>
                </a:solidFill>
                <a:latin typeface="Geogrotesque Sitel Light" pitchFamily="2" charset="0"/>
                <a:ea typeface="Geogrotesque Sitel Bold" charset="0"/>
                <a:cs typeface="Geogrotesque Sitel Bold" charset="0"/>
              </a:rPr>
              <a:t>Share </a:t>
            </a:r>
            <a:r>
              <a:rPr lang="en-US" sz="4400" i="1" dirty="0">
                <a:solidFill>
                  <a:srgbClr val="000000"/>
                </a:solidFill>
                <a:latin typeface="Geogrotesque Sitel Light" pitchFamily="2" charset="0"/>
                <a:ea typeface="Geogrotesque Sitel Bold" charset="0"/>
                <a:cs typeface="Geogrotesque Sitel Bold" charset="0"/>
              </a:rPr>
              <a:t>O</a:t>
            </a:r>
            <a:r>
              <a:rPr lang="en-US" sz="4400" i="1" dirty="0" smtClean="0">
                <a:solidFill>
                  <a:srgbClr val="000000"/>
                </a:solidFill>
                <a:latin typeface="Geogrotesque Sitel Light" pitchFamily="2" charset="0"/>
                <a:ea typeface="Geogrotesque Sitel Bold" charset="0"/>
                <a:cs typeface="Geogrotesque Sitel Bold" charset="0"/>
              </a:rPr>
              <a:t>ur</a:t>
            </a:r>
            <a:endParaRPr lang="en-US" sz="2000" dirty="0"/>
          </a:p>
        </p:txBody>
      </p:sp>
      <p:sp>
        <p:nvSpPr>
          <p:cNvPr id="16" name="Text Placeholder 5">
            <a:extLst>
              <a:ext uri="{FF2B5EF4-FFF2-40B4-BE49-F238E27FC236}">
                <a16:creationId xmlns:a16="http://schemas.microsoft.com/office/drawing/2014/main" xmlns="" id="{B62AEA68-50EA-A249-A944-EAF3C4AD5579}"/>
              </a:ext>
            </a:extLst>
          </p:cNvPr>
          <p:cNvSpPr txBox="1">
            <a:spLocks/>
          </p:cNvSpPr>
          <p:nvPr/>
        </p:nvSpPr>
        <p:spPr>
          <a:xfrm>
            <a:off x="5473237" y="5241220"/>
            <a:ext cx="3377047" cy="266021"/>
          </a:xfrm>
          <a:prstGeom prst="rect">
            <a:avLst/>
          </a:prstGeom>
          <a:solidFill>
            <a:srgbClr val="000000"/>
          </a:solidFill>
        </p:spPr>
        <p:txBody>
          <a:bodyPr vert="horz" wrap="none" lIns="684000" tIns="72000" rIns="72000" bIns="36000">
            <a:spAutoFit/>
          </a:bodyPr>
          <a:lstStyle>
            <a:lvl1pPr marL="0" indent="0" algn="l" defTabSz="1219170" rtl="0" eaLnBrk="1" latinLnBrk="0" hangingPunct="1">
              <a:lnSpc>
                <a:spcPct val="60000"/>
              </a:lnSpc>
              <a:spcBef>
                <a:spcPts val="1333"/>
              </a:spcBef>
              <a:buFont typeface="Arial" panose="020B0604020202020204" pitchFamily="34" charset="0"/>
              <a:buNone/>
              <a:defRPr sz="2400" b="0" i="0" kern="1200" baseline="0">
                <a:solidFill>
                  <a:schemeClr val="bg1"/>
                </a:solidFill>
                <a:latin typeface="Geogrotesque Sitel Light" pitchFamily="50" charset="0"/>
                <a:ea typeface="Geogrotesque Sitel Light" pitchFamily="50" charset="0"/>
                <a:cs typeface="Geogrotesque Sitel Light" pitchFamily="50"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ct val="85000"/>
              </a:lnSpc>
              <a:spcBef>
                <a:spcPts val="0"/>
              </a:spcBef>
            </a:pPr>
            <a:r>
              <a:rPr lang="en-US" sz="1200" b="1" i="1" dirty="0" smtClean="0">
                <a:solidFill>
                  <a:srgbClr val="FFFFFF"/>
                </a:solidFill>
                <a:latin typeface="Geogrotesque Sitel Bold"/>
              </a:rPr>
              <a:t>DOWNLOAD THE LATEST VERSION OF THE</a:t>
            </a:r>
            <a:endParaRPr lang="en-US" sz="1200" b="1" i="1" dirty="0">
              <a:solidFill>
                <a:srgbClr val="FFFFFF"/>
              </a:solidFill>
              <a:latin typeface="Geogrotesque Sitel Bold"/>
            </a:endParaRPr>
          </a:p>
        </p:txBody>
      </p:sp>
      <p:sp>
        <p:nvSpPr>
          <p:cNvPr id="18" name="Text Placeholder 5">
            <a:extLst>
              <a:ext uri="{FF2B5EF4-FFF2-40B4-BE49-F238E27FC236}">
                <a16:creationId xmlns:a16="http://schemas.microsoft.com/office/drawing/2014/main" xmlns="" id="{B62AEA68-50EA-A249-A944-EAF3C4AD5579}"/>
              </a:ext>
            </a:extLst>
          </p:cNvPr>
          <p:cNvSpPr txBox="1">
            <a:spLocks/>
          </p:cNvSpPr>
          <p:nvPr/>
        </p:nvSpPr>
        <p:spPr>
          <a:xfrm>
            <a:off x="5473237" y="5541106"/>
            <a:ext cx="4793012" cy="266021"/>
          </a:xfrm>
          <a:prstGeom prst="rect">
            <a:avLst/>
          </a:prstGeom>
          <a:solidFill>
            <a:srgbClr val="000000"/>
          </a:solidFill>
        </p:spPr>
        <p:txBody>
          <a:bodyPr vert="horz" wrap="none" lIns="684000" tIns="72000" rIns="72000" bIns="36000">
            <a:spAutoFit/>
          </a:bodyPr>
          <a:lstStyle>
            <a:lvl1pPr marL="0" indent="0" algn="l" defTabSz="1219170" rtl="0" eaLnBrk="1" latinLnBrk="0" hangingPunct="1">
              <a:lnSpc>
                <a:spcPct val="60000"/>
              </a:lnSpc>
              <a:spcBef>
                <a:spcPts val="1333"/>
              </a:spcBef>
              <a:buFont typeface="Arial" panose="020B0604020202020204" pitchFamily="34" charset="0"/>
              <a:buNone/>
              <a:defRPr sz="2400" b="0" i="0" kern="1200" baseline="0">
                <a:solidFill>
                  <a:schemeClr val="bg1"/>
                </a:solidFill>
                <a:latin typeface="Geogrotesque Sitel Light" pitchFamily="50" charset="0"/>
                <a:ea typeface="Geogrotesque Sitel Light" pitchFamily="50" charset="0"/>
                <a:cs typeface="Geogrotesque Sitel Light" pitchFamily="50"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ct val="85000"/>
              </a:lnSpc>
              <a:spcBef>
                <a:spcPts val="0"/>
              </a:spcBef>
            </a:pPr>
            <a:r>
              <a:rPr lang="en-US" sz="1200" b="1" i="1" dirty="0" smtClean="0">
                <a:solidFill>
                  <a:srgbClr val="FFFFFF"/>
                </a:solidFill>
                <a:latin typeface="Geogrotesque Sitel Bold"/>
              </a:rPr>
              <a:t>CORPORATE OVERVIEW PRESENTATION FROM GROWTHCENTER</a:t>
            </a:r>
            <a:endParaRPr lang="en-US" sz="1200" b="1" i="1" dirty="0">
              <a:solidFill>
                <a:srgbClr val="FFFFFF"/>
              </a:solidFill>
              <a:latin typeface="Geogrotesque Sitel Bold"/>
            </a:endParaRPr>
          </a:p>
        </p:txBody>
      </p:sp>
      <p:cxnSp>
        <p:nvCxnSpPr>
          <p:cNvPr id="30" name="Connecteur droit 3">
            <a:extLst>
              <a:ext uri="{FF2B5EF4-FFF2-40B4-BE49-F238E27FC236}">
                <a16:creationId xmlns:a16="http://schemas.microsoft.com/office/drawing/2014/main" xmlns="" id="{CCB77100-13D3-3C46-A1D6-63F16B6BAFFC}"/>
              </a:ext>
            </a:extLst>
          </p:cNvPr>
          <p:cNvCxnSpPr/>
          <p:nvPr/>
        </p:nvCxnSpPr>
        <p:spPr>
          <a:xfrm>
            <a:off x="-55280" y="3806456"/>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31" name="Espace réservé du texte 3"/>
          <p:cNvSpPr txBox="1">
            <a:spLocks/>
          </p:cNvSpPr>
          <p:nvPr/>
        </p:nvSpPr>
        <p:spPr>
          <a:xfrm>
            <a:off x="539523" y="4226130"/>
            <a:ext cx="4252286"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en-US" sz="1400" dirty="0" smtClean="0">
                <a:latin typeface="Calibri Light" charset="0"/>
                <a:ea typeface="Calibri Light" charset="0"/>
                <a:cs typeface="Calibri Light" charset="0"/>
              </a:rPr>
              <a:t>You can access the latest version of the Sitel Group </a:t>
            </a:r>
            <a:r>
              <a:rPr lang="en-US" sz="1400" dirty="0">
                <a:latin typeface="Calibri Light" charset="0"/>
                <a:ea typeface="Calibri Light" charset="0"/>
                <a:cs typeface="Calibri Light" charset="0"/>
              </a:rPr>
              <a:t>c</a:t>
            </a:r>
            <a:r>
              <a:rPr lang="en-US" sz="1400" dirty="0" smtClean="0">
                <a:latin typeface="Calibri Light" charset="0"/>
                <a:ea typeface="Calibri Light" charset="0"/>
                <a:cs typeface="Calibri Light" charset="0"/>
              </a:rPr>
              <a:t>orporate presentation on GrowthCenter at:</a:t>
            </a:r>
            <a:endParaRPr lang="en-US" sz="1400" dirty="0">
              <a:latin typeface="Calibri Light" charset="0"/>
              <a:ea typeface="Calibri Light" charset="0"/>
              <a:cs typeface="Calibri Light" charset="0"/>
            </a:endParaRPr>
          </a:p>
          <a:p>
            <a:pPr marL="0" indent="0">
              <a:buNone/>
            </a:pPr>
            <a:r>
              <a:rPr lang="en-US" sz="1200" b="1" dirty="0" smtClean="0">
                <a:latin typeface="Calibri Light" charset="0"/>
                <a:ea typeface="Calibri Light" charset="0"/>
                <a:cs typeface="Calibri Light" charset="0"/>
              </a:rPr>
              <a:t>GrowthCenter </a:t>
            </a:r>
            <a:r>
              <a:rPr lang="en-US" sz="1200" dirty="0" smtClean="0">
                <a:latin typeface="Calibri Light" charset="0"/>
                <a:ea typeface="Calibri Light" charset="0"/>
                <a:cs typeface="Calibri Light" charset="0"/>
              </a:rPr>
              <a:t>&gt;</a:t>
            </a:r>
            <a:r>
              <a:rPr lang="en-US" sz="1200" b="1" dirty="0" smtClean="0">
                <a:latin typeface="Calibri Light" charset="0"/>
                <a:ea typeface="Calibri Light" charset="0"/>
                <a:cs typeface="Calibri Light" charset="0"/>
              </a:rPr>
              <a:t> Sales </a:t>
            </a:r>
            <a:r>
              <a:rPr lang="en-US" sz="1200" b="1" dirty="0">
                <a:latin typeface="Calibri Light" charset="0"/>
                <a:ea typeface="Calibri Light" charset="0"/>
                <a:cs typeface="Calibri Light" charset="0"/>
              </a:rPr>
              <a:t>Support Materials </a:t>
            </a:r>
            <a:r>
              <a:rPr lang="en-US" sz="1200" dirty="0">
                <a:latin typeface="Calibri Light" charset="0"/>
                <a:ea typeface="Calibri Light" charset="0"/>
                <a:cs typeface="Calibri Light" charset="0"/>
              </a:rPr>
              <a:t>&gt;</a:t>
            </a:r>
            <a:r>
              <a:rPr lang="en-US" sz="1200" b="1" dirty="0">
                <a:latin typeface="Calibri Light" charset="0"/>
                <a:ea typeface="Calibri Light" charset="0"/>
                <a:cs typeface="Calibri Light" charset="0"/>
              </a:rPr>
              <a:t> </a:t>
            </a:r>
            <a:r>
              <a:rPr lang="en-US" sz="1200" b="1" dirty="0" smtClean="0">
                <a:latin typeface="Calibri Light" charset="0"/>
                <a:ea typeface="Calibri Light" charset="0"/>
                <a:cs typeface="Calibri Light" charset="0"/>
              </a:rPr>
              <a:t>Sample Presentations</a:t>
            </a:r>
            <a:r>
              <a:rPr lang="en-US" sz="1200" b="1" dirty="0">
                <a:latin typeface="Calibri Light" charset="0"/>
                <a:ea typeface="Calibri Light" charset="0"/>
                <a:cs typeface="Calibri Light" charset="0"/>
              </a:rPr>
              <a:t> </a:t>
            </a:r>
            <a:r>
              <a:rPr lang="en-US" sz="1200" dirty="0">
                <a:latin typeface="Calibri Light" charset="0"/>
                <a:ea typeface="Calibri Light" charset="0"/>
                <a:cs typeface="Calibri Light" charset="0"/>
              </a:rPr>
              <a:t>&gt;</a:t>
            </a:r>
            <a:r>
              <a:rPr lang="en-US" sz="1200" b="1" dirty="0">
                <a:latin typeface="Calibri Light" charset="0"/>
                <a:ea typeface="Calibri Light" charset="0"/>
                <a:cs typeface="Calibri Light" charset="0"/>
              </a:rPr>
              <a:t> </a:t>
            </a:r>
            <a:r>
              <a:rPr lang="en-US" sz="1200" b="1" dirty="0" smtClean="0">
                <a:latin typeface="Calibri Light" charset="0"/>
                <a:ea typeface="Calibri Light" charset="0"/>
                <a:cs typeface="Calibri Light" charset="0"/>
              </a:rPr>
              <a:t>Sitel </a:t>
            </a:r>
            <a:r>
              <a:rPr lang="en-US" sz="1200" b="1" dirty="0">
                <a:latin typeface="Calibri Light" charset="0"/>
                <a:ea typeface="Calibri Light" charset="0"/>
                <a:cs typeface="Calibri Light" charset="0"/>
              </a:rPr>
              <a:t>Group Corporate Overview PowerPoint </a:t>
            </a:r>
            <a:r>
              <a:rPr lang="en-US" sz="1200" b="1" dirty="0" smtClean="0">
                <a:latin typeface="Calibri Light" charset="0"/>
                <a:ea typeface="Calibri Light" charset="0"/>
                <a:cs typeface="Calibri Light" charset="0"/>
              </a:rPr>
              <a:t>Deck</a:t>
            </a:r>
            <a:endParaRPr lang="en-US" sz="1200" b="1" dirty="0">
              <a:latin typeface="Calibri Light" charset="0"/>
              <a:ea typeface="Calibri Light" charset="0"/>
              <a:cs typeface="Calibri Light" charset="0"/>
            </a:endParaRPr>
          </a:p>
          <a:p>
            <a:pPr marL="0" indent="0">
              <a:buNone/>
            </a:pPr>
            <a:r>
              <a:rPr lang="en-US" sz="1200" b="1" dirty="0" smtClean="0">
                <a:latin typeface="Calibri Light" charset="0"/>
                <a:ea typeface="Calibri Light" charset="0"/>
                <a:cs typeface="Calibri Light" charset="0"/>
              </a:rPr>
              <a:t>Or search “corporate overview”</a:t>
            </a:r>
          </a:p>
        </p:txBody>
      </p:sp>
      <p:grpSp>
        <p:nvGrpSpPr>
          <p:cNvPr id="9" name="Group 8"/>
          <p:cNvGrpSpPr/>
          <p:nvPr/>
        </p:nvGrpSpPr>
        <p:grpSpPr>
          <a:xfrm>
            <a:off x="5130178" y="5173878"/>
            <a:ext cx="686118" cy="686118"/>
            <a:chOff x="7055834" y="5223738"/>
            <a:chExt cx="686118" cy="686118"/>
          </a:xfrm>
        </p:grpSpPr>
        <p:sp>
          <p:nvSpPr>
            <p:cNvPr id="33" name="Ellipse 285">
              <a:extLst>
                <a:ext uri="{FF2B5EF4-FFF2-40B4-BE49-F238E27FC236}">
                  <a16:creationId xmlns="" xmlns:a16="http://schemas.microsoft.com/office/drawing/2014/main" id="{D81DAA8B-5667-6749-8599-7E71FE49A0D1}"/>
                </a:ext>
              </a:extLst>
            </p:cNvPr>
            <p:cNvSpPr/>
            <p:nvPr/>
          </p:nvSpPr>
          <p:spPr>
            <a:xfrm>
              <a:off x="7055834" y="5223738"/>
              <a:ext cx="686118" cy="686118"/>
            </a:xfrm>
            <a:prstGeom prst="ellipse">
              <a:avLst/>
            </a:prstGeom>
            <a:solidFill>
              <a:schemeClr val="bg1"/>
            </a:solid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nvGrpSpPr>
            <p:cNvPr id="34" name="Group 59">
              <a:extLst>
                <a:ext uri="{FF2B5EF4-FFF2-40B4-BE49-F238E27FC236}">
                  <a16:creationId xmlns="" xmlns:a16="http://schemas.microsoft.com/office/drawing/2014/main" id="{8C3863FD-DCE1-6948-90C4-B22F9907DD78}"/>
                </a:ext>
              </a:extLst>
            </p:cNvPr>
            <p:cNvGrpSpPr>
              <a:grpSpLocks noChangeAspect="1"/>
            </p:cNvGrpSpPr>
            <p:nvPr/>
          </p:nvGrpSpPr>
          <p:grpSpPr bwMode="auto">
            <a:xfrm>
              <a:off x="7175803" y="5358926"/>
              <a:ext cx="415925" cy="415019"/>
              <a:chOff x="2126" y="1334"/>
              <a:chExt cx="459" cy="458"/>
            </a:xfrm>
          </p:grpSpPr>
          <p:sp>
            <p:nvSpPr>
              <p:cNvPr id="35" name="Freeform 60">
                <a:extLst>
                  <a:ext uri="{FF2B5EF4-FFF2-40B4-BE49-F238E27FC236}">
                    <a16:creationId xmlns="" xmlns:a16="http://schemas.microsoft.com/office/drawing/2014/main" id="{0A275B2D-D59C-8B4B-AB46-D312A679DD4D}"/>
                  </a:ext>
                </a:extLst>
              </p:cNvPr>
              <p:cNvSpPr>
                <a:spLocks noEditPoints="1"/>
              </p:cNvSpPr>
              <p:nvPr/>
            </p:nvSpPr>
            <p:spPr bwMode="auto">
              <a:xfrm>
                <a:off x="2242" y="1449"/>
                <a:ext cx="343" cy="343"/>
              </a:xfrm>
              <a:custGeom>
                <a:avLst/>
                <a:gdLst>
                  <a:gd name="T0" fmla="*/ 76 w 143"/>
                  <a:gd name="T1" fmla="*/ 102 h 143"/>
                  <a:gd name="T2" fmla="*/ 76 w 143"/>
                  <a:gd name="T3" fmla="*/ 102 h 143"/>
                  <a:gd name="T4" fmla="*/ 116 w 143"/>
                  <a:gd name="T5" fmla="*/ 141 h 143"/>
                  <a:gd name="T6" fmla="*/ 119 w 143"/>
                  <a:gd name="T7" fmla="*/ 143 h 143"/>
                  <a:gd name="T8" fmla="*/ 123 w 143"/>
                  <a:gd name="T9" fmla="*/ 141 h 143"/>
                  <a:gd name="T10" fmla="*/ 142 w 143"/>
                  <a:gd name="T11" fmla="*/ 123 h 143"/>
                  <a:gd name="T12" fmla="*/ 143 w 143"/>
                  <a:gd name="T13" fmla="*/ 119 h 143"/>
                  <a:gd name="T14" fmla="*/ 142 w 143"/>
                  <a:gd name="T15" fmla="*/ 115 h 143"/>
                  <a:gd name="T16" fmla="*/ 102 w 143"/>
                  <a:gd name="T17" fmla="*/ 75 h 143"/>
                  <a:gd name="T18" fmla="*/ 131 w 143"/>
                  <a:gd name="T19" fmla="*/ 59 h 143"/>
                  <a:gd name="T20" fmla="*/ 134 w 143"/>
                  <a:gd name="T21" fmla="*/ 54 h 143"/>
                  <a:gd name="T22" fmla="*/ 130 w 143"/>
                  <a:gd name="T23" fmla="*/ 49 h 143"/>
                  <a:gd name="T24" fmla="*/ 8 w 143"/>
                  <a:gd name="T25" fmla="*/ 0 h 143"/>
                  <a:gd name="T26" fmla="*/ 2 w 143"/>
                  <a:gd name="T27" fmla="*/ 1 h 143"/>
                  <a:gd name="T28" fmla="*/ 1 w 143"/>
                  <a:gd name="T29" fmla="*/ 7 h 143"/>
                  <a:gd name="T30" fmla="*/ 50 w 143"/>
                  <a:gd name="T31" fmla="*/ 130 h 143"/>
                  <a:gd name="T32" fmla="*/ 54 w 143"/>
                  <a:gd name="T33" fmla="*/ 133 h 143"/>
                  <a:gd name="T34" fmla="*/ 55 w 143"/>
                  <a:gd name="T35" fmla="*/ 133 h 143"/>
                  <a:gd name="T36" fmla="*/ 59 w 143"/>
                  <a:gd name="T37" fmla="*/ 131 h 143"/>
                  <a:gd name="T38" fmla="*/ 76 w 143"/>
                  <a:gd name="T39" fmla="*/ 102 h 143"/>
                  <a:gd name="T40" fmla="*/ 56 w 143"/>
                  <a:gd name="T41" fmla="*/ 116 h 143"/>
                  <a:gd name="T42" fmla="*/ 55 w 143"/>
                  <a:gd name="T43" fmla="*/ 114 h 143"/>
                  <a:gd name="T44" fmla="*/ 15 w 143"/>
                  <a:gd name="T45" fmla="*/ 14 h 143"/>
                  <a:gd name="T46" fmla="*/ 117 w 143"/>
                  <a:gd name="T47" fmla="*/ 55 h 143"/>
                  <a:gd name="T48" fmla="*/ 91 w 143"/>
                  <a:gd name="T49" fmla="*/ 70 h 143"/>
                  <a:gd name="T50" fmla="*/ 89 w 143"/>
                  <a:gd name="T51" fmla="*/ 74 h 143"/>
                  <a:gd name="T52" fmla="*/ 90 w 143"/>
                  <a:gd name="T53" fmla="*/ 78 h 143"/>
                  <a:gd name="T54" fmla="*/ 131 w 143"/>
                  <a:gd name="T55" fmla="*/ 119 h 143"/>
                  <a:gd name="T56" fmla="*/ 119 w 143"/>
                  <a:gd name="T57" fmla="*/ 130 h 143"/>
                  <a:gd name="T58" fmla="*/ 78 w 143"/>
                  <a:gd name="T59" fmla="*/ 89 h 143"/>
                  <a:gd name="T60" fmla="*/ 74 w 143"/>
                  <a:gd name="T61" fmla="*/ 88 h 143"/>
                  <a:gd name="T62" fmla="*/ 70 w 143"/>
                  <a:gd name="T63" fmla="*/ 91 h 143"/>
                  <a:gd name="T64" fmla="*/ 56 w 143"/>
                  <a:gd name="T65" fmla="*/ 11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3" h="143">
                    <a:moveTo>
                      <a:pt x="76" y="102"/>
                    </a:moveTo>
                    <a:cubicBezTo>
                      <a:pt x="76" y="102"/>
                      <a:pt x="76" y="102"/>
                      <a:pt x="76" y="102"/>
                    </a:cubicBezTo>
                    <a:cubicBezTo>
                      <a:pt x="116" y="141"/>
                      <a:pt x="116" y="141"/>
                      <a:pt x="116" y="141"/>
                    </a:cubicBezTo>
                    <a:cubicBezTo>
                      <a:pt x="117" y="142"/>
                      <a:pt x="118" y="143"/>
                      <a:pt x="119" y="143"/>
                    </a:cubicBezTo>
                    <a:cubicBezTo>
                      <a:pt x="121" y="143"/>
                      <a:pt x="122" y="142"/>
                      <a:pt x="123" y="141"/>
                    </a:cubicBezTo>
                    <a:cubicBezTo>
                      <a:pt x="142" y="123"/>
                      <a:pt x="142" y="123"/>
                      <a:pt x="142" y="123"/>
                    </a:cubicBezTo>
                    <a:cubicBezTo>
                      <a:pt x="143" y="122"/>
                      <a:pt x="143" y="120"/>
                      <a:pt x="143" y="119"/>
                    </a:cubicBezTo>
                    <a:cubicBezTo>
                      <a:pt x="143" y="117"/>
                      <a:pt x="143" y="116"/>
                      <a:pt x="142" y="115"/>
                    </a:cubicBezTo>
                    <a:cubicBezTo>
                      <a:pt x="102" y="75"/>
                      <a:pt x="102" y="75"/>
                      <a:pt x="102" y="75"/>
                    </a:cubicBezTo>
                    <a:cubicBezTo>
                      <a:pt x="131" y="59"/>
                      <a:pt x="131" y="59"/>
                      <a:pt x="131" y="59"/>
                    </a:cubicBezTo>
                    <a:cubicBezTo>
                      <a:pt x="133" y="58"/>
                      <a:pt x="134" y="56"/>
                      <a:pt x="134" y="54"/>
                    </a:cubicBezTo>
                    <a:cubicBezTo>
                      <a:pt x="134" y="52"/>
                      <a:pt x="132" y="50"/>
                      <a:pt x="130" y="49"/>
                    </a:cubicBezTo>
                    <a:cubicBezTo>
                      <a:pt x="8" y="0"/>
                      <a:pt x="8" y="0"/>
                      <a:pt x="8" y="0"/>
                    </a:cubicBezTo>
                    <a:cubicBezTo>
                      <a:pt x="6" y="0"/>
                      <a:pt x="3" y="0"/>
                      <a:pt x="2" y="1"/>
                    </a:cubicBezTo>
                    <a:cubicBezTo>
                      <a:pt x="1" y="3"/>
                      <a:pt x="0" y="5"/>
                      <a:pt x="1" y="7"/>
                    </a:cubicBezTo>
                    <a:cubicBezTo>
                      <a:pt x="50" y="130"/>
                      <a:pt x="50" y="130"/>
                      <a:pt x="50" y="130"/>
                    </a:cubicBezTo>
                    <a:cubicBezTo>
                      <a:pt x="51" y="132"/>
                      <a:pt x="52" y="133"/>
                      <a:pt x="54" y="133"/>
                    </a:cubicBezTo>
                    <a:cubicBezTo>
                      <a:pt x="54" y="133"/>
                      <a:pt x="55" y="133"/>
                      <a:pt x="55" y="133"/>
                    </a:cubicBezTo>
                    <a:cubicBezTo>
                      <a:pt x="57" y="133"/>
                      <a:pt x="58" y="132"/>
                      <a:pt x="59" y="131"/>
                    </a:cubicBezTo>
                    <a:lnTo>
                      <a:pt x="76" y="102"/>
                    </a:lnTo>
                    <a:close/>
                    <a:moveTo>
                      <a:pt x="56" y="116"/>
                    </a:moveTo>
                    <a:cubicBezTo>
                      <a:pt x="55" y="114"/>
                      <a:pt x="55" y="114"/>
                      <a:pt x="55" y="114"/>
                    </a:cubicBezTo>
                    <a:cubicBezTo>
                      <a:pt x="15" y="14"/>
                      <a:pt x="15" y="14"/>
                      <a:pt x="15" y="14"/>
                    </a:cubicBezTo>
                    <a:cubicBezTo>
                      <a:pt x="117" y="55"/>
                      <a:pt x="117" y="55"/>
                      <a:pt x="117" y="55"/>
                    </a:cubicBezTo>
                    <a:cubicBezTo>
                      <a:pt x="91" y="70"/>
                      <a:pt x="91" y="70"/>
                      <a:pt x="91" y="70"/>
                    </a:cubicBezTo>
                    <a:cubicBezTo>
                      <a:pt x="90" y="71"/>
                      <a:pt x="89" y="72"/>
                      <a:pt x="89" y="74"/>
                    </a:cubicBezTo>
                    <a:cubicBezTo>
                      <a:pt x="88" y="75"/>
                      <a:pt x="89" y="77"/>
                      <a:pt x="90" y="78"/>
                    </a:cubicBezTo>
                    <a:cubicBezTo>
                      <a:pt x="131" y="119"/>
                      <a:pt x="131" y="119"/>
                      <a:pt x="131" y="119"/>
                    </a:cubicBezTo>
                    <a:cubicBezTo>
                      <a:pt x="119" y="130"/>
                      <a:pt x="119" y="130"/>
                      <a:pt x="119" y="130"/>
                    </a:cubicBezTo>
                    <a:cubicBezTo>
                      <a:pt x="78" y="89"/>
                      <a:pt x="78" y="89"/>
                      <a:pt x="78" y="89"/>
                    </a:cubicBezTo>
                    <a:cubicBezTo>
                      <a:pt x="77" y="88"/>
                      <a:pt x="76" y="88"/>
                      <a:pt x="74" y="88"/>
                    </a:cubicBezTo>
                    <a:cubicBezTo>
                      <a:pt x="73" y="88"/>
                      <a:pt x="71" y="89"/>
                      <a:pt x="70" y="91"/>
                    </a:cubicBezTo>
                    <a:lnTo>
                      <a:pt x="56"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61">
                <a:extLst>
                  <a:ext uri="{FF2B5EF4-FFF2-40B4-BE49-F238E27FC236}">
                    <a16:creationId xmlns="" xmlns:a16="http://schemas.microsoft.com/office/drawing/2014/main" id="{55505199-5FCE-D04B-ADB0-FEE7EDBB7575}"/>
                  </a:ext>
                </a:extLst>
              </p:cNvPr>
              <p:cNvSpPr>
                <a:spLocks/>
              </p:cNvSpPr>
              <p:nvPr/>
            </p:nvSpPr>
            <p:spPr bwMode="auto">
              <a:xfrm>
                <a:off x="2167" y="1375"/>
                <a:ext cx="60" cy="60"/>
              </a:xfrm>
              <a:custGeom>
                <a:avLst/>
                <a:gdLst>
                  <a:gd name="T0" fmla="*/ 2 w 25"/>
                  <a:gd name="T1" fmla="*/ 9 h 25"/>
                  <a:gd name="T2" fmla="*/ 16 w 25"/>
                  <a:gd name="T3" fmla="*/ 23 h 25"/>
                  <a:gd name="T4" fmla="*/ 20 w 25"/>
                  <a:gd name="T5" fmla="*/ 25 h 25"/>
                  <a:gd name="T6" fmla="*/ 24 w 25"/>
                  <a:gd name="T7" fmla="*/ 23 h 25"/>
                  <a:gd name="T8" fmla="*/ 25 w 25"/>
                  <a:gd name="T9" fmla="*/ 20 h 25"/>
                  <a:gd name="T10" fmla="*/ 24 w 25"/>
                  <a:gd name="T11" fmla="*/ 16 h 25"/>
                  <a:gd name="T12" fmla="*/ 9 w 25"/>
                  <a:gd name="T13" fmla="*/ 1 h 25"/>
                  <a:gd name="T14" fmla="*/ 6 w 25"/>
                  <a:gd name="T15" fmla="*/ 0 h 25"/>
                  <a:gd name="T16" fmla="*/ 2 w 25"/>
                  <a:gd name="T17" fmla="*/ 1 h 25"/>
                  <a:gd name="T18" fmla="*/ 0 w 25"/>
                  <a:gd name="T19" fmla="*/ 5 h 25"/>
                  <a:gd name="T20" fmla="*/ 2 w 25"/>
                  <a:gd name="T2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5">
                    <a:moveTo>
                      <a:pt x="2" y="9"/>
                    </a:moveTo>
                    <a:cubicBezTo>
                      <a:pt x="16" y="23"/>
                      <a:pt x="16" y="23"/>
                      <a:pt x="16" y="23"/>
                    </a:cubicBezTo>
                    <a:cubicBezTo>
                      <a:pt x="17" y="24"/>
                      <a:pt x="19" y="25"/>
                      <a:pt x="20" y="25"/>
                    </a:cubicBezTo>
                    <a:cubicBezTo>
                      <a:pt x="21" y="25"/>
                      <a:pt x="23" y="24"/>
                      <a:pt x="24" y="23"/>
                    </a:cubicBezTo>
                    <a:cubicBezTo>
                      <a:pt x="25" y="22"/>
                      <a:pt x="25" y="21"/>
                      <a:pt x="25" y="20"/>
                    </a:cubicBezTo>
                    <a:cubicBezTo>
                      <a:pt x="25" y="18"/>
                      <a:pt x="25" y="17"/>
                      <a:pt x="24" y="16"/>
                    </a:cubicBezTo>
                    <a:cubicBezTo>
                      <a:pt x="9" y="1"/>
                      <a:pt x="9" y="1"/>
                      <a:pt x="9" y="1"/>
                    </a:cubicBezTo>
                    <a:cubicBezTo>
                      <a:pt x="8" y="0"/>
                      <a:pt x="7" y="0"/>
                      <a:pt x="6" y="0"/>
                    </a:cubicBezTo>
                    <a:cubicBezTo>
                      <a:pt x="4" y="0"/>
                      <a:pt x="3" y="0"/>
                      <a:pt x="2" y="1"/>
                    </a:cubicBezTo>
                    <a:cubicBezTo>
                      <a:pt x="1" y="2"/>
                      <a:pt x="0" y="4"/>
                      <a:pt x="0" y="5"/>
                    </a:cubicBezTo>
                    <a:cubicBezTo>
                      <a:pt x="0" y="6"/>
                      <a:pt x="1" y="8"/>
                      <a:pt x="2"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2">
                <a:extLst>
                  <a:ext uri="{FF2B5EF4-FFF2-40B4-BE49-F238E27FC236}">
                    <a16:creationId xmlns="" xmlns:a16="http://schemas.microsoft.com/office/drawing/2014/main" id="{5293D081-882D-6F47-B5B1-4DB1BEBC70DA}"/>
                  </a:ext>
                </a:extLst>
              </p:cNvPr>
              <p:cNvSpPr>
                <a:spLocks/>
              </p:cNvSpPr>
              <p:nvPr/>
            </p:nvSpPr>
            <p:spPr bwMode="auto">
              <a:xfrm>
                <a:off x="2126" y="1471"/>
                <a:ext cx="75" cy="26"/>
              </a:xfrm>
              <a:custGeom>
                <a:avLst/>
                <a:gdLst>
                  <a:gd name="T0" fmla="*/ 26 w 31"/>
                  <a:gd name="T1" fmla="*/ 0 h 11"/>
                  <a:gd name="T2" fmla="*/ 5 w 31"/>
                  <a:gd name="T3" fmla="*/ 0 h 11"/>
                  <a:gd name="T4" fmla="*/ 0 w 31"/>
                  <a:gd name="T5" fmla="*/ 5 h 11"/>
                  <a:gd name="T6" fmla="*/ 5 w 31"/>
                  <a:gd name="T7" fmla="*/ 11 h 11"/>
                  <a:gd name="T8" fmla="*/ 26 w 31"/>
                  <a:gd name="T9" fmla="*/ 11 h 11"/>
                  <a:gd name="T10" fmla="*/ 31 w 31"/>
                  <a:gd name="T11" fmla="*/ 5 h 11"/>
                  <a:gd name="T12" fmla="*/ 26 w 3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31" h="11">
                    <a:moveTo>
                      <a:pt x="26" y="0"/>
                    </a:moveTo>
                    <a:cubicBezTo>
                      <a:pt x="5" y="0"/>
                      <a:pt x="5" y="0"/>
                      <a:pt x="5" y="0"/>
                    </a:cubicBezTo>
                    <a:cubicBezTo>
                      <a:pt x="2" y="0"/>
                      <a:pt x="0" y="2"/>
                      <a:pt x="0" y="5"/>
                    </a:cubicBezTo>
                    <a:cubicBezTo>
                      <a:pt x="0" y="8"/>
                      <a:pt x="2" y="11"/>
                      <a:pt x="5" y="11"/>
                    </a:cubicBezTo>
                    <a:cubicBezTo>
                      <a:pt x="26" y="11"/>
                      <a:pt x="26" y="11"/>
                      <a:pt x="26" y="11"/>
                    </a:cubicBezTo>
                    <a:cubicBezTo>
                      <a:pt x="28" y="11"/>
                      <a:pt x="31" y="8"/>
                      <a:pt x="31" y="5"/>
                    </a:cubicBezTo>
                    <a:cubicBezTo>
                      <a:pt x="31" y="2"/>
                      <a:pt x="28" y="0"/>
                      <a:pt x="2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3">
                <a:extLst>
                  <a:ext uri="{FF2B5EF4-FFF2-40B4-BE49-F238E27FC236}">
                    <a16:creationId xmlns="" xmlns:a16="http://schemas.microsoft.com/office/drawing/2014/main" id="{4D2FEE6A-D2B6-F646-9C33-6AE9D701BE52}"/>
                  </a:ext>
                </a:extLst>
              </p:cNvPr>
              <p:cNvSpPr>
                <a:spLocks/>
              </p:cNvSpPr>
              <p:nvPr/>
            </p:nvSpPr>
            <p:spPr bwMode="auto">
              <a:xfrm>
                <a:off x="2160" y="1530"/>
                <a:ext cx="62" cy="60"/>
              </a:xfrm>
              <a:custGeom>
                <a:avLst/>
                <a:gdLst>
                  <a:gd name="T0" fmla="*/ 24 w 26"/>
                  <a:gd name="T1" fmla="*/ 1 h 25"/>
                  <a:gd name="T2" fmla="*/ 20 w 26"/>
                  <a:gd name="T3" fmla="*/ 0 h 25"/>
                  <a:gd name="T4" fmla="*/ 16 w 26"/>
                  <a:gd name="T5" fmla="*/ 1 h 25"/>
                  <a:gd name="T6" fmla="*/ 2 w 26"/>
                  <a:gd name="T7" fmla="*/ 16 h 25"/>
                  <a:gd name="T8" fmla="*/ 0 w 26"/>
                  <a:gd name="T9" fmla="*/ 19 h 25"/>
                  <a:gd name="T10" fmla="*/ 2 w 26"/>
                  <a:gd name="T11" fmla="*/ 23 h 25"/>
                  <a:gd name="T12" fmla="*/ 9 w 26"/>
                  <a:gd name="T13" fmla="*/ 23 h 25"/>
                  <a:gd name="T14" fmla="*/ 24 w 26"/>
                  <a:gd name="T15" fmla="*/ 9 h 25"/>
                  <a:gd name="T16" fmla="*/ 24 w 26"/>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24" y="1"/>
                    </a:moveTo>
                    <a:cubicBezTo>
                      <a:pt x="23" y="0"/>
                      <a:pt x="21" y="0"/>
                      <a:pt x="20" y="0"/>
                    </a:cubicBezTo>
                    <a:cubicBezTo>
                      <a:pt x="19" y="0"/>
                      <a:pt x="17" y="0"/>
                      <a:pt x="16" y="1"/>
                    </a:cubicBezTo>
                    <a:cubicBezTo>
                      <a:pt x="2" y="16"/>
                      <a:pt x="2" y="16"/>
                      <a:pt x="2" y="16"/>
                    </a:cubicBezTo>
                    <a:cubicBezTo>
                      <a:pt x="1" y="17"/>
                      <a:pt x="0" y="18"/>
                      <a:pt x="0" y="19"/>
                    </a:cubicBezTo>
                    <a:cubicBezTo>
                      <a:pt x="0" y="21"/>
                      <a:pt x="1" y="22"/>
                      <a:pt x="2" y="23"/>
                    </a:cubicBezTo>
                    <a:cubicBezTo>
                      <a:pt x="4" y="25"/>
                      <a:pt x="7" y="25"/>
                      <a:pt x="9" y="23"/>
                    </a:cubicBezTo>
                    <a:cubicBezTo>
                      <a:pt x="24" y="9"/>
                      <a:pt x="24" y="9"/>
                      <a:pt x="24" y="9"/>
                    </a:cubicBezTo>
                    <a:cubicBezTo>
                      <a:pt x="26" y="7"/>
                      <a:pt x="26" y="3"/>
                      <a:pt x="2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64">
                <a:extLst>
                  <a:ext uri="{FF2B5EF4-FFF2-40B4-BE49-F238E27FC236}">
                    <a16:creationId xmlns="" xmlns:a16="http://schemas.microsoft.com/office/drawing/2014/main" id="{7033D97A-550D-D74A-856A-F2F932DF48E7}"/>
                  </a:ext>
                </a:extLst>
              </p:cNvPr>
              <p:cNvSpPr>
                <a:spLocks/>
              </p:cNvSpPr>
              <p:nvPr/>
            </p:nvSpPr>
            <p:spPr bwMode="auto">
              <a:xfrm>
                <a:off x="2266" y="1334"/>
                <a:ext cx="24" cy="72"/>
              </a:xfrm>
              <a:custGeom>
                <a:avLst/>
                <a:gdLst>
                  <a:gd name="T0" fmla="*/ 10 w 10"/>
                  <a:gd name="T1" fmla="*/ 5 h 30"/>
                  <a:gd name="T2" fmla="*/ 5 w 10"/>
                  <a:gd name="T3" fmla="*/ 0 h 30"/>
                  <a:gd name="T4" fmla="*/ 0 w 10"/>
                  <a:gd name="T5" fmla="*/ 5 h 30"/>
                  <a:gd name="T6" fmla="*/ 0 w 10"/>
                  <a:gd name="T7" fmla="*/ 25 h 30"/>
                  <a:gd name="T8" fmla="*/ 5 w 10"/>
                  <a:gd name="T9" fmla="*/ 30 h 30"/>
                  <a:gd name="T10" fmla="*/ 10 w 10"/>
                  <a:gd name="T11" fmla="*/ 25 h 30"/>
                  <a:gd name="T12" fmla="*/ 10 w 10"/>
                  <a:gd name="T13" fmla="*/ 5 h 30"/>
                </a:gdLst>
                <a:ahLst/>
                <a:cxnLst>
                  <a:cxn ang="0">
                    <a:pos x="T0" y="T1"/>
                  </a:cxn>
                  <a:cxn ang="0">
                    <a:pos x="T2" y="T3"/>
                  </a:cxn>
                  <a:cxn ang="0">
                    <a:pos x="T4" y="T5"/>
                  </a:cxn>
                  <a:cxn ang="0">
                    <a:pos x="T6" y="T7"/>
                  </a:cxn>
                  <a:cxn ang="0">
                    <a:pos x="T8" y="T9"/>
                  </a:cxn>
                  <a:cxn ang="0">
                    <a:pos x="T10" y="T11"/>
                  </a:cxn>
                  <a:cxn ang="0">
                    <a:pos x="T12" y="T13"/>
                  </a:cxn>
                </a:cxnLst>
                <a:rect l="0" t="0" r="r" b="b"/>
                <a:pathLst>
                  <a:path w="10" h="30">
                    <a:moveTo>
                      <a:pt x="10" y="5"/>
                    </a:moveTo>
                    <a:cubicBezTo>
                      <a:pt x="10" y="2"/>
                      <a:pt x="8" y="0"/>
                      <a:pt x="5" y="0"/>
                    </a:cubicBezTo>
                    <a:cubicBezTo>
                      <a:pt x="2" y="0"/>
                      <a:pt x="0" y="2"/>
                      <a:pt x="0" y="5"/>
                    </a:cubicBezTo>
                    <a:cubicBezTo>
                      <a:pt x="0" y="25"/>
                      <a:pt x="0" y="25"/>
                      <a:pt x="0" y="25"/>
                    </a:cubicBezTo>
                    <a:cubicBezTo>
                      <a:pt x="0" y="28"/>
                      <a:pt x="2" y="30"/>
                      <a:pt x="5" y="30"/>
                    </a:cubicBezTo>
                    <a:cubicBezTo>
                      <a:pt x="8" y="30"/>
                      <a:pt x="10" y="28"/>
                      <a:pt x="10" y="25"/>
                    </a:cubicBez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5">
                <a:extLst>
                  <a:ext uri="{FF2B5EF4-FFF2-40B4-BE49-F238E27FC236}">
                    <a16:creationId xmlns="" xmlns:a16="http://schemas.microsoft.com/office/drawing/2014/main" id="{65331828-0D57-EB48-9AC7-24282B11B611}"/>
                  </a:ext>
                </a:extLst>
              </p:cNvPr>
              <p:cNvSpPr>
                <a:spLocks/>
              </p:cNvSpPr>
              <p:nvPr/>
            </p:nvSpPr>
            <p:spPr bwMode="auto">
              <a:xfrm>
                <a:off x="2323" y="1368"/>
                <a:ext cx="63" cy="59"/>
              </a:xfrm>
              <a:custGeom>
                <a:avLst/>
                <a:gdLst>
                  <a:gd name="T0" fmla="*/ 24 w 26"/>
                  <a:gd name="T1" fmla="*/ 1 h 25"/>
                  <a:gd name="T2" fmla="*/ 20 w 26"/>
                  <a:gd name="T3" fmla="*/ 0 h 25"/>
                  <a:gd name="T4" fmla="*/ 16 w 26"/>
                  <a:gd name="T5" fmla="*/ 1 h 25"/>
                  <a:gd name="T6" fmla="*/ 2 w 26"/>
                  <a:gd name="T7" fmla="*/ 16 h 25"/>
                  <a:gd name="T8" fmla="*/ 2 w 26"/>
                  <a:gd name="T9" fmla="*/ 23 h 25"/>
                  <a:gd name="T10" fmla="*/ 6 w 26"/>
                  <a:gd name="T11" fmla="*/ 25 h 25"/>
                  <a:gd name="T12" fmla="*/ 9 w 26"/>
                  <a:gd name="T13" fmla="*/ 23 h 25"/>
                  <a:gd name="T14" fmla="*/ 24 w 26"/>
                  <a:gd name="T15" fmla="*/ 9 h 25"/>
                  <a:gd name="T16" fmla="*/ 24 w 26"/>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24" y="1"/>
                    </a:moveTo>
                    <a:cubicBezTo>
                      <a:pt x="23" y="0"/>
                      <a:pt x="21" y="0"/>
                      <a:pt x="20" y="0"/>
                    </a:cubicBezTo>
                    <a:cubicBezTo>
                      <a:pt x="19" y="0"/>
                      <a:pt x="17" y="0"/>
                      <a:pt x="16" y="1"/>
                    </a:cubicBezTo>
                    <a:cubicBezTo>
                      <a:pt x="2" y="16"/>
                      <a:pt x="2" y="16"/>
                      <a:pt x="2" y="16"/>
                    </a:cubicBezTo>
                    <a:cubicBezTo>
                      <a:pt x="0" y="18"/>
                      <a:pt x="0" y="21"/>
                      <a:pt x="2" y="23"/>
                    </a:cubicBezTo>
                    <a:cubicBezTo>
                      <a:pt x="3" y="24"/>
                      <a:pt x="4" y="25"/>
                      <a:pt x="6" y="25"/>
                    </a:cubicBezTo>
                    <a:cubicBezTo>
                      <a:pt x="7" y="25"/>
                      <a:pt x="8" y="24"/>
                      <a:pt x="9" y="23"/>
                    </a:cubicBezTo>
                    <a:cubicBezTo>
                      <a:pt x="24" y="9"/>
                      <a:pt x="24" y="9"/>
                      <a:pt x="24" y="9"/>
                    </a:cubicBezTo>
                    <a:cubicBezTo>
                      <a:pt x="26" y="7"/>
                      <a:pt x="26" y="3"/>
                      <a:pt x="2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7532461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descr="Une image contenant personne, homme, intérieur&#10;&#10;Description générée automatiquement">
            <a:extLst>
              <a:ext uri="{FF2B5EF4-FFF2-40B4-BE49-F238E27FC236}">
                <a16:creationId xmlns:a16="http://schemas.microsoft.com/office/drawing/2014/main" xmlns="" id="{C9EB535A-528B-3C44-8E92-33802DF23CBA}"/>
              </a:ext>
            </a:extLst>
          </p:cNvPr>
          <p:cNvPicPr>
            <a:picLocks noGrp="1" noChangeAspect="1"/>
          </p:cNvPicPr>
          <p:nvPr>
            <p:ph type="pic" sz="quarter" idx="43"/>
          </p:nvPr>
        </p:nvPicPr>
        <p:blipFill rotWithShape="1">
          <a:blip r:embed="rId3"/>
          <a:srcRect l="40262" t="5081" r="17129"/>
          <a:stretch/>
        </p:blipFill>
        <p:spPr>
          <a:xfrm>
            <a:off x="-2" y="0"/>
            <a:ext cx="5473240" cy="6858000"/>
          </a:xfrm>
        </p:spPr>
      </p:pic>
      <p:sp>
        <p:nvSpPr>
          <p:cNvPr id="26" name="Rectangle 25">
            <a:extLst>
              <a:ext uri="{FF2B5EF4-FFF2-40B4-BE49-F238E27FC236}">
                <a16:creationId xmlns:a16="http://schemas.microsoft.com/office/drawing/2014/main" xmlns="" id="{AD38123C-6197-444C-B3B2-6E0D0020749F}"/>
              </a:ext>
            </a:extLst>
          </p:cNvPr>
          <p:cNvSpPr/>
          <p:nvPr/>
        </p:nvSpPr>
        <p:spPr>
          <a:xfrm>
            <a:off x="-3091" y="-1"/>
            <a:ext cx="5320863" cy="6858000"/>
          </a:xfrm>
          <a:prstGeom prst="rect">
            <a:avLst/>
          </a:prstGeom>
          <a:gradFill flip="none" rotWithShape="1">
            <a:gsLst>
              <a:gs pos="100000">
                <a:schemeClr val="bg1">
                  <a:alpha val="0"/>
                </a:schemeClr>
              </a:gs>
              <a:gs pos="70000">
                <a:srgbClr val="FFFFFF">
                  <a:alpha val="0"/>
                </a:srgbClr>
              </a:gs>
              <a:gs pos="5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7" name="Image 26">
            <a:extLst>
              <a:ext uri="{FF2B5EF4-FFF2-40B4-BE49-F238E27FC236}">
                <a16:creationId xmlns:a16="http://schemas.microsoft.com/office/drawing/2014/main" xmlns="" id="{0CFFBD4C-71B0-E542-BAF2-60B1997F4598}"/>
              </a:ext>
            </a:extLst>
          </p:cNvPr>
          <p:cNvPicPr>
            <a:picLocks noChangeAspect="1"/>
          </p:cNvPicPr>
          <p:nvPr/>
        </p:nvPicPr>
        <p:blipFill rotWithShape="1">
          <a:blip r:embed="rId4"/>
          <a:srcRect t="25744"/>
          <a:stretch/>
        </p:blipFill>
        <p:spPr>
          <a:xfrm>
            <a:off x="-1" y="342898"/>
            <a:ext cx="5473241" cy="6515101"/>
          </a:xfrm>
          <a:prstGeom prst="rect">
            <a:avLst/>
          </a:prstGeom>
        </p:spPr>
      </p:pic>
      <p:sp>
        <p:nvSpPr>
          <p:cNvPr id="17" name="Rectangle 16">
            <a:extLst>
              <a:ext uri="{FF2B5EF4-FFF2-40B4-BE49-F238E27FC236}">
                <a16:creationId xmlns:a16="http://schemas.microsoft.com/office/drawing/2014/main" xmlns="" id="{FCD3C878-5BEA-3545-BE87-87CEB917F1C9}"/>
              </a:ext>
            </a:extLst>
          </p:cNvPr>
          <p:cNvSpPr/>
          <p:nvPr/>
        </p:nvSpPr>
        <p:spPr>
          <a:xfrm>
            <a:off x="-1" y="6321600"/>
            <a:ext cx="12192001"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a:extLst>
              <a:ext uri="{FF2B5EF4-FFF2-40B4-BE49-F238E27FC236}">
                <a16:creationId xmlns:a16="http://schemas.microsoft.com/office/drawing/2014/main" xmlns="" id="{E53267C1-C648-5940-B3C6-5B88F1F9DCEC}"/>
              </a:ext>
            </a:extLst>
          </p:cNvPr>
          <p:cNvSpPr/>
          <p:nvPr/>
        </p:nvSpPr>
        <p:spPr>
          <a:xfrm>
            <a:off x="-1" y="6482741"/>
            <a:ext cx="482778" cy="191365"/>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000000"/>
              </a:solidFill>
            </a:endParaRPr>
          </a:p>
        </p:txBody>
      </p:sp>
      <p:sp>
        <p:nvSpPr>
          <p:cNvPr id="20" name="Titre 1">
            <a:extLst>
              <a:ext uri="{FF2B5EF4-FFF2-40B4-BE49-F238E27FC236}">
                <a16:creationId xmlns:a16="http://schemas.microsoft.com/office/drawing/2014/main" xmlns="" id="{6578CD81-B3AC-CB4E-B5A5-F93B6E642DC1}"/>
              </a:ext>
            </a:extLst>
          </p:cNvPr>
          <p:cNvSpPr txBox="1">
            <a:spLocks/>
          </p:cNvSpPr>
          <p:nvPr/>
        </p:nvSpPr>
        <p:spPr>
          <a:xfrm>
            <a:off x="44292" y="6462280"/>
            <a:ext cx="468491" cy="2596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fld id="{4C0BD0AC-93A8-1E47-AC02-A8676443A939}" type="slidenum">
              <a:rPr lang="en-US" sz="1200" b="1" smtClean="0">
                <a:solidFill>
                  <a:srgbClr val="FFFFFF"/>
                </a:solidFill>
                <a:latin typeface="Geogrotesque Sitel Bold" pitchFamily="2" charset="0"/>
                <a:cs typeface="Calibri"/>
              </a:rPr>
              <a:pPr algn="r"/>
              <a:t>11</a:t>
            </a:fld>
            <a:endParaRPr lang="en-US" sz="1200" b="1">
              <a:solidFill>
                <a:srgbClr val="FFFFFF"/>
              </a:solidFill>
              <a:latin typeface="Geogrotesque Sitel Bold" pitchFamily="2" charset="0"/>
              <a:cs typeface="Calibri"/>
            </a:endParaRPr>
          </a:p>
        </p:txBody>
      </p:sp>
      <p:sp>
        <p:nvSpPr>
          <p:cNvPr id="21" name="Titre 4">
            <a:extLst>
              <a:ext uri="{FF2B5EF4-FFF2-40B4-BE49-F238E27FC236}">
                <a16:creationId xmlns:a16="http://schemas.microsoft.com/office/drawing/2014/main" xmlns="" id="{93E79216-41A7-B247-A960-E0995D31F00F}"/>
              </a:ext>
            </a:extLst>
          </p:cNvPr>
          <p:cNvSpPr txBox="1">
            <a:spLocks/>
          </p:cNvSpPr>
          <p:nvPr/>
        </p:nvSpPr>
        <p:spPr>
          <a:xfrm>
            <a:off x="539522" y="6488898"/>
            <a:ext cx="2284381" cy="225867"/>
          </a:xfrm>
          <a:prstGeom prst="rect">
            <a:avLst/>
          </a:prstGeom>
        </p:spPr>
        <p:txBody>
          <a:bodyPr vert="horz"/>
          <a:lstStyle>
            <a:lvl1pPr marL="0" marR="0" indent="0" algn="ctr" defTabSz="914400" rtl="0" eaLnBrk="1" fontAlgn="auto" latinLnBrk="0" hangingPunct="1">
              <a:lnSpc>
                <a:spcPct val="90000"/>
              </a:lnSpc>
              <a:spcBef>
                <a:spcPct val="0"/>
              </a:spcBef>
              <a:spcAft>
                <a:spcPts val="0"/>
              </a:spcAft>
              <a:buClrTx/>
              <a:buSzTx/>
              <a:buFontTx/>
              <a:buNone/>
              <a:tabLst/>
              <a:defRPr sz="4000" b="1" i="0" kern="1200" baseline="0">
                <a:solidFill>
                  <a:schemeClr val="tx2"/>
                </a:solidFill>
                <a:latin typeface="Arial"/>
                <a:ea typeface="+mj-ea"/>
                <a:cs typeface="Arial"/>
              </a:defRPr>
            </a:lvl1pPr>
          </a:lstStyle>
          <a:p>
            <a:pPr algn="l"/>
            <a:r>
              <a:rPr lang="en-US" sz="850" b="0">
                <a:solidFill>
                  <a:srgbClr val="FFFFFF"/>
                </a:solidFill>
                <a:latin typeface="Geogrotesque Sitel Regular" pitchFamily="50" charset="0"/>
                <a:ea typeface="Geogrotesque Sitel Bold" charset="0"/>
                <a:cs typeface="Geogrotesque Sitel Bold" charset="0"/>
              </a:rPr>
              <a:t>Create Connection. Value Conversation.</a:t>
            </a:r>
          </a:p>
        </p:txBody>
      </p:sp>
      <p:sp>
        <p:nvSpPr>
          <p:cNvPr id="23" name="Title 9">
            <a:extLst>
              <a:ext uri="{FF2B5EF4-FFF2-40B4-BE49-F238E27FC236}">
                <a16:creationId xmlns:a16="http://schemas.microsoft.com/office/drawing/2014/main" xmlns="" id="{96F7BEAF-AC8E-AB4F-939A-1C4F991EBA54}"/>
              </a:ext>
            </a:extLst>
          </p:cNvPr>
          <p:cNvSpPr txBox="1">
            <a:spLocks/>
          </p:cNvSpPr>
          <p:nvPr/>
        </p:nvSpPr>
        <p:spPr>
          <a:xfrm>
            <a:off x="537834" y="2679016"/>
            <a:ext cx="4783027" cy="2370392"/>
          </a:xfrm>
          <a:prstGeom prst="rect">
            <a:avLst/>
          </a:prstGeom>
        </p:spPr>
        <p:txBody>
          <a:bodyPr vert="horz" wrap="square" lIns="91440" tIns="45720" rIns="91440" bIns="45720" rtlCol="0" anchor="t" anchorCtr="0">
            <a:spAutoFit/>
          </a:bodyPr>
          <a:lstStyle>
            <a:lvl1pPr marL="0" marR="0" indent="0" algn="l" defTabSz="1219170" rtl="0" eaLnBrk="1" fontAlgn="auto" latinLnBrk="0" hangingPunct="1">
              <a:lnSpc>
                <a:spcPct val="80000"/>
              </a:lnSpc>
              <a:spcBef>
                <a:spcPct val="0"/>
              </a:spcBef>
              <a:spcAft>
                <a:spcPts val="0"/>
              </a:spcAft>
              <a:buClrTx/>
              <a:buSzTx/>
              <a:buFontTx/>
              <a:buNone/>
              <a:tabLst/>
              <a:defRPr sz="7200" b="1" i="0" kern="1200" baseline="0">
                <a:solidFill>
                  <a:srgbClr val="000000"/>
                </a:solidFill>
                <a:latin typeface="Geogrotesque Sitel Bold" pitchFamily="50" charset="0"/>
                <a:ea typeface="Geogrotesque Sitel Bold" pitchFamily="50" charset="0"/>
                <a:cs typeface="Geogrotesque Sitel Bold" pitchFamily="50" charset="0"/>
              </a:defRPr>
            </a:lvl1pPr>
          </a:lstStyle>
          <a:p>
            <a:pPr>
              <a:lnSpc>
                <a:spcPct val="85000"/>
              </a:lnSpc>
              <a:spcBef>
                <a:spcPts val="0"/>
              </a:spcBef>
            </a:pPr>
            <a:r>
              <a:rPr lang="en-US" sz="6000" i="1">
                <a:solidFill>
                  <a:srgbClr val="FFFFFF"/>
                </a:solidFill>
                <a:latin typeface="Geogrotesque Sitel Bold"/>
              </a:rPr>
              <a:t>Empower brands</a:t>
            </a:r>
            <a:r>
              <a:rPr lang="en-US" sz="3200" i="1">
                <a:solidFill>
                  <a:srgbClr val="FFFFFF"/>
                </a:solidFill>
                <a:latin typeface="Geogrotesque Sitel Bold"/>
              </a:rPr>
              <a:t/>
            </a:r>
            <a:br>
              <a:rPr lang="en-US" sz="3200" i="1">
                <a:solidFill>
                  <a:srgbClr val="FFFFFF"/>
                </a:solidFill>
                <a:latin typeface="Geogrotesque Sitel Bold"/>
              </a:rPr>
            </a:br>
            <a:r>
              <a:rPr lang="en-US" sz="1800" b="0">
                <a:solidFill>
                  <a:srgbClr val="FFFFFF"/>
                </a:solidFill>
                <a:latin typeface="Calibri Light" panose="020F0302020204030204" pitchFamily="34" charset="0"/>
                <a:ea typeface="+mn-ea"/>
                <a:cs typeface="Calibri Light" panose="020F0302020204030204" pitchFamily="34" charset="0"/>
              </a:rPr>
              <a:t>to build </a:t>
            </a:r>
            <a:r>
              <a:rPr lang="en-US" sz="1800">
                <a:solidFill>
                  <a:srgbClr val="FFFFFF"/>
                </a:solidFill>
                <a:latin typeface="Calibri" panose="020F0502020204030204" pitchFamily="34" charset="0"/>
                <a:ea typeface="+mn-ea"/>
                <a:cs typeface="Calibri" panose="020F0502020204030204" pitchFamily="34" charset="0"/>
              </a:rPr>
              <a:t>stronger relationships </a:t>
            </a:r>
            <a:r>
              <a:rPr lang="en-US" sz="1800" b="0">
                <a:solidFill>
                  <a:srgbClr val="FFFFFF"/>
                </a:solidFill>
                <a:latin typeface="Calibri Light" panose="020F0302020204030204" pitchFamily="34" charset="0"/>
                <a:ea typeface="+mn-ea"/>
                <a:cs typeface="Calibri Light" panose="020F0302020204030204" pitchFamily="34" charset="0"/>
              </a:rPr>
              <a:t>with their customers by creating </a:t>
            </a:r>
            <a:r>
              <a:rPr lang="en-US" sz="1800">
                <a:solidFill>
                  <a:srgbClr val="FFFFFF"/>
                </a:solidFill>
                <a:latin typeface="Calibri" panose="020F0502020204030204" pitchFamily="34" charset="0"/>
                <a:ea typeface="+mn-ea"/>
                <a:cs typeface="Calibri" panose="020F0502020204030204" pitchFamily="34" charset="0"/>
              </a:rPr>
              <a:t>meaningful connections </a:t>
            </a:r>
            <a:r>
              <a:rPr lang="en-US" sz="1800" b="0">
                <a:solidFill>
                  <a:srgbClr val="FFFFFF"/>
                </a:solidFill>
                <a:latin typeface="Calibri Light" panose="020F0302020204030204" pitchFamily="34" charset="0"/>
                <a:ea typeface="+mn-ea"/>
                <a:cs typeface="Calibri Light" panose="020F0302020204030204" pitchFamily="34" charset="0"/>
              </a:rPr>
              <a:t>that boost brand value.</a:t>
            </a:r>
          </a:p>
        </p:txBody>
      </p:sp>
      <p:sp>
        <p:nvSpPr>
          <p:cNvPr id="29" name="Text Placeholder 10">
            <a:extLst>
              <a:ext uri="{FF2B5EF4-FFF2-40B4-BE49-F238E27FC236}">
                <a16:creationId xmlns:a16="http://schemas.microsoft.com/office/drawing/2014/main" xmlns="" id="{5AA265AE-3DAD-874B-8ED3-3C725B1B7923}"/>
              </a:ext>
            </a:extLst>
          </p:cNvPr>
          <p:cNvSpPr txBox="1">
            <a:spLocks/>
          </p:cNvSpPr>
          <p:nvPr/>
        </p:nvSpPr>
        <p:spPr>
          <a:xfrm>
            <a:off x="6186736" y="2690713"/>
            <a:ext cx="5473242" cy="1678858"/>
          </a:xfrm>
          <a:prstGeom prst="rect">
            <a:avLst/>
          </a:prstGeom>
        </p:spPr>
        <p:txBody>
          <a:bodyPr vert="horz" wrap="square" anchor="t" anchorCtr="0">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kern="1200">
                <a:solidFill>
                  <a:srgbClr val="000000"/>
                </a:solidFill>
                <a:latin typeface="Calibri Light"/>
                <a:ea typeface="+mn-ea"/>
                <a:cs typeface="Calibri Light"/>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ct val="85000"/>
              </a:lnSpc>
              <a:spcBef>
                <a:spcPts val="0"/>
              </a:spcBef>
            </a:pPr>
            <a:r>
              <a:rPr lang="en-US" sz="6000" b="1" i="1">
                <a:latin typeface="Geogrotesque Sitel Bold"/>
              </a:rPr>
              <a:t>stronger brand</a:t>
            </a:r>
            <a:br>
              <a:rPr lang="en-US" sz="6000" b="1" i="1">
                <a:latin typeface="Geogrotesque Sitel Bold"/>
              </a:rPr>
            </a:br>
            <a:r>
              <a:rPr lang="en-US" sz="6000" b="1" i="1">
                <a:latin typeface="Geogrotesque Sitel Bold"/>
              </a:rPr>
              <a:t>engagement</a:t>
            </a:r>
          </a:p>
        </p:txBody>
      </p:sp>
      <p:sp>
        <p:nvSpPr>
          <p:cNvPr id="2" name="Rectangle 1">
            <a:extLst>
              <a:ext uri="{FF2B5EF4-FFF2-40B4-BE49-F238E27FC236}">
                <a16:creationId xmlns:a16="http://schemas.microsoft.com/office/drawing/2014/main" xmlns="" id="{FC43ABBF-2CAD-F748-98C3-A10656D470C4}"/>
              </a:ext>
            </a:extLst>
          </p:cNvPr>
          <p:cNvSpPr/>
          <p:nvPr/>
        </p:nvSpPr>
        <p:spPr>
          <a:xfrm>
            <a:off x="6208002" y="2432597"/>
            <a:ext cx="6096000" cy="329834"/>
          </a:xfrm>
          <a:prstGeom prst="rect">
            <a:avLst/>
          </a:prstGeom>
        </p:spPr>
        <p:txBody>
          <a:bodyPr>
            <a:spAutoFit/>
          </a:bodyPr>
          <a:lstStyle/>
          <a:p>
            <a:pPr>
              <a:lnSpc>
                <a:spcPct val="85000"/>
              </a:lnSpc>
            </a:pPr>
            <a:r>
              <a:rPr lang="en-US" sz="1800">
                <a:solidFill>
                  <a:srgbClr val="000000"/>
                </a:solidFill>
                <a:latin typeface="Calibri Light"/>
                <a:cs typeface="Calibri Light"/>
              </a:rPr>
              <a:t>We believe every organization can build</a:t>
            </a:r>
          </a:p>
        </p:txBody>
      </p:sp>
      <p:sp>
        <p:nvSpPr>
          <p:cNvPr id="32" name="Rectangle 31">
            <a:extLst>
              <a:ext uri="{FF2B5EF4-FFF2-40B4-BE49-F238E27FC236}">
                <a16:creationId xmlns:a16="http://schemas.microsoft.com/office/drawing/2014/main" xmlns="" id="{39B40A3F-C8D2-6E40-B0EC-7938845B9656}"/>
              </a:ext>
            </a:extLst>
          </p:cNvPr>
          <p:cNvSpPr/>
          <p:nvPr/>
        </p:nvSpPr>
        <p:spPr>
          <a:xfrm>
            <a:off x="6208002" y="4322734"/>
            <a:ext cx="6096000" cy="565283"/>
          </a:xfrm>
          <a:prstGeom prst="rect">
            <a:avLst/>
          </a:prstGeom>
        </p:spPr>
        <p:txBody>
          <a:bodyPr>
            <a:spAutoFit/>
          </a:bodyPr>
          <a:lstStyle/>
          <a:p>
            <a:pPr>
              <a:lnSpc>
                <a:spcPct val="85000"/>
              </a:lnSpc>
            </a:pPr>
            <a:r>
              <a:rPr lang="en-US" sz="1800">
                <a:solidFill>
                  <a:srgbClr val="000000"/>
                </a:solidFill>
                <a:latin typeface="Calibri Light"/>
                <a:cs typeface="Calibri Light"/>
              </a:rPr>
              <a:t>and drive </a:t>
            </a:r>
            <a:r>
              <a:rPr lang="en-US" sz="1800" b="1">
                <a:solidFill>
                  <a:srgbClr val="000000"/>
                </a:solidFill>
                <a:cs typeface="Calibri" panose="020F0502020204030204" pitchFamily="34" charset="0"/>
              </a:rPr>
              <a:t>long-term business growth</a:t>
            </a:r>
            <a:r>
              <a:rPr lang="en-US" sz="1800">
                <a:solidFill>
                  <a:srgbClr val="000000"/>
                </a:solidFill>
                <a:cs typeface="Calibri" panose="020F0502020204030204" pitchFamily="34" charset="0"/>
              </a:rPr>
              <a:t> </a:t>
            </a:r>
            <a:r>
              <a:rPr lang="en-US" sz="1800">
                <a:solidFill>
                  <a:srgbClr val="000000"/>
                </a:solidFill>
                <a:latin typeface="Calibri Light"/>
                <a:cs typeface="Calibri Light"/>
              </a:rPr>
              <a:t>by unlocking </a:t>
            </a:r>
            <a:br>
              <a:rPr lang="en-US" sz="1800">
                <a:solidFill>
                  <a:srgbClr val="000000"/>
                </a:solidFill>
                <a:latin typeface="Calibri Light"/>
                <a:cs typeface="Calibri Light"/>
              </a:rPr>
            </a:br>
            <a:r>
              <a:rPr lang="en-US" sz="1800">
                <a:solidFill>
                  <a:srgbClr val="000000"/>
                </a:solidFill>
                <a:latin typeface="Calibri Light"/>
                <a:cs typeface="Calibri Light"/>
              </a:rPr>
              <a:t>the power of customer experience (CX).</a:t>
            </a:r>
          </a:p>
        </p:txBody>
      </p:sp>
      <p:sp>
        <p:nvSpPr>
          <p:cNvPr id="33" name="Text Placeholder 5">
            <a:extLst>
              <a:ext uri="{FF2B5EF4-FFF2-40B4-BE49-F238E27FC236}">
                <a16:creationId xmlns:a16="http://schemas.microsoft.com/office/drawing/2014/main" xmlns="" id="{81D84BDD-EE84-3C43-9DD5-214967422A58}"/>
              </a:ext>
            </a:extLst>
          </p:cNvPr>
          <p:cNvSpPr txBox="1">
            <a:spLocks/>
          </p:cNvSpPr>
          <p:nvPr/>
        </p:nvSpPr>
        <p:spPr>
          <a:xfrm>
            <a:off x="5019804" y="-642662"/>
            <a:ext cx="906884" cy="387849"/>
          </a:xfrm>
          <a:prstGeom prst="rect">
            <a:avLst/>
          </a:prstGeom>
          <a:solidFill>
            <a:srgbClr val="000000"/>
          </a:solidFill>
        </p:spPr>
        <p:txBody>
          <a:bodyPr vert="horz" wrap="none" lIns="144000" tIns="72000" rIns="108000" bIns="36000">
            <a:spAutoFit/>
          </a:bodyPr>
          <a:lstStyle>
            <a:lvl1pPr marL="0" indent="0" algn="l" defTabSz="1219170" rtl="0" eaLnBrk="1" latinLnBrk="0" hangingPunct="1">
              <a:lnSpc>
                <a:spcPct val="60000"/>
              </a:lnSpc>
              <a:spcBef>
                <a:spcPts val="1333"/>
              </a:spcBef>
              <a:buFont typeface="Arial" panose="020B0604020202020204" pitchFamily="34" charset="0"/>
              <a:buNone/>
              <a:defRPr sz="2400" b="0" i="0" kern="1200" baseline="0">
                <a:solidFill>
                  <a:schemeClr val="bg1"/>
                </a:solidFill>
                <a:latin typeface="Geogrotesque Sitel Light" pitchFamily="50" charset="0"/>
                <a:ea typeface="Geogrotesque Sitel Light" pitchFamily="50" charset="0"/>
                <a:cs typeface="Geogrotesque Sitel Light" pitchFamily="50"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a:lnSpc>
                <a:spcPct val="90000"/>
              </a:lnSpc>
              <a:spcBef>
                <a:spcPts val="0"/>
              </a:spcBef>
            </a:pPr>
            <a:r>
              <a:rPr lang="en-US" sz="2000" i="1">
                <a:solidFill>
                  <a:srgbClr val="FFFFFF"/>
                </a:solidFill>
                <a:latin typeface="Geogrotesque Sitel Bold"/>
              </a:rPr>
              <a:t>Retail</a:t>
            </a:r>
            <a:endParaRPr lang="en-US" sz="2000" b="1">
              <a:solidFill>
                <a:srgbClr val="FFFFFF"/>
              </a:solidFill>
              <a:latin typeface="Geogrotesque Sitel Bold" pitchFamily="50" charset="0"/>
              <a:ea typeface="Geogrotesque Sitel Bold" charset="0"/>
              <a:cs typeface="Geogrotesque Sitel Bold" charset="0"/>
            </a:endParaRPr>
          </a:p>
        </p:txBody>
      </p:sp>
      <p:sp>
        <p:nvSpPr>
          <p:cNvPr id="15" name="Text Placeholder 5">
            <a:extLst>
              <a:ext uri="{FF2B5EF4-FFF2-40B4-BE49-F238E27FC236}">
                <a16:creationId xmlns:a16="http://schemas.microsoft.com/office/drawing/2014/main" xmlns="" id="{6383CAEF-1421-B043-9DD0-7D1D8076E583}"/>
              </a:ext>
            </a:extLst>
          </p:cNvPr>
          <p:cNvSpPr txBox="1">
            <a:spLocks/>
          </p:cNvSpPr>
          <p:nvPr/>
        </p:nvSpPr>
        <p:spPr>
          <a:xfrm>
            <a:off x="0" y="2325947"/>
            <a:ext cx="1641828" cy="269420"/>
          </a:xfrm>
          <a:prstGeom prst="rect">
            <a:avLst/>
          </a:prstGeom>
          <a:solidFill>
            <a:srgbClr val="000000"/>
          </a:solidFill>
        </p:spPr>
        <p:txBody>
          <a:bodyPr vert="horz" wrap="none" lIns="684000" tIns="72000" rIns="72000" bIns="36000">
            <a:spAutoFit/>
          </a:bodyPr>
          <a:lstStyle>
            <a:lvl1pPr marL="0" indent="0" algn="l" defTabSz="1219170" rtl="0" eaLnBrk="1" latinLnBrk="0" hangingPunct="1">
              <a:lnSpc>
                <a:spcPct val="60000"/>
              </a:lnSpc>
              <a:spcBef>
                <a:spcPts val="1333"/>
              </a:spcBef>
              <a:buFont typeface="Arial" panose="020B0604020202020204" pitchFamily="34" charset="0"/>
              <a:buNone/>
              <a:defRPr sz="2400" b="0" i="0" kern="1200" baseline="0">
                <a:solidFill>
                  <a:schemeClr val="bg1"/>
                </a:solidFill>
                <a:latin typeface="Geogrotesque Sitel Light" pitchFamily="50" charset="0"/>
                <a:ea typeface="Geogrotesque Sitel Light" pitchFamily="50" charset="0"/>
                <a:cs typeface="Geogrotesque Sitel Light" pitchFamily="50"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ct val="85000"/>
              </a:lnSpc>
              <a:spcBef>
                <a:spcPts val="0"/>
              </a:spcBef>
            </a:pPr>
            <a:r>
              <a:rPr lang="en-US" sz="1200" b="1" i="1">
                <a:solidFill>
                  <a:srgbClr val="FFFFFF"/>
                </a:solidFill>
                <a:latin typeface="Geogrotesque Sitel Bold"/>
              </a:rPr>
              <a:t>OUR MISSION</a:t>
            </a:r>
          </a:p>
        </p:txBody>
      </p:sp>
    </p:spTree>
    <p:extLst>
      <p:ext uri="{BB962C8B-B14F-4D97-AF65-F5344CB8AC3E}">
        <p14:creationId xmlns:p14="http://schemas.microsoft.com/office/powerpoint/2010/main" val="3528608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xmlns="" id="{FC54B81A-78E2-C642-A291-89DACD5E9FC6}"/>
              </a:ext>
            </a:extLst>
          </p:cNvPr>
          <p:cNvSpPr txBox="1">
            <a:spLocks/>
          </p:cNvSpPr>
          <p:nvPr/>
        </p:nvSpPr>
        <p:spPr>
          <a:xfrm>
            <a:off x="537836" y="2048735"/>
            <a:ext cx="4569473" cy="2463688"/>
          </a:xfrm>
          <a:prstGeom prst="rect">
            <a:avLst/>
          </a:prstGeom>
        </p:spPr>
        <p:txBody>
          <a:bodyPr vert="horz" wrap="square" lIns="91440" tIns="45720" rIns="91440" bIns="45720" rtlCol="0" anchor="t" anchorCtr="0">
            <a:spAutoFit/>
          </a:bodyPr>
          <a:lstStyle>
            <a:lvl1pPr marL="0" marR="0" indent="0" algn="l" defTabSz="1219170" rtl="0" eaLnBrk="1" fontAlgn="auto" latinLnBrk="0" hangingPunct="1">
              <a:lnSpc>
                <a:spcPct val="80000"/>
              </a:lnSpc>
              <a:spcBef>
                <a:spcPct val="0"/>
              </a:spcBef>
              <a:spcAft>
                <a:spcPts val="0"/>
              </a:spcAft>
              <a:buClrTx/>
              <a:buSzTx/>
              <a:buFontTx/>
              <a:buNone/>
              <a:tabLst/>
              <a:defRPr sz="7200" b="1" i="0" kern="1200" baseline="0">
                <a:solidFill>
                  <a:srgbClr val="000000"/>
                </a:solidFill>
                <a:latin typeface="Geogrotesque Sitel Bold" pitchFamily="50" charset="0"/>
                <a:ea typeface="Geogrotesque Sitel Bold" pitchFamily="50" charset="0"/>
                <a:cs typeface="Geogrotesque Sitel Bold" pitchFamily="50" charset="0"/>
              </a:defRPr>
            </a:lvl1pPr>
          </a:lstStyle>
          <a:p>
            <a:pPr>
              <a:lnSpc>
                <a:spcPct val="85000"/>
              </a:lnSpc>
              <a:spcBef>
                <a:spcPts val="0"/>
              </a:spcBef>
            </a:pPr>
            <a:r>
              <a:rPr lang="en-US" sz="6000" b="0" i="1" dirty="0">
                <a:latin typeface="Geogrotesque Sitel Light" pitchFamily="2" charset="0"/>
              </a:rPr>
              <a:t>An Approach Built </a:t>
            </a:r>
            <a:r>
              <a:rPr lang="en-US" sz="6000" i="1" dirty="0">
                <a:latin typeface="Geogrotesque Sitel Bold"/>
              </a:rPr>
              <a:t>Around You</a:t>
            </a:r>
          </a:p>
        </p:txBody>
      </p:sp>
      <p:sp>
        <p:nvSpPr>
          <p:cNvPr id="11" name="Google Shape;393;p46">
            <a:extLst>
              <a:ext uri="{FF2B5EF4-FFF2-40B4-BE49-F238E27FC236}">
                <a16:creationId xmlns:a16="http://schemas.microsoft.com/office/drawing/2014/main" xmlns="" id="{47D913BE-5214-BF4A-AE35-05F624E68F16}"/>
              </a:ext>
            </a:extLst>
          </p:cNvPr>
          <p:cNvSpPr txBox="1"/>
          <p:nvPr/>
        </p:nvSpPr>
        <p:spPr>
          <a:xfrm>
            <a:off x="8754890" y="2415757"/>
            <a:ext cx="2949430" cy="1031021"/>
          </a:xfrm>
          <a:prstGeom prst="rect">
            <a:avLst/>
          </a:prstGeom>
          <a:noFill/>
          <a:ln>
            <a:noFill/>
          </a:ln>
        </p:spPr>
        <p:txBody>
          <a:bodyPr spcFirstLastPara="1" wrap="square" lIns="90000" tIns="91425" rIns="91425" bIns="91425" anchor="t" anchorCtr="0">
            <a:spAutoFit/>
          </a:bodyPr>
          <a:lstStyle/>
          <a:p>
            <a:pPr>
              <a:lnSpc>
                <a:spcPct val="90000"/>
              </a:lnSpc>
              <a:spcAft>
                <a:spcPts val="600"/>
              </a:spcAft>
            </a:pPr>
            <a:r>
              <a:rPr lang="en-US" sz="1400" i="1" dirty="0">
                <a:solidFill>
                  <a:srgbClr val="000000"/>
                </a:solidFill>
                <a:latin typeface="Geogrotesque Sitel Bold" pitchFamily="50" charset="0"/>
                <a:sym typeface="Montserrat"/>
              </a:rPr>
              <a:t>Problem-solving innovation.</a:t>
            </a:r>
          </a:p>
          <a:p>
            <a:pPr>
              <a:lnSpc>
                <a:spcPct val="90000"/>
              </a:lnSpc>
              <a:spcAft>
                <a:spcPts val="600"/>
              </a:spcAft>
            </a:pPr>
            <a:r>
              <a:rPr lang="en-US" sz="1200" dirty="0">
                <a:solidFill>
                  <a:srgbClr val="000000"/>
                </a:solidFill>
                <a:latin typeface="Calibri Light" panose="020F0302020204030204" pitchFamily="34" charset="0"/>
                <a:cs typeface="Calibri Light" panose="020F0302020204030204" pitchFamily="34" charset="0"/>
                <a:sym typeface="Montserrat"/>
              </a:rPr>
              <a:t>Inspired by your vision and goals, </a:t>
            </a:r>
            <a:br>
              <a:rPr lang="en-US" sz="1200" dirty="0">
                <a:solidFill>
                  <a:srgbClr val="000000"/>
                </a:solidFill>
                <a:latin typeface="Calibri Light" panose="020F0302020204030204" pitchFamily="34" charset="0"/>
                <a:cs typeface="Calibri Light" panose="020F0302020204030204" pitchFamily="34" charset="0"/>
                <a:sym typeface="Montserrat"/>
              </a:rPr>
            </a:br>
            <a:r>
              <a:rPr lang="en-US" sz="1200" dirty="0">
                <a:solidFill>
                  <a:srgbClr val="000000"/>
                </a:solidFill>
                <a:latin typeface="Calibri Light" panose="020F0302020204030204" pitchFamily="34" charset="0"/>
                <a:cs typeface="Calibri Light" panose="020F0302020204030204" pitchFamily="34" charset="0"/>
                <a:sym typeface="Montserrat"/>
              </a:rPr>
              <a:t>we ask “what if?” to reduce effort and </a:t>
            </a:r>
            <a:br>
              <a:rPr lang="en-US" sz="1200" dirty="0">
                <a:solidFill>
                  <a:srgbClr val="000000"/>
                </a:solidFill>
                <a:latin typeface="Calibri Light" panose="020F0302020204030204" pitchFamily="34" charset="0"/>
                <a:cs typeface="Calibri Light" panose="020F0302020204030204" pitchFamily="34" charset="0"/>
                <a:sym typeface="Montserrat"/>
              </a:rPr>
            </a:br>
            <a:r>
              <a:rPr lang="en-US" sz="1200" dirty="0">
                <a:solidFill>
                  <a:srgbClr val="000000"/>
                </a:solidFill>
                <a:latin typeface="Calibri Light" panose="020F0302020204030204" pitchFamily="34" charset="0"/>
                <a:cs typeface="Calibri Light" panose="020F0302020204030204" pitchFamily="34" charset="0"/>
                <a:sym typeface="Montserrat"/>
              </a:rPr>
              <a:t>create solutions for your customers’ needs. </a:t>
            </a:r>
          </a:p>
        </p:txBody>
      </p:sp>
      <p:sp>
        <p:nvSpPr>
          <p:cNvPr id="13" name="Google Shape;393;p46">
            <a:extLst>
              <a:ext uri="{FF2B5EF4-FFF2-40B4-BE49-F238E27FC236}">
                <a16:creationId xmlns:a16="http://schemas.microsoft.com/office/drawing/2014/main" xmlns="" id="{A0D22051-9664-BC42-A9BC-94E4E2952686}"/>
              </a:ext>
            </a:extLst>
          </p:cNvPr>
          <p:cNvSpPr txBox="1"/>
          <p:nvPr/>
        </p:nvSpPr>
        <p:spPr>
          <a:xfrm>
            <a:off x="5554902" y="2415757"/>
            <a:ext cx="2949430" cy="864822"/>
          </a:xfrm>
          <a:prstGeom prst="rect">
            <a:avLst/>
          </a:prstGeom>
          <a:noFill/>
          <a:ln>
            <a:noFill/>
          </a:ln>
        </p:spPr>
        <p:txBody>
          <a:bodyPr spcFirstLastPara="1" wrap="square" lIns="90000" tIns="91425" rIns="91425" bIns="91425" anchor="t" anchorCtr="0">
            <a:spAutoFit/>
          </a:bodyPr>
          <a:lstStyle/>
          <a:p>
            <a:pPr>
              <a:lnSpc>
                <a:spcPct val="90000"/>
              </a:lnSpc>
              <a:spcAft>
                <a:spcPts val="600"/>
              </a:spcAft>
            </a:pPr>
            <a:r>
              <a:rPr lang="en-US" sz="1400" i="1" dirty="0">
                <a:solidFill>
                  <a:srgbClr val="000000"/>
                </a:solidFill>
                <a:latin typeface="Geogrotesque Sitel Bold" pitchFamily="50" charset="0"/>
                <a:sym typeface="Montserrat"/>
              </a:rPr>
              <a:t>Our job is to wow your customers.</a:t>
            </a:r>
          </a:p>
          <a:p>
            <a:pPr>
              <a:lnSpc>
                <a:spcPct val="90000"/>
              </a:lnSpc>
              <a:spcAft>
                <a:spcPts val="600"/>
              </a:spcAft>
            </a:pPr>
            <a:r>
              <a:rPr lang="en-US" sz="1200" dirty="0">
                <a:solidFill>
                  <a:srgbClr val="000000"/>
                </a:solidFill>
                <a:latin typeface="Calibri Light" panose="020F0302020204030204" pitchFamily="34" charset="0"/>
                <a:cs typeface="Calibri Light" panose="020F0302020204030204" pitchFamily="34" charset="0"/>
                <a:sym typeface="Montserrat"/>
              </a:rPr>
              <a:t>Delivering meaningful experiences on </a:t>
            </a:r>
            <a:br>
              <a:rPr lang="en-US" sz="1200" dirty="0">
                <a:solidFill>
                  <a:srgbClr val="000000"/>
                </a:solidFill>
                <a:latin typeface="Calibri Light" panose="020F0302020204030204" pitchFamily="34" charset="0"/>
                <a:cs typeface="Calibri Light" panose="020F0302020204030204" pitchFamily="34" charset="0"/>
                <a:sym typeface="Montserrat"/>
              </a:rPr>
            </a:br>
            <a:r>
              <a:rPr lang="en-US" sz="1200" dirty="0">
                <a:solidFill>
                  <a:srgbClr val="000000"/>
                </a:solidFill>
                <a:latin typeface="Calibri Light" panose="020F0302020204030204" pitchFamily="34" charset="0"/>
                <a:cs typeface="Calibri Light" panose="020F0302020204030204" pitchFamily="34" charset="0"/>
                <a:sym typeface="Montserrat"/>
              </a:rPr>
              <a:t>your behalf is our No. 1 priority. </a:t>
            </a:r>
          </a:p>
        </p:txBody>
      </p:sp>
      <p:sp>
        <p:nvSpPr>
          <p:cNvPr id="16" name="Google Shape;393;p46">
            <a:extLst>
              <a:ext uri="{FF2B5EF4-FFF2-40B4-BE49-F238E27FC236}">
                <a16:creationId xmlns:a16="http://schemas.microsoft.com/office/drawing/2014/main" xmlns="" id="{88EA230E-35FC-C548-A5A8-47A20432E282}"/>
              </a:ext>
            </a:extLst>
          </p:cNvPr>
          <p:cNvSpPr txBox="1"/>
          <p:nvPr/>
        </p:nvSpPr>
        <p:spPr>
          <a:xfrm>
            <a:off x="5554902" y="5143708"/>
            <a:ext cx="2716027" cy="1031021"/>
          </a:xfrm>
          <a:prstGeom prst="rect">
            <a:avLst/>
          </a:prstGeom>
          <a:noFill/>
          <a:ln>
            <a:noFill/>
          </a:ln>
        </p:spPr>
        <p:txBody>
          <a:bodyPr spcFirstLastPara="1" wrap="square" lIns="90000" tIns="91425" rIns="91425" bIns="91425" anchor="t" anchorCtr="0">
            <a:spAutoFit/>
          </a:bodyPr>
          <a:lstStyle/>
          <a:p>
            <a:pPr>
              <a:lnSpc>
                <a:spcPct val="90000"/>
              </a:lnSpc>
              <a:spcAft>
                <a:spcPts val="600"/>
              </a:spcAft>
            </a:pPr>
            <a:r>
              <a:rPr lang="en-US" sz="1400" i="1" dirty="0">
                <a:solidFill>
                  <a:srgbClr val="000000"/>
                </a:solidFill>
                <a:latin typeface="Geogrotesque Sitel Bold" pitchFamily="50" charset="0"/>
                <a:sym typeface="Montserrat"/>
              </a:rPr>
              <a:t>Efficient and effective. </a:t>
            </a:r>
          </a:p>
          <a:p>
            <a:pPr>
              <a:lnSpc>
                <a:spcPct val="90000"/>
              </a:lnSpc>
              <a:spcAft>
                <a:spcPts val="600"/>
              </a:spcAft>
            </a:pPr>
            <a:r>
              <a:rPr lang="en-US" sz="1200" dirty="0">
                <a:solidFill>
                  <a:srgbClr val="000000"/>
                </a:solidFill>
                <a:latin typeface="Calibri Light" panose="020F0302020204030204" pitchFamily="34" charset="0"/>
                <a:cs typeface="Calibri Light" panose="020F0302020204030204" pitchFamily="34" charset="0"/>
                <a:sym typeface="Montserrat"/>
              </a:rPr>
              <a:t>Applying expertise to create solutions ready for tomorrow that meet your individual needs today.</a:t>
            </a:r>
          </a:p>
        </p:txBody>
      </p:sp>
      <p:sp>
        <p:nvSpPr>
          <p:cNvPr id="17" name="Google Shape;393;p46">
            <a:extLst>
              <a:ext uri="{FF2B5EF4-FFF2-40B4-BE49-F238E27FC236}">
                <a16:creationId xmlns:a16="http://schemas.microsoft.com/office/drawing/2014/main" xmlns="" id="{65A9256E-4CA4-A94C-8834-0EA19C6BF2ED}"/>
              </a:ext>
            </a:extLst>
          </p:cNvPr>
          <p:cNvSpPr txBox="1"/>
          <p:nvPr/>
        </p:nvSpPr>
        <p:spPr>
          <a:xfrm>
            <a:off x="8754890" y="5143708"/>
            <a:ext cx="2949430" cy="864822"/>
          </a:xfrm>
          <a:prstGeom prst="rect">
            <a:avLst/>
          </a:prstGeom>
          <a:noFill/>
          <a:ln>
            <a:noFill/>
          </a:ln>
        </p:spPr>
        <p:txBody>
          <a:bodyPr spcFirstLastPara="1" wrap="square" lIns="90000" tIns="91425" rIns="91425" bIns="91425" anchor="t" anchorCtr="0">
            <a:spAutoFit/>
          </a:bodyPr>
          <a:lstStyle/>
          <a:p>
            <a:pPr>
              <a:lnSpc>
                <a:spcPct val="90000"/>
              </a:lnSpc>
              <a:spcAft>
                <a:spcPts val="600"/>
              </a:spcAft>
            </a:pPr>
            <a:r>
              <a:rPr lang="en-US" sz="1400" i="1" dirty="0">
                <a:solidFill>
                  <a:srgbClr val="000000"/>
                </a:solidFill>
                <a:latin typeface="Geogrotesque Sitel Bold" pitchFamily="50" charset="0"/>
                <a:sym typeface="Montserrat"/>
              </a:rPr>
              <a:t>We succeed when you succeed.</a:t>
            </a:r>
          </a:p>
          <a:p>
            <a:pPr>
              <a:lnSpc>
                <a:spcPct val="90000"/>
              </a:lnSpc>
              <a:spcAft>
                <a:spcPts val="600"/>
              </a:spcAft>
            </a:pPr>
            <a:r>
              <a:rPr lang="en-US" sz="1200" dirty="0">
                <a:solidFill>
                  <a:srgbClr val="000000"/>
                </a:solidFill>
                <a:latin typeface="Calibri Light" panose="020F0302020204030204" pitchFamily="34" charset="0"/>
                <a:cs typeface="Calibri Light" panose="020F0302020204030204" pitchFamily="34" charset="0"/>
                <a:sym typeface="Montserrat"/>
              </a:rPr>
              <a:t>Committed to building mutual relationships that reward us when you achieve your goals.</a:t>
            </a:r>
          </a:p>
        </p:txBody>
      </p:sp>
      <p:pic>
        <p:nvPicPr>
          <p:cNvPr id="3" name="Image 2">
            <a:extLst>
              <a:ext uri="{FF2B5EF4-FFF2-40B4-BE49-F238E27FC236}">
                <a16:creationId xmlns:a16="http://schemas.microsoft.com/office/drawing/2014/main" xmlns="" id="{7ED806C8-57E3-C74D-A233-C3CE2CDF8311}"/>
              </a:ext>
            </a:extLst>
          </p:cNvPr>
          <p:cNvPicPr>
            <a:picLocks noChangeAspect="1"/>
          </p:cNvPicPr>
          <p:nvPr/>
        </p:nvPicPr>
        <p:blipFill>
          <a:blip r:embed="rId3"/>
          <a:stretch>
            <a:fillRect/>
          </a:stretch>
        </p:blipFill>
        <p:spPr>
          <a:xfrm>
            <a:off x="631367" y="902288"/>
            <a:ext cx="489907" cy="802903"/>
          </a:xfrm>
          <a:prstGeom prst="rect">
            <a:avLst/>
          </a:prstGeom>
        </p:spPr>
      </p:pic>
      <p:pic>
        <p:nvPicPr>
          <p:cNvPr id="7" name="Image 6">
            <a:extLst>
              <a:ext uri="{FF2B5EF4-FFF2-40B4-BE49-F238E27FC236}">
                <a16:creationId xmlns:a16="http://schemas.microsoft.com/office/drawing/2014/main" xmlns="" id="{B7661EA2-2513-C74C-BFEB-F09A8DF538A8}"/>
              </a:ext>
            </a:extLst>
          </p:cNvPr>
          <p:cNvPicPr>
            <a:picLocks noChangeAspect="1"/>
          </p:cNvPicPr>
          <p:nvPr/>
        </p:nvPicPr>
        <p:blipFill>
          <a:blip r:embed="rId4"/>
          <a:stretch>
            <a:fillRect/>
          </a:stretch>
        </p:blipFill>
        <p:spPr>
          <a:xfrm>
            <a:off x="4036129" y="4173541"/>
            <a:ext cx="667315" cy="385254"/>
          </a:xfrm>
          <a:prstGeom prst="rect">
            <a:avLst/>
          </a:prstGeom>
        </p:spPr>
      </p:pic>
      <p:pic>
        <p:nvPicPr>
          <p:cNvPr id="21" name="Image 20">
            <a:extLst>
              <a:ext uri="{FF2B5EF4-FFF2-40B4-BE49-F238E27FC236}">
                <a16:creationId xmlns:a16="http://schemas.microsoft.com/office/drawing/2014/main" xmlns="" id="{52F93C47-B7F9-EA45-B2A5-7CD2311916F1}"/>
              </a:ext>
            </a:extLst>
          </p:cNvPr>
          <p:cNvPicPr>
            <a:picLocks noChangeAspect="1"/>
          </p:cNvPicPr>
          <p:nvPr/>
        </p:nvPicPr>
        <p:blipFill>
          <a:blip r:embed="rId5"/>
          <a:stretch>
            <a:fillRect/>
          </a:stretch>
        </p:blipFill>
        <p:spPr>
          <a:xfrm>
            <a:off x="11033068" y="487164"/>
            <a:ext cx="671252" cy="816575"/>
          </a:xfrm>
          <a:prstGeom prst="rect">
            <a:avLst/>
          </a:prstGeom>
        </p:spPr>
      </p:pic>
      <p:pic>
        <p:nvPicPr>
          <p:cNvPr id="24" name="Image 23">
            <a:extLst>
              <a:ext uri="{FF2B5EF4-FFF2-40B4-BE49-F238E27FC236}">
                <a16:creationId xmlns:a16="http://schemas.microsoft.com/office/drawing/2014/main" xmlns="" id="{4583622B-BFA3-964E-89B5-12A8E7135256}"/>
              </a:ext>
            </a:extLst>
          </p:cNvPr>
          <p:cNvPicPr>
            <a:picLocks noChangeAspect="1"/>
          </p:cNvPicPr>
          <p:nvPr/>
        </p:nvPicPr>
        <p:blipFill>
          <a:blip r:embed="rId6"/>
          <a:stretch>
            <a:fillRect/>
          </a:stretch>
        </p:blipFill>
        <p:spPr>
          <a:xfrm>
            <a:off x="11068973" y="4268685"/>
            <a:ext cx="409568" cy="580221"/>
          </a:xfrm>
          <a:prstGeom prst="rect">
            <a:avLst/>
          </a:prstGeom>
        </p:spPr>
      </p:pic>
      <p:pic>
        <p:nvPicPr>
          <p:cNvPr id="88" name="Image 87">
            <a:extLst>
              <a:ext uri="{FF2B5EF4-FFF2-40B4-BE49-F238E27FC236}">
                <a16:creationId xmlns:a16="http://schemas.microsoft.com/office/drawing/2014/main" xmlns="" id="{3487067D-F375-0D49-88A3-728530983939}"/>
              </a:ext>
            </a:extLst>
          </p:cNvPr>
          <p:cNvPicPr>
            <a:picLocks noChangeAspect="1"/>
          </p:cNvPicPr>
          <p:nvPr/>
        </p:nvPicPr>
        <p:blipFill>
          <a:blip r:embed="rId7"/>
          <a:stretch>
            <a:fillRect/>
          </a:stretch>
        </p:blipFill>
        <p:spPr>
          <a:xfrm>
            <a:off x="5572503" y="749484"/>
            <a:ext cx="1376163" cy="1126479"/>
          </a:xfrm>
          <a:prstGeom prst="rect">
            <a:avLst/>
          </a:prstGeom>
        </p:spPr>
      </p:pic>
      <p:sp>
        <p:nvSpPr>
          <p:cNvPr id="89" name="Titre 1">
            <a:extLst>
              <a:ext uri="{FF2B5EF4-FFF2-40B4-BE49-F238E27FC236}">
                <a16:creationId xmlns:a16="http://schemas.microsoft.com/office/drawing/2014/main" xmlns="" id="{82EAFACB-EC47-5F4E-9764-19842C66310C}"/>
              </a:ext>
            </a:extLst>
          </p:cNvPr>
          <p:cNvSpPr txBox="1">
            <a:spLocks/>
          </p:cNvSpPr>
          <p:nvPr/>
        </p:nvSpPr>
        <p:spPr>
          <a:xfrm>
            <a:off x="5623261" y="1707406"/>
            <a:ext cx="1884665" cy="333322"/>
          </a:xfrm>
          <a:prstGeom prst="rect">
            <a:avLst/>
          </a:prstGeom>
          <a:solidFill>
            <a:schemeClr val="tx1"/>
          </a:solidFill>
        </p:spPr>
        <p:txBody>
          <a:bodyPr vert="horz" wrap="none" lIns="72000" tIns="36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90000"/>
              </a:lnSpc>
            </a:pPr>
            <a:r>
              <a:rPr lang="en-US" sz="2000" dirty="0">
                <a:solidFill>
                  <a:srgbClr val="FFFFFF"/>
                </a:solidFill>
                <a:latin typeface="Geogrotesque Sitel Bold" pitchFamily="50" charset="0"/>
                <a:ea typeface="Geogrotesque Sitel Regular" charset="0"/>
                <a:cs typeface="Geogrotesque Sitel Regular" charset="0"/>
              </a:rPr>
              <a:t>Fanatical About</a:t>
            </a:r>
          </a:p>
        </p:txBody>
      </p:sp>
      <p:sp>
        <p:nvSpPr>
          <p:cNvPr id="90" name="Titre 1">
            <a:extLst>
              <a:ext uri="{FF2B5EF4-FFF2-40B4-BE49-F238E27FC236}">
                <a16:creationId xmlns:a16="http://schemas.microsoft.com/office/drawing/2014/main" xmlns="" id="{7A61E05C-83ED-B94F-83C2-F1131D0DFEE3}"/>
              </a:ext>
            </a:extLst>
          </p:cNvPr>
          <p:cNvSpPr txBox="1">
            <a:spLocks/>
          </p:cNvSpPr>
          <p:nvPr/>
        </p:nvSpPr>
        <p:spPr>
          <a:xfrm>
            <a:off x="5623261" y="2057835"/>
            <a:ext cx="1924740" cy="333322"/>
          </a:xfrm>
          <a:prstGeom prst="rect">
            <a:avLst/>
          </a:prstGeom>
          <a:solidFill>
            <a:schemeClr val="tx1"/>
          </a:solidFill>
        </p:spPr>
        <p:txBody>
          <a:bodyPr vert="horz" wrap="none" lIns="72000" tIns="36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90000"/>
              </a:lnSpc>
            </a:pPr>
            <a:r>
              <a:rPr lang="en-US" sz="2000" dirty="0">
                <a:solidFill>
                  <a:srgbClr val="FFFFFF"/>
                </a:solidFill>
                <a:latin typeface="Geogrotesque Sitel Bold" pitchFamily="50" charset="0"/>
                <a:ea typeface="Geogrotesque Sitel Regular" charset="0"/>
                <a:cs typeface="Geogrotesque Sitel Regular" charset="0"/>
              </a:rPr>
              <a:t>Your Customers</a:t>
            </a:r>
          </a:p>
        </p:txBody>
      </p:sp>
      <p:pic>
        <p:nvPicPr>
          <p:cNvPr id="120" name="Image 119">
            <a:extLst>
              <a:ext uri="{FF2B5EF4-FFF2-40B4-BE49-F238E27FC236}">
                <a16:creationId xmlns:a16="http://schemas.microsoft.com/office/drawing/2014/main" xmlns="" id="{C07BE60B-C76E-EE40-9DCB-A12469DACD74}"/>
              </a:ext>
            </a:extLst>
          </p:cNvPr>
          <p:cNvPicPr>
            <a:picLocks noChangeAspect="1"/>
          </p:cNvPicPr>
          <p:nvPr/>
        </p:nvPicPr>
        <p:blipFill>
          <a:blip r:embed="rId8"/>
          <a:stretch>
            <a:fillRect/>
          </a:stretch>
        </p:blipFill>
        <p:spPr>
          <a:xfrm>
            <a:off x="8773178" y="749484"/>
            <a:ext cx="1376163" cy="1126479"/>
          </a:xfrm>
          <a:prstGeom prst="rect">
            <a:avLst/>
          </a:prstGeom>
        </p:spPr>
      </p:pic>
      <p:sp>
        <p:nvSpPr>
          <p:cNvPr id="121" name="Titre 1">
            <a:extLst>
              <a:ext uri="{FF2B5EF4-FFF2-40B4-BE49-F238E27FC236}">
                <a16:creationId xmlns:a16="http://schemas.microsoft.com/office/drawing/2014/main" xmlns="" id="{E142FE43-2CB7-1540-9A2D-A14FBD652B8C}"/>
              </a:ext>
            </a:extLst>
          </p:cNvPr>
          <p:cNvSpPr txBox="1">
            <a:spLocks/>
          </p:cNvSpPr>
          <p:nvPr/>
        </p:nvSpPr>
        <p:spPr>
          <a:xfrm>
            <a:off x="8823936" y="1707406"/>
            <a:ext cx="2293623" cy="331526"/>
          </a:xfrm>
          <a:prstGeom prst="rect">
            <a:avLst/>
          </a:prstGeom>
          <a:solidFill>
            <a:schemeClr val="tx1"/>
          </a:solidFill>
        </p:spPr>
        <p:txBody>
          <a:bodyPr vert="horz" wrap="none" lIns="72000" tIns="36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90000"/>
              </a:lnSpc>
            </a:pPr>
            <a:r>
              <a:rPr lang="en-US" sz="2000" dirty="0">
                <a:solidFill>
                  <a:srgbClr val="FFFFFF"/>
                </a:solidFill>
                <a:latin typeface="Geogrotesque Sitel Bold" pitchFamily="50" charset="0"/>
                <a:ea typeface="Geogrotesque Sitel Regular" charset="0"/>
                <a:cs typeface="Geogrotesque Sitel Regular" charset="0"/>
              </a:rPr>
              <a:t>We Innovate </a:t>
            </a:r>
            <a:r>
              <a:rPr lang="en-US" sz="2000" dirty="0" smtClean="0">
                <a:solidFill>
                  <a:srgbClr val="FFFFFF"/>
                </a:solidFill>
                <a:latin typeface="Geogrotesque Sitel Bold" pitchFamily="50" charset="0"/>
                <a:ea typeface="Geogrotesque Sitel Regular" charset="0"/>
                <a:cs typeface="Geogrotesque Sitel Regular" charset="0"/>
              </a:rPr>
              <a:t>So </a:t>
            </a:r>
            <a:r>
              <a:rPr lang="en-US" sz="2000" dirty="0">
                <a:solidFill>
                  <a:srgbClr val="FFFFFF"/>
                </a:solidFill>
                <a:latin typeface="Geogrotesque Sitel Bold" pitchFamily="50" charset="0"/>
                <a:ea typeface="Geogrotesque Sitel Regular" charset="0"/>
                <a:cs typeface="Geogrotesque Sitel Regular" charset="0"/>
              </a:rPr>
              <a:t>You</a:t>
            </a:r>
          </a:p>
        </p:txBody>
      </p:sp>
      <p:sp>
        <p:nvSpPr>
          <p:cNvPr id="122" name="Titre 1">
            <a:extLst>
              <a:ext uri="{FF2B5EF4-FFF2-40B4-BE49-F238E27FC236}">
                <a16:creationId xmlns:a16="http://schemas.microsoft.com/office/drawing/2014/main" xmlns="" id="{CF06C589-0DE6-0A43-8A4F-19331E99FAA1}"/>
              </a:ext>
            </a:extLst>
          </p:cNvPr>
          <p:cNvSpPr txBox="1">
            <a:spLocks/>
          </p:cNvSpPr>
          <p:nvPr/>
        </p:nvSpPr>
        <p:spPr>
          <a:xfrm>
            <a:off x="8823936" y="2057835"/>
            <a:ext cx="2546705" cy="333322"/>
          </a:xfrm>
          <a:prstGeom prst="rect">
            <a:avLst/>
          </a:prstGeom>
          <a:solidFill>
            <a:schemeClr val="tx1"/>
          </a:solidFill>
        </p:spPr>
        <p:txBody>
          <a:bodyPr vert="horz" wrap="none" lIns="72000" tIns="36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90000"/>
              </a:lnSpc>
            </a:pPr>
            <a:r>
              <a:rPr lang="en-US" sz="2000" dirty="0">
                <a:solidFill>
                  <a:srgbClr val="FFFFFF"/>
                </a:solidFill>
                <a:latin typeface="Geogrotesque Sitel Bold" pitchFamily="50" charset="0"/>
                <a:ea typeface="Geogrotesque Sitel Regular" charset="0"/>
                <a:cs typeface="Geogrotesque Sitel Regular" charset="0"/>
              </a:rPr>
              <a:t>Can Reach New Peaks</a:t>
            </a:r>
          </a:p>
        </p:txBody>
      </p:sp>
      <p:pic>
        <p:nvPicPr>
          <p:cNvPr id="129" name="Image 128">
            <a:extLst>
              <a:ext uri="{FF2B5EF4-FFF2-40B4-BE49-F238E27FC236}">
                <a16:creationId xmlns:a16="http://schemas.microsoft.com/office/drawing/2014/main" xmlns="" id="{7E62814D-9505-8A48-8115-FB73DDF9CA0F}"/>
              </a:ext>
            </a:extLst>
          </p:cNvPr>
          <p:cNvPicPr>
            <a:picLocks noChangeAspect="1"/>
          </p:cNvPicPr>
          <p:nvPr/>
        </p:nvPicPr>
        <p:blipFill>
          <a:blip r:embed="rId9"/>
          <a:stretch>
            <a:fillRect/>
          </a:stretch>
        </p:blipFill>
        <p:spPr>
          <a:xfrm>
            <a:off x="5572503" y="3481263"/>
            <a:ext cx="1376163" cy="1126479"/>
          </a:xfrm>
          <a:prstGeom prst="rect">
            <a:avLst/>
          </a:prstGeom>
        </p:spPr>
      </p:pic>
      <p:sp>
        <p:nvSpPr>
          <p:cNvPr id="130" name="Titre 1">
            <a:extLst>
              <a:ext uri="{FF2B5EF4-FFF2-40B4-BE49-F238E27FC236}">
                <a16:creationId xmlns:a16="http://schemas.microsoft.com/office/drawing/2014/main" xmlns="" id="{BBD219FF-09C9-1342-B496-40BEEB3DF251}"/>
              </a:ext>
            </a:extLst>
          </p:cNvPr>
          <p:cNvSpPr txBox="1">
            <a:spLocks/>
          </p:cNvSpPr>
          <p:nvPr/>
        </p:nvSpPr>
        <p:spPr>
          <a:xfrm>
            <a:off x="5623261" y="4439185"/>
            <a:ext cx="1774057" cy="333322"/>
          </a:xfrm>
          <a:prstGeom prst="rect">
            <a:avLst/>
          </a:prstGeom>
          <a:solidFill>
            <a:schemeClr val="tx1"/>
          </a:solidFill>
        </p:spPr>
        <p:txBody>
          <a:bodyPr vert="horz" wrap="none" lIns="72000" tIns="36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90000"/>
              </a:lnSpc>
            </a:pPr>
            <a:r>
              <a:rPr lang="en-US" sz="2000" dirty="0">
                <a:solidFill>
                  <a:srgbClr val="FFFFFF"/>
                </a:solidFill>
                <a:latin typeface="Geogrotesque Sitel Bold" pitchFamily="50" charset="0"/>
                <a:ea typeface="Geogrotesque Sitel Regular" charset="0"/>
                <a:cs typeface="Geogrotesque Sitel Regular" charset="0"/>
              </a:rPr>
              <a:t>Solutions Built</a:t>
            </a:r>
          </a:p>
        </p:txBody>
      </p:sp>
      <p:sp>
        <p:nvSpPr>
          <p:cNvPr id="131" name="Titre 1">
            <a:extLst>
              <a:ext uri="{FF2B5EF4-FFF2-40B4-BE49-F238E27FC236}">
                <a16:creationId xmlns:a16="http://schemas.microsoft.com/office/drawing/2014/main" xmlns="" id="{3D94CBDD-BD82-064C-9C7B-BEA5608BEBBF}"/>
              </a:ext>
            </a:extLst>
          </p:cNvPr>
          <p:cNvSpPr txBox="1">
            <a:spLocks/>
          </p:cNvSpPr>
          <p:nvPr/>
        </p:nvSpPr>
        <p:spPr>
          <a:xfrm>
            <a:off x="5623261" y="4789614"/>
            <a:ext cx="1418191" cy="333322"/>
          </a:xfrm>
          <a:prstGeom prst="rect">
            <a:avLst/>
          </a:prstGeom>
          <a:solidFill>
            <a:schemeClr val="tx1"/>
          </a:solidFill>
        </p:spPr>
        <p:txBody>
          <a:bodyPr vert="horz" wrap="none" lIns="72000" tIns="36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90000"/>
              </a:lnSpc>
            </a:pPr>
            <a:r>
              <a:rPr lang="en-US" sz="2000" dirty="0">
                <a:solidFill>
                  <a:srgbClr val="FFFFFF"/>
                </a:solidFill>
                <a:latin typeface="Geogrotesque Sitel Bold" pitchFamily="50" charset="0"/>
                <a:ea typeface="Geogrotesque Sitel Regular" charset="0"/>
                <a:cs typeface="Geogrotesque Sitel Regular" charset="0"/>
              </a:rPr>
              <a:t>Around You</a:t>
            </a:r>
          </a:p>
        </p:txBody>
      </p:sp>
      <p:pic>
        <p:nvPicPr>
          <p:cNvPr id="134" name="Image 133">
            <a:extLst>
              <a:ext uri="{FF2B5EF4-FFF2-40B4-BE49-F238E27FC236}">
                <a16:creationId xmlns:a16="http://schemas.microsoft.com/office/drawing/2014/main" xmlns="" id="{66A1A505-9EE7-FF4B-B87B-735DFF33890E}"/>
              </a:ext>
            </a:extLst>
          </p:cNvPr>
          <p:cNvPicPr>
            <a:picLocks noChangeAspect="1"/>
          </p:cNvPicPr>
          <p:nvPr/>
        </p:nvPicPr>
        <p:blipFill>
          <a:blip r:embed="rId10"/>
          <a:stretch>
            <a:fillRect/>
          </a:stretch>
        </p:blipFill>
        <p:spPr>
          <a:xfrm>
            <a:off x="8773178" y="3479519"/>
            <a:ext cx="1376163" cy="1126479"/>
          </a:xfrm>
          <a:prstGeom prst="rect">
            <a:avLst/>
          </a:prstGeom>
        </p:spPr>
      </p:pic>
      <p:sp>
        <p:nvSpPr>
          <p:cNvPr id="135" name="Titre 1">
            <a:extLst>
              <a:ext uri="{FF2B5EF4-FFF2-40B4-BE49-F238E27FC236}">
                <a16:creationId xmlns:a16="http://schemas.microsoft.com/office/drawing/2014/main" xmlns="" id="{1AF84889-E1C2-9F46-BB94-B037341E1E58}"/>
              </a:ext>
            </a:extLst>
          </p:cNvPr>
          <p:cNvSpPr txBox="1">
            <a:spLocks/>
          </p:cNvSpPr>
          <p:nvPr/>
        </p:nvSpPr>
        <p:spPr>
          <a:xfrm>
            <a:off x="8823936" y="4437441"/>
            <a:ext cx="1192168" cy="333322"/>
          </a:xfrm>
          <a:prstGeom prst="rect">
            <a:avLst/>
          </a:prstGeom>
          <a:solidFill>
            <a:schemeClr val="tx1"/>
          </a:solidFill>
        </p:spPr>
        <p:txBody>
          <a:bodyPr vert="horz" wrap="none" lIns="72000" tIns="36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90000"/>
              </a:lnSpc>
            </a:pPr>
            <a:r>
              <a:rPr lang="en-US" sz="2000" dirty="0">
                <a:solidFill>
                  <a:srgbClr val="FFFFFF"/>
                </a:solidFill>
                <a:latin typeface="Geogrotesque Sitel Bold" pitchFamily="50" charset="0"/>
                <a:ea typeface="Geogrotesque Sitel Regular" charset="0"/>
                <a:cs typeface="Geogrotesque Sitel Regular" charset="0"/>
              </a:rPr>
              <a:t>Driven By</a:t>
            </a:r>
          </a:p>
        </p:txBody>
      </p:sp>
      <p:sp>
        <p:nvSpPr>
          <p:cNvPr id="136" name="Titre 1">
            <a:extLst>
              <a:ext uri="{FF2B5EF4-FFF2-40B4-BE49-F238E27FC236}">
                <a16:creationId xmlns:a16="http://schemas.microsoft.com/office/drawing/2014/main" xmlns="" id="{E6D336F7-CF2D-BC46-93A6-D70F3ADA7775}"/>
              </a:ext>
            </a:extLst>
          </p:cNvPr>
          <p:cNvSpPr txBox="1">
            <a:spLocks/>
          </p:cNvSpPr>
          <p:nvPr/>
        </p:nvSpPr>
        <p:spPr>
          <a:xfrm>
            <a:off x="8823936" y="4787870"/>
            <a:ext cx="1614783" cy="331526"/>
          </a:xfrm>
          <a:prstGeom prst="rect">
            <a:avLst/>
          </a:prstGeom>
          <a:solidFill>
            <a:schemeClr val="tx1"/>
          </a:solidFill>
        </p:spPr>
        <p:txBody>
          <a:bodyPr vert="horz" wrap="none" lIns="72000" tIns="36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90000"/>
              </a:lnSpc>
            </a:pPr>
            <a:r>
              <a:rPr lang="en-US" sz="2000" dirty="0">
                <a:solidFill>
                  <a:srgbClr val="FFFFFF"/>
                </a:solidFill>
                <a:latin typeface="Geogrotesque Sitel Bold" pitchFamily="50" charset="0"/>
                <a:ea typeface="Geogrotesque Sitel Regular" charset="0"/>
                <a:cs typeface="Geogrotesque Sitel Regular" charset="0"/>
              </a:rPr>
              <a:t>Your </a:t>
            </a:r>
            <a:r>
              <a:rPr lang="en-US" sz="2000" dirty="0" smtClean="0">
                <a:solidFill>
                  <a:srgbClr val="FFFFFF"/>
                </a:solidFill>
                <a:latin typeface="Geogrotesque Sitel Bold" pitchFamily="50" charset="0"/>
                <a:ea typeface="Geogrotesque Sitel Regular" charset="0"/>
                <a:cs typeface="Geogrotesque Sitel Regular" charset="0"/>
              </a:rPr>
              <a:t>Success</a:t>
            </a:r>
            <a:endParaRPr lang="en-US" sz="2000" dirty="0">
              <a:solidFill>
                <a:srgbClr val="FFFFFF"/>
              </a:solidFill>
              <a:latin typeface="Geogrotesque Sitel Bold" pitchFamily="50" charset="0"/>
              <a:ea typeface="Geogrotesque Sitel Regular" charset="0"/>
              <a:cs typeface="Geogrotesque Sitel Regular" charset="0"/>
            </a:endParaRPr>
          </a:p>
        </p:txBody>
      </p:sp>
    </p:spTree>
    <p:extLst>
      <p:ext uri="{BB962C8B-B14F-4D97-AF65-F5344CB8AC3E}">
        <p14:creationId xmlns:p14="http://schemas.microsoft.com/office/powerpoint/2010/main" val="1450382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5926" y="754858"/>
            <a:ext cx="1893202" cy="1893202"/>
          </a:xfrm>
          <a:prstGeom prst="rect">
            <a:avLst/>
          </a:prstGeom>
        </p:spPr>
      </p:pic>
      <p:sp>
        <p:nvSpPr>
          <p:cNvPr id="33" name="Text Placeholder 5">
            <a:extLst>
              <a:ext uri="{FF2B5EF4-FFF2-40B4-BE49-F238E27FC236}">
                <a16:creationId xmlns="" xmlns:a16="http://schemas.microsoft.com/office/drawing/2014/main" id="{B62AEA68-50EA-A249-A944-EAF3C4AD5579}"/>
              </a:ext>
            </a:extLst>
          </p:cNvPr>
          <p:cNvSpPr txBox="1">
            <a:spLocks/>
          </p:cNvSpPr>
          <p:nvPr/>
        </p:nvSpPr>
        <p:spPr>
          <a:xfrm>
            <a:off x="0" y="815527"/>
            <a:ext cx="1668374" cy="269420"/>
          </a:xfrm>
          <a:prstGeom prst="rect">
            <a:avLst/>
          </a:prstGeom>
          <a:gradFill>
            <a:gsLst>
              <a:gs pos="0">
                <a:schemeClr val="bg2"/>
              </a:gs>
              <a:gs pos="100000">
                <a:schemeClr val="tx2"/>
              </a:gs>
            </a:gsLst>
            <a:lin ang="10800000" scaled="1"/>
          </a:gradFill>
        </p:spPr>
        <p:txBody>
          <a:bodyPr vert="horz" wrap="none" lIns="684000" tIns="72000" rIns="72000" bIns="36000">
            <a:spAutoFit/>
          </a:bodyPr>
          <a:lstStyle>
            <a:lvl1pPr marL="0" indent="0" algn="l" defTabSz="1219170" rtl="0" eaLnBrk="1" latinLnBrk="0" hangingPunct="1">
              <a:lnSpc>
                <a:spcPct val="60000"/>
              </a:lnSpc>
              <a:spcBef>
                <a:spcPts val="1333"/>
              </a:spcBef>
              <a:buFont typeface="Arial" panose="020B0604020202020204" pitchFamily="34" charset="0"/>
              <a:buNone/>
              <a:defRPr sz="2400" b="0" i="0" kern="1200" baseline="0">
                <a:solidFill>
                  <a:schemeClr val="bg1"/>
                </a:solidFill>
                <a:latin typeface="Geogrotesque Sitel Light" pitchFamily="50" charset="0"/>
                <a:ea typeface="Geogrotesque Sitel Light" pitchFamily="50" charset="0"/>
                <a:cs typeface="Geogrotesque Sitel Light" pitchFamily="50"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ct val="85000"/>
              </a:lnSpc>
              <a:spcBef>
                <a:spcPts val="0"/>
              </a:spcBef>
            </a:pPr>
            <a:r>
              <a:rPr lang="en-US" sz="1200" b="1" i="1" dirty="0">
                <a:solidFill>
                  <a:srgbClr val="FFFFFF"/>
                </a:solidFill>
                <a:latin typeface="Geogrotesque Sitel Bold"/>
              </a:rPr>
              <a:t>SITEL GROUP</a:t>
            </a:r>
            <a:r>
              <a:rPr lang="en-US" sz="1200" baseline="30000" dirty="0">
                <a:solidFill>
                  <a:srgbClr val="FFFFFF"/>
                </a:solidFill>
                <a:latin typeface="Geogrotesque Sitel Regular" pitchFamily="50" charset="0"/>
              </a:rPr>
              <a:t>®</a:t>
            </a:r>
          </a:p>
        </p:txBody>
      </p:sp>
      <p:sp>
        <p:nvSpPr>
          <p:cNvPr id="34" name="Titre 1">
            <a:extLst>
              <a:ext uri="{FF2B5EF4-FFF2-40B4-BE49-F238E27FC236}">
                <a16:creationId xmlns="" xmlns:a16="http://schemas.microsoft.com/office/drawing/2014/main" id="{7CAD94F0-69AE-4E49-BBCE-44427B23B67F}"/>
              </a:ext>
            </a:extLst>
          </p:cNvPr>
          <p:cNvSpPr txBox="1">
            <a:spLocks/>
          </p:cNvSpPr>
          <p:nvPr/>
        </p:nvSpPr>
        <p:spPr>
          <a:xfrm>
            <a:off x="539522" y="1819586"/>
            <a:ext cx="3082910" cy="1447512"/>
          </a:xfrm>
          <a:prstGeom prst="rect">
            <a:avLst/>
          </a:prstGeom>
        </p:spPr>
        <p:txBody>
          <a:bodyPr wrap="square">
            <a:spAutoFit/>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lnSpc>
                <a:spcPct val="80000"/>
              </a:lnSpc>
            </a:pPr>
            <a:r>
              <a:rPr lang="en-US" sz="5400" b="1" i="1" dirty="0">
                <a:solidFill>
                  <a:srgbClr val="000000"/>
                </a:solidFill>
                <a:latin typeface="Geogrotesque Sitel Bold" pitchFamily="50" charset="0"/>
                <a:ea typeface="Geogrotesque Sitel Bold" charset="0"/>
                <a:cs typeface="Geogrotesque Sitel Bold" charset="0"/>
              </a:rPr>
              <a:t>Facts &amp; Figures</a:t>
            </a:r>
            <a:endParaRPr lang="en-US" sz="2400" b="1" i="1" dirty="0">
              <a:solidFill>
                <a:srgbClr val="000000"/>
              </a:solidFill>
              <a:latin typeface="Geogrotesque Sitel Bold" pitchFamily="50" charset="0"/>
              <a:ea typeface="Geogrotesque" charset="0"/>
              <a:cs typeface="Geogrotesque" charset="0"/>
            </a:endParaRPr>
          </a:p>
        </p:txBody>
      </p:sp>
      <p:grpSp>
        <p:nvGrpSpPr>
          <p:cNvPr id="97" name="Group 96"/>
          <p:cNvGrpSpPr/>
          <p:nvPr/>
        </p:nvGrpSpPr>
        <p:grpSpPr>
          <a:xfrm>
            <a:off x="5002032" y="-79129"/>
            <a:ext cx="7717023" cy="7005459"/>
            <a:chOff x="5234046" y="-61545"/>
            <a:chExt cx="7717023" cy="7005459"/>
          </a:xfrm>
        </p:grpSpPr>
        <p:sp>
          <p:nvSpPr>
            <p:cNvPr id="89" name="TextBox 88"/>
            <p:cNvSpPr txBox="1"/>
            <p:nvPr/>
          </p:nvSpPr>
          <p:spPr>
            <a:xfrm>
              <a:off x="5648998" y="4757765"/>
              <a:ext cx="1284326" cy="723275"/>
            </a:xfrm>
            <a:prstGeom prst="rect">
              <a:avLst/>
            </a:prstGeom>
            <a:noFill/>
          </p:spPr>
          <p:txBody>
            <a:bodyPr wrap="none" rtlCol="0">
              <a:spAutoFit/>
            </a:bodyPr>
            <a:lstStyle/>
            <a:p>
              <a:pPr algn="ctr" defTabSz="609585"/>
              <a:r>
                <a:rPr lang="en-US" sz="2000" dirty="0">
                  <a:gradFill flip="none" rotWithShape="1">
                    <a:gsLst>
                      <a:gs pos="0">
                        <a:srgbClr val="DD0079"/>
                      </a:gs>
                      <a:gs pos="100000">
                        <a:srgbClr val="E31837"/>
                      </a:gs>
                    </a:gsLst>
                    <a:lin ang="2700000" scaled="1"/>
                    <a:tileRect/>
                  </a:gradFill>
                  <a:latin typeface="Geogrotesque Sitel Bold" pitchFamily="50" charset="0"/>
                </a:rPr>
                <a:t>65%</a:t>
              </a:r>
            </a:p>
            <a:p>
              <a:pPr algn="ctr" defTabSz="609585"/>
              <a:r>
                <a:rPr lang="en-US" sz="1050" dirty="0">
                  <a:solidFill>
                    <a:srgbClr val="000000"/>
                  </a:solidFill>
                  <a:latin typeface="Geogrotesque Sitel Regular" pitchFamily="50" charset="0"/>
                </a:rPr>
                <a:t>Associates Working</a:t>
              </a:r>
            </a:p>
            <a:p>
              <a:pPr algn="ctr" defTabSz="609585"/>
              <a:r>
                <a:rPr lang="en-US" sz="1050" dirty="0">
                  <a:solidFill>
                    <a:srgbClr val="000000"/>
                  </a:solidFill>
                  <a:latin typeface="Geogrotesque Sitel Regular" pitchFamily="50" charset="0"/>
                </a:rPr>
                <a:t>From Home</a:t>
              </a:r>
              <a:endParaRPr lang="en-US" sz="2000" dirty="0">
                <a:gradFill flip="none" rotWithShape="1">
                  <a:gsLst>
                    <a:gs pos="0">
                      <a:srgbClr val="DD0079"/>
                    </a:gs>
                    <a:gs pos="100000">
                      <a:srgbClr val="E31837"/>
                    </a:gs>
                  </a:gsLst>
                  <a:lin ang="2700000" scaled="1"/>
                  <a:tileRect/>
                </a:gradFill>
                <a:latin typeface="Geogrotesque Sitel Bold" pitchFamily="50" charset="0"/>
              </a:endParaRPr>
            </a:p>
          </p:txBody>
        </p:sp>
        <p:sp>
          <p:nvSpPr>
            <p:cNvPr id="83" name="TextBox 82"/>
            <p:cNvSpPr txBox="1"/>
            <p:nvPr/>
          </p:nvSpPr>
          <p:spPr>
            <a:xfrm>
              <a:off x="8913096" y="5216804"/>
              <a:ext cx="745717" cy="723275"/>
            </a:xfrm>
            <a:prstGeom prst="rect">
              <a:avLst/>
            </a:prstGeom>
            <a:noFill/>
          </p:spPr>
          <p:txBody>
            <a:bodyPr wrap="none" rtlCol="0">
              <a:spAutoFit/>
            </a:bodyPr>
            <a:lstStyle/>
            <a:p>
              <a:pPr algn="ctr" defTabSz="609585"/>
              <a:r>
                <a:rPr lang="en-US" sz="2000" dirty="0">
                  <a:gradFill flip="none" rotWithShape="1">
                    <a:gsLst>
                      <a:gs pos="0">
                        <a:srgbClr val="DD0079"/>
                      </a:gs>
                      <a:gs pos="100000">
                        <a:srgbClr val="E31837"/>
                      </a:gs>
                    </a:gsLst>
                    <a:lin ang="2700000" scaled="1"/>
                    <a:tileRect/>
                  </a:gradFill>
                  <a:latin typeface="Geogrotesque Sitel Bold" pitchFamily="50" charset="0"/>
                </a:rPr>
                <a:t>160+</a:t>
              </a:r>
            </a:p>
            <a:p>
              <a:pPr algn="ctr" defTabSz="609585"/>
              <a:r>
                <a:rPr lang="en-US" sz="1050" dirty="0">
                  <a:solidFill>
                    <a:srgbClr val="000000"/>
                  </a:solidFill>
                  <a:latin typeface="Geogrotesque Sitel Regular" pitchFamily="50" charset="0"/>
                </a:rPr>
                <a:t>CX Hub</a:t>
              </a:r>
            </a:p>
            <a:p>
              <a:pPr algn="ctr" defTabSz="609585"/>
              <a:r>
                <a:rPr lang="en-US" sz="1050" dirty="0">
                  <a:solidFill>
                    <a:srgbClr val="000000"/>
                  </a:solidFill>
                  <a:latin typeface="Geogrotesque Sitel Regular" pitchFamily="50" charset="0"/>
                </a:rPr>
                <a:t>Locations</a:t>
              </a:r>
              <a:endParaRPr lang="en-US" sz="2000" dirty="0">
                <a:gradFill flip="none" rotWithShape="1">
                  <a:gsLst>
                    <a:gs pos="0">
                      <a:srgbClr val="DD0079"/>
                    </a:gs>
                    <a:gs pos="100000">
                      <a:srgbClr val="E31837"/>
                    </a:gs>
                  </a:gsLst>
                  <a:lin ang="2700000" scaled="1"/>
                  <a:tileRect/>
                </a:gradFill>
                <a:latin typeface="Geogrotesque Sitel Bold" pitchFamily="50" charset="0"/>
              </a:endParaRPr>
            </a:p>
          </p:txBody>
        </p:sp>
        <p:cxnSp>
          <p:nvCxnSpPr>
            <p:cNvPr id="56" name="Connecteur droit 145">
              <a:extLst>
                <a:ext uri="{FF2B5EF4-FFF2-40B4-BE49-F238E27FC236}">
                  <a16:creationId xmlns:a16="http://schemas.microsoft.com/office/drawing/2014/main" xmlns="" id="{D7743539-E451-004F-8A6F-8F68BC80DCED}"/>
                </a:ext>
              </a:extLst>
            </p:cNvPr>
            <p:cNvCxnSpPr>
              <a:cxnSpLocks/>
            </p:cNvCxnSpPr>
            <p:nvPr/>
          </p:nvCxnSpPr>
          <p:spPr>
            <a:xfrm flipH="1" flipV="1">
              <a:off x="8634124" y="3733678"/>
              <a:ext cx="1711816" cy="707886"/>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474919" y="2916986"/>
              <a:ext cx="753731" cy="1031051"/>
            </a:xfrm>
            <a:prstGeom prst="rect">
              <a:avLst/>
            </a:prstGeom>
            <a:noFill/>
          </p:spPr>
          <p:txBody>
            <a:bodyPr wrap="none" rtlCol="0">
              <a:spAutoFit/>
            </a:bodyPr>
            <a:lstStyle/>
            <a:p>
              <a:pPr algn="ctr" defTabSz="609585"/>
              <a:r>
                <a:rPr lang="en-US" sz="2000" dirty="0">
                  <a:gradFill flip="none" rotWithShape="1">
                    <a:gsLst>
                      <a:gs pos="0">
                        <a:srgbClr val="DD0079"/>
                      </a:gs>
                      <a:gs pos="100000">
                        <a:srgbClr val="E31837"/>
                      </a:gs>
                    </a:gsLst>
                    <a:lin ang="2700000" scaled="1"/>
                    <a:tileRect/>
                  </a:gradFill>
                  <a:latin typeface="Geogrotesque Sitel Bold" pitchFamily="50" charset="0"/>
                </a:rPr>
                <a:t>40</a:t>
              </a:r>
            </a:p>
            <a:p>
              <a:pPr algn="ctr" defTabSz="609585"/>
              <a:r>
                <a:rPr lang="en-US" sz="1050" dirty="0">
                  <a:solidFill>
                    <a:srgbClr val="000000"/>
                  </a:solidFill>
                  <a:latin typeface="Geogrotesque Sitel Regular" pitchFamily="50" charset="0"/>
                </a:rPr>
                <a:t>Countries </a:t>
              </a:r>
            </a:p>
            <a:p>
              <a:pPr algn="ctr" defTabSz="609585"/>
              <a:r>
                <a:rPr lang="en-US" sz="1050" dirty="0">
                  <a:solidFill>
                    <a:srgbClr val="000000"/>
                  </a:solidFill>
                  <a:latin typeface="Geogrotesque Sitel Regular" pitchFamily="50" charset="0"/>
                </a:rPr>
                <a:t>Globally</a:t>
              </a:r>
            </a:p>
            <a:p>
              <a:pPr algn="ctr" defTabSz="609585"/>
              <a:endParaRPr lang="en-US" sz="2000" dirty="0">
                <a:gradFill flip="none" rotWithShape="1">
                  <a:gsLst>
                    <a:gs pos="0">
                      <a:srgbClr val="DD0079"/>
                    </a:gs>
                    <a:gs pos="100000">
                      <a:srgbClr val="E31837"/>
                    </a:gs>
                  </a:gsLst>
                  <a:lin ang="2700000" scaled="1"/>
                  <a:tileRect/>
                </a:gradFill>
                <a:latin typeface="Geogrotesque Sitel Bold" pitchFamily="50" charset="0"/>
              </a:endParaRPr>
            </a:p>
          </p:txBody>
        </p:sp>
        <p:sp>
          <p:nvSpPr>
            <p:cNvPr id="62" name="TextBox 61"/>
            <p:cNvSpPr txBox="1"/>
            <p:nvPr/>
          </p:nvSpPr>
          <p:spPr>
            <a:xfrm>
              <a:off x="11009606" y="4073947"/>
              <a:ext cx="798617" cy="723275"/>
            </a:xfrm>
            <a:prstGeom prst="rect">
              <a:avLst/>
            </a:prstGeom>
            <a:noFill/>
          </p:spPr>
          <p:txBody>
            <a:bodyPr wrap="none" rtlCol="0">
              <a:spAutoFit/>
            </a:bodyPr>
            <a:lstStyle/>
            <a:p>
              <a:pPr algn="ctr" defTabSz="609585"/>
              <a:r>
                <a:rPr lang="en-US" sz="2000" dirty="0">
                  <a:gradFill flip="none" rotWithShape="1">
                    <a:gsLst>
                      <a:gs pos="0">
                        <a:srgbClr val="DD0079"/>
                      </a:gs>
                      <a:gs pos="100000">
                        <a:srgbClr val="E31837"/>
                      </a:gs>
                    </a:gsLst>
                    <a:lin ang="2700000" scaled="1"/>
                    <a:tileRect/>
                  </a:gradFill>
                  <a:latin typeface="Geogrotesque Sitel Bold" pitchFamily="50" charset="0"/>
                </a:rPr>
                <a:t>50+</a:t>
              </a:r>
            </a:p>
            <a:p>
              <a:pPr algn="ctr" defTabSz="609585"/>
              <a:r>
                <a:rPr lang="en-US" sz="1050" dirty="0">
                  <a:solidFill>
                    <a:srgbClr val="000000"/>
                  </a:solidFill>
                  <a:latin typeface="Geogrotesque Sitel Regular" pitchFamily="50" charset="0"/>
                </a:rPr>
                <a:t>Languages</a:t>
              </a:r>
            </a:p>
            <a:p>
              <a:pPr algn="ctr" defTabSz="609585"/>
              <a:r>
                <a:rPr lang="en-US" sz="1050" dirty="0">
                  <a:solidFill>
                    <a:srgbClr val="000000"/>
                  </a:solidFill>
                  <a:latin typeface="Geogrotesque Sitel Regular" pitchFamily="50" charset="0"/>
                </a:rPr>
                <a:t>Supported</a:t>
              </a:r>
              <a:endParaRPr lang="en-US" sz="2000" dirty="0">
                <a:gradFill flip="none" rotWithShape="1">
                  <a:gsLst>
                    <a:gs pos="0">
                      <a:srgbClr val="DD0079"/>
                    </a:gs>
                    <a:gs pos="100000">
                      <a:srgbClr val="E31837"/>
                    </a:gs>
                  </a:gsLst>
                  <a:lin ang="2700000" scaled="1"/>
                  <a:tileRect/>
                </a:gradFill>
                <a:latin typeface="Geogrotesque Sitel Bold" pitchFamily="50" charset="0"/>
              </a:endParaRPr>
            </a:p>
          </p:txBody>
        </p:sp>
        <p:sp>
          <p:nvSpPr>
            <p:cNvPr id="52" name="TextBox 51"/>
            <p:cNvSpPr txBox="1"/>
            <p:nvPr/>
          </p:nvSpPr>
          <p:spPr>
            <a:xfrm>
              <a:off x="7181349" y="3491677"/>
              <a:ext cx="1135119" cy="723275"/>
            </a:xfrm>
            <a:prstGeom prst="rect">
              <a:avLst/>
            </a:prstGeom>
            <a:noFill/>
          </p:spPr>
          <p:txBody>
            <a:bodyPr wrap="none" rtlCol="0">
              <a:spAutoFit/>
            </a:bodyPr>
            <a:lstStyle/>
            <a:p>
              <a:pPr algn="ctr" defTabSz="609585"/>
              <a:r>
                <a:rPr lang="en-US" sz="2000" dirty="0" smtClean="0">
                  <a:gradFill flip="none" rotWithShape="1">
                    <a:gsLst>
                      <a:gs pos="0">
                        <a:srgbClr val="DD0079"/>
                      </a:gs>
                      <a:gs pos="100000">
                        <a:srgbClr val="E31837"/>
                      </a:gs>
                    </a:gsLst>
                    <a:lin ang="2700000" scaled="1"/>
                    <a:tileRect/>
                  </a:gradFill>
                  <a:latin typeface="Geogrotesque Sitel Bold" pitchFamily="50" charset="0"/>
                </a:rPr>
                <a:t>160,000</a:t>
              </a:r>
              <a:endParaRPr lang="en-US" sz="2000" dirty="0">
                <a:gradFill flip="none" rotWithShape="1">
                  <a:gsLst>
                    <a:gs pos="0">
                      <a:srgbClr val="DD0079"/>
                    </a:gs>
                    <a:gs pos="100000">
                      <a:srgbClr val="E31837"/>
                    </a:gs>
                  </a:gsLst>
                  <a:lin ang="2700000" scaled="1"/>
                  <a:tileRect/>
                </a:gradFill>
                <a:latin typeface="Geogrotesque Sitel Bold" pitchFamily="50" charset="0"/>
              </a:endParaRPr>
            </a:p>
            <a:p>
              <a:pPr algn="ctr" defTabSz="609585"/>
              <a:r>
                <a:rPr lang="en-US" sz="1050" dirty="0">
                  <a:solidFill>
                    <a:srgbClr val="000000"/>
                  </a:solidFill>
                  <a:latin typeface="Geogrotesque Sitel Regular" pitchFamily="50" charset="0"/>
                </a:rPr>
                <a:t>Associates</a:t>
              </a:r>
            </a:p>
            <a:p>
              <a:pPr algn="ctr" defTabSz="609585"/>
              <a:r>
                <a:rPr lang="en-US" sz="1050" dirty="0">
                  <a:solidFill>
                    <a:srgbClr val="000000"/>
                  </a:solidFill>
                  <a:latin typeface="Geogrotesque Sitel Regular" pitchFamily="50" charset="0"/>
                </a:rPr>
                <a:t>i</a:t>
              </a:r>
              <a:r>
                <a:rPr lang="en-US" sz="1050" dirty="0" smtClean="0">
                  <a:solidFill>
                    <a:srgbClr val="000000"/>
                  </a:solidFill>
                  <a:latin typeface="Geogrotesque Sitel Regular" pitchFamily="50" charset="0"/>
                </a:rPr>
                <a:t>n </a:t>
              </a:r>
              <a:r>
                <a:rPr lang="en-US" sz="1050" dirty="0">
                  <a:solidFill>
                    <a:srgbClr val="000000"/>
                  </a:solidFill>
                  <a:latin typeface="Geogrotesque Sitel Regular" pitchFamily="50" charset="0"/>
                </a:rPr>
                <a:t>Our Team</a:t>
              </a:r>
              <a:endParaRPr lang="en-US" sz="2000" dirty="0">
                <a:gradFill flip="none" rotWithShape="1">
                  <a:gsLst>
                    <a:gs pos="0">
                      <a:srgbClr val="DD0079"/>
                    </a:gs>
                    <a:gs pos="100000">
                      <a:srgbClr val="E31837"/>
                    </a:gs>
                  </a:gsLst>
                  <a:lin ang="2700000" scaled="1"/>
                  <a:tileRect/>
                </a:gradFill>
                <a:latin typeface="Geogrotesque Sitel Bold" pitchFamily="50" charset="0"/>
              </a:endParaRPr>
            </a:p>
          </p:txBody>
        </p:sp>
        <p:sp>
          <p:nvSpPr>
            <p:cNvPr id="36" name="Ellipse 271">
              <a:extLst>
                <a:ext uri="{FF2B5EF4-FFF2-40B4-BE49-F238E27FC236}">
                  <a16:creationId xmlns:a16="http://schemas.microsoft.com/office/drawing/2014/main" xmlns="" id="{10AC2D45-4257-C14A-A127-0FB7E5C27548}"/>
                </a:ext>
              </a:extLst>
            </p:cNvPr>
            <p:cNvSpPr/>
            <p:nvPr/>
          </p:nvSpPr>
          <p:spPr>
            <a:xfrm>
              <a:off x="7150072" y="1569191"/>
              <a:ext cx="182312" cy="182312"/>
            </a:xfrm>
            <a:prstGeom prst="ellipse">
              <a:avLst/>
            </a:prstGeom>
            <a:ln w="19050" cap="rnd">
              <a:solidFill>
                <a:schemeClr val="bg1">
                  <a:lumMod val="85000"/>
                  <a:alpha val="50000"/>
                </a:schemeClr>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fr-FR" sz="2400">
                <a:solidFill>
                  <a:srgbClr val="000000"/>
                </a:solidFill>
              </a:endParaRPr>
            </a:p>
          </p:txBody>
        </p:sp>
        <p:cxnSp>
          <p:nvCxnSpPr>
            <p:cNvPr id="37" name="Connecteur droit 145">
              <a:extLst>
                <a:ext uri="{FF2B5EF4-FFF2-40B4-BE49-F238E27FC236}">
                  <a16:creationId xmlns:a16="http://schemas.microsoft.com/office/drawing/2014/main" xmlns="" id="{D7743539-E451-004F-8A6F-8F68BC80DCED}"/>
                </a:ext>
              </a:extLst>
            </p:cNvPr>
            <p:cNvCxnSpPr>
              <a:cxnSpLocks/>
            </p:cNvCxnSpPr>
            <p:nvPr/>
          </p:nvCxnSpPr>
          <p:spPr>
            <a:xfrm flipH="1" flipV="1">
              <a:off x="6261735" y="-61545"/>
              <a:ext cx="914842" cy="1587934"/>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Connecteur droit 145">
              <a:extLst>
                <a:ext uri="{FF2B5EF4-FFF2-40B4-BE49-F238E27FC236}">
                  <a16:creationId xmlns:a16="http://schemas.microsoft.com/office/drawing/2014/main" xmlns="" id="{D7743539-E451-004F-8A6F-8F68BC80DCED}"/>
                </a:ext>
              </a:extLst>
            </p:cNvPr>
            <p:cNvCxnSpPr>
              <a:cxnSpLocks/>
            </p:cNvCxnSpPr>
            <p:nvPr/>
          </p:nvCxnSpPr>
          <p:spPr>
            <a:xfrm flipH="1" flipV="1">
              <a:off x="7341176" y="1741553"/>
              <a:ext cx="1310454" cy="776319"/>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400027" y="1611731"/>
              <a:ext cx="761747" cy="723275"/>
            </a:xfrm>
            <a:prstGeom prst="rect">
              <a:avLst/>
            </a:prstGeom>
            <a:noFill/>
          </p:spPr>
          <p:txBody>
            <a:bodyPr wrap="none" rtlCol="0">
              <a:spAutoFit/>
            </a:bodyPr>
            <a:lstStyle/>
            <a:p>
              <a:pPr algn="ctr" defTabSz="609585"/>
              <a:r>
                <a:rPr lang="en-US" sz="2000" dirty="0">
                  <a:gradFill flip="none" rotWithShape="1">
                    <a:gsLst>
                      <a:gs pos="0">
                        <a:srgbClr val="DD0079"/>
                      </a:gs>
                      <a:gs pos="100000">
                        <a:srgbClr val="E31837"/>
                      </a:gs>
                    </a:gsLst>
                    <a:lin ang="2700000" scaled="1"/>
                    <a:tileRect/>
                  </a:gradFill>
                  <a:latin typeface="Geogrotesque Sitel Bold" pitchFamily="50" charset="0"/>
                </a:rPr>
                <a:t>700+</a:t>
              </a:r>
            </a:p>
            <a:p>
              <a:pPr algn="ctr" defTabSz="609585"/>
              <a:r>
                <a:rPr lang="en-US" sz="1050" dirty="0">
                  <a:solidFill>
                    <a:srgbClr val="000000"/>
                  </a:solidFill>
                  <a:latin typeface="Geogrotesque Sitel Regular" pitchFamily="50" charset="0"/>
                </a:rPr>
                <a:t>Customer </a:t>
              </a:r>
            </a:p>
            <a:p>
              <a:pPr algn="ctr" defTabSz="609585"/>
              <a:r>
                <a:rPr lang="en-US" sz="1050" dirty="0">
                  <a:solidFill>
                    <a:srgbClr val="000000"/>
                  </a:solidFill>
                  <a:latin typeface="Geogrotesque Sitel Regular" pitchFamily="50" charset="0"/>
                </a:rPr>
                <a:t>Brands</a:t>
              </a:r>
              <a:endParaRPr lang="en-US" sz="2000" dirty="0">
                <a:gradFill flip="none" rotWithShape="1">
                  <a:gsLst>
                    <a:gs pos="0">
                      <a:srgbClr val="DD0079"/>
                    </a:gs>
                    <a:gs pos="100000">
                      <a:srgbClr val="E31837"/>
                    </a:gs>
                  </a:gsLst>
                  <a:lin ang="2700000" scaled="1"/>
                  <a:tileRect/>
                </a:gradFill>
                <a:latin typeface="Geogrotesque Sitel Bold" pitchFamily="50" charset="0"/>
              </a:endParaRPr>
            </a:p>
          </p:txBody>
        </p:sp>
        <p:sp>
          <p:nvSpPr>
            <p:cNvPr id="45" name="Ellipse 271">
              <a:extLst>
                <a:ext uri="{FF2B5EF4-FFF2-40B4-BE49-F238E27FC236}">
                  <a16:creationId xmlns:a16="http://schemas.microsoft.com/office/drawing/2014/main" xmlns="" id="{10AC2D45-4257-C14A-A127-0FB7E5C27548}"/>
                </a:ext>
              </a:extLst>
            </p:cNvPr>
            <p:cNvSpPr/>
            <p:nvPr/>
          </p:nvSpPr>
          <p:spPr>
            <a:xfrm>
              <a:off x="8678084" y="2500288"/>
              <a:ext cx="182312" cy="182312"/>
            </a:xfrm>
            <a:prstGeom prst="ellipse">
              <a:avLst/>
            </a:prstGeom>
            <a:ln w="19050" cap="rnd">
              <a:solidFill>
                <a:schemeClr val="bg1">
                  <a:lumMod val="85000"/>
                  <a:alpha val="50000"/>
                </a:schemeClr>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fr-FR" sz="2400">
                <a:solidFill>
                  <a:srgbClr val="000000"/>
                </a:solidFill>
              </a:endParaRPr>
            </a:p>
          </p:txBody>
        </p:sp>
        <p:sp>
          <p:nvSpPr>
            <p:cNvPr id="47" name="TextBox 46"/>
            <p:cNvSpPr txBox="1"/>
            <p:nvPr/>
          </p:nvSpPr>
          <p:spPr>
            <a:xfrm>
              <a:off x="9815727" y="1900942"/>
              <a:ext cx="1067920" cy="723275"/>
            </a:xfrm>
            <a:prstGeom prst="rect">
              <a:avLst/>
            </a:prstGeom>
            <a:noFill/>
          </p:spPr>
          <p:txBody>
            <a:bodyPr wrap="none" rtlCol="0">
              <a:spAutoFit/>
            </a:bodyPr>
            <a:lstStyle/>
            <a:p>
              <a:pPr algn="ctr" defTabSz="609585"/>
              <a:r>
                <a:rPr lang="en-US" sz="2000" dirty="0">
                  <a:gradFill flip="none" rotWithShape="1">
                    <a:gsLst>
                      <a:gs pos="0">
                        <a:srgbClr val="DD0079"/>
                      </a:gs>
                      <a:gs pos="100000">
                        <a:srgbClr val="E31837"/>
                      </a:gs>
                    </a:gsLst>
                    <a:lin ang="2700000" scaled="1"/>
                    <a:tileRect/>
                  </a:gradFill>
                  <a:latin typeface="Geogrotesque Sitel Bold" pitchFamily="50" charset="0"/>
                </a:rPr>
                <a:t>8M+</a:t>
              </a:r>
            </a:p>
            <a:p>
              <a:pPr algn="ctr" defTabSz="609585"/>
              <a:r>
                <a:rPr lang="en-US" sz="1050" dirty="0">
                  <a:solidFill>
                    <a:srgbClr val="000000"/>
                  </a:solidFill>
                  <a:latin typeface="Geogrotesque Sitel Regular" pitchFamily="50" charset="0"/>
                </a:rPr>
                <a:t>Experiences</a:t>
              </a:r>
            </a:p>
            <a:p>
              <a:pPr algn="ctr" defTabSz="609585"/>
              <a:r>
                <a:rPr lang="en-US" sz="1050" dirty="0">
                  <a:solidFill>
                    <a:srgbClr val="000000"/>
                  </a:solidFill>
                  <a:latin typeface="Geogrotesque Sitel Regular" pitchFamily="50" charset="0"/>
                </a:rPr>
                <a:t>Supported Daily</a:t>
              </a:r>
              <a:endParaRPr lang="en-US" sz="2000" dirty="0">
                <a:gradFill flip="none" rotWithShape="1">
                  <a:gsLst>
                    <a:gs pos="0">
                      <a:srgbClr val="DD0079"/>
                    </a:gs>
                    <a:gs pos="100000">
                      <a:srgbClr val="E31837"/>
                    </a:gs>
                  </a:gsLst>
                  <a:lin ang="2700000" scaled="1"/>
                  <a:tileRect/>
                </a:gradFill>
                <a:latin typeface="Geogrotesque Sitel Bold" pitchFamily="50" charset="0"/>
              </a:endParaRPr>
            </a:p>
          </p:txBody>
        </p:sp>
        <p:sp>
          <p:nvSpPr>
            <p:cNvPr id="49" name="Ellipse 271">
              <a:extLst>
                <a:ext uri="{FF2B5EF4-FFF2-40B4-BE49-F238E27FC236}">
                  <a16:creationId xmlns:a16="http://schemas.microsoft.com/office/drawing/2014/main" xmlns="" id="{10AC2D45-4257-C14A-A127-0FB7E5C27548}"/>
                </a:ext>
              </a:extLst>
            </p:cNvPr>
            <p:cNvSpPr/>
            <p:nvPr/>
          </p:nvSpPr>
          <p:spPr>
            <a:xfrm>
              <a:off x="8415087" y="3568949"/>
              <a:ext cx="182312" cy="182312"/>
            </a:xfrm>
            <a:prstGeom prst="ellipse">
              <a:avLst/>
            </a:prstGeom>
            <a:ln w="19050" cap="rnd">
              <a:solidFill>
                <a:schemeClr val="bg1">
                  <a:lumMod val="85000"/>
                  <a:alpha val="50000"/>
                </a:schemeClr>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fr-FR" sz="2400">
                <a:solidFill>
                  <a:srgbClr val="000000"/>
                </a:solidFill>
              </a:endParaRPr>
            </a:p>
          </p:txBody>
        </p:sp>
        <p:cxnSp>
          <p:nvCxnSpPr>
            <p:cNvPr id="50" name="Connecteur droit 145">
              <a:extLst>
                <a:ext uri="{FF2B5EF4-FFF2-40B4-BE49-F238E27FC236}">
                  <a16:creationId xmlns:a16="http://schemas.microsoft.com/office/drawing/2014/main" xmlns="" id="{D7743539-E451-004F-8A6F-8F68BC80DCED}"/>
                </a:ext>
              </a:extLst>
            </p:cNvPr>
            <p:cNvCxnSpPr>
              <a:cxnSpLocks/>
            </p:cNvCxnSpPr>
            <p:nvPr/>
          </p:nvCxnSpPr>
          <p:spPr>
            <a:xfrm flipV="1">
              <a:off x="8536437" y="2713279"/>
              <a:ext cx="203828" cy="81171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Connecteur droit 145">
              <a:extLst>
                <a:ext uri="{FF2B5EF4-FFF2-40B4-BE49-F238E27FC236}">
                  <a16:creationId xmlns:a16="http://schemas.microsoft.com/office/drawing/2014/main" xmlns="" id="{D7743539-E451-004F-8A6F-8F68BC80DCED}"/>
                </a:ext>
              </a:extLst>
            </p:cNvPr>
            <p:cNvCxnSpPr>
              <a:cxnSpLocks/>
            </p:cNvCxnSpPr>
            <p:nvPr/>
          </p:nvCxnSpPr>
          <p:spPr>
            <a:xfrm flipH="1" flipV="1">
              <a:off x="8895642" y="2604817"/>
              <a:ext cx="1277686" cy="216924"/>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Ellipse 271">
              <a:extLst>
                <a:ext uri="{FF2B5EF4-FFF2-40B4-BE49-F238E27FC236}">
                  <a16:creationId xmlns:a16="http://schemas.microsoft.com/office/drawing/2014/main" xmlns="" id="{10AC2D45-4257-C14A-A127-0FB7E5C27548}"/>
                </a:ext>
              </a:extLst>
            </p:cNvPr>
            <p:cNvSpPr/>
            <p:nvPr/>
          </p:nvSpPr>
          <p:spPr>
            <a:xfrm>
              <a:off x="10223276" y="2759122"/>
              <a:ext cx="182312" cy="182312"/>
            </a:xfrm>
            <a:prstGeom prst="ellipse">
              <a:avLst/>
            </a:prstGeom>
            <a:ln w="19050" cap="rnd">
              <a:solidFill>
                <a:schemeClr val="bg1">
                  <a:lumMod val="85000"/>
                  <a:alpha val="50000"/>
                </a:schemeClr>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fr-FR" sz="2400">
                <a:solidFill>
                  <a:srgbClr val="000000"/>
                </a:solidFill>
              </a:endParaRPr>
            </a:p>
          </p:txBody>
        </p:sp>
        <p:sp>
          <p:nvSpPr>
            <p:cNvPr id="58" name="Ellipse 271">
              <a:extLst>
                <a:ext uri="{FF2B5EF4-FFF2-40B4-BE49-F238E27FC236}">
                  <a16:creationId xmlns:a16="http://schemas.microsoft.com/office/drawing/2014/main" xmlns="" id="{10AC2D45-4257-C14A-A127-0FB7E5C27548}"/>
                </a:ext>
              </a:extLst>
            </p:cNvPr>
            <p:cNvSpPr/>
            <p:nvPr/>
          </p:nvSpPr>
          <p:spPr>
            <a:xfrm>
              <a:off x="10368755" y="4434549"/>
              <a:ext cx="182312" cy="182312"/>
            </a:xfrm>
            <a:prstGeom prst="ellipse">
              <a:avLst/>
            </a:prstGeom>
            <a:ln w="19050" cap="rnd">
              <a:solidFill>
                <a:schemeClr val="bg1">
                  <a:lumMod val="85000"/>
                  <a:alpha val="50000"/>
                </a:schemeClr>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fr-FR" sz="2400">
                <a:solidFill>
                  <a:srgbClr val="000000"/>
                </a:solidFill>
              </a:endParaRPr>
            </a:p>
          </p:txBody>
        </p:sp>
        <p:cxnSp>
          <p:nvCxnSpPr>
            <p:cNvPr id="59" name="Connecteur droit 145">
              <a:extLst>
                <a:ext uri="{FF2B5EF4-FFF2-40B4-BE49-F238E27FC236}">
                  <a16:creationId xmlns:a16="http://schemas.microsoft.com/office/drawing/2014/main" xmlns="" id="{D7743539-E451-004F-8A6F-8F68BC80DCED}"/>
                </a:ext>
              </a:extLst>
            </p:cNvPr>
            <p:cNvCxnSpPr>
              <a:cxnSpLocks/>
            </p:cNvCxnSpPr>
            <p:nvPr/>
          </p:nvCxnSpPr>
          <p:spPr>
            <a:xfrm flipH="1" flipV="1">
              <a:off x="10312728" y="2983175"/>
              <a:ext cx="129446" cy="1404196"/>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Connecteur droit 145">
              <a:extLst>
                <a:ext uri="{FF2B5EF4-FFF2-40B4-BE49-F238E27FC236}">
                  <a16:creationId xmlns:a16="http://schemas.microsoft.com/office/drawing/2014/main" xmlns="" id="{D7743539-E451-004F-8A6F-8F68BC80DCED}"/>
                </a:ext>
              </a:extLst>
            </p:cNvPr>
            <p:cNvCxnSpPr>
              <a:cxnSpLocks/>
            </p:cNvCxnSpPr>
            <p:nvPr/>
          </p:nvCxnSpPr>
          <p:spPr>
            <a:xfrm flipV="1">
              <a:off x="8352608" y="3804208"/>
              <a:ext cx="136282" cy="1105394"/>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6" name="Ellipse 271">
              <a:extLst>
                <a:ext uri="{FF2B5EF4-FFF2-40B4-BE49-F238E27FC236}">
                  <a16:creationId xmlns:a16="http://schemas.microsoft.com/office/drawing/2014/main" xmlns="" id="{10AC2D45-4257-C14A-A127-0FB7E5C27548}"/>
                </a:ext>
              </a:extLst>
            </p:cNvPr>
            <p:cNvSpPr/>
            <p:nvPr/>
          </p:nvSpPr>
          <p:spPr>
            <a:xfrm>
              <a:off x="8243868" y="4962354"/>
              <a:ext cx="182312" cy="182312"/>
            </a:xfrm>
            <a:prstGeom prst="ellipse">
              <a:avLst/>
            </a:prstGeom>
            <a:ln w="19050" cap="rnd">
              <a:solidFill>
                <a:schemeClr val="bg1">
                  <a:lumMod val="85000"/>
                  <a:alpha val="50000"/>
                </a:schemeClr>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fr-FR" sz="2400">
                <a:solidFill>
                  <a:srgbClr val="000000"/>
                </a:solidFill>
              </a:endParaRPr>
            </a:p>
          </p:txBody>
        </p:sp>
        <p:cxnSp>
          <p:nvCxnSpPr>
            <p:cNvPr id="67" name="Connecteur droit 145">
              <a:extLst>
                <a:ext uri="{FF2B5EF4-FFF2-40B4-BE49-F238E27FC236}">
                  <a16:creationId xmlns:a16="http://schemas.microsoft.com/office/drawing/2014/main" xmlns="" id="{D7743539-E451-004F-8A6F-8F68BC80DCED}"/>
                </a:ext>
              </a:extLst>
            </p:cNvPr>
            <p:cNvCxnSpPr>
              <a:cxnSpLocks/>
            </p:cNvCxnSpPr>
            <p:nvPr/>
          </p:nvCxnSpPr>
          <p:spPr>
            <a:xfrm flipV="1">
              <a:off x="8466054" y="4570557"/>
              <a:ext cx="1879886" cy="440665"/>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Connecteur droit 145">
              <a:extLst>
                <a:ext uri="{FF2B5EF4-FFF2-40B4-BE49-F238E27FC236}">
                  <a16:creationId xmlns:a16="http://schemas.microsoft.com/office/drawing/2014/main" xmlns="" id="{D7743539-E451-004F-8A6F-8F68BC80DCED}"/>
                </a:ext>
              </a:extLst>
            </p:cNvPr>
            <p:cNvCxnSpPr>
              <a:cxnSpLocks/>
            </p:cNvCxnSpPr>
            <p:nvPr/>
          </p:nvCxnSpPr>
          <p:spPr>
            <a:xfrm flipH="1">
              <a:off x="10439855" y="2146746"/>
              <a:ext cx="2511214" cy="677157"/>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Ellipse 271">
              <a:extLst>
                <a:ext uri="{FF2B5EF4-FFF2-40B4-BE49-F238E27FC236}">
                  <a16:creationId xmlns:a16="http://schemas.microsoft.com/office/drawing/2014/main" xmlns="" id="{10AC2D45-4257-C14A-A127-0FB7E5C27548}"/>
                </a:ext>
              </a:extLst>
            </p:cNvPr>
            <p:cNvSpPr/>
            <p:nvPr/>
          </p:nvSpPr>
          <p:spPr>
            <a:xfrm>
              <a:off x="7765652" y="5958813"/>
              <a:ext cx="182312" cy="182312"/>
            </a:xfrm>
            <a:prstGeom prst="ellipse">
              <a:avLst/>
            </a:prstGeom>
            <a:ln w="19050" cap="rnd">
              <a:solidFill>
                <a:schemeClr val="bg1">
                  <a:lumMod val="85000"/>
                  <a:alpha val="50000"/>
                </a:schemeClr>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fr-FR" sz="2400">
                <a:solidFill>
                  <a:srgbClr val="000000"/>
                </a:solidFill>
              </a:endParaRPr>
            </a:p>
          </p:txBody>
        </p:sp>
        <p:cxnSp>
          <p:nvCxnSpPr>
            <p:cNvPr id="81" name="Connecteur droit 145">
              <a:extLst>
                <a:ext uri="{FF2B5EF4-FFF2-40B4-BE49-F238E27FC236}">
                  <a16:creationId xmlns:a16="http://schemas.microsoft.com/office/drawing/2014/main" xmlns="" id="{D7743539-E451-004F-8A6F-8F68BC80DCED}"/>
                </a:ext>
              </a:extLst>
            </p:cNvPr>
            <p:cNvCxnSpPr>
              <a:cxnSpLocks/>
            </p:cNvCxnSpPr>
            <p:nvPr/>
          </p:nvCxnSpPr>
          <p:spPr>
            <a:xfrm flipV="1">
              <a:off x="7922784" y="5161601"/>
              <a:ext cx="353478" cy="754999"/>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Ellipse 271">
              <a:extLst>
                <a:ext uri="{FF2B5EF4-FFF2-40B4-BE49-F238E27FC236}">
                  <a16:creationId xmlns:a16="http://schemas.microsoft.com/office/drawing/2014/main" xmlns="" id="{10AC2D45-4257-C14A-A127-0FB7E5C27548}"/>
                </a:ext>
              </a:extLst>
            </p:cNvPr>
            <p:cNvSpPr/>
            <p:nvPr/>
          </p:nvSpPr>
          <p:spPr>
            <a:xfrm>
              <a:off x="6716842" y="4644299"/>
              <a:ext cx="182312" cy="182312"/>
            </a:xfrm>
            <a:prstGeom prst="ellipse">
              <a:avLst/>
            </a:prstGeom>
            <a:ln w="19050" cap="rnd">
              <a:solidFill>
                <a:schemeClr val="bg1">
                  <a:lumMod val="85000"/>
                  <a:alpha val="50000"/>
                </a:schemeClr>
              </a:solidFill>
              <a:prstDash val="solid"/>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fr-FR" sz="2400">
                <a:solidFill>
                  <a:srgbClr val="000000"/>
                </a:solidFill>
              </a:endParaRPr>
            </a:p>
          </p:txBody>
        </p:sp>
        <p:cxnSp>
          <p:nvCxnSpPr>
            <p:cNvPr id="86" name="Connecteur droit 145">
              <a:extLst>
                <a:ext uri="{FF2B5EF4-FFF2-40B4-BE49-F238E27FC236}">
                  <a16:creationId xmlns:a16="http://schemas.microsoft.com/office/drawing/2014/main" xmlns="" id="{D7743539-E451-004F-8A6F-8F68BC80DCED}"/>
                </a:ext>
              </a:extLst>
            </p:cNvPr>
            <p:cNvCxnSpPr>
              <a:cxnSpLocks/>
            </p:cNvCxnSpPr>
            <p:nvPr/>
          </p:nvCxnSpPr>
          <p:spPr>
            <a:xfrm>
              <a:off x="6936544" y="4759280"/>
              <a:ext cx="1282658" cy="260733"/>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Connecteur droit 145">
              <a:extLst>
                <a:ext uri="{FF2B5EF4-FFF2-40B4-BE49-F238E27FC236}">
                  <a16:creationId xmlns:a16="http://schemas.microsoft.com/office/drawing/2014/main" xmlns="" id="{D7743539-E451-004F-8A6F-8F68BC80DCED}"/>
                </a:ext>
              </a:extLst>
            </p:cNvPr>
            <p:cNvCxnSpPr>
              <a:cxnSpLocks/>
            </p:cNvCxnSpPr>
            <p:nvPr/>
          </p:nvCxnSpPr>
          <p:spPr>
            <a:xfrm flipH="1">
              <a:off x="5234046" y="6123542"/>
              <a:ext cx="2500751" cy="820372"/>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Connecteur droit 145">
              <a:extLst>
                <a:ext uri="{FF2B5EF4-FFF2-40B4-BE49-F238E27FC236}">
                  <a16:creationId xmlns:a16="http://schemas.microsoft.com/office/drawing/2014/main" xmlns="" id="{D7743539-E451-004F-8A6F-8F68BC80DCED}"/>
                </a:ext>
              </a:extLst>
            </p:cNvPr>
            <p:cNvCxnSpPr>
              <a:cxnSpLocks/>
            </p:cNvCxnSpPr>
            <p:nvPr/>
          </p:nvCxnSpPr>
          <p:spPr>
            <a:xfrm flipV="1">
              <a:off x="7707215" y="6167501"/>
              <a:ext cx="95723" cy="776413"/>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02" name="TextBox 101"/>
          <p:cNvSpPr txBox="1"/>
          <p:nvPr/>
        </p:nvSpPr>
        <p:spPr>
          <a:xfrm>
            <a:off x="539522" y="4283050"/>
            <a:ext cx="3277879" cy="1323439"/>
          </a:xfrm>
          <a:prstGeom prst="rect">
            <a:avLst/>
          </a:prstGeom>
          <a:noFill/>
        </p:spPr>
        <p:txBody>
          <a:bodyPr wrap="square" rtlCol="0">
            <a:spAutoFit/>
          </a:bodyPr>
          <a:lstStyle/>
          <a:p>
            <a:pPr defTabSz="609585"/>
            <a:r>
              <a:rPr lang="en-US" sz="1600" dirty="0">
                <a:solidFill>
                  <a:srgbClr val="000000"/>
                </a:solidFill>
              </a:rPr>
              <a:t>One of the </a:t>
            </a:r>
            <a:r>
              <a:rPr lang="en-US" sz="1600" b="1" dirty="0">
                <a:solidFill>
                  <a:srgbClr val="000000"/>
                </a:solidFill>
              </a:rPr>
              <a:t>largest CX Services companies in the world</a:t>
            </a:r>
            <a:r>
              <a:rPr lang="en-US" sz="1600" dirty="0">
                <a:solidFill>
                  <a:srgbClr val="000000"/>
                </a:solidFill>
              </a:rPr>
              <a:t>, Sitel Group combines global strength and scale with the agile, entrepreneurial approach of our founder-led culture. </a:t>
            </a:r>
          </a:p>
        </p:txBody>
      </p:sp>
      <p:sp>
        <p:nvSpPr>
          <p:cNvPr id="57" name="Rectangle 56">
            <a:extLst>
              <a:ext uri="{FF2B5EF4-FFF2-40B4-BE49-F238E27FC236}">
                <a16:creationId xmlns="" xmlns:a16="http://schemas.microsoft.com/office/drawing/2014/main" id="{D6AFAB0C-47C5-714A-B5B9-1621D17C8F8D}"/>
              </a:ext>
            </a:extLst>
          </p:cNvPr>
          <p:cNvSpPr/>
          <p:nvPr/>
        </p:nvSpPr>
        <p:spPr>
          <a:xfrm>
            <a:off x="576560" y="1216616"/>
            <a:ext cx="1364476" cy="646331"/>
          </a:xfrm>
          <a:prstGeom prst="rect">
            <a:avLst/>
          </a:prstGeom>
        </p:spPr>
        <p:txBody>
          <a:bodyPr wrap="none" anchor="b">
            <a:spAutoFit/>
          </a:bodyPr>
          <a:lstStyle/>
          <a:p>
            <a:pPr defTabSz="609585"/>
            <a:r>
              <a:rPr lang="en-US" sz="3600" i="1" dirty="0">
                <a:solidFill>
                  <a:srgbClr val="000000"/>
                </a:solidFill>
                <a:latin typeface="Geogrotesque Sitel Light" pitchFamily="2" charset="0"/>
                <a:ea typeface="Geogrotesque Sitel Bold" charset="0"/>
                <a:cs typeface="Geogrotesque Sitel Bold" charset="0"/>
              </a:rPr>
              <a:t>Global</a:t>
            </a:r>
            <a:endParaRPr lang="en-US" sz="2000" dirty="0">
              <a:solidFill>
                <a:srgbClr val="000000"/>
              </a:solidFill>
            </a:endParaRP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395" y="3199824"/>
            <a:ext cx="1895338" cy="1893202"/>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9923" y="4180481"/>
            <a:ext cx="1895338" cy="1893202"/>
          </a:xfrm>
          <a:prstGeom prst="rect">
            <a:avLst/>
          </a:prstGeom>
        </p:spPr>
      </p:pic>
      <p:pic>
        <p:nvPicPr>
          <p:cNvPr id="68" name="Picture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5389" y="437917"/>
            <a:ext cx="1895338" cy="1893202"/>
          </a:xfrm>
          <a:prstGeom prst="rect">
            <a:avLst/>
          </a:prstGeom>
        </p:spPr>
      </p:pic>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8494" y="119922"/>
            <a:ext cx="1895338" cy="1893202"/>
          </a:xfrm>
          <a:prstGeom prst="rect">
            <a:avLst/>
          </a:prstGeom>
        </p:spPr>
      </p:pic>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2889" y="1948985"/>
            <a:ext cx="1895338" cy="1893202"/>
          </a:xfrm>
          <a:prstGeom prst="rect">
            <a:avLst/>
          </a:prstGeom>
        </p:spPr>
      </p:pic>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45859" y="4855119"/>
            <a:ext cx="1895338" cy="1893202"/>
          </a:xfrm>
          <a:prstGeom prst="rect">
            <a:avLst/>
          </a:prstGeom>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06607" y="2947639"/>
            <a:ext cx="1895338" cy="1893202"/>
          </a:xfrm>
          <a:prstGeom prst="rect">
            <a:avLst/>
          </a:prstGeom>
        </p:spPr>
      </p:pic>
      <p:sp>
        <p:nvSpPr>
          <p:cNvPr id="77" name="TextBox 76"/>
          <p:cNvSpPr txBox="1"/>
          <p:nvPr/>
        </p:nvSpPr>
        <p:spPr>
          <a:xfrm>
            <a:off x="5610440" y="2342541"/>
            <a:ext cx="1056700" cy="561692"/>
          </a:xfrm>
          <a:prstGeom prst="rect">
            <a:avLst/>
          </a:prstGeom>
          <a:noFill/>
        </p:spPr>
        <p:txBody>
          <a:bodyPr wrap="none" rtlCol="0">
            <a:spAutoFit/>
          </a:bodyPr>
          <a:lstStyle/>
          <a:p>
            <a:pPr algn="ctr" defTabSz="609585"/>
            <a:r>
              <a:rPr lang="en-US" sz="2000" dirty="0">
                <a:gradFill flip="none" rotWithShape="1">
                  <a:gsLst>
                    <a:gs pos="0">
                      <a:srgbClr val="DD0079"/>
                    </a:gs>
                    <a:gs pos="100000">
                      <a:srgbClr val="E31837"/>
                    </a:gs>
                  </a:gsLst>
                  <a:lin ang="2700000" scaled="1"/>
                  <a:tileRect/>
                </a:gradFill>
                <a:latin typeface="Geogrotesque Sitel Bold" pitchFamily="50" charset="0"/>
              </a:rPr>
              <a:t>$4.3B</a:t>
            </a:r>
          </a:p>
          <a:p>
            <a:pPr algn="ctr" defTabSz="609585"/>
            <a:r>
              <a:rPr lang="en-US" sz="1050" dirty="0">
                <a:solidFill>
                  <a:srgbClr val="000000"/>
                </a:solidFill>
                <a:latin typeface="Geogrotesque Sitel Regular" pitchFamily="50" charset="0"/>
              </a:rPr>
              <a:t>2021E Revenue</a:t>
            </a:r>
          </a:p>
        </p:txBody>
      </p:sp>
    </p:spTree>
    <p:extLst>
      <p:ext uri="{BB962C8B-B14F-4D97-AF65-F5344CB8AC3E}">
        <p14:creationId xmlns:p14="http://schemas.microsoft.com/office/powerpoint/2010/main" val="3436375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847" y="1676970"/>
            <a:ext cx="9059535" cy="4696939"/>
          </a:xfrm>
          <a:prstGeom prst="rect">
            <a:avLst/>
          </a:prstGeom>
        </p:spPr>
      </p:pic>
      <p:sp>
        <p:nvSpPr>
          <p:cNvPr id="4" name="Titre 1">
            <a:extLst>
              <a:ext uri="{FF2B5EF4-FFF2-40B4-BE49-F238E27FC236}">
                <a16:creationId xmlns:a16="http://schemas.microsoft.com/office/drawing/2014/main" xmlns="" id="{6172249F-9114-EC4C-99C1-5D852D5417C3}"/>
              </a:ext>
            </a:extLst>
          </p:cNvPr>
          <p:cNvSpPr>
            <a:spLocks noGrp="1"/>
          </p:cNvSpPr>
          <p:nvPr>
            <p:ph type="title"/>
          </p:nvPr>
        </p:nvSpPr>
        <p:spPr>
          <a:xfrm>
            <a:off x="539521" y="292660"/>
            <a:ext cx="11352521" cy="1151675"/>
          </a:xfrm>
        </p:spPr>
        <p:txBody>
          <a:bodyPr/>
          <a:lstStyle/>
          <a:p>
            <a:r>
              <a:rPr lang="en-US" sz="5400" b="0" i="1" noProof="0" dirty="0">
                <a:latin typeface="Geogrotesque Sitel Light" pitchFamily="50" charset="0"/>
                <a:ea typeface="Geogrotesque Sitel Light" charset="0"/>
                <a:cs typeface="Geogrotesque Sitel Light" charset="0"/>
              </a:rPr>
              <a:t>Our</a:t>
            </a:r>
            <a:r>
              <a:rPr lang="en-US" sz="5400" b="0" i="1" noProof="0" dirty="0">
                <a:latin typeface="Geogrotesque Sitel Light" pitchFamily="50" charset="0"/>
                <a:ea typeface="Geogrotesque Light" charset="0"/>
                <a:cs typeface="Geogrotesque Light" charset="0"/>
              </a:rPr>
              <a:t> </a:t>
            </a:r>
            <a:r>
              <a:rPr lang="en-US" sz="5400" i="1" noProof="0" dirty="0">
                <a:latin typeface="Geogrotesque Sitel Bold" pitchFamily="50" charset="0"/>
                <a:ea typeface="Geogrotesque Light" charset="0"/>
                <a:cs typeface="Geogrotesque Light" charset="0"/>
              </a:rPr>
              <a:t>G</a:t>
            </a:r>
            <a:r>
              <a:rPr lang="en-US" sz="5400" i="1" noProof="0" dirty="0">
                <a:latin typeface="Geogrotesque Sitel Bold" pitchFamily="50" charset="0"/>
                <a:ea typeface="Geogrotesque Sitel Regular" charset="0"/>
                <a:cs typeface="Geogrotesque Sitel Regular" charset="0"/>
              </a:rPr>
              <a:t>lobal Presence</a:t>
            </a:r>
            <a:r>
              <a:rPr lang="en-US" i="1" noProof="0" dirty="0">
                <a:latin typeface="Geogrotesque Sitel Bold" pitchFamily="50" charset="0"/>
                <a:ea typeface="Geogrotesque Sitel Regular" charset="0"/>
                <a:cs typeface="Geogrotesque Sitel Regular" charset="0"/>
              </a:rPr>
              <a:t/>
            </a:r>
            <a:br>
              <a:rPr lang="en-US" i="1" noProof="0" dirty="0">
                <a:latin typeface="Geogrotesque Sitel Bold" pitchFamily="50" charset="0"/>
                <a:ea typeface="Geogrotesque Sitel Regular" charset="0"/>
                <a:cs typeface="Geogrotesque Sitel Regular" charset="0"/>
              </a:rPr>
            </a:br>
            <a:r>
              <a:rPr lang="en-US" sz="2000" b="0" dirty="0" smtClean="0">
                <a:latin typeface="Geogrotesque Sitel Light" pitchFamily="50" charset="0"/>
                <a:ea typeface="Geogrotesque Sitel Regular" charset="0"/>
                <a:cs typeface="Geogrotesque Sitel Regular" charset="0"/>
              </a:rPr>
              <a:t>Diversified geographic scale enables you to be wherever </a:t>
            </a:r>
            <a:r>
              <a:rPr lang="en-US" sz="2000" b="0" noProof="0" dirty="0" smtClean="0">
                <a:latin typeface="Geogrotesque Sitel Light" pitchFamily="50" charset="0"/>
                <a:ea typeface="Geogrotesque Sitel Regular" charset="0"/>
                <a:cs typeface="Geogrotesque Sitel Regular" charset="0"/>
              </a:rPr>
              <a:t>your </a:t>
            </a:r>
            <a:r>
              <a:rPr lang="en-US" sz="2000" b="0" noProof="0" dirty="0">
                <a:latin typeface="Geogrotesque Sitel Light" pitchFamily="50" charset="0"/>
                <a:ea typeface="Geogrotesque Sitel Regular" charset="0"/>
                <a:cs typeface="Geogrotesque Sitel Regular" charset="0"/>
              </a:rPr>
              <a:t>customers need you.</a:t>
            </a:r>
            <a:endParaRPr lang="en-US" noProof="0" dirty="0">
              <a:latin typeface="Geogrotesque Sitel Light" pitchFamily="50" charset="0"/>
            </a:endParaRPr>
          </a:p>
        </p:txBody>
      </p:sp>
      <p:sp>
        <p:nvSpPr>
          <p:cNvPr id="5" name="Titre 1">
            <a:extLst>
              <a:ext uri="{FF2B5EF4-FFF2-40B4-BE49-F238E27FC236}">
                <a16:creationId xmlns:a16="http://schemas.microsoft.com/office/drawing/2014/main" xmlns="" id="{51338C0D-14C0-5C4A-9733-298B07E23A36}"/>
              </a:ext>
            </a:extLst>
          </p:cNvPr>
          <p:cNvSpPr txBox="1">
            <a:spLocks/>
          </p:cNvSpPr>
          <p:nvPr/>
        </p:nvSpPr>
        <p:spPr>
          <a:xfrm>
            <a:off x="627232" y="2030526"/>
            <a:ext cx="980571" cy="276665"/>
          </a:xfrm>
          <a:prstGeom prst="rect">
            <a:avLst/>
          </a:prstGeom>
          <a:solidFill>
            <a:schemeClr val="tx1"/>
          </a:solidFill>
        </p:spPr>
        <p:txBody>
          <a:bodyPr vert="horz" wrap="none" lIns="72000" tIns="90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60000"/>
              </a:lnSpc>
            </a:pPr>
            <a:r>
              <a:rPr lang="en-US" sz="1600" i="1" dirty="0" smtClean="0">
                <a:solidFill>
                  <a:schemeClr val="bg1"/>
                </a:solidFill>
                <a:latin typeface="Geogrotesque Sitel Bold" pitchFamily="50" charset="0"/>
              </a:rPr>
              <a:t>Americas</a:t>
            </a:r>
            <a:endParaRPr lang="en-US" sz="1600" i="1" dirty="0">
              <a:solidFill>
                <a:schemeClr val="bg1"/>
              </a:solidFill>
              <a:latin typeface="Geogrotesque Sitel Bold" pitchFamily="50" charset="0"/>
            </a:endParaRPr>
          </a:p>
        </p:txBody>
      </p:sp>
      <p:sp>
        <p:nvSpPr>
          <p:cNvPr id="6" name="Titre 1">
            <a:extLst>
              <a:ext uri="{FF2B5EF4-FFF2-40B4-BE49-F238E27FC236}">
                <a16:creationId xmlns:a16="http://schemas.microsoft.com/office/drawing/2014/main" xmlns="" id="{E2E50206-59C1-9144-888F-42813E2CE83B}"/>
              </a:ext>
            </a:extLst>
          </p:cNvPr>
          <p:cNvSpPr txBox="1">
            <a:spLocks/>
          </p:cNvSpPr>
          <p:nvPr/>
        </p:nvSpPr>
        <p:spPr>
          <a:xfrm>
            <a:off x="533713" y="2344411"/>
            <a:ext cx="2084313" cy="708227"/>
          </a:xfrm>
          <a:prstGeom prst="rect">
            <a:avLst/>
          </a:prstGeom>
        </p:spPr>
        <p:txBody>
          <a:bodyPr numCol="2" spcCol="7200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000" dirty="0">
                <a:latin typeface="Calibri Light"/>
                <a:cs typeface="Calibri Light"/>
              </a:rPr>
              <a:t>Brazil</a:t>
            </a:r>
          </a:p>
          <a:p>
            <a:pPr>
              <a:lnSpc>
                <a:spcPct val="100000"/>
              </a:lnSpc>
            </a:pPr>
            <a:r>
              <a:rPr lang="en-US" sz="1000" dirty="0">
                <a:latin typeface="Calibri Light"/>
                <a:cs typeface="Calibri Light"/>
              </a:rPr>
              <a:t>Canada</a:t>
            </a:r>
            <a:br>
              <a:rPr lang="en-US" sz="1000" dirty="0">
                <a:latin typeface="Calibri Light"/>
                <a:cs typeface="Calibri Light"/>
              </a:rPr>
            </a:br>
            <a:r>
              <a:rPr lang="en-US" sz="1000" dirty="0" smtClean="0">
                <a:latin typeface="Calibri Light"/>
                <a:cs typeface="Calibri Light"/>
              </a:rPr>
              <a:t>Colombia</a:t>
            </a:r>
          </a:p>
          <a:p>
            <a:pPr>
              <a:lnSpc>
                <a:spcPct val="100000"/>
              </a:lnSpc>
            </a:pPr>
            <a:r>
              <a:rPr lang="en-US" sz="1000" dirty="0" smtClean="0">
                <a:latin typeface="Calibri Light"/>
                <a:cs typeface="Calibri Light"/>
              </a:rPr>
              <a:t>Costa Rica</a:t>
            </a:r>
          </a:p>
          <a:p>
            <a:pPr>
              <a:lnSpc>
                <a:spcPct val="100000"/>
              </a:lnSpc>
            </a:pPr>
            <a:r>
              <a:rPr lang="en-US" sz="1000" dirty="0" smtClean="0">
                <a:latin typeface="Calibri Light"/>
                <a:cs typeface="Calibri Light"/>
              </a:rPr>
              <a:t>El Salvador</a:t>
            </a:r>
            <a:r>
              <a:rPr lang="en-US" sz="1000" dirty="0">
                <a:latin typeface="Calibri Light"/>
                <a:cs typeface="Calibri Light"/>
              </a:rPr>
              <a:t/>
            </a:r>
            <a:br>
              <a:rPr lang="en-US" sz="1000" dirty="0">
                <a:latin typeface="Calibri Light"/>
                <a:cs typeface="Calibri Light"/>
              </a:rPr>
            </a:br>
            <a:r>
              <a:rPr lang="en-US" sz="1000" dirty="0">
                <a:latin typeface="Calibri Light"/>
                <a:cs typeface="Calibri Light"/>
              </a:rPr>
              <a:t>Mexico</a:t>
            </a:r>
          </a:p>
          <a:p>
            <a:pPr>
              <a:lnSpc>
                <a:spcPct val="100000"/>
              </a:lnSpc>
            </a:pPr>
            <a:r>
              <a:rPr lang="en-US" sz="1000" dirty="0">
                <a:latin typeface="Calibri Light"/>
                <a:cs typeface="Calibri Light"/>
              </a:rPr>
              <a:t>Nicaragua</a:t>
            </a:r>
          </a:p>
          <a:p>
            <a:pPr>
              <a:lnSpc>
                <a:spcPct val="100000"/>
              </a:lnSpc>
            </a:pPr>
            <a:r>
              <a:rPr lang="en-US" sz="1000" dirty="0">
                <a:latin typeface="Calibri Light"/>
                <a:cs typeface="Calibri Light"/>
              </a:rPr>
              <a:t>Panama</a:t>
            </a:r>
          </a:p>
          <a:p>
            <a:pPr>
              <a:lnSpc>
                <a:spcPct val="100000"/>
              </a:lnSpc>
            </a:pPr>
            <a:r>
              <a:rPr lang="en-US" sz="1000" dirty="0">
                <a:latin typeface="Calibri Light"/>
                <a:cs typeface="Calibri Light"/>
              </a:rPr>
              <a:t>United States</a:t>
            </a:r>
          </a:p>
        </p:txBody>
      </p:sp>
      <p:sp>
        <p:nvSpPr>
          <p:cNvPr id="7" name="Titre 1">
            <a:extLst>
              <a:ext uri="{FF2B5EF4-FFF2-40B4-BE49-F238E27FC236}">
                <a16:creationId xmlns:a16="http://schemas.microsoft.com/office/drawing/2014/main" xmlns="" id="{6896C0D4-4875-2043-8A70-04FE6D68321B}"/>
              </a:ext>
            </a:extLst>
          </p:cNvPr>
          <p:cNvSpPr txBox="1">
            <a:spLocks/>
          </p:cNvSpPr>
          <p:nvPr/>
        </p:nvSpPr>
        <p:spPr>
          <a:xfrm>
            <a:off x="627232" y="3380166"/>
            <a:ext cx="766538" cy="276665"/>
          </a:xfrm>
          <a:prstGeom prst="rect">
            <a:avLst/>
          </a:prstGeom>
          <a:solidFill>
            <a:schemeClr val="tx1"/>
          </a:solidFill>
        </p:spPr>
        <p:txBody>
          <a:bodyPr vert="horz" wrap="none" lIns="72000" tIns="90000" rIns="72000" bIns="18000">
            <a:spAutoFit/>
          </a:bodyPr>
          <a:lstStyle>
            <a:defPPr>
              <a:defRPr lang="en-US"/>
            </a:defPPr>
            <a:lvl1pPr marR="0" indent="0" defTabSz="1219170" fontAlgn="auto">
              <a:lnSpc>
                <a:spcPct val="60000"/>
              </a:lnSpc>
              <a:spcBef>
                <a:spcPct val="0"/>
              </a:spcBef>
              <a:spcAft>
                <a:spcPts val="0"/>
              </a:spcAft>
              <a:buClrTx/>
              <a:buSzTx/>
              <a:buFontTx/>
              <a:buNone/>
              <a:tabLst/>
              <a:defRPr sz="1600" b="1" i="1" baseline="0">
                <a:solidFill>
                  <a:schemeClr val="bg1"/>
                </a:solidFill>
                <a:latin typeface="Geogrotesque Sitel Bold" pitchFamily="50" charset="0"/>
                <a:ea typeface="Geogrotesque" charset="0"/>
                <a:cs typeface="Geogrotesque" charset="0"/>
              </a:defRPr>
            </a:lvl1pPr>
          </a:lstStyle>
          <a:p>
            <a:r>
              <a:rPr lang="en-US" dirty="0" smtClean="0"/>
              <a:t>Europe</a:t>
            </a:r>
            <a:endParaRPr lang="en-US" dirty="0"/>
          </a:p>
        </p:txBody>
      </p:sp>
      <p:sp>
        <p:nvSpPr>
          <p:cNvPr id="8" name="Titre 1">
            <a:extLst>
              <a:ext uri="{FF2B5EF4-FFF2-40B4-BE49-F238E27FC236}">
                <a16:creationId xmlns:a16="http://schemas.microsoft.com/office/drawing/2014/main" xmlns="" id="{6646D8F0-7CAE-F843-B1DC-DBCB53D23E63}"/>
              </a:ext>
            </a:extLst>
          </p:cNvPr>
          <p:cNvSpPr txBox="1">
            <a:spLocks/>
          </p:cNvSpPr>
          <p:nvPr/>
        </p:nvSpPr>
        <p:spPr>
          <a:xfrm>
            <a:off x="533713" y="3694051"/>
            <a:ext cx="3064026" cy="708227"/>
          </a:xfrm>
          <a:prstGeom prst="rect">
            <a:avLst/>
          </a:prstGeom>
        </p:spPr>
        <p:txBody>
          <a:bodyPr numCol="3" spcCol="7200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000" dirty="0" smtClean="0">
                <a:latin typeface="Calibri Light"/>
                <a:cs typeface="Calibri Light"/>
              </a:rPr>
              <a:t>Bulgaria</a:t>
            </a:r>
          </a:p>
          <a:p>
            <a:pPr>
              <a:lnSpc>
                <a:spcPct val="100000"/>
              </a:lnSpc>
            </a:pPr>
            <a:r>
              <a:rPr lang="en-US" sz="1000" dirty="0" smtClean="0">
                <a:latin typeface="Calibri Light"/>
                <a:cs typeface="Calibri Light"/>
              </a:rPr>
              <a:t>Cyprus</a:t>
            </a:r>
            <a:endParaRPr lang="en-US" sz="1000" dirty="0">
              <a:latin typeface="Calibri Light"/>
              <a:cs typeface="Calibri Light"/>
            </a:endParaRPr>
          </a:p>
          <a:p>
            <a:pPr>
              <a:lnSpc>
                <a:spcPct val="100000"/>
              </a:lnSpc>
            </a:pPr>
            <a:r>
              <a:rPr lang="en-US" sz="1000" dirty="0" smtClean="0">
                <a:latin typeface="Calibri Light"/>
                <a:cs typeface="Calibri Light"/>
              </a:rPr>
              <a:t>Denmark</a:t>
            </a:r>
          </a:p>
          <a:p>
            <a:pPr>
              <a:lnSpc>
                <a:spcPct val="100000"/>
              </a:lnSpc>
            </a:pPr>
            <a:r>
              <a:rPr lang="en-US" sz="1000" dirty="0" smtClean="0">
                <a:latin typeface="Calibri Light"/>
                <a:cs typeface="Calibri Light"/>
              </a:rPr>
              <a:t>Finland</a:t>
            </a:r>
            <a:endParaRPr lang="en-US" sz="1000" dirty="0">
              <a:latin typeface="Calibri Light"/>
              <a:cs typeface="Calibri Light"/>
            </a:endParaRPr>
          </a:p>
          <a:p>
            <a:pPr>
              <a:lnSpc>
                <a:spcPct val="100000"/>
              </a:lnSpc>
            </a:pPr>
            <a:r>
              <a:rPr lang="en-US" sz="1000" dirty="0">
                <a:latin typeface="Calibri Light"/>
                <a:cs typeface="Calibri Light"/>
              </a:rPr>
              <a:t>France</a:t>
            </a:r>
          </a:p>
          <a:p>
            <a:pPr>
              <a:lnSpc>
                <a:spcPct val="100000"/>
              </a:lnSpc>
            </a:pPr>
            <a:r>
              <a:rPr lang="en-US" sz="1000" dirty="0">
                <a:latin typeface="Calibri Light"/>
                <a:cs typeface="Calibri Light"/>
              </a:rPr>
              <a:t>Germany</a:t>
            </a:r>
          </a:p>
          <a:p>
            <a:pPr>
              <a:lnSpc>
                <a:spcPct val="100000"/>
              </a:lnSpc>
            </a:pPr>
            <a:r>
              <a:rPr lang="en-US" sz="1000" dirty="0">
                <a:latin typeface="Calibri Light"/>
                <a:cs typeface="Calibri Light"/>
              </a:rPr>
              <a:t>Greece</a:t>
            </a:r>
          </a:p>
          <a:p>
            <a:pPr>
              <a:lnSpc>
                <a:spcPct val="100000"/>
              </a:lnSpc>
            </a:pPr>
            <a:r>
              <a:rPr lang="en-US" sz="1000" dirty="0" smtClean="0">
                <a:latin typeface="Calibri Light"/>
                <a:cs typeface="Calibri Light"/>
              </a:rPr>
              <a:t>Hungary</a:t>
            </a:r>
          </a:p>
          <a:p>
            <a:pPr>
              <a:lnSpc>
                <a:spcPct val="100000"/>
              </a:lnSpc>
            </a:pPr>
            <a:r>
              <a:rPr lang="en-US" sz="1000" dirty="0" smtClean="0">
                <a:latin typeface="Calibri Light"/>
                <a:cs typeface="Calibri Light"/>
              </a:rPr>
              <a:t>Ireland</a:t>
            </a:r>
            <a:r>
              <a:rPr lang="en-US" sz="1000" dirty="0">
                <a:latin typeface="Calibri Light"/>
                <a:cs typeface="Calibri Light"/>
              </a:rPr>
              <a:t/>
            </a:r>
            <a:br>
              <a:rPr lang="en-US" sz="1000" dirty="0">
                <a:latin typeface="Calibri Light"/>
                <a:cs typeface="Calibri Light"/>
              </a:rPr>
            </a:br>
            <a:r>
              <a:rPr lang="en-US" sz="1000" dirty="0">
                <a:latin typeface="Calibri Light"/>
                <a:cs typeface="Calibri Light"/>
              </a:rPr>
              <a:t>Italy</a:t>
            </a:r>
          </a:p>
          <a:p>
            <a:pPr>
              <a:lnSpc>
                <a:spcPct val="100000"/>
              </a:lnSpc>
            </a:pPr>
            <a:r>
              <a:rPr lang="en-US" sz="1000" dirty="0">
                <a:latin typeface="Calibri Light"/>
                <a:cs typeface="Calibri Light"/>
              </a:rPr>
              <a:t>Netherlands</a:t>
            </a:r>
          </a:p>
          <a:p>
            <a:pPr>
              <a:lnSpc>
                <a:spcPct val="100000"/>
              </a:lnSpc>
            </a:pPr>
            <a:r>
              <a:rPr lang="en-US" sz="1000" dirty="0" smtClean="0">
                <a:latin typeface="Calibri Light"/>
                <a:cs typeface="Calibri Light"/>
              </a:rPr>
              <a:t>Norway</a:t>
            </a:r>
          </a:p>
          <a:p>
            <a:pPr>
              <a:lnSpc>
                <a:spcPct val="100000"/>
              </a:lnSpc>
            </a:pPr>
            <a:r>
              <a:rPr lang="en-US" sz="1000" dirty="0" smtClean="0">
                <a:latin typeface="Calibri Light"/>
                <a:cs typeface="Calibri Light"/>
              </a:rPr>
              <a:t>Poland</a:t>
            </a:r>
            <a:endParaRPr lang="en-US" sz="1000" dirty="0">
              <a:latin typeface="Calibri Light"/>
              <a:cs typeface="Calibri Light"/>
            </a:endParaRPr>
          </a:p>
          <a:p>
            <a:pPr>
              <a:lnSpc>
                <a:spcPct val="100000"/>
              </a:lnSpc>
            </a:pPr>
            <a:r>
              <a:rPr lang="en-US" sz="1000" dirty="0">
                <a:latin typeface="Calibri Light"/>
                <a:cs typeface="Calibri Light"/>
              </a:rPr>
              <a:t>Portugal</a:t>
            </a:r>
          </a:p>
          <a:p>
            <a:pPr>
              <a:lnSpc>
                <a:spcPct val="100000"/>
              </a:lnSpc>
            </a:pPr>
            <a:r>
              <a:rPr lang="en-US" sz="1000" dirty="0" smtClean="0">
                <a:latin typeface="Calibri Light"/>
                <a:cs typeface="Calibri Light"/>
              </a:rPr>
              <a:t>Romania</a:t>
            </a:r>
          </a:p>
          <a:p>
            <a:pPr>
              <a:lnSpc>
                <a:spcPct val="100000"/>
              </a:lnSpc>
            </a:pPr>
            <a:r>
              <a:rPr lang="en-US" sz="1000" dirty="0" smtClean="0">
                <a:latin typeface="Calibri Light"/>
                <a:cs typeface="Calibri Light"/>
              </a:rPr>
              <a:t>Serbia</a:t>
            </a:r>
            <a:endParaRPr lang="en-US" sz="1000" dirty="0">
              <a:latin typeface="Calibri Light"/>
              <a:cs typeface="Calibri Light"/>
            </a:endParaRPr>
          </a:p>
          <a:p>
            <a:pPr>
              <a:lnSpc>
                <a:spcPct val="100000"/>
              </a:lnSpc>
            </a:pPr>
            <a:r>
              <a:rPr lang="en-US" sz="1000" dirty="0">
                <a:latin typeface="Calibri Light"/>
                <a:cs typeface="Calibri Light"/>
              </a:rPr>
              <a:t>Spain</a:t>
            </a:r>
          </a:p>
          <a:p>
            <a:pPr>
              <a:lnSpc>
                <a:spcPct val="100000"/>
              </a:lnSpc>
            </a:pPr>
            <a:r>
              <a:rPr lang="en-US" sz="1000" dirty="0" smtClean="0">
                <a:latin typeface="Calibri Light"/>
                <a:cs typeface="Calibri Light"/>
              </a:rPr>
              <a:t>Sweden</a:t>
            </a:r>
          </a:p>
          <a:p>
            <a:pPr>
              <a:lnSpc>
                <a:spcPct val="100000"/>
              </a:lnSpc>
            </a:pPr>
            <a:r>
              <a:rPr lang="en-US" sz="1000" dirty="0" smtClean="0">
                <a:latin typeface="Calibri Light"/>
                <a:cs typeface="Calibri Light"/>
              </a:rPr>
              <a:t>Ukraine</a:t>
            </a:r>
          </a:p>
          <a:p>
            <a:pPr>
              <a:lnSpc>
                <a:spcPct val="100000"/>
              </a:lnSpc>
            </a:pPr>
            <a:r>
              <a:rPr lang="en-US" sz="1000" dirty="0" smtClean="0">
                <a:latin typeface="Calibri Light"/>
                <a:cs typeface="Calibri Light"/>
              </a:rPr>
              <a:t>United </a:t>
            </a:r>
            <a:r>
              <a:rPr lang="en-US" sz="1000" dirty="0">
                <a:latin typeface="Calibri Light"/>
                <a:cs typeface="Calibri Light"/>
              </a:rPr>
              <a:t>Kingdom</a:t>
            </a:r>
          </a:p>
        </p:txBody>
      </p:sp>
      <p:sp>
        <p:nvSpPr>
          <p:cNvPr id="9" name="Titre 1">
            <a:extLst>
              <a:ext uri="{FF2B5EF4-FFF2-40B4-BE49-F238E27FC236}">
                <a16:creationId xmlns:a16="http://schemas.microsoft.com/office/drawing/2014/main" xmlns="" id="{94A816EC-F447-E048-8210-7A158B92DB1E}"/>
              </a:ext>
            </a:extLst>
          </p:cNvPr>
          <p:cNvSpPr txBox="1">
            <a:spLocks/>
          </p:cNvSpPr>
          <p:nvPr/>
        </p:nvSpPr>
        <p:spPr>
          <a:xfrm>
            <a:off x="627232" y="5063521"/>
            <a:ext cx="679527" cy="276665"/>
          </a:xfrm>
          <a:prstGeom prst="rect">
            <a:avLst/>
          </a:prstGeom>
          <a:solidFill>
            <a:schemeClr val="tx1"/>
          </a:solidFill>
        </p:spPr>
        <p:txBody>
          <a:bodyPr vert="horz" wrap="none" lIns="72000" tIns="90000" rIns="72000" bIns="18000">
            <a:spAutoFit/>
          </a:bodyPr>
          <a:lstStyle>
            <a:defPPr>
              <a:defRPr lang="en-US"/>
            </a:defPPr>
            <a:lvl1pPr marR="0" indent="0" defTabSz="1219170" fontAlgn="auto">
              <a:lnSpc>
                <a:spcPct val="60000"/>
              </a:lnSpc>
              <a:spcBef>
                <a:spcPct val="0"/>
              </a:spcBef>
              <a:spcAft>
                <a:spcPts val="0"/>
              </a:spcAft>
              <a:buClrTx/>
              <a:buSzTx/>
              <a:buFontTx/>
              <a:buNone/>
              <a:tabLst/>
              <a:defRPr sz="1600" b="1" i="1" baseline="0">
                <a:solidFill>
                  <a:schemeClr val="bg1"/>
                </a:solidFill>
                <a:latin typeface="Geogrotesque Sitel Bold" pitchFamily="50" charset="0"/>
                <a:ea typeface="Geogrotesque" charset="0"/>
                <a:cs typeface="Geogrotesque" charset="0"/>
              </a:defRPr>
            </a:lvl1pPr>
          </a:lstStyle>
          <a:p>
            <a:r>
              <a:rPr lang="en-US" dirty="0" smtClean="0"/>
              <a:t>Africa</a:t>
            </a:r>
            <a:endParaRPr lang="en-US" dirty="0"/>
          </a:p>
        </p:txBody>
      </p:sp>
      <p:sp>
        <p:nvSpPr>
          <p:cNvPr id="10" name="Titre 1">
            <a:extLst>
              <a:ext uri="{FF2B5EF4-FFF2-40B4-BE49-F238E27FC236}">
                <a16:creationId xmlns:a16="http://schemas.microsoft.com/office/drawing/2014/main" xmlns="" id="{4DBC9257-91D5-8143-9612-BA489C10A1F5}"/>
              </a:ext>
            </a:extLst>
          </p:cNvPr>
          <p:cNvSpPr txBox="1">
            <a:spLocks/>
          </p:cNvSpPr>
          <p:nvPr/>
        </p:nvSpPr>
        <p:spPr>
          <a:xfrm>
            <a:off x="544105" y="5377406"/>
            <a:ext cx="971999" cy="708227"/>
          </a:xfrm>
          <a:prstGeom prst="rect">
            <a:avLst/>
          </a:prstGeom>
        </p:spPr>
        <p:txBody>
          <a:bodyPr numCol="1" spcCol="7200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000" dirty="0" smtClean="0">
                <a:latin typeface="Calibri Light"/>
                <a:cs typeface="Calibri Light"/>
              </a:rPr>
              <a:t>Egypt</a:t>
            </a:r>
          </a:p>
          <a:p>
            <a:pPr>
              <a:lnSpc>
                <a:spcPct val="100000"/>
              </a:lnSpc>
            </a:pPr>
            <a:r>
              <a:rPr lang="en-US" sz="1000" dirty="0" smtClean="0">
                <a:latin typeface="Calibri Light"/>
                <a:cs typeface="Calibri Light"/>
              </a:rPr>
              <a:t>Ivory </a:t>
            </a:r>
            <a:r>
              <a:rPr lang="en-US" sz="1000" dirty="0">
                <a:latin typeface="Calibri Light"/>
                <a:cs typeface="Calibri Light"/>
              </a:rPr>
              <a:t>Coast</a:t>
            </a:r>
          </a:p>
          <a:p>
            <a:pPr>
              <a:lnSpc>
                <a:spcPct val="100000"/>
              </a:lnSpc>
            </a:pPr>
            <a:r>
              <a:rPr lang="en-US" sz="1000" dirty="0">
                <a:latin typeface="Calibri Light"/>
                <a:cs typeface="Calibri Light"/>
              </a:rPr>
              <a:t>Morocco</a:t>
            </a:r>
          </a:p>
          <a:p>
            <a:pPr>
              <a:lnSpc>
                <a:spcPct val="100000"/>
              </a:lnSpc>
            </a:pPr>
            <a:r>
              <a:rPr lang="en-US" sz="1000" dirty="0">
                <a:latin typeface="Calibri Light"/>
                <a:cs typeface="Calibri Light"/>
              </a:rPr>
              <a:t>Senegal</a:t>
            </a:r>
          </a:p>
        </p:txBody>
      </p:sp>
      <p:sp>
        <p:nvSpPr>
          <p:cNvPr id="11" name="Titre 1">
            <a:extLst>
              <a:ext uri="{FF2B5EF4-FFF2-40B4-BE49-F238E27FC236}">
                <a16:creationId xmlns:a16="http://schemas.microsoft.com/office/drawing/2014/main" xmlns="" id="{7DCCADCC-298D-4748-8A3B-25B7FA346FCD}"/>
              </a:ext>
            </a:extLst>
          </p:cNvPr>
          <p:cNvSpPr txBox="1">
            <a:spLocks/>
          </p:cNvSpPr>
          <p:nvPr/>
        </p:nvSpPr>
        <p:spPr>
          <a:xfrm>
            <a:off x="1717534" y="5063521"/>
            <a:ext cx="605853" cy="276665"/>
          </a:xfrm>
          <a:prstGeom prst="rect">
            <a:avLst/>
          </a:prstGeom>
          <a:solidFill>
            <a:schemeClr val="tx1"/>
          </a:solidFill>
        </p:spPr>
        <p:txBody>
          <a:bodyPr vert="horz" wrap="none" lIns="72000" tIns="90000" rIns="72000" bIns="18000">
            <a:spAutoFit/>
          </a:bodyPr>
          <a:lstStyle>
            <a:defPPr>
              <a:defRPr lang="en-US"/>
            </a:defPPr>
            <a:lvl1pPr marR="0" indent="0" defTabSz="1219170" fontAlgn="auto">
              <a:lnSpc>
                <a:spcPct val="60000"/>
              </a:lnSpc>
              <a:spcBef>
                <a:spcPct val="0"/>
              </a:spcBef>
              <a:spcAft>
                <a:spcPts val="0"/>
              </a:spcAft>
              <a:buClrTx/>
              <a:buSzTx/>
              <a:buFontTx/>
              <a:buNone/>
              <a:tabLst/>
              <a:defRPr sz="1600" b="1" i="1" baseline="0">
                <a:solidFill>
                  <a:schemeClr val="bg1"/>
                </a:solidFill>
                <a:latin typeface="Geogrotesque Sitel Bold" pitchFamily="50" charset="0"/>
                <a:ea typeface="Geogrotesque" charset="0"/>
                <a:cs typeface="Geogrotesque" charset="0"/>
              </a:defRPr>
            </a:lvl1pPr>
          </a:lstStyle>
          <a:p>
            <a:r>
              <a:rPr lang="en-US" dirty="0" smtClean="0"/>
              <a:t>APAC</a:t>
            </a:r>
            <a:endParaRPr lang="en-US" dirty="0"/>
          </a:p>
        </p:txBody>
      </p:sp>
      <p:sp>
        <p:nvSpPr>
          <p:cNvPr id="12" name="Titre 1">
            <a:extLst>
              <a:ext uri="{FF2B5EF4-FFF2-40B4-BE49-F238E27FC236}">
                <a16:creationId xmlns:a16="http://schemas.microsoft.com/office/drawing/2014/main" xmlns="" id="{3B2B0F4F-4180-724B-B991-5C863818D30C}"/>
              </a:ext>
            </a:extLst>
          </p:cNvPr>
          <p:cNvSpPr txBox="1">
            <a:spLocks/>
          </p:cNvSpPr>
          <p:nvPr/>
        </p:nvSpPr>
        <p:spPr>
          <a:xfrm>
            <a:off x="1634406" y="5374343"/>
            <a:ext cx="1616898" cy="783431"/>
          </a:xfrm>
          <a:prstGeom prst="rect">
            <a:avLst/>
          </a:prstGeom>
        </p:spPr>
        <p:txBody>
          <a:bodyPr wrap="square" numCol="2" spcCol="3600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000" dirty="0">
                <a:latin typeface="Calibri Light"/>
                <a:cs typeface="Calibri Light"/>
              </a:rPr>
              <a:t>Australia </a:t>
            </a:r>
          </a:p>
          <a:p>
            <a:pPr>
              <a:lnSpc>
                <a:spcPct val="100000"/>
              </a:lnSpc>
            </a:pPr>
            <a:r>
              <a:rPr lang="en-US" sz="1000" dirty="0">
                <a:latin typeface="Calibri Light"/>
                <a:cs typeface="Calibri Light"/>
              </a:rPr>
              <a:t>China</a:t>
            </a:r>
          </a:p>
          <a:p>
            <a:pPr>
              <a:lnSpc>
                <a:spcPct val="100000"/>
              </a:lnSpc>
            </a:pPr>
            <a:r>
              <a:rPr lang="en-US" sz="1000" dirty="0">
                <a:latin typeface="Calibri Light"/>
                <a:cs typeface="Calibri Light"/>
              </a:rPr>
              <a:t>India</a:t>
            </a:r>
          </a:p>
          <a:p>
            <a:pPr>
              <a:lnSpc>
                <a:spcPct val="100000"/>
              </a:lnSpc>
            </a:pPr>
            <a:r>
              <a:rPr lang="en-US" sz="1000" dirty="0" smtClean="0">
                <a:latin typeface="Calibri Light"/>
                <a:cs typeface="Calibri Light"/>
              </a:rPr>
              <a:t>Japan</a:t>
            </a:r>
            <a:endParaRPr lang="en-US" sz="1000" dirty="0">
              <a:latin typeface="Calibri Light"/>
              <a:cs typeface="Calibri Light"/>
            </a:endParaRPr>
          </a:p>
          <a:p>
            <a:pPr>
              <a:lnSpc>
                <a:spcPct val="100000"/>
              </a:lnSpc>
            </a:pPr>
            <a:r>
              <a:rPr lang="en-US" sz="1000" dirty="0">
                <a:latin typeface="Calibri Light"/>
                <a:cs typeface="Calibri Light"/>
              </a:rPr>
              <a:t>New Zealand</a:t>
            </a:r>
          </a:p>
          <a:p>
            <a:pPr>
              <a:lnSpc>
                <a:spcPct val="100000"/>
              </a:lnSpc>
            </a:pPr>
            <a:r>
              <a:rPr lang="en-US" sz="1000" dirty="0" smtClean="0">
                <a:latin typeface="Calibri Light"/>
                <a:cs typeface="Calibri Light"/>
              </a:rPr>
              <a:t>Taiwan</a:t>
            </a:r>
          </a:p>
          <a:p>
            <a:pPr>
              <a:lnSpc>
                <a:spcPct val="100000"/>
              </a:lnSpc>
            </a:pPr>
            <a:r>
              <a:rPr lang="en-US" sz="1000" dirty="0" smtClean="0">
                <a:latin typeface="Calibri Light"/>
                <a:cs typeface="Calibri Light"/>
              </a:rPr>
              <a:t>Philippines</a:t>
            </a:r>
            <a:endParaRPr lang="en-US" sz="1000" dirty="0">
              <a:latin typeface="Calibri Light"/>
              <a:cs typeface="Calibri Light"/>
            </a:endParaRPr>
          </a:p>
          <a:p>
            <a:pPr>
              <a:lnSpc>
                <a:spcPct val="100000"/>
              </a:lnSpc>
            </a:pPr>
            <a:endParaRPr lang="en-US" sz="1000" dirty="0">
              <a:latin typeface="Calibri Light"/>
              <a:cs typeface="Calibri Light"/>
            </a:endParaRPr>
          </a:p>
        </p:txBody>
      </p:sp>
      <p:cxnSp>
        <p:nvCxnSpPr>
          <p:cNvPr id="17" name="Connecteur droit 16">
            <a:extLst>
              <a:ext uri="{FF2B5EF4-FFF2-40B4-BE49-F238E27FC236}">
                <a16:creationId xmlns:a16="http://schemas.microsoft.com/office/drawing/2014/main" xmlns="" id="{020AA52A-BF85-E548-A6F8-F429D9B4E942}"/>
              </a:ext>
            </a:extLst>
          </p:cNvPr>
          <p:cNvCxnSpPr/>
          <p:nvPr/>
        </p:nvCxnSpPr>
        <p:spPr>
          <a:xfrm>
            <a:off x="-46813" y="1563184"/>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38" name="Titre 1">
            <a:extLst>
              <a:ext uri="{FF2B5EF4-FFF2-40B4-BE49-F238E27FC236}">
                <a16:creationId xmlns:a16="http://schemas.microsoft.com/office/drawing/2014/main" xmlns="" id="{51338C0D-14C0-5C4A-9733-298B07E23A36}"/>
              </a:ext>
            </a:extLst>
          </p:cNvPr>
          <p:cNvSpPr txBox="1">
            <a:spLocks/>
          </p:cNvSpPr>
          <p:nvPr/>
        </p:nvSpPr>
        <p:spPr>
          <a:xfrm>
            <a:off x="1607803" y="2025095"/>
            <a:ext cx="262426" cy="276665"/>
          </a:xfrm>
          <a:prstGeom prst="rect">
            <a:avLst/>
          </a:prstGeom>
          <a:gradFill>
            <a:gsLst>
              <a:gs pos="0">
                <a:schemeClr val="accent1"/>
              </a:gs>
              <a:gs pos="100000">
                <a:schemeClr val="tx2"/>
              </a:gs>
            </a:gsLst>
            <a:lin ang="2700000" scaled="1"/>
          </a:gradFill>
        </p:spPr>
        <p:txBody>
          <a:bodyPr vert="horz" wrap="none" lIns="72000" tIns="90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60000"/>
              </a:lnSpc>
            </a:pPr>
            <a:r>
              <a:rPr lang="en-US" sz="1600" i="1" dirty="0" smtClean="0">
                <a:solidFill>
                  <a:schemeClr val="bg1"/>
                </a:solidFill>
                <a:latin typeface="Geogrotesque Sitel Bold" pitchFamily="50" charset="0"/>
              </a:rPr>
              <a:t>9</a:t>
            </a:r>
            <a:endParaRPr lang="en-US" sz="1600" i="1" dirty="0">
              <a:solidFill>
                <a:schemeClr val="bg1"/>
              </a:solidFill>
              <a:latin typeface="Geogrotesque Sitel Bold" pitchFamily="50" charset="0"/>
            </a:endParaRPr>
          </a:p>
        </p:txBody>
      </p:sp>
      <p:sp>
        <p:nvSpPr>
          <p:cNvPr id="40" name="Titre 1">
            <a:extLst>
              <a:ext uri="{FF2B5EF4-FFF2-40B4-BE49-F238E27FC236}">
                <a16:creationId xmlns:a16="http://schemas.microsoft.com/office/drawing/2014/main" xmlns="" id="{6896C0D4-4875-2043-8A70-04FE6D68321B}"/>
              </a:ext>
            </a:extLst>
          </p:cNvPr>
          <p:cNvSpPr txBox="1">
            <a:spLocks/>
          </p:cNvSpPr>
          <p:nvPr/>
        </p:nvSpPr>
        <p:spPr>
          <a:xfrm>
            <a:off x="1393770" y="3374119"/>
            <a:ext cx="384254" cy="282711"/>
          </a:xfrm>
          <a:prstGeom prst="rect">
            <a:avLst/>
          </a:prstGeom>
          <a:gradFill>
            <a:gsLst>
              <a:gs pos="0">
                <a:schemeClr val="accent1"/>
              </a:gs>
              <a:gs pos="100000">
                <a:schemeClr val="tx2"/>
              </a:gs>
            </a:gsLst>
            <a:lin ang="2700000" scaled="1"/>
          </a:gradFill>
        </p:spPr>
        <p:txBody>
          <a:bodyPr vert="horz" wrap="none" lIns="72000" tIns="90000" rIns="72000" bIns="18000">
            <a:noAutofit/>
          </a:bodyPr>
          <a:lstStyle>
            <a:defPPr>
              <a:defRPr lang="en-US"/>
            </a:defPPr>
            <a:lvl1pPr marR="0" indent="0" defTabSz="1219170" fontAlgn="auto">
              <a:lnSpc>
                <a:spcPct val="60000"/>
              </a:lnSpc>
              <a:spcBef>
                <a:spcPct val="0"/>
              </a:spcBef>
              <a:spcAft>
                <a:spcPts val="0"/>
              </a:spcAft>
              <a:buClrTx/>
              <a:buSzTx/>
              <a:buFontTx/>
              <a:buNone/>
              <a:tabLst/>
              <a:defRPr sz="1600" b="1" i="1" baseline="0">
                <a:solidFill>
                  <a:schemeClr val="bg1"/>
                </a:solidFill>
                <a:latin typeface="Geogrotesque Sitel Bold" pitchFamily="50" charset="0"/>
                <a:ea typeface="Geogrotesque" charset="0"/>
                <a:cs typeface="Geogrotesque" charset="0"/>
              </a:defRPr>
            </a:lvl1pPr>
          </a:lstStyle>
          <a:p>
            <a:r>
              <a:rPr lang="en-US" dirty="0" smtClean="0"/>
              <a:t>20</a:t>
            </a:r>
            <a:endParaRPr lang="en-US" dirty="0"/>
          </a:p>
        </p:txBody>
      </p:sp>
      <p:sp>
        <p:nvSpPr>
          <p:cNvPr id="41" name="Titre 1">
            <a:extLst>
              <a:ext uri="{FF2B5EF4-FFF2-40B4-BE49-F238E27FC236}">
                <a16:creationId xmlns:a16="http://schemas.microsoft.com/office/drawing/2014/main" xmlns="" id="{51338C0D-14C0-5C4A-9733-298B07E23A36}"/>
              </a:ext>
            </a:extLst>
          </p:cNvPr>
          <p:cNvSpPr txBox="1">
            <a:spLocks/>
          </p:cNvSpPr>
          <p:nvPr/>
        </p:nvSpPr>
        <p:spPr>
          <a:xfrm>
            <a:off x="1306759" y="5063521"/>
            <a:ext cx="262426" cy="276665"/>
          </a:xfrm>
          <a:prstGeom prst="rect">
            <a:avLst/>
          </a:prstGeom>
          <a:gradFill>
            <a:gsLst>
              <a:gs pos="0">
                <a:schemeClr val="accent1"/>
              </a:gs>
              <a:gs pos="100000">
                <a:schemeClr val="tx2"/>
              </a:gs>
            </a:gsLst>
            <a:lin ang="2700000" scaled="1"/>
          </a:gradFill>
        </p:spPr>
        <p:txBody>
          <a:bodyPr vert="horz" wrap="none" lIns="72000" tIns="90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60000"/>
              </a:lnSpc>
            </a:pPr>
            <a:r>
              <a:rPr lang="en-US" sz="1600" i="1" dirty="0" smtClean="0">
                <a:solidFill>
                  <a:schemeClr val="bg1"/>
                </a:solidFill>
                <a:latin typeface="Geogrotesque Sitel Bold" pitchFamily="50" charset="0"/>
              </a:rPr>
              <a:t>4</a:t>
            </a:r>
            <a:endParaRPr lang="en-US" sz="1600" i="1" dirty="0">
              <a:solidFill>
                <a:schemeClr val="bg1"/>
              </a:solidFill>
              <a:latin typeface="Geogrotesque Sitel Bold" pitchFamily="50" charset="0"/>
            </a:endParaRPr>
          </a:p>
        </p:txBody>
      </p:sp>
      <p:sp>
        <p:nvSpPr>
          <p:cNvPr id="43" name="Titre 1">
            <a:extLst>
              <a:ext uri="{FF2B5EF4-FFF2-40B4-BE49-F238E27FC236}">
                <a16:creationId xmlns:a16="http://schemas.microsoft.com/office/drawing/2014/main" xmlns="" id="{51338C0D-14C0-5C4A-9733-298B07E23A36}"/>
              </a:ext>
            </a:extLst>
          </p:cNvPr>
          <p:cNvSpPr txBox="1">
            <a:spLocks/>
          </p:cNvSpPr>
          <p:nvPr/>
        </p:nvSpPr>
        <p:spPr>
          <a:xfrm>
            <a:off x="2323387" y="5063521"/>
            <a:ext cx="262426" cy="276665"/>
          </a:xfrm>
          <a:prstGeom prst="rect">
            <a:avLst/>
          </a:prstGeom>
          <a:gradFill>
            <a:gsLst>
              <a:gs pos="0">
                <a:schemeClr val="accent1"/>
              </a:gs>
              <a:gs pos="100000">
                <a:schemeClr val="tx2"/>
              </a:gs>
            </a:gsLst>
            <a:lin ang="2700000" scaled="1"/>
          </a:gradFill>
        </p:spPr>
        <p:txBody>
          <a:bodyPr vert="horz" wrap="none" lIns="72000" tIns="90000" rIns="72000" bIns="18000">
            <a:spAutoFit/>
          </a:bodyPr>
          <a:lstStyle>
            <a:lvl1pPr marL="0" marR="0" indent="0" algn="l" defTabSz="1219170" rtl="0" eaLnBrk="1" fontAlgn="auto" latinLnBrk="0" hangingPunct="1">
              <a:lnSpc>
                <a:spcPct val="80000"/>
              </a:lnSpc>
              <a:spcBef>
                <a:spcPct val="0"/>
              </a:spcBef>
              <a:spcAft>
                <a:spcPts val="0"/>
              </a:spcAft>
              <a:buClrTx/>
              <a:buSzTx/>
              <a:buFontTx/>
              <a:buNone/>
              <a:tabLst/>
              <a:defRPr sz="4000" b="1" i="0" kern="1200" baseline="0">
                <a:solidFill>
                  <a:srgbClr val="000000"/>
                </a:solidFill>
                <a:latin typeface="Geogrotesque" charset="0"/>
                <a:ea typeface="Geogrotesque" charset="0"/>
                <a:cs typeface="Geogrotesque" charset="0"/>
              </a:defRPr>
            </a:lvl1pPr>
          </a:lstStyle>
          <a:p>
            <a:pPr>
              <a:lnSpc>
                <a:spcPct val="60000"/>
              </a:lnSpc>
            </a:pPr>
            <a:r>
              <a:rPr lang="en-US" sz="1600" i="1" dirty="0" smtClean="0">
                <a:solidFill>
                  <a:schemeClr val="bg1"/>
                </a:solidFill>
                <a:latin typeface="Geogrotesque Sitel Bold" pitchFamily="50" charset="0"/>
              </a:rPr>
              <a:t>7</a:t>
            </a:r>
            <a:endParaRPr lang="en-US" sz="1600" i="1" dirty="0">
              <a:solidFill>
                <a:schemeClr val="bg1"/>
              </a:solidFill>
              <a:latin typeface="Geogrotesque Sitel Bold" pitchFamily="50" charset="0"/>
            </a:endParaRPr>
          </a:p>
        </p:txBody>
      </p:sp>
    </p:spTree>
    <p:extLst>
      <p:ext uri="{BB962C8B-B14F-4D97-AF65-F5344CB8AC3E}">
        <p14:creationId xmlns:p14="http://schemas.microsoft.com/office/powerpoint/2010/main" val="29599296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descr="Une image contenant personne, posant&#10;&#10;Description générée automatiquement">
            <a:extLst>
              <a:ext uri="{FF2B5EF4-FFF2-40B4-BE49-F238E27FC236}">
                <a16:creationId xmlns:a16="http://schemas.microsoft.com/office/drawing/2014/main" xmlns="" id="{12420788-EF8C-B049-AF64-B973E73F380B}"/>
              </a:ext>
            </a:extLst>
          </p:cNvPr>
          <p:cNvPicPr>
            <a:picLocks noChangeAspect="1"/>
          </p:cNvPicPr>
          <p:nvPr/>
        </p:nvPicPr>
        <p:blipFill rotWithShape="1">
          <a:blip r:embed="rId3"/>
          <a:srcRect b="7794"/>
          <a:stretch/>
        </p:blipFill>
        <p:spPr>
          <a:xfrm>
            <a:off x="0" y="0"/>
            <a:ext cx="12192000" cy="6323479"/>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xmlns="" id="{AF65327D-A310-544C-B462-56DEC82C4315}"/>
              </a:ext>
            </a:extLst>
          </p:cNvPr>
          <p:cNvPicPr>
            <a:picLocks noChangeAspect="1"/>
          </p:cNvPicPr>
          <p:nvPr/>
        </p:nvPicPr>
        <p:blipFill>
          <a:blip r:embed="rId4">
            <a:alphaModFix amt="25000"/>
          </a:blip>
          <a:stretch>
            <a:fillRect/>
          </a:stretch>
        </p:blipFill>
        <p:spPr>
          <a:xfrm>
            <a:off x="-1" y="0"/>
            <a:ext cx="11287693" cy="6349328"/>
          </a:xfrm>
          <a:prstGeom prst="rect">
            <a:avLst/>
          </a:prstGeom>
        </p:spPr>
      </p:pic>
      <p:sp>
        <p:nvSpPr>
          <p:cNvPr id="20" name="Rectangle 19">
            <a:extLst>
              <a:ext uri="{FF2B5EF4-FFF2-40B4-BE49-F238E27FC236}">
                <a16:creationId xmlns:a16="http://schemas.microsoft.com/office/drawing/2014/main" xmlns="" id="{E98B5D1A-CD09-3E4A-8968-990BA21BCDCD}"/>
              </a:ext>
            </a:extLst>
          </p:cNvPr>
          <p:cNvSpPr/>
          <p:nvPr/>
        </p:nvSpPr>
        <p:spPr>
          <a:xfrm>
            <a:off x="-2" y="0"/>
            <a:ext cx="12192002" cy="6323479"/>
          </a:xfrm>
          <a:prstGeom prst="rect">
            <a:avLst/>
          </a:prstGeom>
          <a:gradFill flip="none" rotWithShape="1">
            <a:gsLst>
              <a:gs pos="100000">
                <a:schemeClr val="tx1">
                  <a:alpha val="70000"/>
                </a:schemeClr>
              </a:gs>
              <a:gs pos="0">
                <a:schemeClr val="tx1">
                  <a:alpha val="7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endParaRPr>
          </a:p>
        </p:txBody>
      </p:sp>
      <p:sp>
        <p:nvSpPr>
          <p:cNvPr id="12" name="Title 9">
            <a:extLst>
              <a:ext uri="{FF2B5EF4-FFF2-40B4-BE49-F238E27FC236}">
                <a16:creationId xmlns:a16="http://schemas.microsoft.com/office/drawing/2014/main" xmlns="" id="{065B8509-5BE2-EB4B-84F6-17EF95872B38}"/>
              </a:ext>
            </a:extLst>
          </p:cNvPr>
          <p:cNvSpPr txBox="1">
            <a:spLocks/>
          </p:cNvSpPr>
          <p:nvPr/>
        </p:nvSpPr>
        <p:spPr>
          <a:xfrm>
            <a:off x="537836" y="1868603"/>
            <a:ext cx="4009226" cy="2934586"/>
          </a:xfrm>
          <a:prstGeom prst="rect">
            <a:avLst/>
          </a:prstGeom>
        </p:spPr>
        <p:txBody>
          <a:bodyPr vert="horz" wrap="square" lIns="91440" tIns="45720" rIns="91440" bIns="45720" rtlCol="0" anchor="t" anchorCtr="0">
            <a:spAutoFit/>
          </a:bodyPr>
          <a:lstStyle>
            <a:lvl1pPr marL="0" marR="0" indent="0" algn="l" defTabSz="1219170" rtl="0" eaLnBrk="1" fontAlgn="auto" latinLnBrk="0" hangingPunct="1">
              <a:lnSpc>
                <a:spcPct val="80000"/>
              </a:lnSpc>
              <a:spcBef>
                <a:spcPct val="0"/>
              </a:spcBef>
              <a:spcAft>
                <a:spcPts val="0"/>
              </a:spcAft>
              <a:buClrTx/>
              <a:buSzTx/>
              <a:buFontTx/>
              <a:buNone/>
              <a:tabLst/>
              <a:defRPr sz="7200" b="1" i="0" kern="1200" baseline="0">
                <a:solidFill>
                  <a:srgbClr val="000000"/>
                </a:solidFill>
                <a:latin typeface="Geogrotesque Sitel Bold" pitchFamily="50" charset="0"/>
                <a:ea typeface="Geogrotesque Sitel Bold" pitchFamily="50" charset="0"/>
                <a:cs typeface="Geogrotesque Sitel Bold" pitchFamily="50" charset="0"/>
              </a:defRPr>
            </a:lvl1pPr>
          </a:lstStyle>
          <a:p>
            <a:pPr>
              <a:lnSpc>
                <a:spcPct val="85000"/>
              </a:lnSpc>
              <a:spcBef>
                <a:spcPts val="0"/>
              </a:spcBef>
            </a:pPr>
            <a:r>
              <a:rPr lang="en-US" sz="3600" b="0" i="1" dirty="0">
                <a:solidFill>
                  <a:srgbClr val="FFFFFF"/>
                </a:solidFill>
                <a:latin typeface="Geogrotesque Sitel Light" pitchFamily="2" charset="0"/>
              </a:rPr>
              <a:t>Our Values Guide </a:t>
            </a:r>
          </a:p>
          <a:p>
            <a:pPr>
              <a:lnSpc>
                <a:spcPct val="85000"/>
              </a:lnSpc>
              <a:spcBef>
                <a:spcPts val="0"/>
              </a:spcBef>
            </a:pPr>
            <a:r>
              <a:rPr lang="en-US" sz="6000" i="1" dirty="0">
                <a:solidFill>
                  <a:srgbClr val="FFFFFF"/>
                </a:solidFill>
              </a:rPr>
              <a:t>Every Decision We Make</a:t>
            </a:r>
            <a:endParaRPr lang="en-US" sz="6000" i="1" dirty="0">
              <a:solidFill>
                <a:srgbClr val="FFFFFF"/>
              </a:solidFill>
              <a:latin typeface="Geogrotesque Sitel Bold"/>
            </a:endParaRPr>
          </a:p>
        </p:txBody>
      </p:sp>
      <p:sp>
        <p:nvSpPr>
          <p:cNvPr id="19" name="Google Shape;393;p46">
            <a:extLst>
              <a:ext uri="{FF2B5EF4-FFF2-40B4-BE49-F238E27FC236}">
                <a16:creationId xmlns:a16="http://schemas.microsoft.com/office/drawing/2014/main" xmlns="" id="{79C91762-E719-FD4A-974E-F28AB7CC218A}"/>
              </a:ext>
            </a:extLst>
          </p:cNvPr>
          <p:cNvSpPr txBox="1"/>
          <p:nvPr/>
        </p:nvSpPr>
        <p:spPr>
          <a:xfrm>
            <a:off x="9611234" y="1868603"/>
            <a:ext cx="2064915" cy="1118225"/>
          </a:xfrm>
          <a:prstGeom prst="rect">
            <a:avLst/>
          </a:prstGeom>
          <a:noFill/>
          <a:ln>
            <a:noFill/>
          </a:ln>
        </p:spPr>
        <p:txBody>
          <a:bodyPr spcFirstLastPara="1" wrap="square" lIns="90000" tIns="91425" rIns="91425" bIns="91425" anchor="t" anchorCtr="0">
            <a:spAutoFit/>
          </a:bodyPr>
          <a:lstStyle/>
          <a:p>
            <a:pPr>
              <a:lnSpc>
                <a:spcPct val="90000"/>
              </a:lnSpc>
            </a:pPr>
            <a:r>
              <a:rPr lang="en-US" sz="1000" i="1" dirty="0">
                <a:solidFill>
                  <a:srgbClr val="FFFFFF"/>
                </a:solidFill>
                <a:latin typeface="Geogrotesque Sitel Bold" pitchFamily="50" charset="0"/>
                <a:sym typeface="Montserrat"/>
              </a:rPr>
              <a:t>For our customers </a:t>
            </a:r>
            <a:r>
              <a:rPr lang="en-US" sz="1000" dirty="0">
                <a:solidFill>
                  <a:srgbClr val="FFFFFF"/>
                </a:solidFill>
                <a:latin typeface="Calibri Light" panose="020F0302020204030204" pitchFamily="34" charset="0"/>
                <a:cs typeface="Calibri Light" panose="020F0302020204030204" pitchFamily="34" charset="0"/>
                <a:sym typeface="Montserrat"/>
              </a:rPr>
              <a:t>this means we:</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Enjoy diverse partnerships, </a:t>
            </a:r>
            <a:br>
              <a:rPr lang="en-US" sz="1000" dirty="0">
                <a:solidFill>
                  <a:srgbClr val="FFFFFF"/>
                </a:solidFill>
                <a:latin typeface="Calibri Light" panose="020F0302020204030204" pitchFamily="34" charset="0"/>
                <a:cs typeface="Calibri Light" panose="020F0302020204030204" pitchFamily="34" charset="0"/>
                <a:sym typeface="Montserrat"/>
              </a:rPr>
            </a:br>
            <a:r>
              <a:rPr lang="en-US" sz="1000" dirty="0">
                <a:solidFill>
                  <a:srgbClr val="FFFFFF"/>
                </a:solidFill>
                <a:latin typeface="Calibri Light" panose="020F0302020204030204" pitchFamily="34" charset="0"/>
                <a:cs typeface="Calibri Light" panose="020F0302020204030204" pitchFamily="34" charset="0"/>
                <a:sym typeface="Montserrat"/>
              </a:rPr>
              <a:t>and share the benefits with </a:t>
            </a:r>
            <a:br>
              <a:rPr lang="en-US" sz="1000" dirty="0">
                <a:solidFill>
                  <a:srgbClr val="FFFFFF"/>
                </a:solidFill>
                <a:latin typeface="Calibri Light" panose="020F0302020204030204" pitchFamily="34" charset="0"/>
                <a:cs typeface="Calibri Light" panose="020F0302020204030204" pitchFamily="34" charset="0"/>
                <a:sym typeface="Montserrat"/>
              </a:rPr>
            </a:br>
            <a:r>
              <a:rPr lang="en-US" sz="1000" dirty="0">
                <a:solidFill>
                  <a:srgbClr val="FFFFFF"/>
                </a:solidFill>
                <a:latin typeface="Calibri Light" panose="020F0302020204030204" pitchFamily="34" charset="0"/>
                <a:cs typeface="Calibri Light" panose="020F0302020204030204" pitchFamily="34" charset="0"/>
                <a:sym typeface="Montserrat"/>
              </a:rPr>
              <a:t>our customers</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Value strong relationships, </a:t>
            </a:r>
            <a:br>
              <a:rPr lang="en-US" sz="1000" dirty="0">
                <a:solidFill>
                  <a:srgbClr val="FFFFFF"/>
                </a:solidFill>
                <a:latin typeface="Calibri Light" panose="020F0302020204030204" pitchFamily="34" charset="0"/>
                <a:cs typeface="Calibri Light" panose="020F0302020204030204" pitchFamily="34" charset="0"/>
                <a:sym typeface="Montserrat"/>
              </a:rPr>
            </a:br>
            <a:r>
              <a:rPr lang="en-US" sz="1000" dirty="0">
                <a:solidFill>
                  <a:srgbClr val="FFFFFF"/>
                </a:solidFill>
                <a:latin typeface="Calibri Light" panose="020F0302020204030204" pitchFamily="34" charset="0"/>
                <a:cs typeface="Calibri Light" panose="020F0302020204030204" pitchFamily="34" charset="0"/>
                <a:sym typeface="Montserrat"/>
              </a:rPr>
              <a:t>and work hard to build them</a:t>
            </a:r>
          </a:p>
        </p:txBody>
      </p:sp>
      <p:sp>
        <p:nvSpPr>
          <p:cNvPr id="21" name="Google Shape;393;p46">
            <a:extLst>
              <a:ext uri="{FF2B5EF4-FFF2-40B4-BE49-F238E27FC236}">
                <a16:creationId xmlns:a16="http://schemas.microsoft.com/office/drawing/2014/main" xmlns="" id="{71080D8B-D43B-1C42-9197-CD50D4075EC5}"/>
              </a:ext>
            </a:extLst>
          </p:cNvPr>
          <p:cNvSpPr txBox="1"/>
          <p:nvPr/>
        </p:nvSpPr>
        <p:spPr>
          <a:xfrm>
            <a:off x="5543095" y="3146681"/>
            <a:ext cx="2162015" cy="2882810"/>
          </a:xfrm>
          <a:prstGeom prst="rect">
            <a:avLst/>
          </a:prstGeom>
          <a:noFill/>
          <a:ln>
            <a:noFill/>
          </a:ln>
        </p:spPr>
        <p:txBody>
          <a:bodyPr spcFirstLastPara="1" wrap="square" lIns="90000" tIns="91425" rIns="91425" bIns="91425" anchor="t" anchorCtr="0">
            <a:spAutoFit/>
          </a:bodyPr>
          <a:lstStyle/>
          <a:p>
            <a:pPr>
              <a:lnSpc>
                <a:spcPct val="90000"/>
              </a:lnSpc>
            </a:pPr>
            <a:r>
              <a:rPr lang="en-US" sz="1800" i="1" dirty="0">
                <a:solidFill>
                  <a:srgbClr val="FFFFFF"/>
                </a:solidFill>
                <a:latin typeface="Geogrotesque Sitel Bold" pitchFamily="50" charset="0"/>
                <a:sym typeface="Montserrat"/>
              </a:rPr>
              <a:t>We lead by </a:t>
            </a:r>
            <a:r>
              <a:rPr lang="en-US" sz="1800" i="1" dirty="0">
                <a:gradFill>
                  <a:gsLst>
                    <a:gs pos="0">
                      <a:srgbClr val="13B5EA"/>
                    </a:gs>
                    <a:gs pos="100000">
                      <a:srgbClr val="0070C0"/>
                    </a:gs>
                  </a:gsLst>
                  <a:lin ang="0" scaled="0"/>
                </a:gradFill>
                <a:latin typeface="Geogrotesque Sitel Bold" pitchFamily="50" charset="0"/>
                <a:sym typeface="Montserrat"/>
              </a:rPr>
              <a:t>example </a:t>
            </a:r>
          </a:p>
          <a:p>
            <a:pPr>
              <a:lnSpc>
                <a:spcPct val="90000"/>
              </a:lnSpc>
            </a:pPr>
            <a:r>
              <a:rPr lang="en-US" sz="1800" i="1" dirty="0">
                <a:solidFill>
                  <a:srgbClr val="FFFFFF"/>
                </a:solidFill>
                <a:latin typeface="Geogrotesque Sitel Bold" pitchFamily="50" charset="0"/>
                <a:sym typeface="Montserrat"/>
              </a:rPr>
              <a:t>with </a:t>
            </a:r>
            <a:r>
              <a:rPr lang="en-US" sz="1800" i="1" dirty="0">
                <a:gradFill>
                  <a:gsLst>
                    <a:gs pos="0">
                      <a:srgbClr val="13B5EA"/>
                    </a:gs>
                    <a:gs pos="100000">
                      <a:srgbClr val="0070C0"/>
                    </a:gs>
                  </a:gsLst>
                  <a:lin ang="0" scaled="0"/>
                </a:gradFill>
                <a:latin typeface="Geogrotesque Sitel Bold" pitchFamily="50" charset="0"/>
                <a:sym typeface="Montserrat"/>
              </a:rPr>
              <a:t>integrity</a:t>
            </a:r>
            <a:r>
              <a:rPr lang="en-US" sz="1800" i="1" dirty="0">
                <a:solidFill>
                  <a:srgbClr val="FFFFFF"/>
                </a:solidFill>
                <a:latin typeface="Geogrotesque Sitel Bold" pitchFamily="50" charset="0"/>
                <a:sym typeface="Montserrat"/>
              </a:rPr>
              <a:t> and </a:t>
            </a:r>
            <a:r>
              <a:rPr lang="en-US" sz="1800" i="1" dirty="0">
                <a:gradFill>
                  <a:gsLst>
                    <a:gs pos="0">
                      <a:srgbClr val="13B5EA"/>
                    </a:gs>
                    <a:gs pos="100000">
                      <a:srgbClr val="0070C0"/>
                    </a:gs>
                  </a:gsLst>
                  <a:lin ang="0" scaled="0"/>
                </a:gradFill>
                <a:latin typeface="Geogrotesque Sitel Bold" pitchFamily="50" charset="0"/>
                <a:sym typeface="Montserrat"/>
              </a:rPr>
              <a:t>authenticity</a:t>
            </a:r>
            <a:r>
              <a:rPr lang="en-US" sz="1800" i="1" dirty="0">
                <a:solidFill>
                  <a:srgbClr val="FFFFFF"/>
                </a:solidFill>
                <a:latin typeface="Geogrotesque Sitel Bold" pitchFamily="50" charset="0"/>
                <a:sym typeface="Montserrat"/>
              </a:rPr>
              <a:t> and hold each other </a:t>
            </a:r>
            <a:r>
              <a:rPr lang="en-US" sz="1800" i="1" dirty="0">
                <a:gradFill>
                  <a:gsLst>
                    <a:gs pos="0">
                      <a:srgbClr val="13B5EA"/>
                    </a:gs>
                    <a:gs pos="100000">
                      <a:srgbClr val="0070C0"/>
                    </a:gs>
                  </a:gsLst>
                  <a:lin ang="0" scaled="0"/>
                </a:gradFill>
                <a:latin typeface="Geogrotesque Sitel Bold" pitchFamily="50" charset="0"/>
                <a:sym typeface="Montserrat"/>
              </a:rPr>
              <a:t>accountable. </a:t>
            </a:r>
            <a:endParaRPr lang="en-US" sz="1800" i="1" dirty="0">
              <a:gradFill>
                <a:gsLst>
                  <a:gs pos="0">
                    <a:srgbClr val="13B5EA"/>
                  </a:gs>
                  <a:gs pos="100000">
                    <a:srgbClr val="0070C0"/>
                  </a:gs>
                </a:gsLst>
                <a:lin ang="0" scaled="0"/>
              </a:gradFill>
              <a:latin typeface="Geogrotesque Sitel Bold" pitchFamily="50" charset="0"/>
              <a:cs typeface="Calibri Light" panose="020F0302020204030204" pitchFamily="34" charset="0"/>
              <a:sym typeface="Montserrat"/>
            </a:endParaRPr>
          </a:p>
          <a:p>
            <a:pPr>
              <a:lnSpc>
                <a:spcPct val="90000"/>
              </a:lnSpc>
            </a:pPr>
            <a:endParaRPr lang="en-US" sz="1000" dirty="0">
              <a:solidFill>
                <a:srgbClr val="FFFFFF"/>
              </a:solidFill>
              <a:latin typeface="Calibri Light" panose="020F0302020204030204" pitchFamily="34" charset="0"/>
              <a:cs typeface="Calibri Light" panose="020F0302020204030204" pitchFamily="34" charset="0"/>
              <a:sym typeface="Montserrat"/>
            </a:endParaRPr>
          </a:p>
          <a:p>
            <a:pPr>
              <a:lnSpc>
                <a:spcPct val="90000"/>
              </a:lnSpc>
            </a:pPr>
            <a:r>
              <a:rPr lang="en-US" sz="1000" i="1" dirty="0">
                <a:solidFill>
                  <a:srgbClr val="FFFFFF"/>
                </a:solidFill>
                <a:latin typeface="Geogrotesque Sitel Bold" pitchFamily="50" charset="0"/>
                <a:sym typeface="Montserrat"/>
              </a:rPr>
              <a:t>For our customers </a:t>
            </a:r>
            <a:r>
              <a:rPr lang="en-US" sz="1000" dirty="0">
                <a:solidFill>
                  <a:srgbClr val="FFFFFF"/>
                </a:solidFill>
                <a:latin typeface="Calibri Light" panose="020F0302020204030204" pitchFamily="34" charset="0"/>
                <a:cs typeface="Calibri Light" panose="020F0302020204030204" pitchFamily="34" charset="0"/>
                <a:sym typeface="Montserrat"/>
              </a:rPr>
              <a:t>this means we:</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Actively engage with your business</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Communicate often and transparently</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Protect your (and your customers’) data privacy</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Always act in the best interest </a:t>
            </a:r>
            <a:br>
              <a:rPr lang="en-US" sz="1000" dirty="0">
                <a:solidFill>
                  <a:srgbClr val="FFFFFF"/>
                </a:solidFill>
                <a:latin typeface="Calibri Light" panose="020F0302020204030204" pitchFamily="34" charset="0"/>
                <a:cs typeface="Calibri Light" panose="020F0302020204030204" pitchFamily="34" charset="0"/>
                <a:sym typeface="Montserrat"/>
              </a:rPr>
            </a:br>
            <a:r>
              <a:rPr lang="en-US" sz="1000" dirty="0">
                <a:solidFill>
                  <a:srgbClr val="FFFFFF"/>
                </a:solidFill>
                <a:latin typeface="Calibri Light" panose="020F0302020204030204" pitchFamily="34" charset="0"/>
                <a:cs typeface="Calibri Light" panose="020F0302020204030204" pitchFamily="34" charset="0"/>
                <a:sym typeface="Montserrat"/>
              </a:rPr>
              <a:t>of your brand</a:t>
            </a:r>
          </a:p>
        </p:txBody>
      </p:sp>
      <p:sp>
        <p:nvSpPr>
          <p:cNvPr id="22" name="Google Shape;393;p46">
            <a:extLst>
              <a:ext uri="{FF2B5EF4-FFF2-40B4-BE49-F238E27FC236}">
                <a16:creationId xmlns:a16="http://schemas.microsoft.com/office/drawing/2014/main" xmlns="" id="{5FB55D0C-D925-A04B-BE8C-CD5F8E3AB251}"/>
              </a:ext>
            </a:extLst>
          </p:cNvPr>
          <p:cNvSpPr txBox="1"/>
          <p:nvPr/>
        </p:nvSpPr>
        <p:spPr>
          <a:xfrm>
            <a:off x="9611234" y="3143439"/>
            <a:ext cx="2064915" cy="2693015"/>
          </a:xfrm>
          <a:prstGeom prst="rect">
            <a:avLst/>
          </a:prstGeom>
          <a:noFill/>
          <a:ln>
            <a:noFill/>
          </a:ln>
        </p:spPr>
        <p:txBody>
          <a:bodyPr spcFirstLastPara="1" wrap="square" lIns="90000" tIns="91425" rIns="91425" bIns="91425" anchor="t" anchorCtr="0">
            <a:spAutoFit/>
          </a:bodyPr>
          <a:lstStyle/>
          <a:p>
            <a:pPr>
              <a:lnSpc>
                <a:spcPct val="90000"/>
              </a:lnSpc>
            </a:pPr>
            <a:r>
              <a:rPr lang="en-US" sz="1800" i="1" dirty="0">
                <a:solidFill>
                  <a:srgbClr val="FFFFFF"/>
                </a:solidFill>
                <a:latin typeface="Geogrotesque Sitel Bold" pitchFamily="50" charset="0"/>
                <a:sym typeface="Montserrat"/>
              </a:rPr>
              <a:t>We’re </a:t>
            </a:r>
            <a:r>
              <a:rPr lang="en-US" sz="1800" i="1" dirty="0">
                <a:gradFill>
                  <a:gsLst>
                    <a:gs pos="0">
                      <a:srgbClr val="92DA46"/>
                    </a:gs>
                    <a:gs pos="100000">
                      <a:srgbClr val="00B294"/>
                    </a:gs>
                  </a:gsLst>
                  <a:lin ang="0" scaled="0"/>
                </a:gradFill>
                <a:latin typeface="Geogrotesque Sitel Bold" pitchFamily="50" charset="0"/>
                <a:sym typeface="Montserrat"/>
              </a:rPr>
              <a:t>fanatical</a:t>
            </a:r>
            <a:r>
              <a:rPr lang="en-US" sz="1800" i="1" dirty="0">
                <a:solidFill>
                  <a:srgbClr val="FFFFFF"/>
                </a:solidFill>
                <a:latin typeface="Geogrotesque Sitel Bold" pitchFamily="50" charset="0"/>
                <a:sym typeface="Montserrat"/>
              </a:rPr>
              <a:t> about </a:t>
            </a:r>
            <a:r>
              <a:rPr lang="en-US" sz="1800" i="1" dirty="0">
                <a:gradFill>
                  <a:gsLst>
                    <a:gs pos="0">
                      <a:srgbClr val="92DA46"/>
                    </a:gs>
                    <a:gs pos="100000">
                      <a:srgbClr val="00B294"/>
                    </a:gs>
                  </a:gsLst>
                  <a:lin ang="0" scaled="0"/>
                </a:gradFill>
                <a:latin typeface="Geogrotesque Sitel Bold" pitchFamily="50" charset="0"/>
                <a:sym typeface="Montserrat"/>
              </a:rPr>
              <a:t>customers</a:t>
            </a:r>
            <a:r>
              <a:rPr lang="en-US" sz="1800" i="1" dirty="0">
                <a:solidFill>
                  <a:srgbClr val="FFFFFF"/>
                </a:solidFill>
                <a:latin typeface="Geogrotesque Sitel Bold" pitchFamily="50" charset="0"/>
                <a:sym typeface="Montserrat"/>
              </a:rPr>
              <a:t> and </a:t>
            </a:r>
            <a:r>
              <a:rPr lang="en-US" sz="1800" i="1" dirty="0">
                <a:gradFill>
                  <a:gsLst>
                    <a:gs pos="0">
                      <a:srgbClr val="92DA46"/>
                    </a:gs>
                    <a:gs pos="100000">
                      <a:srgbClr val="00B294"/>
                    </a:gs>
                  </a:gsLst>
                  <a:lin ang="0" scaled="0"/>
                </a:gradFill>
                <a:latin typeface="Geogrotesque Sitel Bold" pitchFamily="50" charset="0"/>
                <a:sym typeface="Montserrat"/>
              </a:rPr>
              <a:t>always deliver</a:t>
            </a:r>
            <a:r>
              <a:rPr lang="en-US" sz="1800" i="1" dirty="0">
                <a:solidFill>
                  <a:srgbClr val="FFFFFF"/>
                </a:solidFill>
                <a:latin typeface="Geogrotesque Sitel Bold" pitchFamily="50" charset="0"/>
                <a:sym typeface="Montserrat"/>
              </a:rPr>
              <a:t> in the moments that </a:t>
            </a:r>
            <a:r>
              <a:rPr lang="en-US" sz="1800" i="1" dirty="0">
                <a:gradFill>
                  <a:gsLst>
                    <a:gs pos="0">
                      <a:srgbClr val="92DA46"/>
                    </a:gs>
                    <a:gs pos="100000">
                      <a:srgbClr val="00B294"/>
                    </a:gs>
                  </a:gsLst>
                  <a:lin ang="0" scaled="0"/>
                </a:gradFill>
                <a:latin typeface="Geogrotesque Sitel Bold" pitchFamily="50" charset="0"/>
                <a:sym typeface="Montserrat"/>
              </a:rPr>
              <a:t>matter.</a:t>
            </a:r>
          </a:p>
          <a:p>
            <a:pPr>
              <a:lnSpc>
                <a:spcPct val="90000"/>
              </a:lnSpc>
            </a:pPr>
            <a:endParaRPr lang="en-US" sz="1000" dirty="0">
              <a:solidFill>
                <a:srgbClr val="FFFFFF"/>
              </a:solidFill>
              <a:latin typeface="Calibri Light" panose="020F0302020204030204" pitchFamily="34" charset="0"/>
              <a:cs typeface="Calibri Light" panose="020F0302020204030204" pitchFamily="34" charset="0"/>
              <a:sym typeface="Montserrat"/>
            </a:endParaRPr>
          </a:p>
          <a:p>
            <a:pPr>
              <a:lnSpc>
                <a:spcPct val="90000"/>
              </a:lnSpc>
            </a:pPr>
            <a:r>
              <a:rPr lang="en-US" sz="1000" i="1" dirty="0">
                <a:solidFill>
                  <a:srgbClr val="FFFFFF"/>
                </a:solidFill>
                <a:latin typeface="Geogrotesque Sitel Bold" pitchFamily="50" charset="0"/>
                <a:sym typeface="Montserrat"/>
              </a:rPr>
              <a:t>For our customers </a:t>
            </a:r>
            <a:r>
              <a:rPr lang="en-US" sz="1000" dirty="0">
                <a:solidFill>
                  <a:srgbClr val="FFFFFF"/>
                </a:solidFill>
                <a:latin typeface="Calibri Light" panose="020F0302020204030204" pitchFamily="34" charset="0"/>
                <a:cs typeface="Calibri Light" panose="020F0302020204030204" pitchFamily="34" charset="0"/>
                <a:sym typeface="Montserrat"/>
              </a:rPr>
              <a:t>this means we:</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Listen intently to understand </a:t>
            </a:r>
            <a:br>
              <a:rPr lang="en-US" sz="1000" dirty="0">
                <a:solidFill>
                  <a:srgbClr val="FFFFFF"/>
                </a:solidFill>
                <a:latin typeface="Calibri Light" panose="020F0302020204030204" pitchFamily="34" charset="0"/>
                <a:cs typeface="Calibri Light" panose="020F0302020204030204" pitchFamily="34" charset="0"/>
                <a:sym typeface="Montserrat"/>
              </a:rPr>
            </a:br>
            <a:r>
              <a:rPr lang="en-US" sz="1000" dirty="0">
                <a:solidFill>
                  <a:srgbClr val="FFFFFF"/>
                </a:solidFill>
                <a:latin typeface="Calibri Light" panose="020F0302020204030204" pitchFamily="34" charset="0"/>
                <a:cs typeface="Calibri Light" panose="020F0302020204030204" pitchFamily="34" charset="0"/>
                <a:sym typeface="Montserrat"/>
              </a:rPr>
              <a:t>your goals</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Set realistic expectations</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Add greater value through deep understanding of your business and your brand</a:t>
            </a:r>
          </a:p>
        </p:txBody>
      </p:sp>
      <p:sp>
        <p:nvSpPr>
          <p:cNvPr id="25" name="Google Shape;393;p46">
            <a:extLst>
              <a:ext uri="{FF2B5EF4-FFF2-40B4-BE49-F238E27FC236}">
                <a16:creationId xmlns:a16="http://schemas.microsoft.com/office/drawing/2014/main" xmlns="" id="{68ADCD88-3E3A-BB48-BB3D-935457589E90}"/>
              </a:ext>
            </a:extLst>
          </p:cNvPr>
          <p:cNvSpPr txBox="1"/>
          <p:nvPr/>
        </p:nvSpPr>
        <p:spPr>
          <a:xfrm>
            <a:off x="5596939" y="1619304"/>
            <a:ext cx="2064915" cy="1031021"/>
          </a:xfrm>
          <a:prstGeom prst="rect">
            <a:avLst/>
          </a:prstGeom>
          <a:noFill/>
          <a:ln>
            <a:noFill/>
          </a:ln>
        </p:spPr>
        <p:txBody>
          <a:bodyPr spcFirstLastPara="1" wrap="square" lIns="90000" tIns="91425" rIns="91425" bIns="91425" anchor="t" anchorCtr="0">
            <a:spAutoFit/>
          </a:bodyPr>
          <a:lstStyle/>
          <a:p>
            <a:pPr>
              <a:lnSpc>
                <a:spcPct val="90000"/>
              </a:lnSpc>
            </a:pPr>
            <a:r>
              <a:rPr lang="en-US" sz="1000" i="1" dirty="0">
                <a:solidFill>
                  <a:srgbClr val="FFFFFF"/>
                </a:solidFill>
                <a:latin typeface="Geogrotesque Sitel Bold" pitchFamily="50" charset="0"/>
                <a:sym typeface="Montserrat"/>
              </a:rPr>
              <a:t>For our customers </a:t>
            </a:r>
            <a:r>
              <a:rPr lang="en-US" sz="1000" dirty="0">
                <a:solidFill>
                  <a:srgbClr val="FFFFFF"/>
                </a:solidFill>
                <a:latin typeface="Calibri Light" panose="020F0302020204030204" pitchFamily="34" charset="0"/>
                <a:cs typeface="Calibri Light" panose="020F0302020204030204" pitchFamily="34" charset="0"/>
                <a:sym typeface="Montserrat"/>
              </a:rPr>
              <a:t>this means we:</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Do more with less</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Deliver new ideas and approaches by seeking innovation</a:t>
            </a:r>
          </a:p>
          <a:p>
            <a:pPr marL="126000" indent="-126000">
              <a:lnSpc>
                <a:spcPct val="90000"/>
              </a:lnSpc>
              <a:spcBef>
                <a:spcPts val="400"/>
              </a:spcBef>
              <a:buFont typeface="Arial" panose="020B0604020202020204" pitchFamily="34" charset="0"/>
              <a:buChar char="•"/>
            </a:pPr>
            <a:r>
              <a:rPr lang="en-US" sz="1000" dirty="0">
                <a:solidFill>
                  <a:srgbClr val="FFFFFF"/>
                </a:solidFill>
                <a:latin typeface="Calibri Light" panose="020F0302020204030204" pitchFamily="34" charset="0"/>
                <a:cs typeface="Calibri Light" panose="020F0302020204030204" pitchFamily="34" charset="0"/>
                <a:sym typeface="Montserrat"/>
              </a:rPr>
              <a:t>Dare to be different</a:t>
            </a:r>
          </a:p>
        </p:txBody>
      </p:sp>
      <p:pic>
        <p:nvPicPr>
          <p:cNvPr id="30" name="Image 29">
            <a:extLst>
              <a:ext uri="{FF2B5EF4-FFF2-40B4-BE49-F238E27FC236}">
                <a16:creationId xmlns:a16="http://schemas.microsoft.com/office/drawing/2014/main" xmlns="" id="{98B93706-F570-F747-8A36-738054966852}"/>
              </a:ext>
            </a:extLst>
          </p:cNvPr>
          <p:cNvPicPr>
            <a:picLocks noChangeAspect="1"/>
          </p:cNvPicPr>
          <p:nvPr/>
        </p:nvPicPr>
        <p:blipFill>
          <a:blip r:embed="rId5"/>
          <a:stretch>
            <a:fillRect/>
          </a:stretch>
        </p:blipFill>
        <p:spPr>
          <a:xfrm>
            <a:off x="4392451" y="3146682"/>
            <a:ext cx="1049896" cy="1049896"/>
          </a:xfrm>
          <a:prstGeom prst="rect">
            <a:avLst/>
          </a:prstGeom>
        </p:spPr>
      </p:pic>
      <p:pic>
        <p:nvPicPr>
          <p:cNvPr id="31" name="Image 30">
            <a:extLst>
              <a:ext uri="{FF2B5EF4-FFF2-40B4-BE49-F238E27FC236}">
                <a16:creationId xmlns:a16="http://schemas.microsoft.com/office/drawing/2014/main" xmlns="" id="{FC1ED557-CD48-CC4D-BEFA-19746D30BADB}"/>
              </a:ext>
            </a:extLst>
          </p:cNvPr>
          <p:cNvPicPr>
            <a:picLocks noChangeAspect="1"/>
          </p:cNvPicPr>
          <p:nvPr/>
        </p:nvPicPr>
        <p:blipFill>
          <a:blip r:embed="rId6"/>
          <a:stretch>
            <a:fillRect/>
          </a:stretch>
        </p:blipFill>
        <p:spPr>
          <a:xfrm>
            <a:off x="7940306" y="3146230"/>
            <a:ext cx="1565680" cy="1050322"/>
          </a:xfrm>
          <a:prstGeom prst="rect">
            <a:avLst/>
          </a:prstGeom>
        </p:spPr>
      </p:pic>
      <p:pic>
        <p:nvPicPr>
          <p:cNvPr id="32" name="Image 31">
            <a:extLst>
              <a:ext uri="{FF2B5EF4-FFF2-40B4-BE49-F238E27FC236}">
                <a16:creationId xmlns:a16="http://schemas.microsoft.com/office/drawing/2014/main" xmlns="" id="{2E8115C7-B99F-454A-A888-1A4791B32939}"/>
              </a:ext>
            </a:extLst>
          </p:cNvPr>
          <p:cNvPicPr>
            <a:picLocks noChangeAspect="1"/>
          </p:cNvPicPr>
          <p:nvPr/>
        </p:nvPicPr>
        <p:blipFill>
          <a:blip r:embed="rId7"/>
          <a:stretch>
            <a:fillRect/>
          </a:stretch>
        </p:blipFill>
        <p:spPr>
          <a:xfrm>
            <a:off x="4392451" y="774104"/>
            <a:ext cx="1049896" cy="1049896"/>
          </a:xfrm>
          <a:prstGeom prst="rect">
            <a:avLst/>
          </a:prstGeom>
        </p:spPr>
      </p:pic>
      <p:pic>
        <p:nvPicPr>
          <p:cNvPr id="33" name="Image 32">
            <a:extLst>
              <a:ext uri="{FF2B5EF4-FFF2-40B4-BE49-F238E27FC236}">
                <a16:creationId xmlns:a16="http://schemas.microsoft.com/office/drawing/2014/main" xmlns="" id="{804FE4F0-BAB0-E74B-914D-BFE8CDF327A2}"/>
              </a:ext>
            </a:extLst>
          </p:cNvPr>
          <p:cNvPicPr>
            <a:picLocks noChangeAspect="1"/>
          </p:cNvPicPr>
          <p:nvPr/>
        </p:nvPicPr>
        <p:blipFill>
          <a:blip r:embed="rId8"/>
          <a:stretch>
            <a:fillRect/>
          </a:stretch>
        </p:blipFill>
        <p:spPr>
          <a:xfrm>
            <a:off x="8090826" y="770816"/>
            <a:ext cx="1282273" cy="1049896"/>
          </a:xfrm>
          <a:prstGeom prst="rect">
            <a:avLst/>
          </a:prstGeom>
        </p:spPr>
      </p:pic>
      <p:sp>
        <p:nvSpPr>
          <p:cNvPr id="34" name="Rectangle 33">
            <a:extLst>
              <a:ext uri="{FF2B5EF4-FFF2-40B4-BE49-F238E27FC236}">
                <a16:creationId xmlns:a16="http://schemas.microsoft.com/office/drawing/2014/main" xmlns="" id="{9932986E-FA1B-6B44-AD01-44913A66D716}"/>
              </a:ext>
            </a:extLst>
          </p:cNvPr>
          <p:cNvSpPr/>
          <p:nvPr/>
        </p:nvSpPr>
        <p:spPr>
          <a:xfrm>
            <a:off x="5596939" y="780849"/>
            <a:ext cx="2282510" cy="964880"/>
          </a:xfrm>
          <a:prstGeom prst="rect">
            <a:avLst/>
          </a:prstGeom>
        </p:spPr>
        <p:txBody>
          <a:bodyPr wrap="square">
            <a:spAutoFit/>
          </a:bodyPr>
          <a:lstStyle/>
          <a:p>
            <a:pPr>
              <a:lnSpc>
                <a:spcPct val="90000"/>
              </a:lnSpc>
            </a:pPr>
            <a:r>
              <a:rPr lang="en-US" sz="1800" i="1" dirty="0">
                <a:solidFill>
                  <a:srgbClr val="FFFFFF"/>
                </a:solidFill>
                <a:latin typeface="Geogrotesque Sitel Bold" pitchFamily="50" charset="0"/>
                <a:sym typeface="Montserrat"/>
              </a:rPr>
              <a:t>We have </a:t>
            </a:r>
            <a:r>
              <a:rPr lang="en-US" sz="1800" i="1" dirty="0">
                <a:gradFill>
                  <a:gsLst>
                    <a:gs pos="0">
                      <a:srgbClr val="FFC800"/>
                    </a:gs>
                    <a:gs pos="100000">
                      <a:srgbClr val="FF9712"/>
                    </a:gs>
                  </a:gsLst>
                  <a:lin ang="0" scaled="0"/>
                </a:gradFill>
                <a:latin typeface="Geogrotesque Sitel Bold" pitchFamily="50" charset="0"/>
                <a:sym typeface="Montserrat"/>
              </a:rPr>
              <a:t>big dreams </a:t>
            </a:r>
            <a:r>
              <a:rPr lang="en-US" sz="1800" i="1" dirty="0">
                <a:solidFill>
                  <a:srgbClr val="FFFFFF"/>
                </a:solidFill>
                <a:latin typeface="Geogrotesque Sitel Bold" pitchFamily="50" charset="0"/>
                <a:sym typeface="Montserrat"/>
              </a:rPr>
              <a:t>and </a:t>
            </a:r>
            <a:r>
              <a:rPr lang="en-US" sz="1800" i="1" dirty="0">
                <a:gradFill>
                  <a:gsLst>
                    <a:gs pos="0">
                      <a:srgbClr val="FFC800"/>
                    </a:gs>
                    <a:gs pos="100000">
                      <a:srgbClr val="FF9712"/>
                    </a:gs>
                  </a:gsLst>
                  <a:lin ang="0" scaled="0"/>
                </a:gradFill>
                <a:latin typeface="Geogrotesque Sitel Bold" pitchFamily="50" charset="0"/>
                <a:sym typeface="Montserrat"/>
              </a:rPr>
              <a:t>innovate</a:t>
            </a:r>
            <a:r>
              <a:rPr lang="en-US" sz="1800" i="1" dirty="0">
                <a:solidFill>
                  <a:srgbClr val="FFFFFF"/>
                </a:solidFill>
                <a:latin typeface="Geogrotesque Sitel Bold" pitchFamily="50" charset="0"/>
                <a:sym typeface="Montserrat"/>
              </a:rPr>
              <a:t> to achieve them.</a:t>
            </a:r>
          </a:p>
          <a:p>
            <a:pPr>
              <a:lnSpc>
                <a:spcPct val="90000"/>
              </a:lnSpc>
            </a:pPr>
            <a:endParaRPr lang="en-US" sz="900" dirty="0">
              <a:solidFill>
                <a:srgbClr val="FFFFFF"/>
              </a:solidFill>
              <a:latin typeface="Calibri Light" panose="020F0302020204030204" pitchFamily="34" charset="0"/>
              <a:cs typeface="Calibri Light" panose="020F0302020204030204" pitchFamily="34" charset="0"/>
              <a:sym typeface="Montserrat"/>
            </a:endParaRPr>
          </a:p>
        </p:txBody>
      </p:sp>
      <p:sp>
        <p:nvSpPr>
          <p:cNvPr id="35" name="Rectangle 34">
            <a:extLst>
              <a:ext uri="{FF2B5EF4-FFF2-40B4-BE49-F238E27FC236}">
                <a16:creationId xmlns:a16="http://schemas.microsoft.com/office/drawing/2014/main" xmlns="" id="{0AF02B4F-63FA-174F-82A9-197EAC46F330}"/>
              </a:ext>
            </a:extLst>
          </p:cNvPr>
          <p:cNvSpPr/>
          <p:nvPr/>
        </p:nvSpPr>
        <p:spPr>
          <a:xfrm>
            <a:off x="9611234" y="778176"/>
            <a:ext cx="2119021" cy="1090427"/>
          </a:xfrm>
          <a:prstGeom prst="rect">
            <a:avLst/>
          </a:prstGeom>
        </p:spPr>
        <p:txBody>
          <a:bodyPr wrap="square">
            <a:spAutoFit/>
          </a:bodyPr>
          <a:lstStyle/>
          <a:p>
            <a:pPr>
              <a:lnSpc>
                <a:spcPct val="90000"/>
              </a:lnSpc>
            </a:pPr>
            <a:r>
              <a:rPr lang="en-US" sz="1800" i="1" dirty="0" smtClean="0">
                <a:solidFill>
                  <a:srgbClr val="FFFFFF"/>
                </a:solidFill>
                <a:latin typeface="Geogrotesque Sitel Bold" pitchFamily="50" charset="0"/>
                <a:sym typeface="Montserrat"/>
              </a:rPr>
              <a:t>We harness the </a:t>
            </a:r>
            <a:r>
              <a:rPr lang="en-US" sz="1800" i="1" dirty="0" smtClean="0">
                <a:gradFill>
                  <a:gsLst>
                    <a:gs pos="0">
                      <a:srgbClr val="DD0079"/>
                    </a:gs>
                    <a:gs pos="99000">
                      <a:srgbClr val="E31837"/>
                    </a:gs>
                  </a:gsLst>
                  <a:lin ang="0" scaled="0"/>
                </a:gradFill>
                <a:latin typeface="Geogrotesque Sitel Bold" pitchFamily="50" charset="0"/>
                <a:sym typeface="Montserrat"/>
              </a:rPr>
              <a:t>power</a:t>
            </a:r>
            <a:r>
              <a:rPr lang="en-US" sz="1800" i="1" dirty="0" smtClean="0">
                <a:solidFill>
                  <a:srgbClr val="FFFFFF"/>
                </a:solidFill>
                <a:latin typeface="Geogrotesque Sitel Bold" pitchFamily="50" charset="0"/>
                <a:sym typeface="Montserrat"/>
              </a:rPr>
              <a:t> of </a:t>
            </a:r>
            <a:r>
              <a:rPr lang="en-US" sz="1800" i="1" dirty="0" smtClean="0">
                <a:gradFill>
                  <a:gsLst>
                    <a:gs pos="0">
                      <a:srgbClr val="DD0079"/>
                    </a:gs>
                    <a:gs pos="99000">
                      <a:srgbClr val="E31837"/>
                    </a:gs>
                  </a:gsLst>
                  <a:lin ang="0" scaled="0"/>
                </a:gradFill>
                <a:latin typeface="Geogrotesque Sitel Bold" pitchFamily="50" charset="0"/>
                <a:sym typeface="Montserrat"/>
              </a:rPr>
              <a:t>diverse groups </a:t>
            </a:r>
            <a:r>
              <a:rPr lang="en-US" sz="1800" i="1" dirty="0" smtClean="0">
                <a:solidFill>
                  <a:srgbClr val="FFFFFF"/>
                </a:solidFill>
                <a:latin typeface="Geogrotesque Sitel Bold" pitchFamily="50" charset="0"/>
                <a:sym typeface="Montserrat"/>
              </a:rPr>
              <a:t>to deliver </a:t>
            </a:r>
            <a:r>
              <a:rPr lang="en-US" sz="1800" i="1" dirty="0" smtClean="0">
                <a:gradFill>
                  <a:gsLst>
                    <a:gs pos="0">
                      <a:srgbClr val="DD0079"/>
                    </a:gs>
                    <a:gs pos="99000">
                      <a:srgbClr val="E31837"/>
                    </a:gs>
                  </a:gsLst>
                  <a:lin ang="0" scaled="0"/>
                </a:gradFill>
                <a:latin typeface="Geogrotesque Sitel Bold" pitchFamily="50" charset="0"/>
                <a:sym typeface="Montserrat"/>
              </a:rPr>
              <a:t>greater value.</a:t>
            </a:r>
            <a:endParaRPr lang="en-US" dirty="0">
              <a:solidFill>
                <a:srgbClr val="000000"/>
              </a:solidFill>
            </a:endParaRPr>
          </a:p>
        </p:txBody>
      </p:sp>
    </p:spTree>
    <p:extLst>
      <p:ext uri="{BB962C8B-B14F-4D97-AF65-F5344CB8AC3E}">
        <p14:creationId xmlns:p14="http://schemas.microsoft.com/office/powerpoint/2010/main" val="2120646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pPr lvl="0" defTabSz="609585">
              <a:spcBef>
                <a:spcPts val="0"/>
              </a:spcBef>
            </a:pPr>
            <a:r>
              <a:rPr lang="en-US" dirty="0" smtClean="0">
                <a:ea typeface="Geogrotesque Sitel" charset="0"/>
                <a:cs typeface="Geogrotesque Sitel" charset="0"/>
              </a:rPr>
              <a:t>Opening</a:t>
            </a:r>
            <a:r>
              <a:rPr lang="en-US" b="0" dirty="0">
                <a:ea typeface="Geogrotesque Sitel" charset="0"/>
                <a:cs typeface="Geogrotesque Sitel" charset="0"/>
              </a:rPr>
              <a:t/>
            </a:r>
            <a:br>
              <a:rPr lang="en-US" b="0" dirty="0">
                <a:ea typeface="Geogrotesque Sitel" charset="0"/>
                <a:cs typeface="Geogrotesque Sitel" charset="0"/>
              </a:rPr>
            </a:br>
            <a:r>
              <a:rPr lang="en-US" sz="2800" b="0" dirty="0">
                <a:latin typeface="Geogrotesque Sitel Light" pitchFamily="50" charset="0"/>
                <a:ea typeface="Geogrotesque Sitel" charset="0"/>
                <a:cs typeface="Geogrotesque Sitel" charset="0"/>
              </a:rPr>
              <a:t>Title </a:t>
            </a:r>
            <a:r>
              <a:rPr lang="en-US" sz="2800" b="0" dirty="0" smtClean="0">
                <a:latin typeface="Geogrotesque Sitel Light" pitchFamily="50" charset="0"/>
                <a:ea typeface="Geogrotesque Sitel" charset="0"/>
                <a:cs typeface="Geogrotesque Sitel" charset="0"/>
              </a:rPr>
              <a:t>Presentation</a:t>
            </a:r>
            <a:endParaRPr lang="en-US" sz="3600" b="0" dirty="0">
              <a:latin typeface="Geogrotesque Sitel Light" pitchFamily="50" charset="0"/>
              <a:ea typeface="Geogrotesque Sitel" charset="0"/>
              <a:cs typeface="Geogrotesque Sitel" charset="0"/>
            </a:endParaRPr>
          </a:p>
        </p:txBody>
      </p:sp>
    </p:spTree>
    <p:extLst>
      <p:ext uri="{BB962C8B-B14F-4D97-AF65-F5344CB8AC3E}">
        <p14:creationId xmlns:p14="http://schemas.microsoft.com/office/powerpoint/2010/main" val="3181874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rgbClr val="FFFFFF"/>
                </a:solidFill>
                <a:ea typeface="Geogrotesque Sitel" charset="0"/>
                <a:cs typeface="Geogrotesque Sitel" charset="0"/>
              </a:rPr>
              <a:t>Opening</a:t>
            </a:r>
            <a:r>
              <a:rPr lang="en-US" b="0" dirty="0">
                <a:solidFill>
                  <a:srgbClr val="FFFFFF"/>
                </a:solidFill>
                <a:ea typeface="Geogrotesque Sitel" charset="0"/>
                <a:cs typeface="Geogrotesque Sitel" charset="0"/>
              </a:rPr>
              <a:t/>
            </a:r>
            <a:br>
              <a:rPr lang="en-US" b="0" dirty="0">
                <a:solidFill>
                  <a:srgbClr val="FFFFFF"/>
                </a:solidFill>
                <a:ea typeface="Geogrotesque Sitel" charset="0"/>
                <a:cs typeface="Geogrotesque Sitel" charset="0"/>
              </a:rPr>
            </a:br>
            <a:r>
              <a:rPr lang="en-US" sz="2800" b="0" dirty="0">
                <a:solidFill>
                  <a:srgbClr val="FFFFFF"/>
                </a:solidFill>
                <a:latin typeface="Geogrotesque Sitel Light" pitchFamily="50" charset="0"/>
                <a:ea typeface="Geogrotesque Sitel" charset="0"/>
                <a:cs typeface="Geogrotesque Sitel" charset="0"/>
              </a:rPr>
              <a:t>Title </a:t>
            </a:r>
            <a:r>
              <a:rPr lang="en-US" sz="2800" b="0" dirty="0" smtClean="0">
                <a:solidFill>
                  <a:srgbClr val="FFFFFF"/>
                </a:solidFill>
                <a:latin typeface="Geogrotesque Sitel Light" pitchFamily="50" charset="0"/>
                <a:ea typeface="Geogrotesque Sitel" charset="0"/>
                <a:cs typeface="Geogrotesque Sitel" charset="0"/>
              </a:rPr>
              <a:t>Presentation</a:t>
            </a:r>
            <a:endParaRPr lang="fr-FR" dirty="0"/>
          </a:p>
        </p:txBody>
      </p:sp>
    </p:spTree>
    <p:extLst>
      <p:ext uri="{BB962C8B-B14F-4D97-AF65-F5344CB8AC3E}">
        <p14:creationId xmlns:p14="http://schemas.microsoft.com/office/powerpoint/2010/main" val="766182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pPr lvl="0" defTabSz="609585">
              <a:spcBef>
                <a:spcPts val="0"/>
              </a:spcBef>
            </a:pPr>
            <a:r>
              <a:rPr lang="en-US" dirty="0">
                <a:solidFill>
                  <a:srgbClr val="FFFFFF"/>
                </a:solidFill>
                <a:ea typeface="Geogrotesque Sitel" charset="0"/>
                <a:cs typeface="Geogrotesque Sitel" charset="0"/>
              </a:rPr>
              <a:t>Opening</a:t>
            </a:r>
            <a:r>
              <a:rPr lang="en-US" b="0" dirty="0">
                <a:solidFill>
                  <a:srgbClr val="FFFFFF"/>
                </a:solidFill>
                <a:ea typeface="Geogrotesque Sitel" charset="0"/>
                <a:cs typeface="Geogrotesque Sitel" charset="0"/>
              </a:rPr>
              <a:t/>
            </a:r>
            <a:br>
              <a:rPr lang="en-US" b="0" dirty="0">
                <a:solidFill>
                  <a:srgbClr val="FFFFFF"/>
                </a:solidFill>
                <a:ea typeface="Geogrotesque Sitel" charset="0"/>
                <a:cs typeface="Geogrotesque Sitel" charset="0"/>
              </a:rPr>
            </a:br>
            <a:r>
              <a:rPr lang="en-US" sz="2800" b="0" dirty="0">
                <a:solidFill>
                  <a:srgbClr val="FFFFFF"/>
                </a:solidFill>
                <a:latin typeface="Geogrotesque Sitel Light" pitchFamily="50" charset="0"/>
                <a:ea typeface="Geogrotesque Sitel" charset="0"/>
                <a:cs typeface="Geogrotesque Sitel" charset="0"/>
              </a:rPr>
              <a:t>Title Presentation</a:t>
            </a:r>
            <a:endParaRPr lang="en-US" sz="3600" b="0" dirty="0">
              <a:solidFill>
                <a:srgbClr val="FFFFFF"/>
              </a:solidFill>
              <a:latin typeface="Geogrotesque Sitel Light" pitchFamily="50" charset="0"/>
              <a:ea typeface="Geogrotesque Sitel" charset="0"/>
              <a:cs typeface="Geogrotesque Sitel" charset="0"/>
            </a:endParaRPr>
          </a:p>
        </p:txBody>
      </p:sp>
    </p:spTree>
    <p:extLst>
      <p:ext uri="{BB962C8B-B14F-4D97-AF65-F5344CB8AC3E}">
        <p14:creationId xmlns:p14="http://schemas.microsoft.com/office/powerpoint/2010/main" val="1377049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solidFill>
                  <a:srgbClr val="FFFFFF"/>
                </a:solidFill>
                <a:ea typeface="Geogrotesque Sitel" charset="0"/>
                <a:cs typeface="Geogrotesque Sitel" charset="0"/>
              </a:rPr>
              <a:t>Opening</a:t>
            </a:r>
            <a:r>
              <a:rPr lang="en-US" b="0" dirty="0">
                <a:solidFill>
                  <a:srgbClr val="FFFFFF"/>
                </a:solidFill>
                <a:ea typeface="Geogrotesque Sitel" charset="0"/>
                <a:cs typeface="Geogrotesque Sitel" charset="0"/>
              </a:rPr>
              <a:t/>
            </a:r>
            <a:br>
              <a:rPr lang="en-US" b="0" dirty="0">
                <a:solidFill>
                  <a:srgbClr val="FFFFFF"/>
                </a:solidFill>
                <a:ea typeface="Geogrotesque Sitel" charset="0"/>
                <a:cs typeface="Geogrotesque Sitel" charset="0"/>
              </a:rPr>
            </a:br>
            <a:r>
              <a:rPr lang="en-US" sz="2800" b="0" dirty="0">
                <a:solidFill>
                  <a:srgbClr val="FFFFFF"/>
                </a:solidFill>
                <a:latin typeface="Geogrotesque Sitel Light" pitchFamily="50" charset="0"/>
                <a:ea typeface="Geogrotesque Sitel" charset="0"/>
                <a:cs typeface="Geogrotesque Sitel" charset="0"/>
              </a:rPr>
              <a:t>Title Presentation</a:t>
            </a:r>
            <a:endParaRPr lang="fr-FR" dirty="0"/>
          </a:p>
        </p:txBody>
      </p:sp>
    </p:spTree>
    <p:extLst>
      <p:ext uri="{BB962C8B-B14F-4D97-AF65-F5344CB8AC3E}">
        <p14:creationId xmlns:p14="http://schemas.microsoft.com/office/powerpoint/2010/main" val="1232542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p:cNvPicPr>
            <a:picLocks noChangeAspect="1"/>
          </p:cNvPicPr>
          <p:nvPr/>
        </p:nvPicPr>
        <p:blipFill rotWithShape="1">
          <a:blip r:embed="rId2">
            <a:extLst>
              <a:ext uri="{28A0092B-C50C-407E-A947-70E740481C1C}">
                <a14:useLocalDpi xmlns:a14="http://schemas.microsoft.com/office/drawing/2010/main" val="0"/>
              </a:ext>
            </a:extLst>
          </a:blip>
          <a:srcRect l="1400" b="1611"/>
          <a:stretch/>
        </p:blipFill>
        <p:spPr>
          <a:xfrm>
            <a:off x="5630333" y="0"/>
            <a:ext cx="6561668" cy="6324478"/>
          </a:xfrm>
          <a:prstGeom prst="rect">
            <a:avLst/>
          </a:prstGeom>
        </p:spPr>
      </p:pic>
      <p:sp>
        <p:nvSpPr>
          <p:cNvPr id="6" name="Titre 1">
            <a:extLst>
              <a:ext uri="{FF2B5EF4-FFF2-40B4-BE49-F238E27FC236}">
                <a16:creationId xmlns:a16="http://schemas.microsoft.com/office/drawing/2014/main" xmlns="" id="{7CAD94F0-69AE-4E49-BBCE-44427B23B67F}"/>
              </a:ext>
            </a:extLst>
          </p:cNvPr>
          <p:cNvSpPr txBox="1">
            <a:spLocks/>
          </p:cNvSpPr>
          <p:nvPr/>
        </p:nvSpPr>
        <p:spPr>
          <a:xfrm>
            <a:off x="539520" y="1564457"/>
            <a:ext cx="4743679" cy="1447512"/>
          </a:xfrm>
          <a:prstGeom prst="rect">
            <a:avLst/>
          </a:prstGeom>
        </p:spPr>
        <p:txBody>
          <a:bodyPr wrap="square">
            <a:spAutoFit/>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lnSpc>
                <a:spcPct val="80000"/>
              </a:lnSpc>
            </a:pPr>
            <a:r>
              <a:rPr lang="en-US" sz="5400" b="1" i="1" dirty="0" smtClean="0">
                <a:latin typeface="Geogrotesque Sitel Bold" pitchFamily="50" charset="0"/>
                <a:ea typeface="Geogrotesque Sitel Bold" charset="0"/>
                <a:cs typeface="Geogrotesque Sitel Bold" charset="0"/>
              </a:rPr>
              <a:t>Build Engaging Presentations</a:t>
            </a:r>
            <a:endParaRPr lang="en-US" sz="2400" b="1" i="1" dirty="0">
              <a:latin typeface="Geogrotesque Sitel Bold" pitchFamily="50" charset="0"/>
              <a:ea typeface="Geogrotesque" charset="0"/>
              <a:cs typeface="Geogrotesque" charset="0"/>
            </a:endParaRPr>
          </a:p>
        </p:txBody>
      </p:sp>
      <p:sp>
        <p:nvSpPr>
          <p:cNvPr id="7" name="Rectangle 6">
            <a:extLst>
              <a:ext uri="{FF2B5EF4-FFF2-40B4-BE49-F238E27FC236}">
                <a16:creationId xmlns:a16="http://schemas.microsoft.com/office/drawing/2014/main" xmlns="" id="{D6AFAB0C-47C5-714A-B5B9-1621D17C8F8D}"/>
              </a:ext>
            </a:extLst>
          </p:cNvPr>
          <p:cNvSpPr/>
          <p:nvPr/>
        </p:nvSpPr>
        <p:spPr>
          <a:xfrm>
            <a:off x="576560" y="828884"/>
            <a:ext cx="4448718" cy="707886"/>
          </a:xfrm>
          <a:prstGeom prst="rect">
            <a:avLst/>
          </a:prstGeom>
        </p:spPr>
        <p:txBody>
          <a:bodyPr wrap="none">
            <a:spAutoFit/>
          </a:bodyPr>
          <a:lstStyle/>
          <a:p>
            <a:r>
              <a:rPr lang="en-US" sz="4000" i="1" dirty="0" smtClean="0">
                <a:solidFill>
                  <a:srgbClr val="000000"/>
                </a:solidFill>
                <a:latin typeface="Geogrotesque Sitel Light" pitchFamily="2" charset="0"/>
                <a:ea typeface="Geogrotesque Sitel Bold" charset="0"/>
                <a:cs typeface="Geogrotesque Sitel Bold" charset="0"/>
              </a:rPr>
              <a:t>Use the Template To</a:t>
            </a:r>
            <a:endParaRPr lang="en-US" sz="1800" dirty="0"/>
          </a:p>
        </p:txBody>
      </p:sp>
      <p:cxnSp>
        <p:nvCxnSpPr>
          <p:cNvPr id="8" name="Connecteur droit 3">
            <a:extLst>
              <a:ext uri="{FF2B5EF4-FFF2-40B4-BE49-F238E27FC236}">
                <a16:creationId xmlns:a16="http://schemas.microsoft.com/office/drawing/2014/main" xmlns="" id="{CCB77100-13D3-3C46-A1D6-63F16B6BAFFC}"/>
              </a:ext>
            </a:extLst>
          </p:cNvPr>
          <p:cNvCxnSpPr/>
          <p:nvPr/>
        </p:nvCxnSpPr>
        <p:spPr>
          <a:xfrm>
            <a:off x="-55280" y="3289987"/>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9" name="Espace réservé du texte 3"/>
          <p:cNvSpPr txBox="1">
            <a:spLocks/>
          </p:cNvSpPr>
          <p:nvPr/>
        </p:nvSpPr>
        <p:spPr>
          <a:xfrm>
            <a:off x="539522" y="3709661"/>
            <a:ext cx="4472745" cy="1810606"/>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en-US" sz="1400" dirty="0" smtClean="0">
                <a:latin typeface="Calibri Light" charset="0"/>
                <a:ea typeface="Calibri Light" charset="0"/>
                <a:cs typeface="Calibri Light" charset="0"/>
              </a:rPr>
              <a:t>This template includes many example slide layouts to help you to quickly create brand-aligned, quality presentations. </a:t>
            </a:r>
            <a:endParaRPr lang="en-US" sz="1400" dirty="0">
              <a:latin typeface="Calibri Light" charset="0"/>
              <a:ea typeface="Calibri Light" charset="0"/>
              <a:cs typeface="Calibri Light" charset="0"/>
            </a:endParaRPr>
          </a:p>
          <a:p>
            <a:pPr marL="0" indent="0">
              <a:spcBef>
                <a:spcPts val="0"/>
              </a:spcBef>
              <a:buNone/>
            </a:pPr>
            <a:endParaRPr lang="en-US" sz="1400" dirty="0" smtClean="0">
              <a:latin typeface="Calibri Light" charset="0"/>
              <a:ea typeface="Calibri Light" charset="0"/>
              <a:cs typeface="Calibri Light" charset="0"/>
            </a:endParaRPr>
          </a:p>
          <a:p>
            <a:pPr>
              <a:spcBef>
                <a:spcPts val="300"/>
              </a:spcBef>
            </a:pPr>
            <a:r>
              <a:rPr lang="en-US" sz="1400" dirty="0" smtClean="0">
                <a:latin typeface="Calibri Light" charset="0"/>
                <a:ea typeface="Calibri Light" charset="0"/>
                <a:cs typeface="Calibri Light" charset="0"/>
              </a:rPr>
              <a:t>Edit existing slides and add your information or add new slides using available templates.</a:t>
            </a:r>
          </a:p>
          <a:p>
            <a:pPr>
              <a:spcBef>
                <a:spcPts val="300"/>
              </a:spcBef>
            </a:pPr>
            <a:r>
              <a:rPr lang="en-US" sz="1400" dirty="0" smtClean="0">
                <a:latin typeface="Calibri Light" charset="0"/>
                <a:ea typeface="Calibri Light" charset="0"/>
                <a:cs typeface="Calibri Light" charset="0"/>
              </a:rPr>
              <a:t>Use predefined gradients on slides 4 and 5 to add color to your content.</a:t>
            </a:r>
          </a:p>
          <a:p>
            <a:pPr>
              <a:spcBef>
                <a:spcPts val="300"/>
              </a:spcBef>
            </a:pPr>
            <a:r>
              <a:rPr lang="en-US" sz="1400" dirty="0" smtClean="0">
                <a:latin typeface="Calibri Light" charset="0"/>
                <a:ea typeface="Calibri Light" charset="0"/>
                <a:cs typeface="Calibri Light" charset="0"/>
              </a:rPr>
              <a:t>Tell your story in pictures with our icons included in slides 6 to 9.</a:t>
            </a:r>
          </a:p>
          <a:p>
            <a:pPr>
              <a:spcBef>
                <a:spcPts val="300"/>
              </a:spcBef>
            </a:pPr>
            <a:r>
              <a:rPr lang="en-US" sz="1400" dirty="0" smtClean="0">
                <a:latin typeface="Calibri Light" charset="0"/>
                <a:ea typeface="Calibri Light" charset="0"/>
                <a:cs typeface="Calibri Light" charset="0"/>
              </a:rPr>
              <a:t>Integrate additional content from </a:t>
            </a:r>
            <a:r>
              <a:rPr lang="en-US" sz="1400" dirty="0" smtClean="0">
                <a:latin typeface="Calibri Light" charset="0"/>
                <a:ea typeface="Calibri Light" charset="0"/>
                <a:cs typeface="Calibri Light" charset="0"/>
                <a:hlinkClick r:id="rId3"/>
              </a:rPr>
              <a:t>GrowthCenter</a:t>
            </a:r>
            <a:r>
              <a:rPr lang="en-US" sz="1400" dirty="0" smtClean="0">
                <a:latin typeface="Calibri Light" charset="0"/>
                <a:ea typeface="Calibri Light" charset="0"/>
                <a:cs typeface="Calibri Light" charset="0"/>
              </a:rPr>
              <a:t>.</a:t>
            </a:r>
          </a:p>
        </p:txBody>
      </p:sp>
    </p:spTree>
    <p:extLst>
      <p:ext uri="{BB962C8B-B14F-4D97-AF65-F5344CB8AC3E}">
        <p14:creationId xmlns:p14="http://schemas.microsoft.com/office/powerpoint/2010/main" val="3570054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pPr lvl="0" defTabSz="609585">
              <a:spcBef>
                <a:spcPts val="0"/>
              </a:spcBef>
            </a:pPr>
            <a:r>
              <a:rPr lang="en-US" dirty="0">
                <a:solidFill>
                  <a:srgbClr val="FFFFFF"/>
                </a:solidFill>
                <a:ea typeface="Geogrotesque Sitel" charset="0"/>
                <a:cs typeface="Geogrotesque Sitel" charset="0"/>
              </a:rPr>
              <a:t>Opening</a:t>
            </a:r>
            <a:r>
              <a:rPr lang="en-US" b="0" dirty="0">
                <a:solidFill>
                  <a:srgbClr val="FFFFFF"/>
                </a:solidFill>
                <a:ea typeface="Geogrotesque Sitel" charset="0"/>
                <a:cs typeface="Geogrotesque Sitel" charset="0"/>
              </a:rPr>
              <a:t/>
            </a:r>
            <a:br>
              <a:rPr lang="en-US" b="0" dirty="0">
                <a:solidFill>
                  <a:srgbClr val="FFFFFF"/>
                </a:solidFill>
                <a:ea typeface="Geogrotesque Sitel" charset="0"/>
                <a:cs typeface="Geogrotesque Sitel" charset="0"/>
              </a:rPr>
            </a:br>
            <a:r>
              <a:rPr lang="en-US" sz="2800" b="0" dirty="0">
                <a:solidFill>
                  <a:srgbClr val="FFFFFF"/>
                </a:solidFill>
                <a:latin typeface="Geogrotesque Sitel Light" pitchFamily="50" charset="0"/>
                <a:ea typeface="Geogrotesque Sitel" charset="0"/>
                <a:cs typeface="Geogrotesque Sitel" charset="0"/>
              </a:rPr>
              <a:t>Title Presentation</a:t>
            </a:r>
            <a:endParaRPr lang="en-US" sz="3600" b="0" dirty="0">
              <a:solidFill>
                <a:srgbClr val="FFFFFF"/>
              </a:solidFill>
              <a:latin typeface="Geogrotesque Sitel Light" pitchFamily="50" charset="0"/>
              <a:ea typeface="Geogrotesque Sitel" charset="0"/>
              <a:cs typeface="Geogrotesque Sitel" charset="0"/>
            </a:endParaRPr>
          </a:p>
        </p:txBody>
      </p:sp>
    </p:spTree>
    <p:extLst>
      <p:ext uri="{BB962C8B-B14F-4D97-AF65-F5344CB8AC3E}">
        <p14:creationId xmlns:p14="http://schemas.microsoft.com/office/powerpoint/2010/main" val="1604357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pPr lvl="0" defTabSz="609585">
              <a:spcBef>
                <a:spcPts val="0"/>
              </a:spcBef>
            </a:pPr>
            <a:r>
              <a:rPr lang="en-US" dirty="0">
                <a:solidFill>
                  <a:srgbClr val="FFFFFF"/>
                </a:solidFill>
                <a:ea typeface="Geogrotesque Sitel" charset="0"/>
                <a:cs typeface="Geogrotesque Sitel" charset="0"/>
              </a:rPr>
              <a:t>Opening</a:t>
            </a:r>
            <a:r>
              <a:rPr lang="en-US" b="0" dirty="0">
                <a:solidFill>
                  <a:srgbClr val="FFFFFF"/>
                </a:solidFill>
                <a:ea typeface="Geogrotesque Sitel" charset="0"/>
                <a:cs typeface="Geogrotesque Sitel" charset="0"/>
              </a:rPr>
              <a:t/>
            </a:r>
            <a:br>
              <a:rPr lang="en-US" b="0" dirty="0">
                <a:solidFill>
                  <a:srgbClr val="FFFFFF"/>
                </a:solidFill>
                <a:ea typeface="Geogrotesque Sitel" charset="0"/>
                <a:cs typeface="Geogrotesque Sitel" charset="0"/>
              </a:rPr>
            </a:br>
            <a:r>
              <a:rPr lang="en-US" sz="2800" b="0" dirty="0">
                <a:solidFill>
                  <a:srgbClr val="FFFFFF"/>
                </a:solidFill>
                <a:latin typeface="Geogrotesque Sitel Light" pitchFamily="50" charset="0"/>
                <a:ea typeface="Geogrotesque Sitel" charset="0"/>
                <a:cs typeface="Geogrotesque Sitel" charset="0"/>
              </a:rPr>
              <a:t>Title Presentation</a:t>
            </a:r>
            <a:endParaRPr lang="en-US" sz="3600" b="0" dirty="0">
              <a:solidFill>
                <a:srgbClr val="FFFFFF"/>
              </a:solidFill>
              <a:latin typeface="Geogrotesque Sitel Light" pitchFamily="50" charset="0"/>
              <a:ea typeface="Geogrotesque Sitel" charset="0"/>
              <a:cs typeface="Geogrotesque Sitel" charset="0"/>
            </a:endParaRPr>
          </a:p>
        </p:txBody>
      </p:sp>
    </p:spTree>
    <p:extLst>
      <p:ext uri="{BB962C8B-B14F-4D97-AF65-F5344CB8AC3E}">
        <p14:creationId xmlns:p14="http://schemas.microsoft.com/office/powerpoint/2010/main" val="1376885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pPr lvl="0" defTabSz="609585">
              <a:spcBef>
                <a:spcPts val="0"/>
              </a:spcBef>
            </a:pPr>
            <a:r>
              <a:rPr lang="en-US" dirty="0">
                <a:solidFill>
                  <a:srgbClr val="FFFFFF"/>
                </a:solidFill>
                <a:ea typeface="Geogrotesque Sitel" charset="0"/>
                <a:cs typeface="Geogrotesque Sitel" charset="0"/>
              </a:rPr>
              <a:t>Opening</a:t>
            </a:r>
            <a:r>
              <a:rPr lang="en-US" b="0" dirty="0">
                <a:solidFill>
                  <a:srgbClr val="FFFFFF"/>
                </a:solidFill>
                <a:ea typeface="Geogrotesque Sitel" charset="0"/>
                <a:cs typeface="Geogrotesque Sitel" charset="0"/>
              </a:rPr>
              <a:t/>
            </a:r>
            <a:br>
              <a:rPr lang="en-US" b="0" dirty="0">
                <a:solidFill>
                  <a:srgbClr val="FFFFFF"/>
                </a:solidFill>
                <a:ea typeface="Geogrotesque Sitel" charset="0"/>
                <a:cs typeface="Geogrotesque Sitel" charset="0"/>
              </a:rPr>
            </a:br>
            <a:r>
              <a:rPr lang="en-US" sz="2800" b="0" dirty="0">
                <a:solidFill>
                  <a:srgbClr val="FFFFFF"/>
                </a:solidFill>
                <a:latin typeface="Geogrotesque Sitel Light" pitchFamily="50" charset="0"/>
                <a:ea typeface="Geogrotesque Sitel" charset="0"/>
                <a:cs typeface="Geogrotesque Sitel" charset="0"/>
              </a:rPr>
              <a:t>Title Presentation</a:t>
            </a:r>
            <a:endParaRPr lang="en-US" sz="3600" b="0" dirty="0">
              <a:solidFill>
                <a:srgbClr val="FFFFFF"/>
              </a:solidFill>
              <a:latin typeface="Geogrotesque Sitel Light" pitchFamily="50" charset="0"/>
              <a:ea typeface="Geogrotesque Sitel" charset="0"/>
              <a:cs typeface="Geogrotesque Sitel" charset="0"/>
            </a:endParaRPr>
          </a:p>
        </p:txBody>
      </p:sp>
    </p:spTree>
    <p:extLst>
      <p:ext uri="{BB962C8B-B14F-4D97-AF65-F5344CB8AC3E}">
        <p14:creationId xmlns:p14="http://schemas.microsoft.com/office/powerpoint/2010/main" val="330334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pPr lvl="0" defTabSz="609585">
              <a:spcBef>
                <a:spcPts val="0"/>
              </a:spcBef>
            </a:pPr>
            <a:r>
              <a:rPr lang="en-US" dirty="0">
                <a:solidFill>
                  <a:srgbClr val="FFFFFF"/>
                </a:solidFill>
                <a:ea typeface="Geogrotesque Sitel" charset="0"/>
                <a:cs typeface="Geogrotesque Sitel" charset="0"/>
              </a:rPr>
              <a:t>Opening</a:t>
            </a:r>
            <a:r>
              <a:rPr lang="en-US" b="0" dirty="0">
                <a:solidFill>
                  <a:srgbClr val="FFFFFF"/>
                </a:solidFill>
                <a:ea typeface="Geogrotesque Sitel" charset="0"/>
                <a:cs typeface="Geogrotesque Sitel" charset="0"/>
              </a:rPr>
              <a:t/>
            </a:r>
            <a:br>
              <a:rPr lang="en-US" b="0" dirty="0">
                <a:solidFill>
                  <a:srgbClr val="FFFFFF"/>
                </a:solidFill>
                <a:ea typeface="Geogrotesque Sitel" charset="0"/>
                <a:cs typeface="Geogrotesque Sitel" charset="0"/>
              </a:rPr>
            </a:br>
            <a:r>
              <a:rPr lang="en-US" sz="2800" b="0" dirty="0">
                <a:solidFill>
                  <a:srgbClr val="FFFFFF"/>
                </a:solidFill>
                <a:latin typeface="Geogrotesque Sitel Light" pitchFamily="50" charset="0"/>
                <a:ea typeface="Geogrotesque Sitel" charset="0"/>
                <a:cs typeface="Geogrotesque Sitel" charset="0"/>
              </a:rPr>
              <a:t>Title Presentation</a:t>
            </a:r>
            <a:endParaRPr lang="en-US" sz="3600" b="0" dirty="0">
              <a:solidFill>
                <a:srgbClr val="FFFFFF"/>
              </a:solidFill>
              <a:latin typeface="Geogrotesque Sitel Light" pitchFamily="50" charset="0"/>
              <a:ea typeface="Geogrotesque Sitel" charset="0"/>
              <a:cs typeface="Geogrotesque Sitel" charset="0"/>
            </a:endParaRPr>
          </a:p>
        </p:txBody>
      </p:sp>
    </p:spTree>
    <p:extLst>
      <p:ext uri="{BB962C8B-B14F-4D97-AF65-F5344CB8AC3E}">
        <p14:creationId xmlns:p14="http://schemas.microsoft.com/office/powerpoint/2010/main" val="827396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pPr lvl="0" defTabSz="609585">
              <a:spcBef>
                <a:spcPts val="0"/>
              </a:spcBef>
            </a:pPr>
            <a:r>
              <a:rPr lang="en-US" dirty="0">
                <a:solidFill>
                  <a:srgbClr val="FFFFFF"/>
                </a:solidFill>
                <a:ea typeface="Geogrotesque Sitel" charset="0"/>
                <a:cs typeface="Geogrotesque Sitel" charset="0"/>
              </a:rPr>
              <a:t>Opening</a:t>
            </a:r>
            <a:r>
              <a:rPr lang="en-US" b="0" dirty="0">
                <a:solidFill>
                  <a:srgbClr val="FFFFFF"/>
                </a:solidFill>
                <a:ea typeface="Geogrotesque Sitel" charset="0"/>
                <a:cs typeface="Geogrotesque Sitel" charset="0"/>
              </a:rPr>
              <a:t/>
            </a:r>
            <a:br>
              <a:rPr lang="en-US" b="0" dirty="0">
                <a:solidFill>
                  <a:srgbClr val="FFFFFF"/>
                </a:solidFill>
                <a:ea typeface="Geogrotesque Sitel" charset="0"/>
                <a:cs typeface="Geogrotesque Sitel" charset="0"/>
              </a:rPr>
            </a:br>
            <a:r>
              <a:rPr lang="en-US" sz="2800" b="0" dirty="0">
                <a:solidFill>
                  <a:srgbClr val="FFFFFF"/>
                </a:solidFill>
                <a:latin typeface="Geogrotesque Sitel Light" pitchFamily="50" charset="0"/>
                <a:ea typeface="Geogrotesque Sitel" charset="0"/>
                <a:cs typeface="Geogrotesque Sitel" charset="0"/>
              </a:rPr>
              <a:t>Title Presentation</a:t>
            </a:r>
            <a:endParaRPr lang="en-US" sz="3600" b="0" dirty="0">
              <a:solidFill>
                <a:srgbClr val="FFFFFF"/>
              </a:solidFill>
              <a:latin typeface="Geogrotesque Sitel Light" pitchFamily="50" charset="0"/>
              <a:ea typeface="Geogrotesque Sitel" charset="0"/>
              <a:cs typeface="Geogrotesque Sitel" charset="0"/>
            </a:endParaRPr>
          </a:p>
        </p:txBody>
      </p:sp>
    </p:spTree>
    <p:extLst>
      <p:ext uri="{BB962C8B-B14F-4D97-AF65-F5344CB8AC3E}">
        <p14:creationId xmlns:p14="http://schemas.microsoft.com/office/powerpoint/2010/main" val="50642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ect">
            <a:avLst/>
          </a:prstGeom>
        </p:spPr>
        <p:txBody>
          <a:bodyPr/>
          <a:lstStyle/>
          <a:p>
            <a:r>
              <a:rPr lang="en-US" dirty="0"/>
              <a:t>The </a:t>
            </a:r>
            <a:r>
              <a:rPr lang="en-US" dirty="0" smtClean="0"/>
              <a:t>Generic Slides </a:t>
            </a:r>
            <a:r>
              <a:rPr lang="en-US" dirty="0"/>
              <a:t/>
            </a:r>
            <a:br>
              <a:rPr lang="en-US" dirty="0"/>
            </a:br>
            <a:r>
              <a:rPr lang="en-US" sz="2400" b="0" dirty="0" smtClean="0">
                <a:latin typeface="Calibri Light" charset="0"/>
                <a:ea typeface="Calibri Light" charset="0"/>
                <a:cs typeface="Calibri Light" charset="0"/>
              </a:rPr>
              <a:t>The Basics</a:t>
            </a:r>
            <a:endParaRPr lang="en-US" sz="3200" b="0" dirty="0"/>
          </a:p>
        </p:txBody>
      </p:sp>
      <p:sp>
        <p:nvSpPr>
          <p:cNvPr id="3" name="Espace réservé du texte 2"/>
          <p:cNvSpPr>
            <a:spLocks noGrp="1"/>
          </p:cNvSpPr>
          <p:nvPr>
            <p:ph type="body" sz="quarter" idx="58"/>
          </p:nvPr>
        </p:nvSpPr>
        <p:spPr>
          <a:prstGeom prst="rect">
            <a:avLst/>
          </a:prstGeom>
        </p:spPr>
        <p:txBody>
          <a:bodyPr/>
          <a:lstStyle/>
          <a:p>
            <a:r>
              <a:rPr lang="en-US" dirty="0"/>
              <a:t>01</a:t>
            </a:r>
          </a:p>
        </p:txBody>
      </p:sp>
      <p:sp>
        <p:nvSpPr>
          <p:cNvPr id="4" name="ZoneTexte 3"/>
          <p:cNvSpPr txBox="1"/>
          <p:nvPr/>
        </p:nvSpPr>
        <p:spPr>
          <a:xfrm>
            <a:off x="470848" y="-423081"/>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64448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21" y="292660"/>
            <a:ext cx="11352521" cy="782715"/>
          </a:xfrm>
          <a:prstGeom prst="rect">
            <a:avLst/>
          </a:prstGeom>
        </p:spPr>
        <p:txBody>
          <a:bodyPr wrap="square">
            <a:spAutoFit/>
          </a:bodyPr>
          <a:lstStyle/>
          <a:p>
            <a:r>
              <a:rPr lang="en-US" sz="5400" b="0" dirty="0" smtClean="0">
                <a:latin typeface="Geogrotesque Sitel Light" charset="0"/>
                <a:ea typeface="Geogrotesque Sitel Light" charset="0"/>
                <a:cs typeface="Geogrotesque Sitel Light" charset="0"/>
              </a:rPr>
              <a:t>This is </a:t>
            </a:r>
            <a:r>
              <a:rPr lang="en-US" sz="5400" dirty="0" smtClean="0">
                <a:ea typeface="Geogrotesque Sitel Light" charset="0"/>
                <a:cs typeface="Geogrotesque Sitel Light" charset="0"/>
              </a:rPr>
              <a:t>Your T</a:t>
            </a:r>
            <a:r>
              <a:rPr lang="en-US" sz="5400" dirty="0" smtClean="0"/>
              <a:t>itle</a:t>
            </a:r>
            <a:endParaRPr lang="en-US" sz="6000" b="0" dirty="0"/>
          </a:p>
        </p:txBody>
      </p:sp>
      <p:sp>
        <p:nvSpPr>
          <p:cNvPr id="19" name="Espace réservé du texte 2"/>
          <p:cNvSpPr>
            <a:spLocks noGrp="1"/>
          </p:cNvSpPr>
          <p:nvPr>
            <p:ph type="body" sz="quarter" idx="10"/>
          </p:nvPr>
        </p:nvSpPr>
        <p:spPr>
          <a:xfrm>
            <a:off x="539521" y="1797680"/>
            <a:ext cx="3483197" cy="1837426"/>
          </a:xfrm>
          <a:prstGeom prst="rect">
            <a:avLst/>
          </a:prstGeom>
        </p:spPr>
        <p:txBody>
          <a:bodyPr>
            <a:spAutoFit/>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p:txBody>
      </p:sp>
    </p:spTree>
    <p:extLst>
      <p:ext uri="{BB962C8B-B14F-4D97-AF65-F5344CB8AC3E}">
        <p14:creationId xmlns:p14="http://schemas.microsoft.com/office/powerpoint/2010/main" val="608700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21" y="292660"/>
            <a:ext cx="11352521" cy="990079"/>
          </a:xfrm>
          <a:prstGeom prst="rect">
            <a:avLst/>
          </a:prstGeom>
        </p:spPr>
        <p:txBody>
          <a:bodyPr wrap="square">
            <a:spAutoFit/>
          </a:bodyPr>
          <a:lstStyle/>
          <a:p>
            <a:r>
              <a:rPr lang="en-US" dirty="0" smtClean="0"/>
              <a:t>This is Your Title</a:t>
            </a:r>
            <a:r>
              <a:rPr lang="en-US" sz="4000" dirty="0"/>
              <a:t/>
            </a:r>
            <a:br>
              <a:rPr lang="en-US" sz="4000" dirty="0"/>
            </a:br>
            <a:r>
              <a:rPr lang="en-US" sz="2400" b="0" dirty="0">
                <a:latin typeface="Geogrotesque Sitel Light" charset="0"/>
              </a:rPr>
              <a:t>W</a:t>
            </a:r>
            <a:r>
              <a:rPr lang="en-US" sz="2400" b="0" dirty="0" smtClean="0">
                <a:latin typeface="Geogrotesque Sitel Light" charset="0"/>
                <a:ea typeface="Geogrotesque Sitel Light" charset="0"/>
                <a:cs typeface="Geogrotesque Sitel Light" charset="0"/>
              </a:rPr>
              <a:t>ith </a:t>
            </a:r>
            <a:r>
              <a:rPr lang="en-US" sz="2400" b="0" dirty="0">
                <a:latin typeface="Geogrotesque Sitel Light" charset="0"/>
                <a:ea typeface="Geogrotesque Sitel Light" charset="0"/>
                <a:cs typeface="Geogrotesque Sitel Light" charset="0"/>
              </a:rPr>
              <a:t>a </a:t>
            </a:r>
            <a:r>
              <a:rPr lang="en-US" sz="2400" b="0" dirty="0" smtClean="0">
                <a:latin typeface="Geogrotesque Sitel Light" charset="0"/>
                <a:ea typeface="Geogrotesque Sitel Light" charset="0"/>
                <a:cs typeface="Geogrotesque Sitel Light" charset="0"/>
              </a:rPr>
              <a:t>Subtitle</a:t>
            </a:r>
            <a:endParaRPr lang="en-US" sz="5400" b="0" dirty="0">
              <a:latin typeface="Geogrotesque Sitel Light" charset="0"/>
              <a:ea typeface="Geogrotesque Sitel Light" charset="0"/>
              <a:cs typeface="Geogrotesque Sitel Light" charset="0"/>
            </a:endParaRPr>
          </a:p>
        </p:txBody>
      </p:sp>
      <p:sp>
        <p:nvSpPr>
          <p:cNvPr id="3" name="Espace réservé du texte 2"/>
          <p:cNvSpPr>
            <a:spLocks noGrp="1"/>
          </p:cNvSpPr>
          <p:nvPr>
            <p:ph type="body" sz="quarter" idx="10"/>
          </p:nvPr>
        </p:nvSpPr>
        <p:spPr>
          <a:xfrm>
            <a:off x="539521" y="1797680"/>
            <a:ext cx="3483197" cy="1837426"/>
          </a:xfrm>
          <a:prstGeom prst="rect">
            <a:avLst/>
          </a:prstGeom>
        </p:spPr>
        <p:txBody>
          <a:bodyPr>
            <a:spAutoFit/>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p:txBody>
      </p:sp>
    </p:spTree>
    <p:extLst>
      <p:ext uri="{BB962C8B-B14F-4D97-AF65-F5344CB8AC3E}">
        <p14:creationId xmlns:p14="http://schemas.microsoft.com/office/powerpoint/2010/main" val="1275066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ect">
            <a:avLst/>
          </a:prstGeom>
        </p:spPr>
        <p:txBody>
          <a:bodyPr/>
          <a:lstStyle/>
          <a:p>
            <a:r>
              <a:rPr lang="en-US" dirty="0"/>
              <a:t>Big </a:t>
            </a:r>
            <a:r>
              <a:rPr lang="en-US" dirty="0" smtClean="0"/>
              <a:t>Title</a:t>
            </a:r>
            <a:r>
              <a:rPr lang="en-US" dirty="0"/>
              <a:t/>
            </a:r>
            <a:br>
              <a:rPr lang="en-US" dirty="0"/>
            </a:br>
            <a:r>
              <a:rPr lang="en-US" sz="2400" b="0" dirty="0" smtClean="0">
                <a:latin typeface="Calibri Light" charset="0"/>
                <a:ea typeface="Calibri Light" charset="0"/>
                <a:cs typeface="Calibri Light" charset="0"/>
              </a:rPr>
              <a:t>Subtitle</a:t>
            </a:r>
            <a:endParaRPr lang="en-US" sz="3200" b="0" dirty="0"/>
          </a:p>
        </p:txBody>
      </p:sp>
      <p:sp>
        <p:nvSpPr>
          <p:cNvPr id="3" name="Espace réservé du texte 2"/>
          <p:cNvSpPr>
            <a:spLocks noGrp="1"/>
          </p:cNvSpPr>
          <p:nvPr>
            <p:ph type="body" sz="quarter" idx="58"/>
          </p:nvPr>
        </p:nvSpPr>
        <p:spPr>
          <a:prstGeom prst="rect">
            <a:avLst/>
          </a:prstGeom>
        </p:spPr>
        <p:txBody>
          <a:bodyPr/>
          <a:lstStyle/>
          <a:p>
            <a:r>
              <a:rPr lang="en-US" dirty="0"/>
              <a:t>00</a:t>
            </a:r>
          </a:p>
        </p:txBody>
      </p:sp>
    </p:spTree>
    <p:extLst>
      <p:ext uri="{BB962C8B-B14F-4D97-AF65-F5344CB8AC3E}">
        <p14:creationId xmlns:p14="http://schemas.microsoft.com/office/powerpoint/2010/main" val="1514008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p:cNvSpPr>
            <a:spLocks noGrp="1"/>
          </p:cNvSpPr>
          <p:nvPr>
            <p:ph type="pic" sz="quarter" idx="39"/>
          </p:nvPr>
        </p:nvSpPr>
        <p:spPr/>
      </p:sp>
      <p:sp>
        <p:nvSpPr>
          <p:cNvPr id="4" name="Espace réservé pour une image  3"/>
          <p:cNvSpPr>
            <a:spLocks noGrp="1"/>
          </p:cNvSpPr>
          <p:nvPr>
            <p:ph type="pic" sz="quarter" idx="40"/>
          </p:nvPr>
        </p:nvSpPr>
        <p:spPr/>
      </p:sp>
      <p:sp>
        <p:nvSpPr>
          <p:cNvPr id="5" name="Espace réservé pour une image  4"/>
          <p:cNvSpPr>
            <a:spLocks noGrp="1"/>
          </p:cNvSpPr>
          <p:nvPr>
            <p:ph type="pic" sz="quarter" idx="50"/>
          </p:nvPr>
        </p:nvSpPr>
        <p:spPr/>
      </p:sp>
      <p:sp>
        <p:nvSpPr>
          <p:cNvPr id="6" name="Espace réservé pour une image  5"/>
          <p:cNvSpPr>
            <a:spLocks noGrp="1"/>
          </p:cNvSpPr>
          <p:nvPr>
            <p:ph type="pic" sz="quarter" idx="52"/>
          </p:nvPr>
        </p:nvSpPr>
        <p:spPr/>
      </p:sp>
      <p:sp>
        <p:nvSpPr>
          <p:cNvPr id="7" name="Espace réservé pour une image  6"/>
          <p:cNvSpPr>
            <a:spLocks noGrp="1"/>
          </p:cNvSpPr>
          <p:nvPr>
            <p:ph type="pic" sz="quarter" idx="53"/>
          </p:nvPr>
        </p:nvSpPr>
        <p:spPr/>
      </p:sp>
      <p:sp>
        <p:nvSpPr>
          <p:cNvPr id="8" name="Espace réservé pour une image  7"/>
          <p:cNvSpPr>
            <a:spLocks noGrp="1"/>
          </p:cNvSpPr>
          <p:nvPr>
            <p:ph type="pic" sz="quarter" idx="56"/>
          </p:nvPr>
        </p:nvSpPr>
        <p:spPr/>
      </p:sp>
      <p:sp>
        <p:nvSpPr>
          <p:cNvPr id="9" name="Espace réservé pour une image  8"/>
          <p:cNvSpPr>
            <a:spLocks noGrp="1"/>
          </p:cNvSpPr>
          <p:nvPr>
            <p:ph type="pic" sz="quarter" idx="58"/>
          </p:nvPr>
        </p:nvSpPr>
        <p:spPr/>
      </p:sp>
      <p:sp>
        <p:nvSpPr>
          <p:cNvPr id="10" name="Espace réservé pour une image  9"/>
          <p:cNvSpPr>
            <a:spLocks noGrp="1"/>
          </p:cNvSpPr>
          <p:nvPr>
            <p:ph type="pic" sz="quarter" idx="59"/>
          </p:nvPr>
        </p:nvSpPr>
        <p:spPr/>
      </p:sp>
      <p:sp>
        <p:nvSpPr>
          <p:cNvPr id="11" name="Espace réservé pour une image  10"/>
          <p:cNvSpPr>
            <a:spLocks noGrp="1"/>
          </p:cNvSpPr>
          <p:nvPr>
            <p:ph type="pic" sz="quarter" idx="62"/>
          </p:nvPr>
        </p:nvSpPr>
        <p:spPr/>
      </p:sp>
      <p:sp>
        <p:nvSpPr>
          <p:cNvPr id="12" name="Espace réservé pour une image  11"/>
          <p:cNvSpPr>
            <a:spLocks noGrp="1"/>
          </p:cNvSpPr>
          <p:nvPr>
            <p:ph type="pic" sz="quarter" idx="64"/>
          </p:nvPr>
        </p:nvSpPr>
        <p:spPr/>
      </p:sp>
      <p:sp>
        <p:nvSpPr>
          <p:cNvPr id="13" name="Espace réservé pour une image  12"/>
          <p:cNvSpPr>
            <a:spLocks noGrp="1"/>
          </p:cNvSpPr>
          <p:nvPr>
            <p:ph type="pic" sz="quarter" idx="66"/>
          </p:nvPr>
        </p:nvSpPr>
        <p:spPr/>
      </p:sp>
      <p:sp>
        <p:nvSpPr>
          <p:cNvPr id="14" name="Espace réservé pour une image  13"/>
          <p:cNvSpPr>
            <a:spLocks noGrp="1"/>
          </p:cNvSpPr>
          <p:nvPr>
            <p:ph type="pic" sz="quarter" idx="68"/>
          </p:nvPr>
        </p:nvSpPr>
        <p:spPr/>
      </p:sp>
      <p:sp>
        <p:nvSpPr>
          <p:cNvPr id="3" name="Titre 2"/>
          <p:cNvSpPr>
            <a:spLocks noGrp="1"/>
          </p:cNvSpPr>
          <p:nvPr>
            <p:ph type="title"/>
          </p:nvPr>
        </p:nvSpPr>
        <p:spPr>
          <a:prstGeom prst="rect">
            <a:avLst/>
          </a:prstGeom>
        </p:spPr>
        <p:txBody>
          <a:bodyPr/>
          <a:lstStyle/>
          <a:p>
            <a:r>
              <a:rPr lang="en-US" dirty="0" smtClean="0"/>
              <a:t>This is Your Title</a:t>
            </a:r>
            <a:r>
              <a:rPr lang="en-US" dirty="0"/>
              <a:t/>
            </a:r>
            <a:br>
              <a:rPr lang="en-US" dirty="0"/>
            </a:br>
            <a:r>
              <a:rPr lang="en-US" sz="2400" b="0" dirty="0" smtClean="0">
                <a:latin typeface="Geogrotesque Sitel Light" charset="0"/>
              </a:rPr>
              <a:t>With a S</a:t>
            </a:r>
            <a:r>
              <a:rPr lang="en-US" sz="2400" b="0" dirty="0" smtClean="0">
                <a:latin typeface="Geogrotesque Sitel Light" charset="0"/>
                <a:ea typeface="Geogrotesque Sitel Light" charset="0"/>
                <a:cs typeface="Geogrotesque Sitel Light" charset="0"/>
              </a:rPr>
              <a:t>ubtitle</a:t>
            </a:r>
            <a:endParaRPr lang="en-US" dirty="0"/>
          </a:p>
        </p:txBody>
      </p:sp>
      <p:cxnSp>
        <p:nvCxnSpPr>
          <p:cNvPr id="27" name="Connecteur droit 26"/>
          <p:cNvCxnSpPr/>
          <p:nvPr/>
        </p:nvCxnSpPr>
        <p:spPr>
          <a:xfrm>
            <a:off x="2159724" y="3596640"/>
            <a:ext cx="1323703" cy="871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4678094" y="3615559"/>
            <a:ext cx="1323703" cy="871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7243683" y="3615559"/>
            <a:ext cx="533073" cy="871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1556272" y="5243639"/>
            <a:ext cx="1885917"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1556272" y="1999628"/>
            <a:ext cx="4455071" cy="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1556272" y="1999628"/>
            <a:ext cx="0" cy="1043494"/>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1556272" y="4678600"/>
            <a:ext cx="0" cy="565039"/>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8989616" y="3615559"/>
            <a:ext cx="533073" cy="871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4678094" y="5239284"/>
            <a:ext cx="1323703" cy="871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7243683" y="5239284"/>
            <a:ext cx="533073" cy="871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989616" y="5239284"/>
            <a:ext cx="533073" cy="871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a:off x="7243683" y="1995273"/>
            <a:ext cx="533073" cy="871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8989616" y="1995273"/>
            <a:ext cx="533073" cy="8710"/>
          </a:xfrm>
          <a:prstGeom prst="line">
            <a:avLst/>
          </a:prstGeom>
          <a:ln w="190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1" name="Espace réservé du texte 64"/>
          <p:cNvSpPr txBox="1">
            <a:spLocks/>
          </p:cNvSpPr>
          <p:nvPr/>
        </p:nvSpPr>
        <p:spPr>
          <a:xfrm>
            <a:off x="765514" y="4093676"/>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
        <p:nvSpPr>
          <p:cNvPr id="72" name="Espace réservé du texte 64"/>
          <p:cNvSpPr txBox="1">
            <a:spLocks/>
          </p:cNvSpPr>
          <p:nvPr/>
        </p:nvSpPr>
        <p:spPr>
          <a:xfrm>
            <a:off x="3254543" y="4093676"/>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
        <p:nvSpPr>
          <p:cNvPr id="76" name="Espace réservé du texte 64"/>
          <p:cNvSpPr txBox="1">
            <a:spLocks/>
          </p:cNvSpPr>
          <p:nvPr/>
        </p:nvSpPr>
        <p:spPr>
          <a:xfrm>
            <a:off x="5824884" y="4093676"/>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
        <p:nvSpPr>
          <p:cNvPr id="77" name="Espace réservé du texte 64"/>
          <p:cNvSpPr txBox="1">
            <a:spLocks/>
          </p:cNvSpPr>
          <p:nvPr/>
        </p:nvSpPr>
        <p:spPr>
          <a:xfrm>
            <a:off x="7553587" y="4093676"/>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
        <p:nvSpPr>
          <p:cNvPr id="79" name="Espace réservé du texte 64"/>
          <p:cNvSpPr txBox="1">
            <a:spLocks/>
          </p:cNvSpPr>
          <p:nvPr/>
        </p:nvSpPr>
        <p:spPr>
          <a:xfrm>
            <a:off x="9308320" y="4093676"/>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
        <p:nvSpPr>
          <p:cNvPr id="83" name="Espace réservé du texte 64"/>
          <p:cNvSpPr txBox="1">
            <a:spLocks/>
          </p:cNvSpPr>
          <p:nvPr/>
        </p:nvSpPr>
        <p:spPr>
          <a:xfrm>
            <a:off x="5824884" y="2476886"/>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
        <p:nvSpPr>
          <p:cNvPr id="84" name="Espace réservé du texte 64"/>
          <p:cNvSpPr txBox="1">
            <a:spLocks/>
          </p:cNvSpPr>
          <p:nvPr/>
        </p:nvSpPr>
        <p:spPr>
          <a:xfrm>
            <a:off x="7553587" y="2476886"/>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
        <p:nvSpPr>
          <p:cNvPr id="85" name="Espace réservé du texte 64"/>
          <p:cNvSpPr txBox="1">
            <a:spLocks/>
          </p:cNvSpPr>
          <p:nvPr/>
        </p:nvSpPr>
        <p:spPr>
          <a:xfrm>
            <a:off x="9308320" y="2476886"/>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
        <p:nvSpPr>
          <p:cNvPr id="89" name="Espace réservé du texte 64"/>
          <p:cNvSpPr txBox="1">
            <a:spLocks/>
          </p:cNvSpPr>
          <p:nvPr/>
        </p:nvSpPr>
        <p:spPr>
          <a:xfrm>
            <a:off x="5824884" y="5703059"/>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
        <p:nvSpPr>
          <p:cNvPr id="90" name="Espace réservé du texte 64"/>
          <p:cNvSpPr txBox="1">
            <a:spLocks/>
          </p:cNvSpPr>
          <p:nvPr/>
        </p:nvSpPr>
        <p:spPr>
          <a:xfrm>
            <a:off x="7553587" y="5703059"/>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
        <p:nvSpPr>
          <p:cNvPr id="91" name="Espace réservé du texte 64"/>
          <p:cNvSpPr txBox="1">
            <a:spLocks/>
          </p:cNvSpPr>
          <p:nvPr/>
        </p:nvSpPr>
        <p:spPr>
          <a:xfrm>
            <a:off x="9308320" y="5703059"/>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
        <p:nvSpPr>
          <p:cNvPr id="93" name="Espace réservé du texte 64"/>
          <p:cNvSpPr txBox="1">
            <a:spLocks/>
          </p:cNvSpPr>
          <p:nvPr/>
        </p:nvSpPr>
        <p:spPr>
          <a:xfrm>
            <a:off x="3254543" y="5703059"/>
            <a:ext cx="1634434"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400" b="1" dirty="0">
                <a:latin typeface="Calibri" charset="0"/>
                <a:ea typeface="Calibri" charset="0"/>
                <a:cs typeface="Calibri" charset="0"/>
              </a:rPr>
              <a:t>Name Surname</a:t>
            </a:r>
          </a:p>
          <a:p>
            <a:pPr marL="0" indent="0" algn="ctr" defTabSz="609585">
              <a:lnSpc>
                <a:spcPct val="100000"/>
              </a:lnSpc>
              <a:spcBef>
                <a:spcPts val="0"/>
              </a:spcBef>
              <a:buNone/>
              <a:defRPr/>
            </a:pPr>
            <a:r>
              <a:rPr lang="en-US" sz="1000" dirty="0">
                <a:latin typeface="Calibri Light" charset="0"/>
                <a:ea typeface="Calibri Light" charset="0"/>
                <a:cs typeface="Calibri Light" charset="0"/>
              </a:rPr>
              <a:t>Job Title</a:t>
            </a:r>
          </a:p>
        </p:txBody>
      </p:sp>
    </p:spTree>
    <p:extLst>
      <p:ext uri="{BB962C8B-B14F-4D97-AF65-F5344CB8AC3E}">
        <p14:creationId xmlns:p14="http://schemas.microsoft.com/office/powerpoint/2010/main" val="65315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7522" b="38974"/>
          <a:stretch/>
        </p:blipFill>
        <p:spPr>
          <a:xfrm>
            <a:off x="4762500" y="0"/>
            <a:ext cx="7429500" cy="2650068"/>
          </a:xfrm>
          <a:prstGeom prst="rect">
            <a:avLst/>
          </a:prstGeom>
        </p:spPr>
      </p:pic>
      <p:sp>
        <p:nvSpPr>
          <p:cNvPr id="6" name="Rectangle 5"/>
          <p:cNvSpPr/>
          <p:nvPr/>
        </p:nvSpPr>
        <p:spPr>
          <a:xfrm>
            <a:off x="4762500" y="0"/>
            <a:ext cx="1816100" cy="2650068"/>
          </a:xfrm>
          <a:prstGeom prst="rect">
            <a:avLst/>
          </a:prstGeom>
          <a:gradFill flip="none" rotWithShape="1">
            <a:gsLst>
              <a:gs pos="100000">
                <a:schemeClr val="bg1">
                  <a:alpha val="0"/>
                </a:schemeClr>
              </a:gs>
              <a:gs pos="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2650068"/>
          </a:xfrm>
          <a:prstGeom prst="rect">
            <a:avLst/>
          </a:prstGeom>
          <a:gradFill flip="none" rotWithShape="1">
            <a:gsLst>
              <a:gs pos="39000">
                <a:srgbClr val="003499">
                  <a:alpha val="90000"/>
                </a:srgbClr>
              </a:gs>
              <a:gs pos="100000">
                <a:srgbClr val="0070C0">
                  <a:alpha val="79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Connecteur droit 3">
            <a:extLst>
              <a:ext uri="{FF2B5EF4-FFF2-40B4-BE49-F238E27FC236}">
                <a16:creationId xmlns:a16="http://schemas.microsoft.com/office/drawing/2014/main" xmlns="" id="{CCB77100-13D3-3C46-A1D6-63F16B6BAFFC}"/>
              </a:ext>
            </a:extLst>
          </p:cNvPr>
          <p:cNvCxnSpPr/>
          <p:nvPr/>
        </p:nvCxnSpPr>
        <p:spPr>
          <a:xfrm>
            <a:off x="-55280" y="2631224"/>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xmlns="" id="{D6AFAB0C-47C5-714A-B5B9-1621D17C8F8D}"/>
              </a:ext>
            </a:extLst>
          </p:cNvPr>
          <p:cNvSpPr/>
          <p:nvPr/>
        </p:nvSpPr>
        <p:spPr>
          <a:xfrm>
            <a:off x="576560" y="602741"/>
            <a:ext cx="7097969" cy="1569660"/>
          </a:xfrm>
          <a:prstGeom prst="rect">
            <a:avLst/>
          </a:prstGeom>
        </p:spPr>
        <p:txBody>
          <a:bodyPr wrap="none">
            <a:spAutoFit/>
          </a:bodyPr>
          <a:lstStyle/>
          <a:p>
            <a:r>
              <a:rPr lang="en-US" sz="4800" i="1" dirty="0" smtClean="0">
                <a:solidFill>
                  <a:schemeClr val="bg1"/>
                </a:solidFill>
                <a:latin typeface="Geogrotesque Sitel Bold" pitchFamily="50" charset="0"/>
                <a:ea typeface="Geogrotesque Sitel Bold" charset="0"/>
                <a:cs typeface="Geogrotesque Sitel Bold" charset="0"/>
              </a:rPr>
              <a:t>Add New Slides</a:t>
            </a:r>
          </a:p>
          <a:p>
            <a:r>
              <a:rPr lang="en-US" sz="4800" i="1" dirty="0" smtClean="0">
                <a:solidFill>
                  <a:schemeClr val="bg1"/>
                </a:solidFill>
                <a:latin typeface="Geogrotesque Sitel Regular" pitchFamily="50" charset="0"/>
              </a:rPr>
              <a:t>Using Pre-Built Templates</a:t>
            </a:r>
            <a:endParaRPr lang="en-US" dirty="0">
              <a:solidFill>
                <a:schemeClr val="bg1"/>
              </a:solidFill>
              <a:latin typeface="Geogrotesque Sitel Regular" pitchFamily="50" charset="0"/>
            </a:endParaRPr>
          </a:p>
        </p:txBody>
      </p:sp>
      <p:sp>
        <p:nvSpPr>
          <p:cNvPr id="9" name="Espace réservé du texte 3"/>
          <p:cNvSpPr txBox="1">
            <a:spLocks/>
          </p:cNvSpPr>
          <p:nvPr/>
        </p:nvSpPr>
        <p:spPr>
          <a:xfrm>
            <a:off x="539522" y="3109893"/>
            <a:ext cx="4080603" cy="1810606"/>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en-US" sz="1400" dirty="0" smtClean="0">
                <a:latin typeface="Calibri Light" charset="0"/>
                <a:ea typeface="Calibri Light" charset="0"/>
                <a:cs typeface="Calibri Light" charset="0"/>
              </a:rPr>
              <a:t>Adding slides for new content within your presentation is easy. Simply use the pre-built templates within this template to add what you need.</a:t>
            </a:r>
            <a:endParaRPr lang="en-US" sz="1400" dirty="0">
              <a:latin typeface="Calibri Light" charset="0"/>
              <a:ea typeface="Calibri Light" charset="0"/>
              <a:cs typeface="Calibri Light" charset="0"/>
            </a:endParaRPr>
          </a:p>
          <a:p>
            <a:pPr marL="0" indent="0">
              <a:spcBef>
                <a:spcPts val="0"/>
              </a:spcBef>
              <a:buNone/>
            </a:pPr>
            <a:endParaRPr lang="en-US" sz="1400" dirty="0" smtClean="0">
              <a:latin typeface="Calibri Light" charset="0"/>
              <a:ea typeface="Calibri Light" charset="0"/>
              <a:cs typeface="Calibri Light" charset="0"/>
            </a:endParaRPr>
          </a:p>
          <a:p>
            <a:pPr>
              <a:spcBef>
                <a:spcPts val="600"/>
              </a:spcBef>
            </a:pPr>
            <a:r>
              <a:rPr lang="en-US" sz="1400" dirty="0" smtClean="0">
                <a:latin typeface="Calibri Light" charset="0"/>
                <a:ea typeface="Calibri Light" charset="0"/>
                <a:cs typeface="Calibri Light" charset="0"/>
              </a:rPr>
              <a:t>To add a new slide, select ‘New Slide’ from the Home menu. From here you can choose from many different slide types.</a:t>
            </a:r>
          </a:p>
          <a:p>
            <a:pPr>
              <a:spcBef>
                <a:spcPts val="600"/>
              </a:spcBef>
            </a:pPr>
            <a:r>
              <a:rPr lang="en-US" sz="1400" dirty="0" smtClean="0">
                <a:latin typeface="Calibri Light" charset="0"/>
                <a:ea typeface="Calibri Light" charset="0"/>
                <a:cs typeface="Calibri Light" charset="0"/>
              </a:rPr>
              <a:t>To change the layout of an existing slide, select ‘Layout’ from the Home menu. Select the layout you want and the content will adjust automatically.</a:t>
            </a:r>
          </a:p>
        </p:txBody>
      </p:sp>
      <p:pic>
        <p:nvPicPr>
          <p:cNvPr id="10" name="Picture 9"/>
          <p:cNvPicPr>
            <a:picLocks noChangeAspect="1"/>
          </p:cNvPicPr>
          <p:nvPr/>
        </p:nvPicPr>
        <p:blipFill rotWithShape="1">
          <a:blip r:embed="rId3"/>
          <a:srcRect r="70469" b="50660"/>
          <a:stretch/>
        </p:blipFill>
        <p:spPr>
          <a:xfrm>
            <a:off x="4950992" y="3097861"/>
            <a:ext cx="3273107" cy="3076158"/>
          </a:xfrm>
          <a:prstGeom prst="rect">
            <a:avLst/>
          </a:prstGeom>
        </p:spPr>
      </p:pic>
      <p:sp>
        <p:nvSpPr>
          <p:cNvPr id="11" name="Rectangle 10"/>
          <p:cNvSpPr/>
          <p:nvPr/>
        </p:nvSpPr>
        <p:spPr>
          <a:xfrm rot="16200000">
            <a:off x="5909409" y="3859329"/>
            <a:ext cx="1356275" cy="3273105"/>
          </a:xfrm>
          <a:prstGeom prst="rect">
            <a:avLst/>
          </a:prstGeom>
          <a:gradFill flip="none" rotWithShape="1">
            <a:gsLst>
              <a:gs pos="100000">
                <a:schemeClr val="bg1">
                  <a:alpha val="0"/>
                </a:schemeClr>
              </a:gs>
              <a:gs pos="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5">
            <a:extLst>
              <a:ext uri="{FF2B5EF4-FFF2-40B4-BE49-F238E27FC236}">
                <a16:creationId xmlns:a16="http://schemas.microsoft.com/office/drawing/2014/main" xmlns="" id="{B62AEA68-50EA-A249-A944-EAF3C4AD5579}"/>
              </a:ext>
            </a:extLst>
          </p:cNvPr>
          <p:cNvSpPr txBox="1">
            <a:spLocks/>
          </p:cNvSpPr>
          <p:nvPr/>
        </p:nvSpPr>
        <p:spPr>
          <a:xfrm>
            <a:off x="4950993" y="5686216"/>
            <a:ext cx="3041955" cy="266021"/>
          </a:xfrm>
          <a:prstGeom prst="rect">
            <a:avLst/>
          </a:prstGeom>
          <a:solidFill>
            <a:srgbClr val="000000"/>
          </a:solidFill>
        </p:spPr>
        <p:txBody>
          <a:bodyPr vert="horz" wrap="none" lIns="684000" tIns="72000" rIns="72000" bIns="36000">
            <a:spAutoFit/>
          </a:bodyPr>
          <a:lstStyle>
            <a:lvl1pPr marL="0" indent="0" algn="l" defTabSz="1219170" rtl="0" eaLnBrk="1" latinLnBrk="0" hangingPunct="1">
              <a:lnSpc>
                <a:spcPct val="60000"/>
              </a:lnSpc>
              <a:spcBef>
                <a:spcPts val="1333"/>
              </a:spcBef>
              <a:buFont typeface="Arial" panose="020B0604020202020204" pitchFamily="34" charset="0"/>
              <a:buNone/>
              <a:defRPr sz="2400" b="0" i="0" kern="1200" baseline="0">
                <a:solidFill>
                  <a:schemeClr val="bg1"/>
                </a:solidFill>
                <a:latin typeface="Geogrotesque Sitel Light" pitchFamily="50" charset="0"/>
                <a:ea typeface="Geogrotesque Sitel Light" pitchFamily="50" charset="0"/>
                <a:cs typeface="Geogrotesque Sitel Light" pitchFamily="50"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ct val="85000"/>
              </a:lnSpc>
              <a:spcBef>
                <a:spcPts val="0"/>
              </a:spcBef>
            </a:pPr>
            <a:r>
              <a:rPr lang="en-US" sz="1200" b="1" i="1" dirty="0" smtClean="0">
                <a:solidFill>
                  <a:srgbClr val="FFFFFF"/>
                </a:solidFill>
                <a:latin typeface="Geogrotesque Sitel Bold"/>
              </a:rPr>
              <a:t>ADD NEW CONTENT VIA TEMPLATES</a:t>
            </a:r>
            <a:endParaRPr lang="en-US" sz="1200" b="1" i="1" dirty="0">
              <a:solidFill>
                <a:srgbClr val="FFFFFF"/>
              </a:solidFill>
              <a:latin typeface="Geogrotesque Sitel Bold"/>
            </a:endParaRPr>
          </a:p>
        </p:txBody>
      </p:sp>
      <p:sp>
        <p:nvSpPr>
          <p:cNvPr id="14" name="Ellipse 283">
            <a:extLst>
              <a:ext uri="{FF2B5EF4-FFF2-40B4-BE49-F238E27FC236}">
                <a16:creationId xmlns="" xmlns:a16="http://schemas.microsoft.com/office/drawing/2014/main" id="{23E49AE0-63FC-4948-B8E9-B9A2B114CA4A}"/>
              </a:ext>
            </a:extLst>
          </p:cNvPr>
          <p:cNvSpPr/>
          <p:nvPr/>
        </p:nvSpPr>
        <p:spPr>
          <a:xfrm>
            <a:off x="4720110" y="5464371"/>
            <a:ext cx="686118" cy="686118"/>
          </a:xfrm>
          <a:prstGeom prst="ellipse">
            <a:avLst/>
          </a:prstGeom>
          <a:solidFill>
            <a:schemeClr val="bg1"/>
          </a:solid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 name="Freeform 108">
            <a:extLst>
              <a:ext uri="{FF2B5EF4-FFF2-40B4-BE49-F238E27FC236}">
                <a16:creationId xmlns="" xmlns:a16="http://schemas.microsoft.com/office/drawing/2014/main" id="{5235355B-0ABD-D74D-A076-80611F9C374D}"/>
              </a:ext>
            </a:extLst>
          </p:cNvPr>
          <p:cNvSpPr>
            <a:spLocks noEditPoints="1"/>
          </p:cNvSpPr>
          <p:nvPr/>
        </p:nvSpPr>
        <p:spPr bwMode="auto">
          <a:xfrm>
            <a:off x="4870535" y="5647201"/>
            <a:ext cx="386078" cy="348385"/>
          </a:xfrm>
          <a:custGeom>
            <a:avLst/>
            <a:gdLst>
              <a:gd name="T0" fmla="*/ 250 w 263"/>
              <a:gd name="T1" fmla="*/ 0 h 237"/>
              <a:gd name="T2" fmla="*/ 14 w 263"/>
              <a:gd name="T3" fmla="*/ 0 h 237"/>
              <a:gd name="T4" fmla="*/ 0 w 263"/>
              <a:gd name="T5" fmla="*/ 14 h 237"/>
              <a:gd name="T6" fmla="*/ 0 w 263"/>
              <a:gd name="T7" fmla="*/ 179 h 237"/>
              <a:gd name="T8" fmla="*/ 14 w 263"/>
              <a:gd name="T9" fmla="*/ 193 h 237"/>
              <a:gd name="T10" fmla="*/ 107 w 263"/>
              <a:gd name="T11" fmla="*/ 193 h 237"/>
              <a:gd name="T12" fmla="*/ 105 w 263"/>
              <a:gd name="T13" fmla="*/ 213 h 237"/>
              <a:gd name="T14" fmla="*/ 84 w 263"/>
              <a:gd name="T15" fmla="*/ 224 h 237"/>
              <a:gd name="T16" fmla="*/ 78 w 263"/>
              <a:gd name="T17" fmla="*/ 231 h 237"/>
              <a:gd name="T18" fmla="*/ 84 w 263"/>
              <a:gd name="T19" fmla="*/ 237 h 237"/>
              <a:gd name="T20" fmla="*/ 180 w 263"/>
              <a:gd name="T21" fmla="*/ 237 h 237"/>
              <a:gd name="T22" fmla="*/ 186 w 263"/>
              <a:gd name="T23" fmla="*/ 231 h 237"/>
              <a:gd name="T24" fmla="*/ 180 w 263"/>
              <a:gd name="T25" fmla="*/ 224 h 237"/>
              <a:gd name="T26" fmla="*/ 158 w 263"/>
              <a:gd name="T27" fmla="*/ 213 h 237"/>
              <a:gd name="T28" fmla="*/ 156 w 263"/>
              <a:gd name="T29" fmla="*/ 193 h 237"/>
              <a:gd name="T30" fmla="*/ 250 w 263"/>
              <a:gd name="T31" fmla="*/ 193 h 237"/>
              <a:gd name="T32" fmla="*/ 263 w 263"/>
              <a:gd name="T33" fmla="*/ 179 h 237"/>
              <a:gd name="T34" fmla="*/ 263 w 263"/>
              <a:gd name="T35" fmla="*/ 14 h 237"/>
              <a:gd name="T36" fmla="*/ 250 w 263"/>
              <a:gd name="T37" fmla="*/ 0 h 237"/>
              <a:gd name="T38" fmla="*/ 149 w 263"/>
              <a:gd name="T39" fmla="*/ 224 h 237"/>
              <a:gd name="T40" fmla="*/ 115 w 263"/>
              <a:gd name="T41" fmla="*/ 224 h 237"/>
              <a:gd name="T42" fmla="*/ 118 w 263"/>
              <a:gd name="T43" fmla="*/ 214 h 237"/>
              <a:gd name="T44" fmla="*/ 118 w 263"/>
              <a:gd name="T45" fmla="*/ 214 h 237"/>
              <a:gd name="T46" fmla="*/ 120 w 263"/>
              <a:gd name="T47" fmla="*/ 193 h 237"/>
              <a:gd name="T48" fmla="*/ 143 w 263"/>
              <a:gd name="T49" fmla="*/ 193 h 237"/>
              <a:gd name="T50" fmla="*/ 145 w 263"/>
              <a:gd name="T51" fmla="*/ 214 h 237"/>
              <a:gd name="T52" fmla="*/ 145 w 263"/>
              <a:gd name="T53" fmla="*/ 214 h 237"/>
              <a:gd name="T54" fmla="*/ 149 w 263"/>
              <a:gd name="T55" fmla="*/ 224 h 237"/>
              <a:gd name="T56" fmla="*/ 250 w 263"/>
              <a:gd name="T57" fmla="*/ 161 h 237"/>
              <a:gd name="T58" fmla="*/ 250 w 263"/>
              <a:gd name="T59" fmla="*/ 179 h 237"/>
              <a:gd name="T60" fmla="*/ 250 w 263"/>
              <a:gd name="T61" fmla="*/ 180 h 237"/>
              <a:gd name="T62" fmla="*/ 14 w 263"/>
              <a:gd name="T63" fmla="*/ 180 h 237"/>
              <a:gd name="T64" fmla="*/ 13 w 263"/>
              <a:gd name="T65" fmla="*/ 179 h 237"/>
              <a:gd name="T66" fmla="*/ 13 w 263"/>
              <a:gd name="T67" fmla="*/ 161 h 237"/>
              <a:gd name="T68" fmla="*/ 250 w 263"/>
              <a:gd name="T69" fmla="*/ 161 h 237"/>
              <a:gd name="T70" fmla="*/ 250 w 263"/>
              <a:gd name="T71" fmla="*/ 14 h 237"/>
              <a:gd name="T72" fmla="*/ 250 w 263"/>
              <a:gd name="T73" fmla="*/ 149 h 237"/>
              <a:gd name="T74" fmla="*/ 13 w 263"/>
              <a:gd name="T75" fmla="*/ 149 h 237"/>
              <a:gd name="T76" fmla="*/ 13 w 263"/>
              <a:gd name="T77" fmla="*/ 14 h 237"/>
              <a:gd name="T78" fmla="*/ 14 w 263"/>
              <a:gd name="T79" fmla="*/ 13 h 237"/>
              <a:gd name="T80" fmla="*/ 250 w 263"/>
              <a:gd name="T81" fmla="*/ 13 h 237"/>
              <a:gd name="T82" fmla="*/ 250 w 263"/>
              <a:gd name="T83" fmla="*/ 1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237">
                <a:moveTo>
                  <a:pt x="250" y="0"/>
                </a:moveTo>
                <a:cubicBezTo>
                  <a:pt x="14" y="0"/>
                  <a:pt x="14" y="0"/>
                  <a:pt x="14" y="0"/>
                </a:cubicBezTo>
                <a:cubicBezTo>
                  <a:pt x="6" y="0"/>
                  <a:pt x="0" y="6"/>
                  <a:pt x="0" y="14"/>
                </a:cubicBezTo>
                <a:cubicBezTo>
                  <a:pt x="0" y="179"/>
                  <a:pt x="0" y="179"/>
                  <a:pt x="0" y="179"/>
                </a:cubicBezTo>
                <a:cubicBezTo>
                  <a:pt x="0" y="187"/>
                  <a:pt x="6" y="193"/>
                  <a:pt x="14" y="193"/>
                </a:cubicBezTo>
                <a:cubicBezTo>
                  <a:pt x="107" y="193"/>
                  <a:pt x="107" y="193"/>
                  <a:pt x="107" y="193"/>
                </a:cubicBezTo>
                <a:cubicBezTo>
                  <a:pt x="105" y="213"/>
                  <a:pt x="105" y="213"/>
                  <a:pt x="105" y="213"/>
                </a:cubicBezTo>
                <a:cubicBezTo>
                  <a:pt x="105" y="213"/>
                  <a:pt x="105" y="224"/>
                  <a:pt x="84" y="224"/>
                </a:cubicBezTo>
                <a:cubicBezTo>
                  <a:pt x="80" y="224"/>
                  <a:pt x="78" y="227"/>
                  <a:pt x="78" y="231"/>
                </a:cubicBezTo>
                <a:cubicBezTo>
                  <a:pt x="78" y="234"/>
                  <a:pt x="80" y="237"/>
                  <a:pt x="84" y="237"/>
                </a:cubicBezTo>
                <a:cubicBezTo>
                  <a:pt x="180" y="237"/>
                  <a:pt x="180" y="237"/>
                  <a:pt x="180" y="237"/>
                </a:cubicBezTo>
                <a:cubicBezTo>
                  <a:pt x="183" y="237"/>
                  <a:pt x="186" y="234"/>
                  <a:pt x="186" y="231"/>
                </a:cubicBezTo>
                <a:cubicBezTo>
                  <a:pt x="186" y="227"/>
                  <a:pt x="183" y="224"/>
                  <a:pt x="180" y="224"/>
                </a:cubicBezTo>
                <a:cubicBezTo>
                  <a:pt x="159" y="224"/>
                  <a:pt x="158" y="213"/>
                  <a:pt x="158" y="213"/>
                </a:cubicBezTo>
                <a:cubicBezTo>
                  <a:pt x="156" y="193"/>
                  <a:pt x="156" y="193"/>
                  <a:pt x="156" y="193"/>
                </a:cubicBezTo>
                <a:cubicBezTo>
                  <a:pt x="250" y="193"/>
                  <a:pt x="250" y="193"/>
                  <a:pt x="250" y="193"/>
                </a:cubicBezTo>
                <a:cubicBezTo>
                  <a:pt x="257" y="193"/>
                  <a:pt x="263" y="187"/>
                  <a:pt x="263" y="179"/>
                </a:cubicBezTo>
                <a:cubicBezTo>
                  <a:pt x="263" y="14"/>
                  <a:pt x="263" y="14"/>
                  <a:pt x="263" y="14"/>
                </a:cubicBezTo>
                <a:cubicBezTo>
                  <a:pt x="263" y="6"/>
                  <a:pt x="257" y="0"/>
                  <a:pt x="250" y="0"/>
                </a:cubicBezTo>
                <a:close/>
                <a:moveTo>
                  <a:pt x="149" y="224"/>
                </a:moveTo>
                <a:cubicBezTo>
                  <a:pt x="115" y="224"/>
                  <a:pt x="115" y="224"/>
                  <a:pt x="115" y="224"/>
                </a:cubicBezTo>
                <a:cubicBezTo>
                  <a:pt x="117" y="220"/>
                  <a:pt x="118" y="216"/>
                  <a:pt x="118" y="214"/>
                </a:cubicBezTo>
                <a:cubicBezTo>
                  <a:pt x="118" y="214"/>
                  <a:pt x="118" y="214"/>
                  <a:pt x="118" y="214"/>
                </a:cubicBezTo>
                <a:cubicBezTo>
                  <a:pt x="120" y="193"/>
                  <a:pt x="120" y="193"/>
                  <a:pt x="120" y="193"/>
                </a:cubicBezTo>
                <a:cubicBezTo>
                  <a:pt x="143" y="193"/>
                  <a:pt x="143" y="193"/>
                  <a:pt x="143" y="193"/>
                </a:cubicBezTo>
                <a:cubicBezTo>
                  <a:pt x="145" y="214"/>
                  <a:pt x="145" y="214"/>
                  <a:pt x="145" y="214"/>
                </a:cubicBezTo>
                <a:cubicBezTo>
                  <a:pt x="145" y="214"/>
                  <a:pt x="145" y="214"/>
                  <a:pt x="145" y="214"/>
                </a:cubicBezTo>
                <a:cubicBezTo>
                  <a:pt x="146" y="216"/>
                  <a:pt x="146" y="220"/>
                  <a:pt x="149" y="224"/>
                </a:cubicBezTo>
                <a:close/>
                <a:moveTo>
                  <a:pt x="250" y="161"/>
                </a:moveTo>
                <a:cubicBezTo>
                  <a:pt x="250" y="179"/>
                  <a:pt x="250" y="179"/>
                  <a:pt x="250" y="179"/>
                </a:cubicBezTo>
                <a:cubicBezTo>
                  <a:pt x="250" y="179"/>
                  <a:pt x="250" y="180"/>
                  <a:pt x="250" y="180"/>
                </a:cubicBezTo>
                <a:cubicBezTo>
                  <a:pt x="14" y="180"/>
                  <a:pt x="14" y="180"/>
                  <a:pt x="14" y="180"/>
                </a:cubicBezTo>
                <a:cubicBezTo>
                  <a:pt x="13" y="180"/>
                  <a:pt x="13" y="179"/>
                  <a:pt x="13" y="179"/>
                </a:cubicBezTo>
                <a:cubicBezTo>
                  <a:pt x="13" y="161"/>
                  <a:pt x="13" y="161"/>
                  <a:pt x="13" y="161"/>
                </a:cubicBezTo>
                <a:lnTo>
                  <a:pt x="250" y="161"/>
                </a:lnTo>
                <a:close/>
                <a:moveTo>
                  <a:pt x="250" y="14"/>
                </a:moveTo>
                <a:cubicBezTo>
                  <a:pt x="250" y="149"/>
                  <a:pt x="250" y="149"/>
                  <a:pt x="250" y="149"/>
                </a:cubicBezTo>
                <a:cubicBezTo>
                  <a:pt x="13" y="149"/>
                  <a:pt x="13" y="149"/>
                  <a:pt x="13" y="149"/>
                </a:cubicBezTo>
                <a:cubicBezTo>
                  <a:pt x="13" y="14"/>
                  <a:pt x="13" y="14"/>
                  <a:pt x="13" y="14"/>
                </a:cubicBezTo>
                <a:cubicBezTo>
                  <a:pt x="13" y="13"/>
                  <a:pt x="14" y="13"/>
                  <a:pt x="14" y="13"/>
                </a:cubicBezTo>
                <a:cubicBezTo>
                  <a:pt x="250" y="13"/>
                  <a:pt x="250" y="13"/>
                  <a:pt x="250" y="13"/>
                </a:cubicBezTo>
                <a:cubicBezTo>
                  <a:pt x="250" y="13"/>
                  <a:pt x="250" y="13"/>
                  <a:pt x="250" y="14"/>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6" name="Picture 15"/>
          <p:cNvPicPr>
            <a:picLocks noChangeAspect="1"/>
          </p:cNvPicPr>
          <p:nvPr/>
        </p:nvPicPr>
        <p:blipFill rotWithShape="1">
          <a:blip r:embed="rId4"/>
          <a:srcRect l="24314" t="48029" r="70927" b="43512"/>
          <a:stretch/>
        </p:blipFill>
        <p:spPr>
          <a:xfrm>
            <a:off x="8692613" y="3237822"/>
            <a:ext cx="992167" cy="992167"/>
          </a:xfrm>
          <a:prstGeom prst="rect">
            <a:avLst/>
          </a:prstGeom>
        </p:spPr>
      </p:pic>
      <p:pic>
        <p:nvPicPr>
          <p:cNvPr id="17" name="Picture 16"/>
          <p:cNvPicPr>
            <a:picLocks noChangeAspect="1"/>
          </p:cNvPicPr>
          <p:nvPr/>
        </p:nvPicPr>
        <p:blipFill rotWithShape="1">
          <a:blip r:embed="rId5"/>
          <a:srcRect l="37258" t="70681" r="50968" b="21577"/>
          <a:stretch/>
        </p:blipFill>
        <p:spPr>
          <a:xfrm>
            <a:off x="8595509" y="4991694"/>
            <a:ext cx="1186373" cy="438795"/>
          </a:xfrm>
          <a:prstGeom prst="rect">
            <a:avLst/>
          </a:prstGeom>
        </p:spPr>
      </p:pic>
      <p:sp>
        <p:nvSpPr>
          <p:cNvPr id="18" name="TextBox 17"/>
          <p:cNvSpPr txBox="1"/>
          <p:nvPr/>
        </p:nvSpPr>
        <p:spPr>
          <a:xfrm>
            <a:off x="9841200" y="3149222"/>
            <a:ext cx="1760871" cy="1446550"/>
          </a:xfrm>
          <a:prstGeom prst="rect">
            <a:avLst/>
          </a:prstGeom>
          <a:noFill/>
        </p:spPr>
        <p:txBody>
          <a:bodyPr wrap="square" rtlCol="0">
            <a:spAutoFit/>
          </a:bodyPr>
          <a:lstStyle/>
          <a:p>
            <a:r>
              <a:rPr lang="en-US" sz="1600" dirty="0" smtClean="0">
                <a:latin typeface="Geogrotesque Sitel Bold" pitchFamily="50" charset="0"/>
              </a:rPr>
              <a:t>Add Your Images</a:t>
            </a:r>
          </a:p>
          <a:p>
            <a:r>
              <a:rPr lang="en-US" sz="1200" dirty="0">
                <a:latin typeface="Calibri Light" charset="0"/>
                <a:ea typeface="Calibri Light" charset="0"/>
                <a:cs typeface="Calibri Light" charset="0"/>
              </a:rPr>
              <a:t>Click </a:t>
            </a:r>
            <a:r>
              <a:rPr lang="en-US" sz="1200" dirty="0" smtClean="0">
                <a:latin typeface="Calibri Light" charset="0"/>
                <a:ea typeface="Calibri Light" charset="0"/>
                <a:cs typeface="Calibri Light" charset="0"/>
              </a:rPr>
              <a:t>this </a:t>
            </a:r>
            <a:r>
              <a:rPr lang="en-US" sz="1200" dirty="0">
                <a:latin typeface="Calibri Light" charset="0"/>
                <a:ea typeface="Calibri Light" charset="0"/>
                <a:cs typeface="Calibri Light" charset="0"/>
              </a:rPr>
              <a:t>icon </a:t>
            </a:r>
            <a:r>
              <a:rPr lang="en-US" sz="1200" dirty="0" smtClean="0">
                <a:latin typeface="Calibri Light" charset="0"/>
                <a:ea typeface="Calibri Light" charset="0"/>
                <a:cs typeface="Calibri Light" charset="0"/>
              </a:rPr>
              <a:t>to add </a:t>
            </a:r>
            <a:r>
              <a:rPr lang="en-US" sz="1200" dirty="0">
                <a:latin typeface="Calibri Light" charset="0"/>
                <a:ea typeface="Calibri Light" charset="0"/>
                <a:cs typeface="Calibri Light" charset="0"/>
              </a:rPr>
              <a:t>your </a:t>
            </a:r>
            <a:r>
              <a:rPr lang="en-US" sz="1200" dirty="0" smtClean="0">
                <a:latin typeface="Calibri Light" charset="0"/>
                <a:ea typeface="Calibri Light" charset="0"/>
                <a:cs typeface="Calibri Light" charset="0"/>
              </a:rPr>
              <a:t>visuals </a:t>
            </a:r>
            <a:r>
              <a:rPr lang="en-US" sz="1200" dirty="0">
                <a:latin typeface="Calibri Light" charset="0"/>
                <a:ea typeface="Calibri Light" charset="0"/>
                <a:cs typeface="Calibri Light" charset="0"/>
              </a:rPr>
              <a:t>into the </a:t>
            </a:r>
            <a:r>
              <a:rPr lang="en-US" sz="1200" dirty="0" smtClean="0">
                <a:latin typeface="Calibri Light" charset="0"/>
                <a:ea typeface="Calibri Light" charset="0"/>
                <a:cs typeface="Calibri Light" charset="0"/>
              </a:rPr>
              <a:t>layout</a:t>
            </a:r>
            <a:r>
              <a:rPr lang="en-US" sz="1200" dirty="0">
                <a:latin typeface="Calibri Light" charset="0"/>
                <a:ea typeface="Calibri Light" charset="0"/>
                <a:cs typeface="Calibri Light" charset="0"/>
              </a:rPr>
              <a:t>. There are many images available for use within </a:t>
            </a:r>
            <a:r>
              <a:rPr lang="en-US" sz="1200" dirty="0" smtClean="0">
                <a:latin typeface="Calibri Light" charset="0"/>
                <a:ea typeface="Calibri Light" charset="0"/>
                <a:cs typeface="Calibri Light" charset="0"/>
              </a:rPr>
              <a:t>at </a:t>
            </a:r>
            <a:r>
              <a:rPr lang="en-US" sz="1200" dirty="0" smtClean="0">
                <a:latin typeface="Calibri Light" charset="0"/>
                <a:ea typeface="Calibri Light" charset="0"/>
                <a:cs typeface="Calibri Light" charset="0"/>
                <a:hlinkClick r:id="rId6"/>
              </a:rPr>
              <a:t>GrowthCenter </a:t>
            </a:r>
            <a:r>
              <a:rPr lang="en-US" sz="1200" dirty="0" smtClean="0">
                <a:latin typeface="Calibri Light" charset="0"/>
                <a:ea typeface="Calibri Light" charset="0"/>
                <a:cs typeface="Calibri Light" charset="0"/>
              </a:rPr>
              <a:t>&gt; Brand Center.</a:t>
            </a:r>
            <a:endParaRPr lang="en-US" sz="1200" dirty="0">
              <a:latin typeface="Calibri Light" charset="0"/>
              <a:ea typeface="Calibri Light" charset="0"/>
              <a:cs typeface="Calibri Light" charset="0"/>
            </a:endParaRPr>
          </a:p>
        </p:txBody>
      </p:sp>
      <p:sp>
        <p:nvSpPr>
          <p:cNvPr id="19" name="TextBox 18"/>
          <p:cNvSpPr txBox="1"/>
          <p:nvPr/>
        </p:nvSpPr>
        <p:spPr>
          <a:xfrm>
            <a:off x="9841200" y="4945993"/>
            <a:ext cx="1947679" cy="1077218"/>
          </a:xfrm>
          <a:prstGeom prst="rect">
            <a:avLst/>
          </a:prstGeom>
          <a:noFill/>
        </p:spPr>
        <p:txBody>
          <a:bodyPr wrap="square" rtlCol="0">
            <a:spAutoFit/>
          </a:bodyPr>
          <a:lstStyle/>
          <a:p>
            <a:r>
              <a:rPr lang="en-US" sz="1600" dirty="0" smtClean="0">
                <a:latin typeface="Geogrotesque Sitel Bold" pitchFamily="50" charset="0"/>
              </a:rPr>
              <a:t>Add Your Text</a:t>
            </a:r>
          </a:p>
          <a:p>
            <a:r>
              <a:rPr lang="en-US" sz="1200" dirty="0" smtClean="0">
                <a:latin typeface="Calibri Light" charset="0"/>
                <a:ea typeface="Calibri Light" charset="0"/>
                <a:cs typeface="Calibri Light" charset="0"/>
              </a:rPr>
              <a:t>Many slide layouts include predefined text boxes, shown with a dotted outline. Simply add your text here.</a:t>
            </a:r>
            <a:endParaRPr lang="en-US" sz="1200" dirty="0">
              <a:latin typeface="Calibri Light" charset="0"/>
              <a:ea typeface="Calibri Light" charset="0"/>
              <a:cs typeface="Calibri Light" charset="0"/>
            </a:endParaRPr>
          </a:p>
        </p:txBody>
      </p:sp>
      <p:cxnSp>
        <p:nvCxnSpPr>
          <p:cNvPr id="21" name="Straight Connector 20"/>
          <p:cNvCxnSpPr/>
          <p:nvPr/>
        </p:nvCxnSpPr>
        <p:spPr>
          <a:xfrm>
            <a:off x="8653285" y="4680155"/>
            <a:ext cx="300777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749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21" y="292660"/>
            <a:ext cx="11352521" cy="1151675"/>
          </a:xfrm>
          <a:prstGeom prst="rect">
            <a:avLst/>
          </a:prstGeom>
        </p:spPr>
        <p:txBody>
          <a:bodyPr/>
          <a:lstStyle/>
          <a:p>
            <a:r>
              <a:rPr lang="en-US" dirty="0" smtClean="0"/>
              <a:t>This is Your Title</a:t>
            </a:r>
            <a:r>
              <a:rPr lang="en-US" dirty="0"/>
              <a:t/>
            </a:r>
            <a:br>
              <a:rPr lang="en-US" dirty="0"/>
            </a:br>
            <a:r>
              <a:rPr lang="en-US" sz="2400" b="0" dirty="0" smtClean="0">
                <a:latin typeface="Geogrotesque Sitel Light" charset="0"/>
                <a:ea typeface="Geogrotesque Sitel Light" charset="0"/>
                <a:cs typeface="Geogrotesque Sitel Light" charset="0"/>
              </a:rPr>
              <a:t>With </a:t>
            </a:r>
            <a:r>
              <a:rPr lang="en-US" sz="2400" b="0" dirty="0">
                <a:latin typeface="Geogrotesque Sitel Light" charset="0"/>
                <a:ea typeface="Geogrotesque Sitel Light" charset="0"/>
                <a:cs typeface="Geogrotesque Sitel Light" charset="0"/>
              </a:rPr>
              <a:t>a </a:t>
            </a:r>
            <a:r>
              <a:rPr lang="en-US" sz="2400" b="0" dirty="0" smtClean="0">
                <a:latin typeface="Geogrotesque Sitel Light" charset="0"/>
                <a:ea typeface="Geogrotesque Sitel Light" charset="0"/>
                <a:cs typeface="Geogrotesque Sitel Light" charset="0"/>
              </a:rPr>
              <a:t>Subtitle</a:t>
            </a:r>
            <a:endParaRPr lang="en-US" b="0" dirty="0">
              <a:latin typeface="Calibri Light" charset="0"/>
              <a:ea typeface="Calibri Light" charset="0"/>
              <a:cs typeface="Calibri Light" charset="0"/>
            </a:endParaRPr>
          </a:p>
        </p:txBody>
      </p:sp>
      <p:sp>
        <p:nvSpPr>
          <p:cNvPr id="3" name="Espace réservé du texte 2"/>
          <p:cNvSpPr>
            <a:spLocks noGrp="1"/>
          </p:cNvSpPr>
          <p:nvPr>
            <p:ph type="body" sz="quarter" idx="10"/>
          </p:nvPr>
        </p:nvSpPr>
        <p:spPr>
          <a:xfrm>
            <a:off x="6190206" y="2089840"/>
            <a:ext cx="4832994" cy="3499420"/>
          </a:xfrm>
        </p:spPr>
        <p:txBody>
          <a:bodyPr/>
          <a:lstStyle/>
          <a:p>
            <a:pPr lvl="0" defTabSz="914400">
              <a:spcBef>
                <a:spcPts val="0"/>
              </a:spcBef>
              <a:buClr>
                <a:srgbClr val="E6E7E8"/>
              </a:buClr>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defTabSz="914400">
              <a:spcBef>
                <a:spcPts val="0"/>
              </a:spcBef>
              <a:buClr>
                <a:srgbClr val="E6E7E8"/>
              </a:buClr>
              <a:defRPr/>
            </a:pPr>
            <a:endParaRPr lang="en-US" sz="1800" dirty="0"/>
          </a:p>
          <a:p>
            <a:pPr lvl="0" defTabSz="914400">
              <a:spcBef>
                <a:spcPts val="0"/>
              </a:spcBef>
              <a:buClr>
                <a:srgbClr val="E6E7E8"/>
              </a:buClr>
              <a:defRPr/>
            </a:pPr>
            <a:r>
              <a:rPr lang="en-US" sz="2000" b="1" dirty="0">
                <a:latin typeface="Calibri"/>
                <a:cs typeface="Calibri"/>
              </a:rPr>
              <a:t>Lorem </a:t>
            </a:r>
            <a:r>
              <a:rPr lang="en-US" sz="2000" b="1" dirty="0" smtClean="0">
                <a:latin typeface="Calibri"/>
                <a:cs typeface="Calibri"/>
              </a:rPr>
              <a:t>Ipsum</a:t>
            </a:r>
            <a:endParaRPr lang="en-US" sz="2000" b="1" dirty="0">
              <a:latin typeface="Calibri"/>
              <a:cs typeface="Calibri"/>
            </a:endParaRPr>
          </a:p>
          <a:p>
            <a:pPr lvl="0" defTabSz="914400">
              <a:spcBef>
                <a:spcPts val="0"/>
              </a:spcBef>
              <a:buClr>
                <a:srgbClr val="E6E7E8"/>
              </a:buClr>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pPr marL="171450" lvl="0" indent="-171450" defTabSz="914400">
              <a:spcBef>
                <a:spcPts val="0"/>
              </a:spcBef>
              <a:buClr>
                <a:srgbClr val="E6E7E8"/>
              </a:buClr>
              <a:buFont typeface="Arial"/>
              <a:buChar char="•"/>
              <a:defRPr/>
            </a:pPr>
            <a:endParaRPr lang="en-US" dirty="0"/>
          </a:p>
          <a:p>
            <a:pPr lvl="0" defTabSz="914400">
              <a:spcBef>
                <a:spcPts val="0"/>
              </a:spcBef>
              <a:buClr>
                <a:srgbClr val="E6E7E8"/>
              </a:buClr>
              <a:defRPr/>
            </a:pPr>
            <a:r>
              <a:rPr lang="en-US" sz="2000" b="1" dirty="0">
                <a:latin typeface="Calibri"/>
                <a:cs typeface="Calibri"/>
              </a:rPr>
              <a:t>Lorem Ipsum</a:t>
            </a:r>
          </a:p>
          <a:p>
            <a:pPr lvl="0" defTabSz="914400">
              <a:spcBef>
                <a:spcPts val="0"/>
              </a:spcBef>
              <a:buClr>
                <a:srgbClr val="E6E7E8"/>
              </a:buClr>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endParaRPr lang="en-US" sz="1200" dirty="0"/>
          </a:p>
          <a:p>
            <a:pPr marL="171450" lvl="0" indent="-171450" defTabSz="914400">
              <a:spcBef>
                <a:spcPts val="0"/>
              </a:spcBef>
              <a:buClr>
                <a:srgbClr val="E6E7E8"/>
              </a:buClr>
              <a:buFont typeface="Arial"/>
              <a:buChar char="•"/>
              <a:defRPr/>
            </a:pPr>
            <a:endParaRPr lang="en-US" dirty="0"/>
          </a:p>
          <a:p>
            <a:pPr lvl="0" defTabSz="914400">
              <a:spcBef>
                <a:spcPts val="0"/>
              </a:spcBef>
              <a:buClr>
                <a:srgbClr val="E6E7E8"/>
              </a:buClr>
              <a:defRPr/>
            </a:pPr>
            <a:r>
              <a:rPr lang="en-US" sz="2000" b="1" dirty="0">
                <a:latin typeface="Calibri"/>
                <a:cs typeface="Calibri"/>
              </a:rPr>
              <a:t>Lorem Ipsum</a:t>
            </a:r>
          </a:p>
          <a:p>
            <a:pPr lvl="0" defTabSz="914400">
              <a:spcBef>
                <a:spcPts val="0"/>
              </a:spcBef>
              <a:buClr>
                <a:srgbClr val="E6E7E8"/>
              </a:buClr>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endParaRPr lang="en-US" sz="2000" dirty="0"/>
          </a:p>
        </p:txBody>
      </p:sp>
      <p:sp>
        <p:nvSpPr>
          <p:cNvPr id="6" name="Espace réservé pour une image  5"/>
          <p:cNvSpPr>
            <a:spLocks noGrp="1"/>
          </p:cNvSpPr>
          <p:nvPr>
            <p:ph type="pic" sz="quarter" idx="68"/>
          </p:nvPr>
        </p:nvSpPr>
        <p:spPr/>
      </p:sp>
      <p:sp>
        <p:nvSpPr>
          <p:cNvPr id="13" name="Ellipse 12"/>
          <p:cNvSpPr/>
          <p:nvPr/>
        </p:nvSpPr>
        <p:spPr>
          <a:xfrm>
            <a:off x="3582643" y="4334818"/>
            <a:ext cx="1564872" cy="156487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582643" y="4596085"/>
            <a:ext cx="1564872" cy="978729"/>
          </a:xfrm>
          <a:prstGeom prst="rect">
            <a:avLst/>
          </a:prstGeom>
        </p:spPr>
        <p:txBody>
          <a:bodyPr wrap="square">
            <a:spAutoFit/>
          </a:bodyPr>
          <a:lstStyle/>
          <a:p>
            <a:pPr algn="ctr">
              <a:lnSpc>
                <a:spcPct val="80000"/>
              </a:lnSpc>
            </a:pPr>
            <a:r>
              <a:rPr lang="en-US" sz="4400" b="1" dirty="0" smtClean="0">
                <a:solidFill>
                  <a:schemeClr val="bg1"/>
                </a:solidFill>
                <a:latin typeface="Calibri" charset="0"/>
                <a:ea typeface="Calibri" charset="0"/>
                <a:cs typeface="Calibri" charset="0"/>
              </a:rPr>
              <a:t>00</a:t>
            </a:r>
          </a:p>
          <a:p>
            <a:pPr algn="ctr">
              <a:lnSpc>
                <a:spcPct val="80000"/>
              </a:lnSpc>
            </a:pPr>
            <a:r>
              <a:rPr lang="en-US" sz="1400" dirty="0" smtClean="0">
                <a:solidFill>
                  <a:schemeClr val="bg1"/>
                </a:solidFill>
                <a:latin typeface="Calibri Light" charset="0"/>
                <a:ea typeface="Calibri Light" charset="0"/>
                <a:cs typeface="Calibri Light" charset="0"/>
              </a:rPr>
              <a:t>Lorem Ipsum </a:t>
            </a:r>
          </a:p>
          <a:p>
            <a:pPr algn="ctr">
              <a:lnSpc>
                <a:spcPct val="80000"/>
              </a:lnSpc>
            </a:pPr>
            <a:r>
              <a:rPr lang="en-US" sz="1400" dirty="0" smtClean="0">
                <a:solidFill>
                  <a:schemeClr val="bg1"/>
                </a:solidFill>
                <a:latin typeface="Calibri Light" charset="0"/>
                <a:ea typeface="Calibri Light" charset="0"/>
                <a:cs typeface="Calibri Light" charset="0"/>
              </a:rPr>
              <a:t>Dolor Sit </a:t>
            </a:r>
            <a:r>
              <a:rPr lang="en-US" sz="1400" dirty="0" err="1" smtClean="0">
                <a:solidFill>
                  <a:schemeClr val="bg1"/>
                </a:solidFill>
                <a:latin typeface="Calibri Light" charset="0"/>
                <a:ea typeface="Calibri Light" charset="0"/>
                <a:cs typeface="Calibri Light" charset="0"/>
              </a:rPr>
              <a:t>Amet</a:t>
            </a:r>
            <a:endParaRPr lang="en-US" sz="1400" dirty="0">
              <a:solidFill>
                <a:schemeClr val="bg1"/>
              </a:solidFill>
              <a:latin typeface="Calibri Light" charset="0"/>
              <a:ea typeface="Calibri Light" charset="0"/>
              <a:cs typeface="Calibri Light" charset="0"/>
            </a:endParaRPr>
          </a:p>
        </p:txBody>
      </p:sp>
    </p:spTree>
    <p:extLst>
      <p:ext uri="{BB962C8B-B14F-4D97-AF65-F5344CB8AC3E}">
        <p14:creationId xmlns:p14="http://schemas.microsoft.com/office/powerpoint/2010/main" val="1071846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14"/>
          <p:cNvPicPr>
            <a:picLocks noGrp="1" noChangeAspect="1"/>
          </p:cNvPicPr>
          <p:nvPr>
            <p:ph type="pic" sz="quarter" idx="68"/>
          </p:nvPr>
        </p:nvPicPr>
        <p:blipFill rotWithShape="1">
          <a:blip r:embed="rId2">
            <a:extLst>
              <a:ext uri="{28A0092B-C50C-407E-A947-70E740481C1C}">
                <a14:useLocalDpi xmlns:a14="http://schemas.microsoft.com/office/drawing/2010/main" val="0"/>
              </a:ext>
            </a:extLst>
          </a:blip>
          <a:srcRect l="17944" t="2394" r="21536" b="6993"/>
          <a:stretch/>
        </p:blipFill>
        <p:spPr>
          <a:ln>
            <a:gradFill>
              <a:gsLst>
                <a:gs pos="0">
                  <a:srgbClr val="0070C0"/>
                </a:gs>
                <a:gs pos="100000">
                  <a:srgbClr val="13B5EA"/>
                </a:gs>
              </a:gsLst>
            </a:gradFill>
          </a:ln>
        </p:spPr>
      </p:pic>
      <p:sp>
        <p:nvSpPr>
          <p:cNvPr id="5" name="Espace réservé du texte 4"/>
          <p:cNvSpPr>
            <a:spLocks noGrp="1"/>
          </p:cNvSpPr>
          <p:nvPr>
            <p:ph type="body" sz="quarter" idx="10"/>
          </p:nvPr>
        </p:nvSpPr>
        <p:spPr>
          <a:xfrm>
            <a:off x="6194066" y="2622204"/>
            <a:ext cx="5424866" cy="2585836"/>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p:txBody>
      </p:sp>
      <p:sp>
        <p:nvSpPr>
          <p:cNvPr id="4" name="Titre 3"/>
          <p:cNvSpPr>
            <a:spLocks noGrp="1"/>
          </p:cNvSpPr>
          <p:nvPr>
            <p:ph type="title"/>
          </p:nvPr>
        </p:nvSpPr>
        <p:spPr>
          <a:xfrm>
            <a:off x="6194067" y="1185898"/>
            <a:ext cx="5424866" cy="1151675"/>
          </a:xfrm>
          <a:prstGeom prst="rect">
            <a:avLst/>
          </a:prstGeom>
        </p:spPr>
        <p:txBody>
          <a:bodyPr/>
          <a:lstStyle/>
          <a:p>
            <a:r>
              <a:rPr lang="en-US" dirty="0" smtClean="0"/>
              <a:t>This is Your Title</a:t>
            </a:r>
            <a:r>
              <a:rPr lang="en-US" dirty="0"/>
              <a:t/>
            </a:r>
            <a:br>
              <a:rPr lang="en-US" dirty="0"/>
            </a:br>
            <a:r>
              <a:rPr lang="en-US" sz="2400" b="0" dirty="0" smtClean="0">
                <a:latin typeface="Geogrotesque Sitel Light" charset="0"/>
                <a:ea typeface="Geogrotesque Sitel Light" charset="0"/>
                <a:cs typeface="Geogrotesque Sitel Light" charset="0"/>
              </a:rPr>
              <a:t>With </a:t>
            </a:r>
            <a:r>
              <a:rPr lang="en-US" sz="2400" b="0" dirty="0">
                <a:latin typeface="Geogrotesque Sitel Light" charset="0"/>
                <a:ea typeface="Geogrotesque Sitel Light" charset="0"/>
                <a:cs typeface="Geogrotesque Sitel Light" charset="0"/>
              </a:rPr>
              <a:t>a </a:t>
            </a:r>
            <a:r>
              <a:rPr lang="en-US" sz="2400" b="0" dirty="0" smtClean="0">
                <a:latin typeface="Geogrotesque Sitel Light" charset="0"/>
                <a:ea typeface="Geogrotesque Sitel Light" charset="0"/>
                <a:cs typeface="Geogrotesque Sitel Light" charset="0"/>
              </a:rPr>
              <a:t>Subtitle</a:t>
            </a:r>
            <a:endParaRPr lang="en-US" b="0" dirty="0">
              <a:latin typeface="Calibri Light" charset="0"/>
              <a:ea typeface="Calibri Light" charset="0"/>
              <a:cs typeface="Calibri Light" charset="0"/>
            </a:endParaRPr>
          </a:p>
        </p:txBody>
      </p:sp>
      <p:cxnSp>
        <p:nvCxnSpPr>
          <p:cNvPr id="16" name="Connecteur droit 15"/>
          <p:cNvCxnSpPr/>
          <p:nvPr/>
        </p:nvCxnSpPr>
        <p:spPr>
          <a:xfrm>
            <a:off x="5868063" y="2291771"/>
            <a:ext cx="994750"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0" name="Ellipse 9"/>
          <p:cNvSpPr/>
          <p:nvPr/>
        </p:nvSpPr>
        <p:spPr>
          <a:xfrm>
            <a:off x="3665551" y="3775503"/>
            <a:ext cx="1564872" cy="1564872"/>
          </a:xfrm>
          <a:prstGeom prst="ellipse">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3665551" y="4036770"/>
            <a:ext cx="1564872" cy="978729"/>
          </a:xfrm>
          <a:prstGeom prst="rect">
            <a:avLst/>
          </a:prstGeom>
        </p:spPr>
        <p:txBody>
          <a:bodyPr wrap="square">
            <a:spAutoFit/>
          </a:bodyPr>
          <a:lstStyle/>
          <a:p>
            <a:pPr algn="ctr">
              <a:lnSpc>
                <a:spcPct val="80000"/>
              </a:lnSpc>
            </a:pPr>
            <a:r>
              <a:rPr lang="en-US" sz="4400" b="1" dirty="0" smtClean="0">
                <a:solidFill>
                  <a:schemeClr val="bg1"/>
                </a:solidFill>
                <a:latin typeface="Calibri" charset="0"/>
                <a:ea typeface="Calibri" charset="0"/>
                <a:cs typeface="Calibri" charset="0"/>
              </a:rPr>
              <a:t>00</a:t>
            </a:r>
          </a:p>
          <a:p>
            <a:pPr algn="ctr">
              <a:lnSpc>
                <a:spcPct val="80000"/>
              </a:lnSpc>
            </a:pPr>
            <a:r>
              <a:rPr lang="en-US" sz="1400" dirty="0" smtClean="0">
                <a:solidFill>
                  <a:schemeClr val="bg1"/>
                </a:solidFill>
                <a:latin typeface="Calibri Light" charset="0"/>
                <a:ea typeface="Calibri Light" charset="0"/>
                <a:cs typeface="Calibri Light" charset="0"/>
              </a:rPr>
              <a:t>Lorem Ipsum </a:t>
            </a:r>
          </a:p>
          <a:p>
            <a:pPr algn="ctr">
              <a:lnSpc>
                <a:spcPct val="80000"/>
              </a:lnSpc>
            </a:pPr>
            <a:r>
              <a:rPr lang="en-US" sz="1400" dirty="0" smtClean="0">
                <a:solidFill>
                  <a:schemeClr val="bg1"/>
                </a:solidFill>
                <a:latin typeface="Calibri Light" charset="0"/>
                <a:ea typeface="Calibri Light" charset="0"/>
                <a:cs typeface="Calibri Light" charset="0"/>
              </a:rPr>
              <a:t>Dolor Sit </a:t>
            </a:r>
            <a:r>
              <a:rPr lang="en-US" sz="1400" dirty="0" err="1" smtClean="0">
                <a:solidFill>
                  <a:schemeClr val="bg1"/>
                </a:solidFill>
                <a:latin typeface="Calibri Light" charset="0"/>
                <a:ea typeface="Calibri Light" charset="0"/>
                <a:cs typeface="Calibri Light" charset="0"/>
              </a:rPr>
              <a:t>Amet</a:t>
            </a:r>
            <a:endParaRPr lang="en-US" sz="1400" dirty="0">
              <a:solidFill>
                <a:schemeClr val="bg1"/>
              </a:solidFill>
              <a:latin typeface="Calibri Light" charset="0"/>
              <a:ea typeface="Calibri Light" charset="0"/>
              <a:cs typeface="Calibri Light" charset="0"/>
            </a:endParaRPr>
          </a:p>
        </p:txBody>
      </p:sp>
    </p:spTree>
    <p:extLst>
      <p:ext uri="{BB962C8B-B14F-4D97-AF65-F5344CB8AC3E}">
        <p14:creationId xmlns:p14="http://schemas.microsoft.com/office/powerpoint/2010/main" val="2066314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re 1"/>
          <p:cNvSpPr>
            <a:spLocks noGrp="1"/>
          </p:cNvSpPr>
          <p:nvPr>
            <p:ph type="title"/>
          </p:nvPr>
        </p:nvSpPr>
        <p:spPr>
          <a:prstGeom prst="rect">
            <a:avLst/>
          </a:prstGeom>
        </p:spPr>
        <p:txBody>
          <a:bodyPr/>
          <a:lstStyle/>
          <a:p>
            <a:r>
              <a:rPr lang="en-US" dirty="0" smtClean="0"/>
              <a:t>This is Your Title</a:t>
            </a:r>
            <a:r>
              <a:rPr lang="en-US" dirty="0"/>
              <a:t/>
            </a:r>
            <a:br>
              <a:rPr lang="en-US" dirty="0"/>
            </a:br>
            <a:r>
              <a:rPr lang="en-US" sz="2400" b="0" dirty="0">
                <a:latin typeface="Geogrotesque Sitel Light" charset="0"/>
              </a:rPr>
              <a:t>W</a:t>
            </a:r>
            <a:r>
              <a:rPr lang="en-US" sz="2400" b="0" dirty="0" smtClean="0">
                <a:latin typeface="Geogrotesque Sitel Light" charset="0"/>
                <a:ea typeface="Geogrotesque Sitel Light" charset="0"/>
                <a:cs typeface="Geogrotesque Sitel Light" charset="0"/>
              </a:rPr>
              <a:t>ith </a:t>
            </a:r>
            <a:r>
              <a:rPr lang="en-US" sz="2400" b="0" dirty="0">
                <a:latin typeface="Geogrotesque Sitel Light" charset="0"/>
                <a:ea typeface="Geogrotesque Sitel Light" charset="0"/>
                <a:cs typeface="Geogrotesque Sitel Light" charset="0"/>
              </a:rPr>
              <a:t>a </a:t>
            </a:r>
            <a:r>
              <a:rPr lang="en-US" sz="2400" b="0" dirty="0" smtClean="0">
                <a:latin typeface="Geogrotesque Sitel Light" charset="0"/>
                <a:ea typeface="Geogrotesque Sitel Light" charset="0"/>
                <a:cs typeface="Geogrotesque Sitel Light" charset="0"/>
              </a:rPr>
              <a:t>Subtitle</a:t>
            </a:r>
            <a:endParaRPr lang="en-US" sz="4000" b="0" dirty="0">
              <a:solidFill>
                <a:srgbClr val="E31837"/>
              </a:solidFill>
              <a:latin typeface="Geogrotesque Sitel Light" charset="0"/>
              <a:ea typeface="Geogrotesque Sitel Light" charset="0"/>
              <a:cs typeface="Geogrotesque Sitel Light" charset="0"/>
            </a:endParaRPr>
          </a:p>
        </p:txBody>
      </p:sp>
      <p:sp>
        <p:nvSpPr>
          <p:cNvPr id="2" name="Espace réservé du texte 1"/>
          <p:cNvSpPr>
            <a:spLocks noGrp="1"/>
          </p:cNvSpPr>
          <p:nvPr>
            <p:ph type="body" sz="quarter" idx="10"/>
          </p:nvPr>
        </p:nvSpPr>
        <p:spPr>
          <a:xfrm>
            <a:off x="539521" y="1797680"/>
            <a:ext cx="3483197" cy="1144929"/>
          </a:xfrm>
        </p:spPr>
        <p:txBody>
          <a:bodyPr/>
          <a:lstStyle/>
          <a:p>
            <a:pPr lvl="0" defTabSz="609585">
              <a:spcBef>
                <a:spcPts val="0"/>
              </a:spcBef>
            </a:pPr>
            <a:r>
              <a:rPr lang="en-US" sz="2000" b="1" dirty="0">
                <a:latin typeface="Calibri" charset="0"/>
                <a:ea typeface="Calibri" charset="0"/>
                <a:cs typeface="Calibri" charset="0"/>
              </a:rPr>
              <a:t>Lorem </a:t>
            </a:r>
            <a:r>
              <a:rPr lang="en-US" sz="2000" b="1" dirty="0" smtClean="0">
                <a:latin typeface="Calibri" charset="0"/>
                <a:ea typeface="Calibri" charset="0"/>
                <a:cs typeface="Calibri" charset="0"/>
              </a:rPr>
              <a:t>Ipsum</a:t>
            </a:r>
            <a:endParaRPr lang="en-US" sz="2000" b="1" dirty="0">
              <a:latin typeface="Calibri" charset="0"/>
              <a:ea typeface="Calibri" charset="0"/>
              <a:cs typeface="Calibri" charset="0"/>
            </a:endParaRPr>
          </a:p>
          <a:p>
            <a:pPr lvl="0" defTabSz="609585">
              <a:spcBef>
                <a:spcPts val="0"/>
              </a:spcBef>
            </a:pPr>
            <a:endParaRPr lang="en-US" dirty="0">
              <a:latin typeface="Calibri Light" charset="0"/>
              <a:ea typeface="Calibri Light" charset="0"/>
              <a:cs typeface="Calibri Light" charset="0"/>
            </a:endParaRPr>
          </a:p>
          <a:p>
            <a:pPr lvl="0" defTabSz="609585">
              <a:spcBef>
                <a:spcPts val="0"/>
              </a:spcBef>
            </a:pPr>
            <a:r>
              <a:rPr lang="en-US" dirty="0" err="1">
                <a:latin typeface="Calibri Light" charset="0"/>
                <a:ea typeface="Calibri Light" charset="0"/>
                <a:cs typeface="Calibri Light" charset="0"/>
              </a:rPr>
              <a:t>Itatendis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pos</a:t>
            </a:r>
            <a:r>
              <a:rPr lang="en-US" dirty="0">
                <a:latin typeface="Calibri Light" charset="0"/>
                <a:ea typeface="Calibri Light" charset="0"/>
                <a:cs typeface="Calibri Light" charset="0"/>
              </a:rPr>
              <a:t> que </a:t>
            </a:r>
            <a:r>
              <a:rPr lang="en-US" dirty="0" err="1">
                <a:latin typeface="Calibri Light" charset="0"/>
                <a:ea typeface="Calibri Light" charset="0"/>
                <a:cs typeface="Calibri Light" charset="0"/>
              </a:rPr>
              <a:t>volupta</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speles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aut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erem</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intemolupta</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volut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lis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eaturit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venducium</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dolori</a:t>
            </a:r>
            <a:r>
              <a:rPr lang="en-US" dirty="0">
                <a:latin typeface="Calibri Light" charset="0"/>
                <a:ea typeface="Calibri Light" charset="0"/>
                <a:cs typeface="Calibri Light" charset="0"/>
              </a:rPr>
              <a:t> re qui </a:t>
            </a:r>
            <a:r>
              <a:rPr lang="en-US" dirty="0" err="1">
                <a:latin typeface="Calibri Light" charset="0"/>
                <a:ea typeface="Calibri Light" charset="0"/>
                <a:cs typeface="Calibri Light" charset="0"/>
              </a:rPr>
              <a:t>blant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voluptat</a:t>
            </a:r>
            <a:r>
              <a:rPr lang="en-US" dirty="0">
                <a:latin typeface="Calibri Light" charset="0"/>
                <a:ea typeface="Calibri Light" charset="0"/>
                <a:cs typeface="Calibri Light" charset="0"/>
              </a:rPr>
              <a:t>.</a:t>
            </a:r>
          </a:p>
        </p:txBody>
      </p:sp>
      <p:sp>
        <p:nvSpPr>
          <p:cNvPr id="9" name="Rectangle 8"/>
          <p:cNvSpPr/>
          <p:nvPr/>
        </p:nvSpPr>
        <p:spPr>
          <a:xfrm>
            <a:off x="0" y="4080530"/>
            <a:ext cx="12192000" cy="2087789"/>
          </a:xfrm>
          <a:prstGeom prst="rect">
            <a:avLst/>
          </a:prstGeom>
          <a:gradFill flip="none" rotWithShape="1">
            <a:gsLst>
              <a:gs pos="100000">
                <a:srgbClr val="DD0079"/>
              </a:gs>
              <a:gs pos="0">
                <a:srgbClr val="E3183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space réservé du texte 22"/>
          <p:cNvSpPr txBox="1">
            <a:spLocks/>
          </p:cNvSpPr>
          <p:nvPr/>
        </p:nvSpPr>
        <p:spPr>
          <a:xfrm>
            <a:off x="556169" y="4349971"/>
            <a:ext cx="1697088" cy="820871"/>
          </a:xfrm>
          <a:prstGeom prst="rect">
            <a:avLst/>
          </a:prstGeom>
        </p:spPr>
        <p:txBody>
          <a:bodyPr>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b="1" dirty="0"/>
              <a:t>Text 01</a:t>
            </a:r>
          </a:p>
          <a:p>
            <a:pPr marL="0" indent="0" algn="ctr">
              <a:spcBef>
                <a:spcPts val="0"/>
              </a:spcBef>
              <a:buFont typeface="Arial" panose="020B0604020202020204" pitchFamily="34" charset="0"/>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p:txBody>
      </p:sp>
      <p:sp>
        <p:nvSpPr>
          <p:cNvPr id="11" name="Espace réservé du texte 22"/>
          <p:cNvSpPr txBox="1">
            <a:spLocks/>
          </p:cNvSpPr>
          <p:nvPr/>
        </p:nvSpPr>
        <p:spPr>
          <a:xfrm>
            <a:off x="-1" y="3045388"/>
            <a:ext cx="2481943" cy="820871"/>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7200" i="1" dirty="0">
                <a:solidFill>
                  <a:schemeClr val="bg1">
                    <a:lumMod val="85000"/>
                  </a:schemeClr>
                </a:solidFill>
                <a:latin typeface="Calibri" charset="0"/>
                <a:ea typeface="Calibri" charset="0"/>
                <a:cs typeface="Calibri" charset="0"/>
              </a:rPr>
              <a:t>01</a:t>
            </a:r>
            <a:endParaRPr lang="en-US" sz="6600" i="1" dirty="0">
              <a:solidFill>
                <a:schemeClr val="bg1">
                  <a:lumMod val="85000"/>
                </a:schemeClr>
              </a:solidFill>
              <a:latin typeface="Calibri" charset="0"/>
              <a:ea typeface="Calibri" charset="0"/>
              <a:cs typeface="Calibri" charset="0"/>
            </a:endParaRPr>
          </a:p>
        </p:txBody>
      </p:sp>
      <p:sp>
        <p:nvSpPr>
          <p:cNvPr id="12" name="Espace réservé du texte 22"/>
          <p:cNvSpPr txBox="1">
            <a:spLocks/>
          </p:cNvSpPr>
          <p:nvPr/>
        </p:nvSpPr>
        <p:spPr>
          <a:xfrm>
            <a:off x="2481942" y="3034499"/>
            <a:ext cx="2481942" cy="820871"/>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7200" i="1" dirty="0">
                <a:solidFill>
                  <a:schemeClr val="bg1">
                    <a:lumMod val="85000"/>
                  </a:schemeClr>
                </a:solidFill>
                <a:latin typeface="Calibri" charset="0"/>
                <a:ea typeface="Calibri" charset="0"/>
                <a:cs typeface="Calibri" charset="0"/>
              </a:rPr>
              <a:t>02</a:t>
            </a:r>
            <a:endParaRPr lang="en-US" sz="6600" i="1" dirty="0">
              <a:solidFill>
                <a:schemeClr val="bg1">
                  <a:lumMod val="85000"/>
                </a:schemeClr>
              </a:solidFill>
              <a:latin typeface="Calibri" charset="0"/>
              <a:ea typeface="Calibri" charset="0"/>
              <a:cs typeface="Calibri" charset="0"/>
            </a:endParaRPr>
          </a:p>
        </p:txBody>
      </p:sp>
      <p:sp>
        <p:nvSpPr>
          <p:cNvPr id="13" name="Espace réservé du texte 22"/>
          <p:cNvSpPr txBox="1">
            <a:spLocks/>
          </p:cNvSpPr>
          <p:nvPr/>
        </p:nvSpPr>
        <p:spPr>
          <a:xfrm>
            <a:off x="4970287" y="3034499"/>
            <a:ext cx="2376343" cy="820871"/>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7200" i="1" dirty="0">
                <a:solidFill>
                  <a:schemeClr val="bg1">
                    <a:lumMod val="85000"/>
                  </a:schemeClr>
                </a:solidFill>
                <a:latin typeface="Calibri" charset="0"/>
                <a:ea typeface="Calibri" charset="0"/>
                <a:cs typeface="Calibri" charset="0"/>
              </a:rPr>
              <a:t>03</a:t>
            </a:r>
            <a:endParaRPr lang="en-US" sz="6600" i="1" dirty="0">
              <a:solidFill>
                <a:schemeClr val="bg1">
                  <a:lumMod val="85000"/>
                </a:schemeClr>
              </a:solidFill>
              <a:latin typeface="Calibri" charset="0"/>
              <a:ea typeface="Calibri" charset="0"/>
              <a:cs typeface="Calibri" charset="0"/>
            </a:endParaRPr>
          </a:p>
        </p:txBody>
      </p:sp>
      <p:sp>
        <p:nvSpPr>
          <p:cNvPr id="14" name="Espace réservé du texte 22"/>
          <p:cNvSpPr txBox="1">
            <a:spLocks/>
          </p:cNvSpPr>
          <p:nvPr/>
        </p:nvSpPr>
        <p:spPr>
          <a:xfrm>
            <a:off x="7353033" y="3034499"/>
            <a:ext cx="2425941" cy="820871"/>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7200" i="1" dirty="0">
                <a:solidFill>
                  <a:schemeClr val="bg1">
                    <a:lumMod val="85000"/>
                  </a:schemeClr>
                </a:solidFill>
                <a:latin typeface="Calibri" charset="0"/>
                <a:ea typeface="Calibri" charset="0"/>
                <a:cs typeface="Calibri" charset="0"/>
              </a:rPr>
              <a:t>04</a:t>
            </a:r>
            <a:endParaRPr lang="en-US" sz="6600" i="1" dirty="0">
              <a:solidFill>
                <a:schemeClr val="bg1">
                  <a:lumMod val="85000"/>
                </a:schemeClr>
              </a:solidFill>
              <a:latin typeface="Calibri" charset="0"/>
              <a:ea typeface="Calibri" charset="0"/>
              <a:cs typeface="Calibri" charset="0"/>
            </a:endParaRPr>
          </a:p>
        </p:txBody>
      </p:sp>
      <p:sp>
        <p:nvSpPr>
          <p:cNvPr id="15" name="Espace réservé du texte 22"/>
          <p:cNvSpPr txBox="1">
            <a:spLocks/>
          </p:cNvSpPr>
          <p:nvPr/>
        </p:nvSpPr>
        <p:spPr>
          <a:xfrm>
            <a:off x="9785377" y="3045388"/>
            <a:ext cx="2406623" cy="820871"/>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7200" i="1" dirty="0">
                <a:solidFill>
                  <a:schemeClr val="bg1">
                    <a:lumMod val="85000"/>
                  </a:schemeClr>
                </a:solidFill>
                <a:latin typeface="Calibri" charset="0"/>
                <a:ea typeface="Calibri" charset="0"/>
                <a:cs typeface="Calibri" charset="0"/>
              </a:rPr>
              <a:t>05</a:t>
            </a:r>
            <a:endParaRPr lang="en-US" sz="6600" i="1" dirty="0">
              <a:solidFill>
                <a:schemeClr val="bg1">
                  <a:lumMod val="85000"/>
                </a:schemeClr>
              </a:solidFill>
              <a:latin typeface="Calibri" charset="0"/>
              <a:ea typeface="Calibri" charset="0"/>
              <a:cs typeface="Calibri" charset="0"/>
            </a:endParaRPr>
          </a:p>
        </p:txBody>
      </p:sp>
      <p:sp>
        <p:nvSpPr>
          <p:cNvPr id="16" name="Ellipse 15"/>
          <p:cNvSpPr/>
          <p:nvPr/>
        </p:nvSpPr>
        <p:spPr>
          <a:xfrm>
            <a:off x="1303926" y="3988016"/>
            <a:ext cx="201574" cy="2015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Espace réservé du texte 22"/>
          <p:cNvSpPr txBox="1">
            <a:spLocks/>
          </p:cNvSpPr>
          <p:nvPr/>
        </p:nvSpPr>
        <p:spPr>
          <a:xfrm>
            <a:off x="2119684" y="3378924"/>
            <a:ext cx="724515" cy="599560"/>
          </a:xfrm>
          <a:prstGeom prst="rect">
            <a:avLst/>
          </a:prstGeom>
          <a:noFill/>
          <a:ln>
            <a:noFill/>
          </a:ln>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200" dirty="0">
                <a:solidFill>
                  <a:schemeClr val="bg1">
                    <a:lumMod val="85000"/>
                  </a:schemeClr>
                </a:solidFill>
                <a:latin typeface="Geogrotesque Lg It" pitchFamily="2" charset="0"/>
              </a:rPr>
              <a:t>|</a:t>
            </a:r>
            <a:endParaRPr lang="en-US" dirty="0">
              <a:solidFill>
                <a:schemeClr val="bg1">
                  <a:lumMod val="85000"/>
                </a:schemeClr>
              </a:solidFill>
              <a:latin typeface="Geogrotesque Lg It" pitchFamily="2" charset="0"/>
            </a:endParaRPr>
          </a:p>
        </p:txBody>
      </p:sp>
      <p:sp>
        <p:nvSpPr>
          <p:cNvPr id="18" name="Espace réservé du texte 22"/>
          <p:cNvSpPr txBox="1">
            <a:spLocks/>
          </p:cNvSpPr>
          <p:nvPr/>
        </p:nvSpPr>
        <p:spPr>
          <a:xfrm>
            <a:off x="4604381" y="3378924"/>
            <a:ext cx="724515" cy="599560"/>
          </a:xfrm>
          <a:prstGeom prst="rect">
            <a:avLst/>
          </a:prstGeom>
          <a:noFill/>
          <a:ln>
            <a:noFill/>
          </a:ln>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200" dirty="0">
                <a:solidFill>
                  <a:schemeClr val="bg1">
                    <a:lumMod val="85000"/>
                  </a:schemeClr>
                </a:solidFill>
                <a:latin typeface="Geogrotesque Lg It" pitchFamily="2" charset="0"/>
              </a:rPr>
              <a:t>|</a:t>
            </a:r>
            <a:endParaRPr lang="en-US" dirty="0">
              <a:solidFill>
                <a:schemeClr val="bg1">
                  <a:lumMod val="85000"/>
                </a:schemeClr>
              </a:solidFill>
              <a:latin typeface="Geogrotesque Lg It" pitchFamily="2" charset="0"/>
            </a:endParaRPr>
          </a:p>
        </p:txBody>
      </p:sp>
      <p:sp>
        <p:nvSpPr>
          <p:cNvPr id="19" name="Espace réservé du texte 22"/>
          <p:cNvSpPr txBox="1">
            <a:spLocks/>
          </p:cNvSpPr>
          <p:nvPr/>
        </p:nvSpPr>
        <p:spPr>
          <a:xfrm>
            <a:off x="6987573" y="3357145"/>
            <a:ext cx="724515" cy="599560"/>
          </a:xfrm>
          <a:prstGeom prst="rect">
            <a:avLst/>
          </a:prstGeom>
          <a:noFill/>
          <a:ln>
            <a:noFill/>
          </a:ln>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200" dirty="0">
                <a:solidFill>
                  <a:schemeClr val="bg1">
                    <a:lumMod val="85000"/>
                  </a:schemeClr>
                </a:solidFill>
                <a:latin typeface="Geogrotesque Lg It" pitchFamily="2" charset="0"/>
              </a:rPr>
              <a:t>|</a:t>
            </a:r>
            <a:endParaRPr lang="en-US" dirty="0">
              <a:solidFill>
                <a:schemeClr val="bg1">
                  <a:lumMod val="85000"/>
                </a:schemeClr>
              </a:solidFill>
              <a:latin typeface="Geogrotesque Lg It" pitchFamily="2" charset="0"/>
            </a:endParaRPr>
          </a:p>
        </p:txBody>
      </p:sp>
      <p:sp>
        <p:nvSpPr>
          <p:cNvPr id="20" name="Espace réservé du texte 22"/>
          <p:cNvSpPr txBox="1">
            <a:spLocks/>
          </p:cNvSpPr>
          <p:nvPr/>
        </p:nvSpPr>
        <p:spPr>
          <a:xfrm>
            <a:off x="9413592" y="3368035"/>
            <a:ext cx="724515" cy="599560"/>
          </a:xfrm>
          <a:prstGeom prst="rect">
            <a:avLst/>
          </a:prstGeom>
          <a:noFill/>
          <a:ln>
            <a:noFill/>
          </a:ln>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200" dirty="0">
                <a:solidFill>
                  <a:schemeClr val="bg1">
                    <a:lumMod val="85000"/>
                  </a:schemeClr>
                </a:solidFill>
                <a:latin typeface="Geogrotesque Lg It" pitchFamily="2" charset="0"/>
              </a:rPr>
              <a:t>|</a:t>
            </a:r>
            <a:endParaRPr lang="en-US" dirty="0">
              <a:solidFill>
                <a:schemeClr val="bg1">
                  <a:lumMod val="85000"/>
                </a:schemeClr>
              </a:solidFill>
              <a:latin typeface="Geogrotesque Lg It" pitchFamily="2" charset="0"/>
            </a:endParaRPr>
          </a:p>
        </p:txBody>
      </p:sp>
      <p:sp>
        <p:nvSpPr>
          <p:cNvPr id="28" name="Ellipse 27"/>
          <p:cNvSpPr/>
          <p:nvPr/>
        </p:nvSpPr>
        <p:spPr>
          <a:xfrm>
            <a:off x="2915828" y="3988016"/>
            <a:ext cx="201574" cy="2015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Ellipse 28"/>
          <p:cNvSpPr/>
          <p:nvPr/>
        </p:nvSpPr>
        <p:spPr>
          <a:xfrm>
            <a:off x="4310496" y="3988016"/>
            <a:ext cx="201574" cy="2015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Ellipse 29"/>
          <p:cNvSpPr/>
          <p:nvPr/>
        </p:nvSpPr>
        <p:spPr>
          <a:xfrm>
            <a:off x="8342229" y="3988016"/>
            <a:ext cx="201574" cy="2015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Ellipse 30"/>
          <p:cNvSpPr/>
          <p:nvPr/>
        </p:nvSpPr>
        <p:spPr>
          <a:xfrm>
            <a:off x="10778058" y="3988016"/>
            <a:ext cx="201574" cy="2015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Connecteur droit 31"/>
          <p:cNvCxnSpPr/>
          <p:nvPr/>
        </p:nvCxnSpPr>
        <p:spPr>
          <a:xfrm flipH="1">
            <a:off x="1399606" y="4261711"/>
            <a:ext cx="2112" cy="9539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H="1">
            <a:off x="4413299" y="4254581"/>
            <a:ext cx="2112" cy="9539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flipH="1">
            <a:off x="3016615" y="4261711"/>
            <a:ext cx="2112" cy="761275"/>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flipH="1">
            <a:off x="6156414" y="4261711"/>
            <a:ext cx="2112" cy="9539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H="1">
            <a:off x="10876733" y="4261711"/>
            <a:ext cx="2112" cy="9539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8436077" y="4261711"/>
            <a:ext cx="5849" cy="78137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8" name="Espace réservé du texte 22"/>
          <p:cNvSpPr txBox="1">
            <a:spLocks/>
          </p:cNvSpPr>
          <p:nvPr/>
        </p:nvSpPr>
        <p:spPr>
          <a:xfrm>
            <a:off x="2156610" y="5043081"/>
            <a:ext cx="1697088" cy="820871"/>
          </a:xfrm>
          <a:prstGeom prst="rect">
            <a:avLst/>
          </a:prstGeom>
        </p:spPr>
        <p:txBody>
          <a:bodyPr>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b="1" dirty="0"/>
              <a:t>Text 02</a:t>
            </a:r>
          </a:p>
          <a:p>
            <a:pPr marL="0" indent="0" algn="ctr">
              <a:spcBef>
                <a:spcPts val="0"/>
              </a:spcBef>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p:txBody>
      </p:sp>
      <p:sp>
        <p:nvSpPr>
          <p:cNvPr id="39" name="Espace réservé du texte 22"/>
          <p:cNvSpPr txBox="1">
            <a:spLocks/>
          </p:cNvSpPr>
          <p:nvPr/>
        </p:nvSpPr>
        <p:spPr>
          <a:xfrm>
            <a:off x="3557183" y="4349971"/>
            <a:ext cx="1697088" cy="820871"/>
          </a:xfrm>
          <a:prstGeom prst="rect">
            <a:avLst/>
          </a:prstGeom>
        </p:spPr>
        <p:txBody>
          <a:bodyPr>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b="1" dirty="0"/>
              <a:t>Text 02</a:t>
            </a:r>
          </a:p>
          <a:p>
            <a:pPr marL="0" indent="0" algn="ctr">
              <a:spcBef>
                <a:spcPts val="0"/>
              </a:spcBef>
              <a:buFont typeface="Arial" panose="020B0604020202020204" pitchFamily="34" charset="0"/>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p:txBody>
      </p:sp>
      <p:sp>
        <p:nvSpPr>
          <p:cNvPr id="40" name="Ellipse 39"/>
          <p:cNvSpPr/>
          <p:nvPr/>
        </p:nvSpPr>
        <p:spPr>
          <a:xfrm>
            <a:off x="6055627" y="3988016"/>
            <a:ext cx="201574" cy="20157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Espace réservé du texte 22"/>
          <p:cNvSpPr txBox="1">
            <a:spLocks/>
          </p:cNvSpPr>
          <p:nvPr/>
        </p:nvSpPr>
        <p:spPr>
          <a:xfrm>
            <a:off x="5302314" y="4349971"/>
            <a:ext cx="1697088" cy="820871"/>
          </a:xfrm>
          <a:prstGeom prst="rect">
            <a:avLst/>
          </a:prstGeom>
        </p:spPr>
        <p:txBody>
          <a:bodyPr>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b="1" dirty="0"/>
              <a:t>Text 03</a:t>
            </a:r>
          </a:p>
          <a:p>
            <a:pPr marL="0" indent="0" algn="ctr">
              <a:spcBef>
                <a:spcPts val="0"/>
              </a:spcBef>
              <a:buFont typeface="Arial" panose="020B0604020202020204" pitchFamily="34" charset="0"/>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p:txBody>
      </p:sp>
      <p:sp>
        <p:nvSpPr>
          <p:cNvPr id="42" name="Espace réservé du texte 22"/>
          <p:cNvSpPr txBox="1">
            <a:spLocks/>
          </p:cNvSpPr>
          <p:nvPr/>
        </p:nvSpPr>
        <p:spPr>
          <a:xfrm>
            <a:off x="10027051" y="4349971"/>
            <a:ext cx="1697088" cy="820871"/>
          </a:xfrm>
          <a:prstGeom prst="rect">
            <a:avLst/>
          </a:prstGeom>
        </p:spPr>
        <p:txBody>
          <a:bodyPr>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b="1" dirty="0"/>
              <a:t>Text 05</a:t>
            </a:r>
          </a:p>
          <a:p>
            <a:pPr marL="0" indent="0" algn="ctr">
              <a:spcBef>
                <a:spcPts val="0"/>
              </a:spcBef>
              <a:buFont typeface="Arial" panose="020B0604020202020204" pitchFamily="34" charset="0"/>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p:txBody>
      </p:sp>
      <p:sp>
        <p:nvSpPr>
          <p:cNvPr id="43" name="Espace réservé du texte 22"/>
          <p:cNvSpPr txBox="1">
            <a:spLocks/>
          </p:cNvSpPr>
          <p:nvPr/>
        </p:nvSpPr>
        <p:spPr>
          <a:xfrm>
            <a:off x="7594809" y="5043081"/>
            <a:ext cx="1697088" cy="820871"/>
          </a:xfrm>
          <a:prstGeom prst="rect">
            <a:avLst/>
          </a:prstGeom>
        </p:spPr>
        <p:txBody>
          <a:bodyPr>
            <a:norm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600" b="1" dirty="0"/>
              <a:t>Text 04</a:t>
            </a:r>
          </a:p>
          <a:p>
            <a:pPr marL="0" indent="0" algn="ctr">
              <a:spcBef>
                <a:spcPts val="0"/>
              </a:spcBef>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a:p>
            <a:pPr marL="0" indent="0" algn="ctr">
              <a:spcBef>
                <a:spcPts val="0"/>
              </a:spcBef>
              <a:buNone/>
            </a:pPr>
            <a:r>
              <a:rPr lang="en-US" sz="1200" dirty="0">
                <a:latin typeface="Calibri Light" charset="0"/>
                <a:ea typeface="Calibri Light" charset="0"/>
                <a:cs typeface="Calibri Light" charset="0"/>
              </a:rPr>
              <a:t>Lorem Ipsum</a:t>
            </a:r>
          </a:p>
        </p:txBody>
      </p:sp>
    </p:spTree>
    <p:extLst>
      <p:ext uri="{BB962C8B-B14F-4D97-AF65-F5344CB8AC3E}">
        <p14:creationId xmlns:p14="http://schemas.microsoft.com/office/powerpoint/2010/main" val="1637356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6"/>
          <p:cNvSpPr>
            <a:spLocks noGrp="1"/>
          </p:cNvSpPr>
          <p:nvPr>
            <p:ph type="title"/>
          </p:nvPr>
        </p:nvSpPr>
        <p:spPr/>
        <p:txBody>
          <a:bodyPr/>
          <a:lstStyle/>
          <a:p>
            <a:r>
              <a:rPr lang="en-US" dirty="0"/>
              <a:t>This is Your Title</a:t>
            </a:r>
            <a:br>
              <a:rPr lang="en-US" dirty="0"/>
            </a:br>
            <a:r>
              <a:rPr lang="en-US" sz="2400" b="0" dirty="0">
                <a:latin typeface="Geogrotesque Sitel Light" charset="0"/>
              </a:rPr>
              <a:t>W</a:t>
            </a:r>
            <a:r>
              <a:rPr lang="en-US" sz="2400" b="0" dirty="0">
                <a:latin typeface="Geogrotesque Sitel Light" charset="0"/>
                <a:ea typeface="Geogrotesque Sitel Light" charset="0"/>
                <a:cs typeface="Geogrotesque Sitel Light" charset="0"/>
              </a:rPr>
              <a:t>ith a Subtitle</a:t>
            </a:r>
            <a:endParaRPr lang="en-US" dirty="0"/>
          </a:p>
        </p:txBody>
      </p:sp>
      <p:grpSp>
        <p:nvGrpSpPr>
          <p:cNvPr id="45" name="Groupe 15">
            <a:extLst>
              <a:ext uri="{FF2B5EF4-FFF2-40B4-BE49-F238E27FC236}">
                <a16:creationId xmlns="" xmlns:a16="http://schemas.microsoft.com/office/drawing/2014/main" id="{ED889A21-153F-2343-AB9E-A694515B75D4}"/>
              </a:ext>
            </a:extLst>
          </p:cNvPr>
          <p:cNvGrpSpPr/>
          <p:nvPr/>
        </p:nvGrpSpPr>
        <p:grpSpPr>
          <a:xfrm>
            <a:off x="3024102" y="2384656"/>
            <a:ext cx="896553" cy="896553"/>
            <a:chOff x="1386376" y="1155825"/>
            <a:chExt cx="2225993" cy="2225993"/>
          </a:xfrm>
        </p:grpSpPr>
        <p:sp>
          <p:nvSpPr>
            <p:cNvPr id="46" name="Oval 7">
              <a:hlinkClick r:id="rId2" action="ppaction://hlinkpres?slideindex=7&amp;slidetitle=PowerPoint Presentation"/>
            </p:cNvPr>
            <p:cNvSpPr/>
            <p:nvPr/>
          </p:nvSpPr>
          <p:spPr>
            <a:xfrm>
              <a:off x="1386376" y="1155825"/>
              <a:ext cx="2225993" cy="2225993"/>
            </a:xfrm>
            <a:prstGeom prst="ellipse">
              <a:avLst/>
            </a:prstGeom>
            <a:solidFill>
              <a:schemeClr val="accent3">
                <a:alpha val="9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47" name="Group 852"/>
            <p:cNvGrpSpPr>
              <a:grpSpLocks noChangeAspect="1"/>
            </p:cNvGrpSpPr>
            <p:nvPr/>
          </p:nvGrpSpPr>
          <p:grpSpPr bwMode="auto">
            <a:xfrm>
              <a:off x="1814884" y="1679537"/>
              <a:ext cx="1431687" cy="1233940"/>
              <a:chOff x="867" y="3048"/>
              <a:chExt cx="362" cy="312"/>
            </a:xfrm>
            <a:solidFill>
              <a:schemeClr val="bg1"/>
            </a:solidFill>
          </p:grpSpPr>
          <p:sp>
            <p:nvSpPr>
              <p:cNvPr id="48" name="Freeform 853"/>
              <p:cNvSpPr>
                <a:spLocks noEditPoints="1"/>
              </p:cNvSpPr>
              <p:nvPr/>
            </p:nvSpPr>
            <p:spPr bwMode="auto">
              <a:xfrm>
                <a:off x="867" y="3048"/>
                <a:ext cx="362" cy="312"/>
              </a:xfrm>
              <a:custGeom>
                <a:avLst/>
                <a:gdLst>
                  <a:gd name="T0" fmla="*/ 206 w 284"/>
                  <a:gd name="T1" fmla="*/ 0 h 244"/>
                  <a:gd name="T2" fmla="*/ 174 w 284"/>
                  <a:gd name="T3" fmla="*/ 26 h 244"/>
                  <a:gd name="T4" fmla="*/ 50 w 284"/>
                  <a:gd name="T5" fmla="*/ 56 h 244"/>
                  <a:gd name="T6" fmla="*/ 104 w 284"/>
                  <a:gd name="T7" fmla="*/ 82 h 244"/>
                  <a:gd name="T8" fmla="*/ 208 w 284"/>
                  <a:gd name="T9" fmla="*/ 149 h 244"/>
                  <a:gd name="T10" fmla="*/ 212 w 284"/>
                  <a:gd name="T11" fmla="*/ 173 h 244"/>
                  <a:gd name="T12" fmla="*/ 167 w 284"/>
                  <a:gd name="T13" fmla="*/ 146 h 244"/>
                  <a:gd name="T14" fmla="*/ 203 w 284"/>
                  <a:gd name="T15" fmla="*/ 191 h 244"/>
                  <a:gd name="T16" fmla="*/ 148 w 284"/>
                  <a:gd name="T17" fmla="*/ 156 h 244"/>
                  <a:gd name="T18" fmla="*/ 184 w 284"/>
                  <a:gd name="T19" fmla="*/ 210 h 244"/>
                  <a:gd name="T20" fmla="*/ 138 w 284"/>
                  <a:gd name="T21" fmla="*/ 174 h 244"/>
                  <a:gd name="T22" fmla="*/ 165 w 284"/>
                  <a:gd name="T23" fmla="*/ 219 h 244"/>
                  <a:gd name="T24" fmla="*/ 12 w 284"/>
                  <a:gd name="T25" fmla="*/ 86 h 244"/>
                  <a:gd name="T26" fmla="*/ 38 w 284"/>
                  <a:gd name="T27" fmla="*/ 130 h 244"/>
                  <a:gd name="T28" fmla="*/ 28 w 284"/>
                  <a:gd name="T29" fmla="*/ 164 h 244"/>
                  <a:gd name="T30" fmla="*/ 46 w 284"/>
                  <a:gd name="T31" fmla="*/ 183 h 244"/>
                  <a:gd name="T32" fmla="*/ 65 w 284"/>
                  <a:gd name="T33" fmla="*/ 202 h 244"/>
                  <a:gd name="T34" fmla="*/ 84 w 284"/>
                  <a:gd name="T35" fmla="*/ 221 h 244"/>
                  <a:gd name="T36" fmla="*/ 112 w 284"/>
                  <a:gd name="T37" fmla="*/ 224 h 244"/>
                  <a:gd name="T38" fmla="*/ 160 w 284"/>
                  <a:gd name="T39" fmla="*/ 244 h 244"/>
                  <a:gd name="T40" fmla="*/ 193 w 284"/>
                  <a:gd name="T41" fmla="*/ 219 h 244"/>
                  <a:gd name="T42" fmla="*/ 218 w 284"/>
                  <a:gd name="T43" fmla="*/ 187 h 244"/>
                  <a:gd name="T44" fmla="*/ 222 w 284"/>
                  <a:gd name="T45" fmla="*/ 145 h 244"/>
                  <a:gd name="T46" fmla="*/ 277 w 284"/>
                  <a:gd name="T47" fmla="*/ 63 h 244"/>
                  <a:gd name="T48" fmla="*/ 46 w 284"/>
                  <a:gd name="T49" fmla="*/ 139 h 244"/>
                  <a:gd name="T50" fmla="*/ 40 w 284"/>
                  <a:gd name="T51" fmla="*/ 159 h 244"/>
                  <a:gd name="T52" fmla="*/ 55 w 284"/>
                  <a:gd name="T53" fmla="*/ 168 h 244"/>
                  <a:gd name="T54" fmla="*/ 65 w 284"/>
                  <a:gd name="T55" fmla="*/ 177 h 244"/>
                  <a:gd name="T56" fmla="*/ 74 w 284"/>
                  <a:gd name="T57" fmla="*/ 193 h 244"/>
                  <a:gd name="T58" fmla="*/ 84 w 284"/>
                  <a:gd name="T59" fmla="*/ 177 h 244"/>
                  <a:gd name="T60" fmla="*/ 78 w 284"/>
                  <a:gd name="T61" fmla="*/ 196 h 244"/>
                  <a:gd name="T62" fmla="*/ 96 w 284"/>
                  <a:gd name="T63" fmla="*/ 215 h 244"/>
                  <a:gd name="T64" fmla="*/ 103 w 284"/>
                  <a:gd name="T65" fmla="*/ 196 h 244"/>
                  <a:gd name="T66" fmla="*/ 213 w 284"/>
                  <a:gd name="T67" fmla="*/ 136 h 244"/>
                  <a:gd name="T68" fmla="*/ 102 w 284"/>
                  <a:gd name="T69" fmla="*/ 60 h 244"/>
                  <a:gd name="T70" fmla="*/ 92 w 284"/>
                  <a:gd name="T71" fmla="*/ 79 h 244"/>
                  <a:gd name="T72" fmla="*/ 59 w 284"/>
                  <a:gd name="T73" fmla="*/ 73 h 244"/>
                  <a:gd name="T74" fmla="*/ 109 w 284"/>
                  <a:gd name="T75" fmla="*/ 27 h 244"/>
                  <a:gd name="T76" fmla="*/ 213 w 284"/>
                  <a:gd name="T77" fmla="*/ 136 h 244"/>
                  <a:gd name="T78" fmla="*/ 188 w 284"/>
                  <a:gd name="T79" fmla="*/ 37 h 244"/>
                  <a:gd name="T80" fmla="*/ 201 w 284"/>
                  <a:gd name="T81" fmla="*/ 14 h 244"/>
                  <a:gd name="T82" fmla="*/ 268 w 284"/>
                  <a:gd name="T83" fmla="*/ 72 h 244"/>
                  <a:gd name="T84" fmla="*/ 268 w 284"/>
                  <a:gd name="T85" fmla="*/ 8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4" h="244">
                    <a:moveTo>
                      <a:pt x="277" y="63"/>
                    </a:moveTo>
                    <a:cubicBezTo>
                      <a:pt x="220" y="5"/>
                      <a:pt x="220" y="5"/>
                      <a:pt x="220" y="5"/>
                    </a:cubicBezTo>
                    <a:cubicBezTo>
                      <a:pt x="216" y="2"/>
                      <a:pt x="211" y="0"/>
                      <a:pt x="206" y="0"/>
                    </a:cubicBezTo>
                    <a:cubicBezTo>
                      <a:pt x="201" y="0"/>
                      <a:pt x="196" y="2"/>
                      <a:pt x="192" y="5"/>
                    </a:cubicBezTo>
                    <a:cubicBezTo>
                      <a:pt x="179" y="19"/>
                      <a:pt x="179" y="19"/>
                      <a:pt x="179" y="19"/>
                    </a:cubicBezTo>
                    <a:cubicBezTo>
                      <a:pt x="177" y="21"/>
                      <a:pt x="175" y="23"/>
                      <a:pt x="174" y="26"/>
                    </a:cubicBezTo>
                    <a:cubicBezTo>
                      <a:pt x="111" y="15"/>
                      <a:pt x="111" y="15"/>
                      <a:pt x="111" y="15"/>
                    </a:cubicBezTo>
                    <a:cubicBezTo>
                      <a:pt x="111" y="15"/>
                      <a:pt x="111" y="15"/>
                      <a:pt x="111" y="15"/>
                    </a:cubicBezTo>
                    <a:cubicBezTo>
                      <a:pt x="83" y="9"/>
                      <a:pt x="55" y="27"/>
                      <a:pt x="50" y="56"/>
                    </a:cubicBezTo>
                    <a:cubicBezTo>
                      <a:pt x="47" y="70"/>
                      <a:pt x="47" y="70"/>
                      <a:pt x="47" y="70"/>
                    </a:cubicBezTo>
                    <a:cubicBezTo>
                      <a:pt x="43" y="86"/>
                      <a:pt x="54" y="102"/>
                      <a:pt x="70" y="105"/>
                    </a:cubicBezTo>
                    <a:cubicBezTo>
                      <a:pt x="86" y="108"/>
                      <a:pt x="101" y="98"/>
                      <a:pt x="104" y="82"/>
                    </a:cubicBezTo>
                    <a:cubicBezTo>
                      <a:pt x="106" y="73"/>
                      <a:pt x="106" y="73"/>
                      <a:pt x="106" y="73"/>
                    </a:cubicBezTo>
                    <a:cubicBezTo>
                      <a:pt x="134" y="75"/>
                      <a:pt x="134" y="75"/>
                      <a:pt x="134" y="75"/>
                    </a:cubicBezTo>
                    <a:cubicBezTo>
                      <a:pt x="208" y="149"/>
                      <a:pt x="208" y="149"/>
                      <a:pt x="208" y="149"/>
                    </a:cubicBezTo>
                    <a:cubicBezTo>
                      <a:pt x="222" y="163"/>
                      <a:pt x="222" y="163"/>
                      <a:pt x="222" y="163"/>
                    </a:cubicBezTo>
                    <a:cubicBezTo>
                      <a:pt x="224" y="165"/>
                      <a:pt x="224" y="170"/>
                      <a:pt x="222" y="173"/>
                    </a:cubicBezTo>
                    <a:cubicBezTo>
                      <a:pt x="219" y="175"/>
                      <a:pt x="215" y="175"/>
                      <a:pt x="212" y="173"/>
                    </a:cubicBezTo>
                    <a:cubicBezTo>
                      <a:pt x="176" y="137"/>
                      <a:pt x="176" y="137"/>
                      <a:pt x="176" y="137"/>
                    </a:cubicBezTo>
                    <a:cubicBezTo>
                      <a:pt x="174" y="134"/>
                      <a:pt x="169" y="134"/>
                      <a:pt x="167" y="137"/>
                    </a:cubicBezTo>
                    <a:cubicBezTo>
                      <a:pt x="164" y="139"/>
                      <a:pt x="164" y="143"/>
                      <a:pt x="167" y="146"/>
                    </a:cubicBezTo>
                    <a:cubicBezTo>
                      <a:pt x="203" y="182"/>
                      <a:pt x="203" y="182"/>
                      <a:pt x="203" y="182"/>
                    </a:cubicBezTo>
                    <a:cubicBezTo>
                      <a:pt x="204" y="183"/>
                      <a:pt x="205" y="185"/>
                      <a:pt x="205" y="187"/>
                    </a:cubicBezTo>
                    <a:cubicBezTo>
                      <a:pt x="205" y="188"/>
                      <a:pt x="204" y="190"/>
                      <a:pt x="203" y="191"/>
                    </a:cubicBezTo>
                    <a:cubicBezTo>
                      <a:pt x="200" y="194"/>
                      <a:pt x="196" y="194"/>
                      <a:pt x="193" y="191"/>
                    </a:cubicBezTo>
                    <a:cubicBezTo>
                      <a:pt x="157" y="156"/>
                      <a:pt x="157" y="156"/>
                      <a:pt x="157" y="156"/>
                    </a:cubicBezTo>
                    <a:cubicBezTo>
                      <a:pt x="155" y="153"/>
                      <a:pt x="151" y="153"/>
                      <a:pt x="148" y="156"/>
                    </a:cubicBezTo>
                    <a:cubicBezTo>
                      <a:pt x="146" y="158"/>
                      <a:pt x="146" y="162"/>
                      <a:pt x="148" y="165"/>
                    </a:cubicBezTo>
                    <a:cubicBezTo>
                      <a:pt x="184" y="201"/>
                      <a:pt x="184" y="201"/>
                      <a:pt x="184" y="201"/>
                    </a:cubicBezTo>
                    <a:cubicBezTo>
                      <a:pt x="187" y="203"/>
                      <a:pt x="187" y="208"/>
                      <a:pt x="184" y="210"/>
                    </a:cubicBezTo>
                    <a:cubicBezTo>
                      <a:pt x="183" y="212"/>
                      <a:pt x="181" y="212"/>
                      <a:pt x="179" y="212"/>
                    </a:cubicBezTo>
                    <a:cubicBezTo>
                      <a:pt x="177" y="212"/>
                      <a:pt x="175" y="212"/>
                      <a:pt x="174" y="210"/>
                    </a:cubicBezTo>
                    <a:cubicBezTo>
                      <a:pt x="138" y="174"/>
                      <a:pt x="138" y="174"/>
                      <a:pt x="138" y="174"/>
                    </a:cubicBezTo>
                    <a:cubicBezTo>
                      <a:pt x="136" y="172"/>
                      <a:pt x="132" y="172"/>
                      <a:pt x="129" y="174"/>
                    </a:cubicBezTo>
                    <a:cubicBezTo>
                      <a:pt x="127" y="177"/>
                      <a:pt x="127" y="181"/>
                      <a:pt x="129" y="184"/>
                    </a:cubicBezTo>
                    <a:cubicBezTo>
                      <a:pt x="165" y="219"/>
                      <a:pt x="165" y="219"/>
                      <a:pt x="165" y="219"/>
                    </a:cubicBezTo>
                    <a:cubicBezTo>
                      <a:pt x="168" y="222"/>
                      <a:pt x="168" y="227"/>
                      <a:pt x="165" y="229"/>
                    </a:cubicBezTo>
                    <a:cubicBezTo>
                      <a:pt x="162" y="232"/>
                      <a:pt x="158" y="232"/>
                      <a:pt x="155" y="229"/>
                    </a:cubicBezTo>
                    <a:cubicBezTo>
                      <a:pt x="12" y="86"/>
                      <a:pt x="12" y="86"/>
                      <a:pt x="12" y="86"/>
                    </a:cubicBezTo>
                    <a:cubicBezTo>
                      <a:pt x="9" y="83"/>
                      <a:pt x="5" y="83"/>
                      <a:pt x="3" y="86"/>
                    </a:cubicBezTo>
                    <a:cubicBezTo>
                      <a:pt x="0" y="88"/>
                      <a:pt x="0" y="92"/>
                      <a:pt x="3" y="95"/>
                    </a:cubicBezTo>
                    <a:cubicBezTo>
                      <a:pt x="38" y="130"/>
                      <a:pt x="38" y="130"/>
                      <a:pt x="38" y="130"/>
                    </a:cubicBezTo>
                    <a:cubicBezTo>
                      <a:pt x="28" y="140"/>
                      <a:pt x="28" y="140"/>
                      <a:pt x="28" y="140"/>
                    </a:cubicBezTo>
                    <a:cubicBezTo>
                      <a:pt x="24" y="143"/>
                      <a:pt x="22" y="147"/>
                      <a:pt x="22" y="152"/>
                    </a:cubicBezTo>
                    <a:cubicBezTo>
                      <a:pt x="22" y="157"/>
                      <a:pt x="24" y="161"/>
                      <a:pt x="28" y="164"/>
                    </a:cubicBezTo>
                    <a:cubicBezTo>
                      <a:pt x="31" y="168"/>
                      <a:pt x="31" y="168"/>
                      <a:pt x="31" y="168"/>
                    </a:cubicBezTo>
                    <a:cubicBezTo>
                      <a:pt x="34" y="170"/>
                      <a:pt x="37" y="172"/>
                      <a:pt x="41" y="173"/>
                    </a:cubicBezTo>
                    <a:cubicBezTo>
                      <a:pt x="42" y="177"/>
                      <a:pt x="44" y="180"/>
                      <a:pt x="46" y="183"/>
                    </a:cubicBezTo>
                    <a:cubicBezTo>
                      <a:pt x="50" y="186"/>
                      <a:pt x="50" y="186"/>
                      <a:pt x="50" y="186"/>
                    </a:cubicBezTo>
                    <a:cubicBezTo>
                      <a:pt x="53" y="189"/>
                      <a:pt x="56" y="191"/>
                      <a:pt x="60" y="191"/>
                    </a:cubicBezTo>
                    <a:cubicBezTo>
                      <a:pt x="61" y="195"/>
                      <a:pt x="62" y="199"/>
                      <a:pt x="65" y="202"/>
                    </a:cubicBezTo>
                    <a:cubicBezTo>
                      <a:pt x="69" y="205"/>
                      <a:pt x="69" y="205"/>
                      <a:pt x="69" y="205"/>
                    </a:cubicBezTo>
                    <a:cubicBezTo>
                      <a:pt x="71" y="208"/>
                      <a:pt x="75" y="210"/>
                      <a:pt x="79" y="210"/>
                    </a:cubicBezTo>
                    <a:cubicBezTo>
                      <a:pt x="80" y="214"/>
                      <a:pt x="81" y="218"/>
                      <a:pt x="84" y="221"/>
                    </a:cubicBezTo>
                    <a:cubicBezTo>
                      <a:pt x="87" y="224"/>
                      <a:pt x="87" y="224"/>
                      <a:pt x="87" y="224"/>
                    </a:cubicBezTo>
                    <a:cubicBezTo>
                      <a:pt x="91" y="228"/>
                      <a:pt x="95" y="229"/>
                      <a:pt x="100" y="229"/>
                    </a:cubicBezTo>
                    <a:cubicBezTo>
                      <a:pt x="104" y="229"/>
                      <a:pt x="109" y="228"/>
                      <a:pt x="112" y="224"/>
                    </a:cubicBezTo>
                    <a:cubicBezTo>
                      <a:pt x="122" y="214"/>
                      <a:pt x="122" y="214"/>
                      <a:pt x="122" y="214"/>
                    </a:cubicBezTo>
                    <a:cubicBezTo>
                      <a:pt x="146" y="238"/>
                      <a:pt x="146" y="238"/>
                      <a:pt x="146" y="238"/>
                    </a:cubicBezTo>
                    <a:cubicBezTo>
                      <a:pt x="150" y="242"/>
                      <a:pt x="155" y="244"/>
                      <a:pt x="160" y="244"/>
                    </a:cubicBezTo>
                    <a:cubicBezTo>
                      <a:pt x="165" y="244"/>
                      <a:pt x="170" y="242"/>
                      <a:pt x="174" y="238"/>
                    </a:cubicBezTo>
                    <a:cubicBezTo>
                      <a:pt x="178" y="235"/>
                      <a:pt x="180" y="230"/>
                      <a:pt x="180" y="225"/>
                    </a:cubicBezTo>
                    <a:cubicBezTo>
                      <a:pt x="185" y="225"/>
                      <a:pt x="189" y="223"/>
                      <a:pt x="193" y="219"/>
                    </a:cubicBezTo>
                    <a:cubicBezTo>
                      <a:pt x="197" y="216"/>
                      <a:pt x="199" y="211"/>
                      <a:pt x="199" y="206"/>
                    </a:cubicBezTo>
                    <a:cubicBezTo>
                      <a:pt x="204" y="206"/>
                      <a:pt x="208" y="204"/>
                      <a:pt x="212" y="201"/>
                    </a:cubicBezTo>
                    <a:cubicBezTo>
                      <a:pt x="216" y="197"/>
                      <a:pt x="217" y="192"/>
                      <a:pt x="218" y="187"/>
                    </a:cubicBezTo>
                    <a:cubicBezTo>
                      <a:pt x="222" y="187"/>
                      <a:pt x="227" y="185"/>
                      <a:pt x="231" y="182"/>
                    </a:cubicBezTo>
                    <a:cubicBezTo>
                      <a:pt x="238" y="174"/>
                      <a:pt x="238" y="161"/>
                      <a:pt x="231" y="154"/>
                    </a:cubicBezTo>
                    <a:cubicBezTo>
                      <a:pt x="222" y="145"/>
                      <a:pt x="222" y="145"/>
                      <a:pt x="222" y="145"/>
                    </a:cubicBezTo>
                    <a:cubicBezTo>
                      <a:pt x="254" y="112"/>
                      <a:pt x="254" y="112"/>
                      <a:pt x="254" y="112"/>
                    </a:cubicBezTo>
                    <a:cubicBezTo>
                      <a:pt x="277" y="90"/>
                      <a:pt x="277" y="90"/>
                      <a:pt x="277" y="90"/>
                    </a:cubicBezTo>
                    <a:cubicBezTo>
                      <a:pt x="284" y="82"/>
                      <a:pt x="284" y="70"/>
                      <a:pt x="277" y="63"/>
                    </a:cubicBezTo>
                    <a:close/>
                    <a:moveTo>
                      <a:pt x="37" y="155"/>
                    </a:moveTo>
                    <a:cubicBezTo>
                      <a:pt x="35" y="153"/>
                      <a:pt x="35" y="151"/>
                      <a:pt x="37" y="149"/>
                    </a:cubicBezTo>
                    <a:cubicBezTo>
                      <a:pt x="46" y="139"/>
                      <a:pt x="46" y="139"/>
                      <a:pt x="46" y="139"/>
                    </a:cubicBezTo>
                    <a:cubicBezTo>
                      <a:pt x="56" y="149"/>
                      <a:pt x="56" y="149"/>
                      <a:pt x="56" y="149"/>
                    </a:cubicBezTo>
                    <a:cubicBezTo>
                      <a:pt x="46" y="159"/>
                      <a:pt x="46" y="159"/>
                      <a:pt x="46" y="159"/>
                    </a:cubicBezTo>
                    <a:cubicBezTo>
                      <a:pt x="45" y="160"/>
                      <a:pt x="42" y="160"/>
                      <a:pt x="40" y="159"/>
                    </a:cubicBezTo>
                    <a:lnTo>
                      <a:pt x="37" y="155"/>
                    </a:lnTo>
                    <a:close/>
                    <a:moveTo>
                      <a:pt x="55" y="174"/>
                    </a:moveTo>
                    <a:cubicBezTo>
                      <a:pt x="54" y="172"/>
                      <a:pt x="54" y="169"/>
                      <a:pt x="55" y="168"/>
                    </a:cubicBezTo>
                    <a:cubicBezTo>
                      <a:pt x="65" y="158"/>
                      <a:pt x="65" y="158"/>
                      <a:pt x="65" y="158"/>
                    </a:cubicBezTo>
                    <a:cubicBezTo>
                      <a:pt x="75" y="168"/>
                      <a:pt x="75" y="168"/>
                      <a:pt x="75" y="168"/>
                    </a:cubicBezTo>
                    <a:cubicBezTo>
                      <a:pt x="65" y="177"/>
                      <a:pt x="65" y="177"/>
                      <a:pt x="65" y="177"/>
                    </a:cubicBezTo>
                    <a:cubicBezTo>
                      <a:pt x="63" y="179"/>
                      <a:pt x="61" y="179"/>
                      <a:pt x="59" y="177"/>
                    </a:cubicBezTo>
                    <a:lnTo>
                      <a:pt x="55" y="174"/>
                    </a:lnTo>
                    <a:close/>
                    <a:moveTo>
                      <a:pt x="74" y="193"/>
                    </a:moveTo>
                    <a:cubicBezTo>
                      <a:pt x="73" y="192"/>
                      <a:pt x="73" y="191"/>
                      <a:pt x="73" y="190"/>
                    </a:cubicBezTo>
                    <a:cubicBezTo>
                      <a:pt x="73" y="189"/>
                      <a:pt x="73" y="187"/>
                      <a:pt x="74" y="186"/>
                    </a:cubicBezTo>
                    <a:cubicBezTo>
                      <a:pt x="84" y="177"/>
                      <a:pt x="84" y="177"/>
                      <a:pt x="84" y="177"/>
                    </a:cubicBezTo>
                    <a:cubicBezTo>
                      <a:pt x="94" y="187"/>
                      <a:pt x="94" y="187"/>
                      <a:pt x="94" y="187"/>
                    </a:cubicBezTo>
                    <a:cubicBezTo>
                      <a:pt x="84" y="196"/>
                      <a:pt x="84" y="196"/>
                      <a:pt x="84" y="196"/>
                    </a:cubicBezTo>
                    <a:cubicBezTo>
                      <a:pt x="82" y="198"/>
                      <a:pt x="79" y="198"/>
                      <a:pt x="78" y="196"/>
                    </a:cubicBezTo>
                    <a:lnTo>
                      <a:pt x="74" y="193"/>
                    </a:lnTo>
                    <a:close/>
                    <a:moveTo>
                      <a:pt x="103" y="215"/>
                    </a:moveTo>
                    <a:cubicBezTo>
                      <a:pt x="101" y="217"/>
                      <a:pt x="98" y="217"/>
                      <a:pt x="96" y="215"/>
                    </a:cubicBezTo>
                    <a:cubicBezTo>
                      <a:pt x="93" y="212"/>
                      <a:pt x="93" y="212"/>
                      <a:pt x="93" y="212"/>
                    </a:cubicBezTo>
                    <a:cubicBezTo>
                      <a:pt x="91" y="210"/>
                      <a:pt x="91" y="207"/>
                      <a:pt x="93" y="205"/>
                    </a:cubicBezTo>
                    <a:cubicBezTo>
                      <a:pt x="103" y="196"/>
                      <a:pt x="103" y="196"/>
                      <a:pt x="103" y="196"/>
                    </a:cubicBezTo>
                    <a:cubicBezTo>
                      <a:pt x="112" y="206"/>
                      <a:pt x="112" y="206"/>
                      <a:pt x="112" y="206"/>
                    </a:cubicBezTo>
                    <a:lnTo>
                      <a:pt x="103" y="215"/>
                    </a:lnTo>
                    <a:close/>
                    <a:moveTo>
                      <a:pt x="213" y="136"/>
                    </a:moveTo>
                    <a:cubicBezTo>
                      <a:pt x="142" y="65"/>
                      <a:pt x="142" y="65"/>
                      <a:pt x="142" y="65"/>
                    </a:cubicBezTo>
                    <a:cubicBezTo>
                      <a:pt x="141" y="64"/>
                      <a:pt x="139" y="63"/>
                      <a:pt x="138" y="63"/>
                    </a:cubicBezTo>
                    <a:cubicBezTo>
                      <a:pt x="102" y="60"/>
                      <a:pt x="102" y="60"/>
                      <a:pt x="102" y="60"/>
                    </a:cubicBezTo>
                    <a:cubicBezTo>
                      <a:pt x="101" y="60"/>
                      <a:pt x="101" y="60"/>
                      <a:pt x="101" y="60"/>
                    </a:cubicBezTo>
                    <a:cubicBezTo>
                      <a:pt x="98" y="60"/>
                      <a:pt x="95" y="62"/>
                      <a:pt x="95" y="65"/>
                    </a:cubicBezTo>
                    <a:cubicBezTo>
                      <a:pt x="92" y="79"/>
                      <a:pt x="92" y="79"/>
                      <a:pt x="92" y="79"/>
                    </a:cubicBezTo>
                    <a:cubicBezTo>
                      <a:pt x="90" y="88"/>
                      <a:pt x="81" y="94"/>
                      <a:pt x="72" y="92"/>
                    </a:cubicBezTo>
                    <a:cubicBezTo>
                      <a:pt x="68" y="91"/>
                      <a:pt x="64" y="89"/>
                      <a:pt x="62" y="85"/>
                    </a:cubicBezTo>
                    <a:cubicBezTo>
                      <a:pt x="59" y="82"/>
                      <a:pt x="58" y="77"/>
                      <a:pt x="59" y="73"/>
                    </a:cubicBezTo>
                    <a:cubicBezTo>
                      <a:pt x="62" y="58"/>
                      <a:pt x="62" y="58"/>
                      <a:pt x="62" y="58"/>
                    </a:cubicBezTo>
                    <a:cubicBezTo>
                      <a:pt x="66" y="37"/>
                      <a:pt x="87" y="23"/>
                      <a:pt x="109" y="27"/>
                    </a:cubicBezTo>
                    <a:cubicBezTo>
                      <a:pt x="109" y="27"/>
                      <a:pt x="109" y="27"/>
                      <a:pt x="109" y="27"/>
                    </a:cubicBezTo>
                    <a:cubicBezTo>
                      <a:pt x="171" y="38"/>
                      <a:pt x="171" y="38"/>
                      <a:pt x="171" y="38"/>
                    </a:cubicBezTo>
                    <a:cubicBezTo>
                      <a:pt x="241" y="108"/>
                      <a:pt x="241" y="108"/>
                      <a:pt x="241" y="108"/>
                    </a:cubicBezTo>
                    <a:lnTo>
                      <a:pt x="213" y="136"/>
                    </a:lnTo>
                    <a:close/>
                    <a:moveTo>
                      <a:pt x="268" y="81"/>
                    </a:moveTo>
                    <a:cubicBezTo>
                      <a:pt x="250" y="99"/>
                      <a:pt x="250" y="99"/>
                      <a:pt x="250" y="99"/>
                    </a:cubicBezTo>
                    <a:cubicBezTo>
                      <a:pt x="188" y="37"/>
                      <a:pt x="188" y="37"/>
                      <a:pt x="188" y="37"/>
                    </a:cubicBezTo>
                    <a:cubicBezTo>
                      <a:pt x="187" y="36"/>
                      <a:pt x="186" y="34"/>
                      <a:pt x="186" y="32"/>
                    </a:cubicBezTo>
                    <a:cubicBezTo>
                      <a:pt x="186" y="31"/>
                      <a:pt x="187" y="29"/>
                      <a:pt x="188" y="28"/>
                    </a:cubicBezTo>
                    <a:cubicBezTo>
                      <a:pt x="201" y="14"/>
                      <a:pt x="201" y="14"/>
                      <a:pt x="201" y="14"/>
                    </a:cubicBezTo>
                    <a:cubicBezTo>
                      <a:pt x="203" y="13"/>
                      <a:pt x="204" y="12"/>
                      <a:pt x="206" y="12"/>
                    </a:cubicBezTo>
                    <a:cubicBezTo>
                      <a:pt x="208" y="12"/>
                      <a:pt x="209" y="13"/>
                      <a:pt x="210" y="14"/>
                    </a:cubicBezTo>
                    <a:cubicBezTo>
                      <a:pt x="268" y="72"/>
                      <a:pt x="268" y="72"/>
                      <a:pt x="268" y="72"/>
                    </a:cubicBezTo>
                    <a:cubicBezTo>
                      <a:pt x="269" y="73"/>
                      <a:pt x="270" y="75"/>
                      <a:pt x="270" y="76"/>
                    </a:cubicBezTo>
                    <a:cubicBezTo>
                      <a:pt x="270" y="78"/>
                      <a:pt x="269" y="80"/>
                      <a:pt x="268" y="81"/>
                    </a:cubicBezTo>
                    <a:close/>
                    <a:moveTo>
                      <a:pt x="268" y="81"/>
                    </a:moveTo>
                    <a:cubicBezTo>
                      <a:pt x="268" y="81"/>
                      <a:pt x="268" y="81"/>
                      <a:pt x="268" y="8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4" name="Freeform 854"/>
              <p:cNvSpPr>
                <a:spLocks noEditPoints="1"/>
              </p:cNvSpPr>
              <p:nvPr/>
            </p:nvSpPr>
            <p:spPr bwMode="auto">
              <a:xfrm>
                <a:off x="1139" y="3146"/>
                <a:ext cx="13" cy="13"/>
              </a:xfrm>
              <a:custGeom>
                <a:avLst/>
                <a:gdLst>
                  <a:gd name="T0" fmla="*/ 13 w 13"/>
                  <a:gd name="T1" fmla="*/ 7 h 13"/>
                  <a:gd name="T2" fmla="*/ 6 w 13"/>
                  <a:gd name="T3" fmla="*/ 13 h 13"/>
                  <a:gd name="T4" fmla="*/ 0 w 13"/>
                  <a:gd name="T5" fmla="*/ 7 h 13"/>
                  <a:gd name="T6" fmla="*/ 6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6" y="13"/>
                    </a:cubicBezTo>
                    <a:cubicBezTo>
                      <a:pt x="3" y="13"/>
                      <a:pt x="0" y="10"/>
                      <a:pt x="0" y="7"/>
                    </a:cubicBezTo>
                    <a:cubicBezTo>
                      <a:pt x="0" y="3"/>
                      <a:pt x="3" y="0"/>
                      <a:pt x="6" y="0"/>
                    </a:cubicBezTo>
                    <a:cubicBezTo>
                      <a:pt x="10" y="0"/>
                      <a:pt x="13" y="3"/>
                      <a:pt x="13" y="7"/>
                    </a:cubicBezTo>
                    <a:close/>
                    <a:moveTo>
                      <a:pt x="13" y="7"/>
                    </a:moveTo>
                    <a:cubicBezTo>
                      <a:pt x="13" y="7"/>
                      <a:pt x="13" y="7"/>
                      <a:pt x="1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grpSp>
      <p:grpSp>
        <p:nvGrpSpPr>
          <p:cNvPr id="68" name="Group 234"/>
          <p:cNvGrpSpPr>
            <a:grpSpLocks noChangeAspect="1"/>
          </p:cNvGrpSpPr>
          <p:nvPr/>
        </p:nvGrpSpPr>
        <p:grpSpPr bwMode="auto">
          <a:xfrm>
            <a:off x="5829995" y="2378834"/>
            <a:ext cx="533367" cy="378463"/>
            <a:chOff x="2221" y="2817"/>
            <a:chExt cx="303" cy="215"/>
          </a:xfrm>
          <a:solidFill>
            <a:schemeClr val="bg1"/>
          </a:solidFill>
        </p:grpSpPr>
        <p:sp>
          <p:nvSpPr>
            <p:cNvPr id="71" name="Freeform 235"/>
            <p:cNvSpPr>
              <a:spLocks noEditPoints="1"/>
            </p:cNvSpPr>
            <p:nvPr/>
          </p:nvSpPr>
          <p:spPr bwMode="auto">
            <a:xfrm>
              <a:off x="2221" y="2817"/>
              <a:ext cx="303" cy="215"/>
            </a:xfrm>
            <a:custGeom>
              <a:avLst/>
              <a:gdLst>
                <a:gd name="T0" fmla="*/ 259 w 261"/>
                <a:gd name="T1" fmla="*/ 118 h 185"/>
                <a:gd name="T2" fmla="*/ 220 w 261"/>
                <a:gd name="T3" fmla="*/ 37 h 185"/>
                <a:gd name="T4" fmla="*/ 138 w 261"/>
                <a:gd name="T5" fmla="*/ 1 h 185"/>
                <a:gd name="T6" fmla="*/ 85 w 261"/>
                <a:gd name="T7" fmla="*/ 9 h 185"/>
                <a:gd name="T8" fmla="*/ 41 w 261"/>
                <a:gd name="T9" fmla="*/ 36 h 185"/>
                <a:gd name="T10" fmla="*/ 11 w 261"/>
                <a:gd name="T11" fmla="*/ 78 h 185"/>
                <a:gd name="T12" fmla="*/ 0 w 261"/>
                <a:gd name="T13" fmla="*/ 130 h 185"/>
                <a:gd name="T14" fmla="*/ 7 w 261"/>
                <a:gd name="T15" fmla="*/ 172 h 185"/>
                <a:gd name="T16" fmla="*/ 25 w 261"/>
                <a:gd name="T17" fmla="*/ 185 h 185"/>
                <a:gd name="T18" fmla="*/ 234 w 261"/>
                <a:gd name="T19" fmla="*/ 185 h 185"/>
                <a:gd name="T20" fmla="*/ 253 w 261"/>
                <a:gd name="T21" fmla="*/ 172 h 185"/>
                <a:gd name="T22" fmla="*/ 259 w 261"/>
                <a:gd name="T23" fmla="*/ 118 h 185"/>
                <a:gd name="T24" fmla="*/ 241 w 261"/>
                <a:gd name="T25" fmla="*/ 168 h 185"/>
                <a:gd name="T26" fmla="*/ 234 w 261"/>
                <a:gd name="T27" fmla="*/ 173 h 185"/>
                <a:gd name="T28" fmla="*/ 25 w 261"/>
                <a:gd name="T29" fmla="*/ 173 h 185"/>
                <a:gd name="T30" fmla="*/ 18 w 261"/>
                <a:gd name="T31" fmla="*/ 168 h 185"/>
                <a:gd name="T32" fmla="*/ 12 w 261"/>
                <a:gd name="T33" fmla="*/ 130 h 185"/>
                <a:gd name="T34" fmla="*/ 22 w 261"/>
                <a:gd name="T35" fmla="*/ 83 h 185"/>
                <a:gd name="T36" fmla="*/ 49 w 261"/>
                <a:gd name="T37" fmla="*/ 45 h 185"/>
                <a:gd name="T38" fmla="*/ 130 w 261"/>
                <a:gd name="T39" fmla="*/ 13 h 185"/>
                <a:gd name="T40" fmla="*/ 137 w 261"/>
                <a:gd name="T41" fmla="*/ 13 h 185"/>
                <a:gd name="T42" fmla="*/ 247 w 261"/>
                <a:gd name="T43" fmla="*/ 119 h 185"/>
                <a:gd name="T44" fmla="*/ 241 w 261"/>
                <a:gd name="T45" fmla="*/ 16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85">
                  <a:moveTo>
                    <a:pt x="259" y="118"/>
                  </a:moveTo>
                  <a:cubicBezTo>
                    <a:pt x="256" y="87"/>
                    <a:pt x="242" y="59"/>
                    <a:pt x="220" y="37"/>
                  </a:cubicBezTo>
                  <a:cubicBezTo>
                    <a:pt x="198" y="16"/>
                    <a:pt x="169" y="3"/>
                    <a:pt x="138" y="1"/>
                  </a:cubicBezTo>
                  <a:cubicBezTo>
                    <a:pt x="120" y="0"/>
                    <a:pt x="102" y="2"/>
                    <a:pt x="85" y="9"/>
                  </a:cubicBezTo>
                  <a:cubicBezTo>
                    <a:pt x="69" y="15"/>
                    <a:pt x="54" y="24"/>
                    <a:pt x="41" y="36"/>
                  </a:cubicBezTo>
                  <a:cubicBezTo>
                    <a:pt x="28" y="48"/>
                    <a:pt x="18" y="62"/>
                    <a:pt x="11" y="78"/>
                  </a:cubicBezTo>
                  <a:cubicBezTo>
                    <a:pt x="4" y="94"/>
                    <a:pt x="0" y="112"/>
                    <a:pt x="0" y="130"/>
                  </a:cubicBezTo>
                  <a:cubicBezTo>
                    <a:pt x="0" y="145"/>
                    <a:pt x="3" y="159"/>
                    <a:pt x="7" y="172"/>
                  </a:cubicBezTo>
                  <a:cubicBezTo>
                    <a:pt x="10" y="180"/>
                    <a:pt x="17" y="185"/>
                    <a:pt x="25" y="185"/>
                  </a:cubicBezTo>
                  <a:cubicBezTo>
                    <a:pt x="234" y="185"/>
                    <a:pt x="234" y="185"/>
                    <a:pt x="234" y="185"/>
                  </a:cubicBezTo>
                  <a:cubicBezTo>
                    <a:pt x="243" y="185"/>
                    <a:pt x="250" y="180"/>
                    <a:pt x="253" y="172"/>
                  </a:cubicBezTo>
                  <a:cubicBezTo>
                    <a:pt x="258" y="155"/>
                    <a:pt x="261" y="136"/>
                    <a:pt x="259" y="118"/>
                  </a:cubicBezTo>
                  <a:close/>
                  <a:moveTo>
                    <a:pt x="241" y="168"/>
                  </a:moveTo>
                  <a:cubicBezTo>
                    <a:pt x="240" y="171"/>
                    <a:pt x="238" y="173"/>
                    <a:pt x="234" y="173"/>
                  </a:cubicBezTo>
                  <a:cubicBezTo>
                    <a:pt x="25" y="173"/>
                    <a:pt x="25" y="173"/>
                    <a:pt x="25" y="173"/>
                  </a:cubicBezTo>
                  <a:cubicBezTo>
                    <a:pt x="22" y="173"/>
                    <a:pt x="19" y="171"/>
                    <a:pt x="18" y="168"/>
                  </a:cubicBezTo>
                  <a:cubicBezTo>
                    <a:pt x="14" y="156"/>
                    <a:pt x="12" y="143"/>
                    <a:pt x="12" y="130"/>
                  </a:cubicBezTo>
                  <a:cubicBezTo>
                    <a:pt x="12" y="114"/>
                    <a:pt x="16" y="98"/>
                    <a:pt x="22" y="83"/>
                  </a:cubicBezTo>
                  <a:cubicBezTo>
                    <a:pt x="29" y="68"/>
                    <a:pt x="38" y="55"/>
                    <a:pt x="49" y="45"/>
                  </a:cubicBezTo>
                  <a:cubicBezTo>
                    <a:pt x="71" y="24"/>
                    <a:pt x="100" y="13"/>
                    <a:pt x="130" y="13"/>
                  </a:cubicBezTo>
                  <a:cubicBezTo>
                    <a:pt x="132" y="13"/>
                    <a:pt x="135" y="13"/>
                    <a:pt x="137" y="13"/>
                  </a:cubicBezTo>
                  <a:cubicBezTo>
                    <a:pt x="195" y="16"/>
                    <a:pt x="242" y="62"/>
                    <a:pt x="247" y="119"/>
                  </a:cubicBezTo>
                  <a:cubicBezTo>
                    <a:pt x="249" y="136"/>
                    <a:pt x="247" y="152"/>
                    <a:pt x="241" y="1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2" name="Freeform 236"/>
            <p:cNvSpPr>
              <a:spLocks noEditPoints="1"/>
            </p:cNvSpPr>
            <p:nvPr/>
          </p:nvSpPr>
          <p:spPr bwMode="auto">
            <a:xfrm>
              <a:off x="2351" y="2902"/>
              <a:ext cx="84" cy="82"/>
            </a:xfrm>
            <a:custGeom>
              <a:avLst/>
              <a:gdLst>
                <a:gd name="T0" fmla="*/ 63 w 72"/>
                <a:gd name="T1" fmla="*/ 1 h 71"/>
                <a:gd name="T2" fmla="*/ 15 w 72"/>
                <a:gd name="T3" fmla="*/ 36 h 71"/>
                <a:gd name="T4" fmla="*/ 14 w 72"/>
                <a:gd name="T5" fmla="*/ 37 h 71"/>
                <a:gd name="T6" fmla="*/ 0 w 72"/>
                <a:gd name="T7" fmla="*/ 54 h 71"/>
                <a:gd name="T8" fmla="*/ 18 w 72"/>
                <a:gd name="T9" fmla="*/ 71 h 71"/>
                <a:gd name="T10" fmla="*/ 35 w 72"/>
                <a:gd name="T11" fmla="*/ 58 h 71"/>
                <a:gd name="T12" fmla="*/ 35 w 72"/>
                <a:gd name="T13" fmla="*/ 57 h 71"/>
                <a:gd name="T14" fmla="*/ 70 w 72"/>
                <a:gd name="T15" fmla="*/ 9 h 71"/>
                <a:gd name="T16" fmla="*/ 70 w 72"/>
                <a:gd name="T17" fmla="*/ 2 h 71"/>
                <a:gd name="T18" fmla="*/ 63 w 72"/>
                <a:gd name="T19" fmla="*/ 1 h 71"/>
                <a:gd name="T20" fmla="*/ 41 w 72"/>
                <a:gd name="T21" fmla="*/ 31 h 71"/>
                <a:gd name="T22" fmla="*/ 32 w 72"/>
                <a:gd name="T23" fmla="*/ 43 h 71"/>
                <a:gd name="T24" fmla="*/ 28 w 72"/>
                <a:gd name="T25" fmla="*/ 40 h 71"/>
                <a:gd name="T26" fmla="*/ 41 w 72"/>
                <a:gd name="T27" fmla="*/ 31 h 71"/>
                <a:gd name="T28" fmla="*/ 24 w 72"/>
                <a:gd name="T29" fmla="*/ 54 h 71"/>
                <a:gd name="T30" fmla="*/ 18 w 72"/>
                <a:gd name="T31" fmla="*/ 60 h 71"/>
                <a:gd name="T32" fmla="*/ 11 w 72"/>
                <a:gd name="T33" fmla="*/ 54 h 71"/>
                <a:gd name="T34" fmla="*/ 18 w 72"/>
                <a:gd name="T35" fmla="*/ 47 h 71"/>
                <a:gd name="T36" fmla="*/ 24 w 72"/>
                <a:gd name="T37" fmla="*/ 5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1">
                  <a:moveTo>
                    <a:pt x="63" y="1"/>
                  </a:moveTo>
                  <a:cubicBezTo>
                    <a:pt x="15" y="36"/>
                    <a:pt x="15" y="36"/>
                    <a:pt x="15" y="36"/>
                  </a:cubicBezTo>
                  <a:cubicBezTo>
                    <a:pt x="14" y="36"/>
                    <a:pt x="14" y="37"/>
                    <a:pt x="14" y="37"/>
                  </a:cubicBezTo>
                  <a:cubicBezTo>
                    <a:pt x="6" y="38"/>
                    <a:pt x="0" y="46"/>
                    <a:pt x="0" y="54"/>
                  </a:cubicBezTo>
                  <a:cubicBezTo>
                    <a:pt x="0" y="64"/>
                    <a:pt x="8" y="71"/>
                    <a:pt x="18" y="71"/>
                  </a:cubicBezTo>
                  <a:cubicBezTo>
                    <a:pt x="26" y="71"/>
                    <a:pt x="33" y="66"/>
                    <a:pt x="35" y="58"/>
                  </a:cubicBezTo>
                  <a:cubicBezTo>
                    <a:pt x="35" y="57"/>
                    <a:pt x="35" y="57"/>
                    <a:pt x="35" y="57"/>
                  </a:cubicBezTo>
                  <a:cubicBezTo>
                    <a:pt x="70" y="9"/>
                    <a:pt x="70" y="9"/>
                    <a:pt x="70" y="9"/>
                  </a:cubicBezTo>
                  <a:cubicBezTo>
                    <a:pt x="72" y="7"/>
                    <a:pt x="72" y="4"/>
                    <a:pt x="70" y="2"/>
                  </a:cubicBezTo>
                  <a:cubicBezTo>
                    <a:pt x="68" y="0"/>
                    <a:pt x="65" y="0"/>
                    <a:pt x="63" y="1"/>
                  </a:cubicBezTo>
                  <a:close/>
                  <a:moveTo>
                    <a:pt x="41" y="31"/>
                  </a:moveTo>
                  <a:cubicBezTo>
                    <a:pt x="32" y="43"/>
                    <a:pt x="32" y="43"/>
                    <a:pt x="32" y="43"/>
                  </a:cubicBezTo>
                  <a:cubicBezTo>
                    <a:pt x="31" y="42"/>
                    <a:pt x="30" y="41"/>
                    <a:pt x="28" y="40"/>
                  </a:cubicBezTo>
                  <a:lnTo>
                    <a:pt x="41" y="31"/>
                  </a:lnTo>
                  <a:close/>
                  <a:moveTo>
                    <a:pt x="24" y="54"/>
                  </a:moveTo>
                  <a:cubicBezTo>
                    <a:pt x="24" y="57"/>
                    <a:pt x="21" y="60"/>
                    <a:pt x="18" y="60"/>
                  </a:cubicBezTo>
                  <a:cubicBezTo>
                    <a:pt x="14" y="60"/>
                    <a:pt x="11" y="57"/>
                    <a:pt x="11" y="54"/>
                  </a:cubicBezTo>
                  <a:cubicBezTo>
                    <a:pt x="11" y="50"/>
                    <a:pt x="14" y="47"/>
                    <a:pt x="18" y="47"/>
                  </a:cubicBezTo>
                  <a:cubicBezTo>
                    <a:pt x="21" y="47"/>
                    <a:pt x="24" y="50"/>
                    <a:pt x="24"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3" name="Freeform 237"/>
            <p:cNvSpPr>
              <a:spLocks noEditPoints="1"/>
            </p:cNvSpPr>
            <p:nvPr/>
          </p:nvSpPr>
          <p:spPr bwMode="auto">
            <a:xfrm>
              <a:off x="2254" y="2846"/>
              <a:ext cx="237" cy="157"/>
            </a:xfrm>
            <a:custGeom>
              <a:avLst/>
              <a:gdLst>
                <a:gd name="T0" fmla="*/ 173 w 204"/>
                <a:gd name="T1" fmla="*/ 29 h 135"/>
                <a:gd name="T2" fmla="*/ 141 w 204"/>
                <a:gd name="T3" fmla="*/ 8 h 135"/>
                <a:gd name="T4" fmla="*/ 141 w 204"/>
                <a:gd name="T5" fmla="*/ 8 h 135"/>
                <a:gd name="T6" fmla="*/ 63 w 204"/>
                <a:gd name="T7" fmla="*/ 8 h 135"/>
                <a:gd name="T8" fmla="*/ 30 w 204"/>
                <a:gd name="T9" fmla="*/ 29 h 135"/>
                <a:gd name="T10" fmla="*/ 29 w 204"/>
                <a:gd name="T11" fmla="*/ 30 h 135"/>
                <a:gd name="T12" fmla="*/ 8 w 204"/>
                <a:gd name="T13" fmla="*/ 63 h 135"/>
                <a:gd name="T14" fmla="*/ 4 w 204"/>
                <a:gd name="T15" fmla="*/ 132 h 135"/>
                <a:gd name="T16" fmla="*/ 194 w 204"/>
                <a:gd name="T17" fmla="*/ 135 h 135"/>
                <a:gd name="T18" fmla="*/ 204 w 204"/>
                <a:gd name="T19" fmla="*/ 102 h 135"/>
                <a:gd name="T20" fmla="*/ 196 w 204"/>
                <a:gd name="T21" fmla="*/ 63 h 135"/>
                <a:gd name="T22" fmla="*/ 174 w 204"/>
                <a:gd name="T23" fmla="*/ 30 h 135"/>
                <a:gd name="T24" fmla="*/ 186 w 204"/>
                <a:gd name="T25" fmla="*/ 107 h 135"/>
                <a:gd name="T26" fmla="*/ 190 w 204"/>
                <a:gd name="T27" fmla="*/ 124 h 135"/>
                <a:gd name="T28" fmla="*/ 11 w 204"/>
                <a:gd name="T29" fmla="*/ 107 h 135"/>
                <a:gd name="T30" fmla="*/ 23 w 204"/>
                <a:gd name="T31" fmla="*/ 102 h 135"/>
                <a:gd name="T32" fmla="*/ 11 w 204"/>
                <a:gd name="T33" fmla="*/ 96 h 135"/>
                <a:gd name="T34" fmla="*/ 22 w 204"/>
                <a:gd name="T35" fmla="*/ 75 h 135"/>
                <a:gd name="T36" fmla="*/ 29 w 204"/>
                <a:gd name="T37" fmla="*/ 72 h 135"/>
                <a:gd name="T38" fmla="*/ 26 w 204"/>
                <a:gd name="T39" fmla="*/ 65 h 135"/>
                <a:gd name="T40" fmla="*/ 34 w 204"/>
                <a:gd name="T41" fmla="*/ 42 h 135"/>
                <a:gd name="T42" fmla="*/ 46 w 204"/>
                <a:gd name="T43" fmla="*/ 46 h 135"/>
                <a:gd name="T44" fmla="*/ 46 w 204"/>
                <a:gd name="T45" fmla="*/ 38 h 135"/>
                <a:gd name="T46" fmla="*/ 62 w 204"/>
                <a:gd name="T47" fmla="*/ 20 h 135"/>
                <a:gd name="T48" fmla="*/ 70 w 204"/>
                <a:gd name="T49" fmla="*/ 30 h 135"/>
                <a:gd name="T50" fmla="*/ 75 w 204"/>
                <a:gd name="T51" fmla="*/ 22 h 135"/>
                <a:gd name="T52" fmla="*/ 96 w 204"/>
                <a:gd name="T53" fmla="*/ 11 h 135"/>
                <a:gd name="T54" fmla="*/ 102 w 204"/>
                <a:gd name="T55" fmla="*/ 23 h 135"/>
                <a:gd name="T56" fmla="*/ 107 w 204"/>
                <a:gd name="T57" fmla="*/ 11 h 135"/>
                <a:gd name="T58" fmla="*/ 129 w 204"/>
                <a:gd name="T59" fmla="*/ 22 h 135"/>
                <a:gd name="T60" fmla="*/ 132 w 204"/>
                <a:gd name="T61" fmla="*/ 29 h 135"/>
                <a:gd name="T62" fmla="*/ 139 w 204"/>
                <a:gd name="T63" fmla="*/ 26 h 135"/>
                <a:gd name="T64" fmla="*/ 162 w 204"/>
                <a:gd name="T65" fmla="*/ 34 h 135"/>
                <a:gd name="T66" fmla="*/ 158 w 204"/>
                <a:gd name="T67" fmla="*/ 46 h 135"/>
                <a:gd name="T68" fmla="*/ 170 w 204"/>
                <a:gd name="T69" fmla="*/ 42 h 135"/>
                <a:gd name="T70" fmla="*/ 178 w 204"/>
                <a:gd name="T71" fmla="*/ 65 h 135"/>
                <a:gd name="T72" fmla="*/ 175 w 204"/>
                <a:gd name="T73" fmla="*/ 72 h 135"/>
                <a:gd name="T74" fmla="*/ 182 w 204"/>
                <a:gd name="T75" fmla="*/ 75 h 135"/>
                <a:gd name="T76" fmla="*/ 192 w 204"/>
                <a:gd name="T77" fmla="*/ 96 h 135"/>
                <a:gd name="T78" fmla="*/ 181 w 204"/>
                <a:gd name="T79" fmla="*/ 10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135">
                  <a:moveTo>
                    <a:pt x="174" y="30"/>
                  </a:moveTo>
                  <a:cubicBezTo>
                    <a:pt x="174" y="30"/>
                    <a:pt x="173" y="29"/>
                    <a:pt x="173" y="29"/>
                  </a:cubicBezTo>
                  <a:cubicBezTo>
                    <a:pt x="164" y="20"/>
                    <a:pt x="153" y="13"/>
                    <a:pt x="141" y="8"/>
                  </a:cubicBezTo>
                  <a:cubicBezTo>
                    <a:pt x="141" y="8"/>
                    <a:pt x="141" y="8"/>
                    <a:pt x="141" y="8"/>
                  </a:cubicBezTo>
                  <a:cubicBezTo>
                    <a:pt x="141" y="8"/>
                    <a:pt x="141" y="8"/>
                    <a:pt x="141" y="8"/>
                  </a:cubicBezTo>
                  <a:cubicBezTo>
                    <a:pt x="141" y="8"/>
                    <a:pt x="141" y="8"/>
                    <a:pt x="141" y="8"/>
                  </a:cubicBezTo>
                  <a:cubicBezTo>
                    <a:pt x="128" y="3"/>
                    <a:pt x="115" y="0"/>
                    <a:pt x="102" y="0"/>
                  </a:cubicBezTo>
                  <a:cubicBezTo>
                    <a:pt x="88" y="0"/>
                    <a:pt x="75" y="3"/>
                    <a:pt x="63" y="8"/>
                  </a:cubicBezTo>
                  <a:cubicBezTo>
                    <a:pt x="63" y="8"/>
                    <a:pt x="63" y="8"/>
                    <a:pt x="63" y="8"/>
                  </a:cubicBezTo>
                  <a:cubicBezTo>
                    <a:pt x="51" y="13"/>
                    <a:pt x="40" y="20"/>
                    <a:pt x="30" y="29"/>
                  </a:cubicBezTo>
                  <a:cubicBezTo>
                    <a:pt x="30" y="29"/>
                    <a:pt x="30" y="30"/>
                    <a:pt x="30" y="30"/>
                  </a:cubicBezTo>
                  <a:cubicBezTo>
                    <a:pt x="30" y="30"/>
                    <a:pt x="29" y="30"/>
                    <a:pt x="29" y="30"/>
                  </a:cubicBezTo>
                  <a:cubicBezTo>
                    <a:pt x="20" y="40"/>
                    <a:pt x="13" y="51"/>
                    <a:pt x="8" y="63"/>
                  </a:cubicBezTo>
                  <a:cubicBezTo>
                    <a:pt x="8" y="63"/>
                    <a:pt x="8" y="63"/>
                    <a:pt x="8" y="63"/>
                  </a:cubicBezTo>
                  <a:cubicBezTo>
                    <a:pt x="3" y="75"/>
                    <a:pt x="0" y="88"/>
                    <a:pt x="0" y="102"/>
                  </a:cubicBezTo>
                  <a:cubicBezTo>
                    <a:pt x="0" y="112"/>
                    <a:pt x="2" y="122"/>
                    <a:pt x="4" y="132"/>
                  </a:cubicBezTo>
                  <a:cubicBezTo>
                    <a:pt x="5" y="134"/>
                    <a:pt x="7" y="135"/>
                    <a:pt x="10" y="135"/>
                  </a:cubicBezTo>
                  <a:cubicBezTo>
                    <a:pt x="194" y="135"/>
                    <a:pt x="194" y="135"/>
                    <a:pt x="194" y="135"/>
                  </a:cubicBezTo>
                  <a:cubicBezTo>
                    <a:pt x="196" y="135"/>
                    <a:pt x="199" y="134"/>
                    <a:pt x="199" y="132"/>
                  </a:cubicBezTo>
                  <a:cubicBezTo>
                    <a:pt x="202" y="122"/>
                    <a:pt x="204" y="112"/>
                    <a:pt x="204" y="102"/>
                  </a:cubicBezTo>
                  <a:cubicBezTo>
                    <a:pt x="204" y="88"/>
                    <a:pt x="201" y="75"/>
                    <a:pt x="196" y="63"/>
                  </a:cubicBezTo>
                  <a:cubicBezTo>
                    <a:pt x="196" y="63"/>
                    <a:pt x="196" y="63"/>
                    <a:pt x="196" y="63"/>
                  </a:cubicBezTo>
                  <a:cubicBezTo>
                    <a:pt x="191" y="51"/>
                    <a:pt x="184" y="40"/>
                    <a:pt x="174" y="30"/>
                  </a:cubicBezTo>
                  <a:cubicBezTo>
                    <a:pt x="174" y="30"/>
                    <a:pt x="174" y="30"/>
                    <a:pt x="174" y="30"/>
                  </a:cubicBezTo>
                  <a:close/>
                  <a:moveTo>
                    <a:pt x="181" y="102"/>
                  </a:moveTo>
                  <a:cubicBezTo>
                    <a:pt x="181" y="105"/>
                    <a:pt x="183" y="107"/>
                    <a:pt x="186" y="107"/>
                  </a:cubicBezTo>
                  <a:cubicBezTo>
                    <a:pt x="192" y="107"/>
                    <a:pt x="192" y="107"/>
                    <a:pt x="192" y="107"/>
                  </a:cubicBezTo>
                  <a:cubicBezTo>
                    <a:pt x="192" y="113"/>
                    <a:pt x="191" y="119"/>
                    <a:pt x="190" y="124"/>
                  </a:cubicBezTo>
                  <a:cubicBezTo>
                    <a:pt x="14" y="124"/>
                    <a:pt x="14" y="124"/>
                    <a:pt x="14" y="124"/>
                  </a:cubicBezTo>
                  <a:cubicBezTo>
                    <a:pt x="12" y="119"/>
                    <a:pt x="12" y="113"/>
                    <a:pt x="11" y="107"/>
                  </a:cubicBezTo>
                  <a:cubicBezTo>
                    <a:pt x="18" y="107"/>
                    <a:pt x="18" y="107"/>
                    <a:pt x="18" y="107"/>
                  </a:cubicBezTo>
                  <a:cubicBezTo>
                    <a:pt x="21" y="107"/>
                    <a:pt x="23" y="105"/>
                    <a:pt x="23" y="102"/>
                  </a:cubicBezTo>
                  <a:cubicBezTo>
                    <a:pt x="23" y="99"/>
                    <a:pt x="21" y="96"/>
                    <a:pt x="18" y="96"/>
                  </a:cubicBezTo>
                  <a:cubicBezTo>
                    <a:pt x="11" y="96"/>
                    <a:pt x="11" y="96"/>
                    <a:pt x="11" y="96"/>
                  </a:cubicBezTo>
                  <a:cubicBezTo>
                    <a:pt x="12" y="88"/>
                    <a:pt x="13" y="80"/>
                    <a:pt x="16" y="72"/>
                  </a:cubicBezTo>
                  <a:cubicBezTo>
                    <a:pt x="22" y="75"/>
                    <a:pt x="22" y="75"/>
                    <a:pt x="22" y="75"/>
                  </a:cubicBezTo>
                  <a:cubicBezTo>
                    <a:pt x="23" y="75"/>
                    <a:pt x="23" y="75"/>
                    <a:pt x="24" y="75"/>
                  </a:cubicBezTo>
                  <a:cubicBezTo>
                    <a:pt x="26" y="75"/>
                    <a:pt x="28" y="74"/>
                    <a:pt x="29" y="72"/>
                  </a:cubicBezTo>
                  <a:cubicBezTo>
                    <a:pt x="30" y="70"/>
                    <a:pt x="30" y="69"/>
                    <a:pt x="29" y="67"/>
                  </a:cubicBezTo>
                  <a:cubicBezTo>
                    <a:pt x="29" y="66"/>
                    <a:pt x="27" y="65"/>
                    <a:pt x="26" y="65"/>
                  </a:cubicBezTo>
                  <a:cubicBezTo>
                    <a:pt x="20" y="62"/>
                    <a:pt x="20" y="62"/>
                    <a:pt x="20" y="62"/>
                  </a:cubicBezTo>
                  <a:cubicBezTo>
                    <a:pt x="24" y="55"/>
                    <a:pt x="28" y="48"/>
                    <a:pt x="34" y="42"/>
                  </a:cubicBezTo>
                  <a:cubicBezTo>
                    <a:pt x="38" y="46"/>
                    <a:pt x="38" y="46"/>
                    <a:pt x="38" y="46"/>
                  </a:cubicBezTo>
                  <a:cubicBezTo>
                    <a:pt x="40" y="48"/>
                    <a:pt x="44" y="48"/>
                    <a:pt x="46" y="46"/>
                  </a:cubicBezTo>
                  <a:cubicBezTo>
                    <a:pt x="47" y="45"/>
                    <a:pt x="48" y="44"/>
                    <a:pt x="48" y="42"/>
                  </a:cubicBezTo>
                  <a:cubicBezTo>
                    <a:pt x="48" y="41"/>
                    <a:pt x="47" y="39"/>
                    <a:pt x="46" y="38"/>
                  </a:cubicBezTo>
                  <a:cubicBezTo>
                    <a:pt x="42" y="34"/>
                    <a:pt x="42" y="34"/>
                    <a:pt x="42" y="34"/>
                  </a:cubicBezTo>
                  <a:cubicBezTo>
                    <a:pt x="48" y="28"/>
                    <a:pt x="55" y="24"/>
                    <a:pt x="62" y="20"/>
                  </a:cubicBezTo>
                  <a:cubicBezTo>
                    <a:pt x="65" y="26"/>
                    <a:pt x="65" y="26"/>
                    <a:pt x="65" y="26"/>
                  </a:cubicBezTo>
                  <a:cubicBezTo>
                    <a:pt x="65" y="28"/>
                    <a:pt x="67" y="30"/>
                    <a:pt x="70" y="30"/>
                  </a:cubicBezTo>
                  <a:cubicBezTo>
                    <a:pt x="70" y="30"/>
                    <a:pt x="71" y="29"/>
                    <a:pt x="72" y="29"/>
                  </a:cubicBezTo>
                  <a:cubicBezTo>
                    <a:pt x="75" y="28"/>
                    <a:pt x="76" y="25"/>
                    <a:pt x="75" y="22"/>
                  </a:cubicBezTo>
                  <a:cubicBezTo>
                    <a:pt x="72" y="16"/>
                    <a:pt x="72" y="16"/>
                    <a:pt x="72" y="16"/>
                  </a:cubicBezTo>
                  <a:cubicBezTo>
                    <a:pt x="80" y="13"/>
                    <a:pt x="88" y="12"/>
                    <a:pt x="96" y="11"/>
                  </a:cubicBezTo>
                  <a:cubicBezTo>
                    <a:pt x="96" y="18"/>
                    <a:pt x="96" y="18"/>
                    <a:pt x="96" y="18"/>
                  </a:cubicBezTo>
                  <a:cubicBezTo>
                    <a:pt x="96" y="21"/>
                    <a:pt x="99" y="23"/>
                    <a:pt x="102" y="23"/>
                  </a:cubicBezTo>
                  <a:cubicBezTo>
                    <a:pt x="105" y="23"/>
                    <a:pt x="107" y="21"/>
                    <a:pt x="107" y="18"/>
                  </a:cubicBezTo>
                  <a:cubicBezTo>
                    <a:pt x="107" y="11"/>
                    <a:pt x="107" y="11"/>
                    <a:pt x="107" y="11"/>
                  </a:cubicBezTo>
                  <a:cubicBezTo>
                    <a:pt x="116" y="12"/>
                    <a:pt x="124" y="13"/>
                    <a:pt x="131" y="16"/>
                  </a:cubicBezTo>
                  <a:cubicBezTo>
                    <a:pt x="129" y="22"/>
                    <a:pt x="129" y="22"/>
                    <a:pt x="129" y="22"/>
                  </a:cubicBezTo>
                  <a:cubicBezTo>
                    <a:pt x="128" y="23"/>
                    <a:pt x="128" y="25"/>
                    <a:pt x="129" y="26"/>
                  </a:cubicBezTo>
                  <a:cubicBezTo>
                    <a:pt x="130" y="27"/>
                    <a:pt x="131" y="29"/>
                    <a:pt x="132" y="29"/>
                  </a:cubicBezTo>
                  <a:cubicBezTo>
                    <a:pt x="133" y="29"/>
                    <a:pt x="133" y="30"/>
                    <a:pt x="134" y="30"/>
                  </a:cubicBezTo>
                  <a:cubicBezTo>
                    <a:pt x="136" y="30"/>
                    <a:pt x="138" y="28"/>
                    <a:pt x="139" y="26"/>
                  </a:cubicBezTo>
                  <a:cubicBezTo>
                    <a:pt x="142" y="20"/>
                    <a:pt x="142" y="20"/>
                    <a:pt x="142" y="20"/>
                  </a:cubicBezTo>
                  <a:cubicBezTo>
                    <a:pt x="149" y="24"/>
                    <a:pt x="156" y="28"/>
                    <a:pt x="162" y="34"/>
                  </a:cubicBezTo>
                  <a:cubicBezTo>
                    <a:pt x="158" y="38"/>
                    <a:pt x="158" y="38"/>
                    <a:pt x="158" y="38"/>
                  </a:cubicBezTo>
                  <a:cubicBezTo>
                    <a:pt x="155" y="41"/>
                    <a:pt x="155" y="44"/>
                    <a:pt x="158" y="46"/>
                  </a:cubicBezTo>
                  <a:cubicBezTo>
                    <a:pt x="160" y="48"/>
                    <a:pt x="163" y="48"/>
                    <a:pt x="165" y="46"/>
                  </a:cubicBezTo>
                  <a:cubicBezTo>
                    <a:pt x="170" y="42"/>
                    <a:pt x="170" y="42"/>
                    <a:pt x="170" y="42"/>
                  </a:cubicBezTo>
                  <a:cubicBezTo>
                    <a:pt x="175" y="48"/>
                    <a:pt x="180" y="55"/>
                    <a:pt x="183" y="62"/>
                  </a:cubicBezTo>
                  <a:cubicBezTo>
                    <a:pt x="178" y="65"/>
                    <a:pt x="178" y="65"/>
                    <a:pt x="178" y="65"/>
                  </a:cubicBezTo>
                  <a:cubicBezTo>
                    <a:pt x="176" y="65"/>
                    <a:pt x="175" y="66"/>
                    <a:pt x="175" y="67"/>
                  </a:cubicBezTo>
                  <a:cubicBezTo>
                    <a:pt x="174" y="69"/>
                    <a:pt x="174" y="70"/>
                    <a:pt x="175" y="72"/>
                  </a:cubicBezTo>
                  <a:cubicBezTo>
                    <a:pt x="175" y="74"/>
                    <a:pt x="177" y="75"/>
                    <a:pt x="180" y="75"/>
                  </a:cubicBezTo>
                  <a:cubicBezTo>
                    <a:pt x="180" y="75"/>
                    <a:pt x="181" y="75"/>
                    <a:pt x="182" y="75"/>
                  </a:cubicBezTo>
                  <a:cubicBezTo>
                    <a:pt x="188" y="72"/>
                    <a:pt x="188" y="72"/>
                    <a:pt x="188" y="72"/>
                  </a:cubicBezTo>
                  <a:cubicBezTo>
                    <a:pt x="190" y="80"/>
                    <a:pt x="192" y="88"/>
                    <a:pt x="192" y="96"/>
                  </a:cubicBezTo>
                  <a:cubicBezTo>
                    <a:pt x="186" y="96"/>
                    <a:pt x="186" y="96"/>
                    <a:pt x="186" y="96"/>
                  </a:cubicBezTo>
                  <a:cubicBezTo>
                    <a:pt x="183" y="96"/>
                    <a:pt x="181" y="99"/>
                    <a:pt x="18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82" name="Text Box 19">
            <a:extLst>
              <a:ext uri="{FF2B5EF4-FFF2-40B4-BE49-F238E27FC236}">
                <a16:creationId xmlns="" xmlns:a16="http://schemas.microsoft.com/office/drawing/2014/main" id="{693731CC-CA0D-4070-A166-9CF4F27AF0D3}"/>
              </a:ext>
            </a:extLst>
          </p:cNvPr>
          <p:cNvSpPr txBox="1">
            <a:spLocks noChangeArrowheads="1"/>
          </p:cNvSpPr>
          <p:nvPr/>
        </p:nvSpPr>
        <p:spPr bwMode="auto">
          <a:xfrm>
            <a:off x="2169781" y="3445329"/>
            <a:ext cx="26063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09563" indent="-309563">
              <a:defRPr sz="8000">
                <a:solidFill>
                  <a:schemeClr val="tx1"/>
                </a:solidFill>
                <a:latin typeface="Times" pitchFamily="18" charset="0"/>
                <a:ea typeface="MS PGothic" pitchFamily="34" charset="-128"/>
              </a:defRPr>
            </a:lvl1pPr>
            <a:lvl2pPr marL="742950" indent="-285750">
              <a:defRPr sz="8000">
                <a:solidFill>
                  <a:schemeClr val="tx1"/>
                </a:solidFill>
                <a:latin typeface="Times" pitchFamily="18" charset="0"/>
                <a:ea typeface="MS PGothic" pitchFamily="34" charset="-128"/>
              </a:defRPr>
            </a:lvl2pPr>
            <a:lvl3pPr marL="1143000" indent="-228600">
              <a:defRPr sz="8000">
                <a:solidFill>
                  <a:schemeClr val="tx1"/>
                </a:solidFill>
                <a:latin typeface="Times" pitchFamily="18" charset="0"/>
                <a:ea typeface="MS PGothic" pitchFamily="34" charset="-128"/>
              </a:defRPr>
            </a:lvl3pPr>
            <a:lvl4pPr marL="1600200" indent="-228600">
              <a:defRPr sz="8000">
                <a:solidFill>
                  <a:schemeClr val="tx1"/>
                </a:solidFill>
                <a:latin typeface="Times" pitchFamily="18" charset="0"/>
                <a:ea typeface="MS PGothic" pitchFamily="34" charset="-128"/>
              </a:defRPr>
            </a:lvl4pPr>
            <a:lvl5pPr marL="2057400" indent="-228600">
              <a:defRPr sz="80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80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80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80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8000">
                <a:solidFill>
                  <a:schemeClr val="tx1"/>
                </a:solidFill>
                <a:latin typeface="Times" pitchFamily="18" charset="0"/>
                <a:ea typeface="MS PGothic" pitchFamily="34" charset="-128"/>
              </a:defRPr>
            </a:lvl9pPr>
          </a:lstStyle>
          <a:p>
            <a:pPr marL="0" indent="0" algn="ctr">
              <a:lnSpc>
                <a:spcPct val="80000"/>
              </a:lnSpc>
              <a:buClr>
                <a:srgbClr val="D41F38"/>
              </a:buClr>
            </a:pPr>
            <a:r>
              <a:rPr lang="en-US" sz="2000" b="1" dirty="0" smtClean="0">
                <a:latin typeface="Calibri" panose="020F0502020204030204" pitchFamily="34" charset="0"/>
                <a:cs typeface="Calibri" panose="020F0502020204030204" pitchFamily="34" charset="0"/>
              </a:rPr>
              <a:t>Lorem Ipsum </a:t>
            </a:r>
          </a:p>
          <a:p>
            <a:pPr marL="0" indent="0" algn="ctr">
              <a:lnSpc>
                <a:spcPct val="80000"/>
              </a:lnSpc>
              <a:buClr>
                <a:srgbClr val="D41F38"/>
              </a:buClr>
            </a:pPr>
            <a:r>
              <a:rPr lang="en-US" sz="2000" dirty="0" smtClean="0">
                <a:latin typeface="Calibri Light" charset="0"/>
                <a:ea typeface="Calibri Light" charset="0"/>
                <a:cs typeface="Calibri Light" charset="0"/>
              </a:rPr>
              <a:t>Dolor Sit </a:t>
            </a:r>
            <a:r>
              <a:rPr lang="en-US" sz="2000" dirty="0" err="1" smtClean="0">
                <a:latin typeface="Calibri Light" charset="0"/>
                <a:ea typeface="Calibri Light" charset="0"/>
                <a:cs typeface="Calibri Light" charset="0"/>
              </a:rPr>
              <a:t>Amet</a:t>
            </a:r>
            <a:endParaRPr lang="en-US" sz="2000" dirty="0">
              <a:latin typeface="Calibri Light" charset="0"/>
              <a:ea typeface="Calibri Light" charset="0"/>
              <a:cs typeface="Calibri Light" charset="0"/>
            </a:endParaRPr>
          </a:p>
        </p:txBody>
      </p:sp>
      <p:sp>
        <p:nvSpPr>
          <p:cNvPr id="83" name="Text Box 19">
            <a:extLst>
              <a:ext uri="{FF2B5EF4-FFF2-40B4-BE49-F238E27FC236}">
                <a16:creationId xmlns="" xmlns:a16="http://schemas.microsoft.com/office/drawing/2014/main" id="{57F732B4-5090-4C57-BC0C-7927A5309DC1}"/>
              </a:ext>
            </a:extLst>
          </p:cNvPr>
          <p:cNvSpPr txBox="1">
            <a:spLocks noChangeArrowheads="1"/>
          </p:cNvSpPr>
          <p:nvPr/>
        </p:nvSpPr>
        <p:spPr bwMode="auto">
          <a:xfrm>
            <a:off x="4776676" y="3458040"/>
            <a:ext cx="2673794" cy="35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09563" indent="-309563">
              <a:defRPr sz="8000">
                <a:solidFill>
                  <a:schemeClr val="tx1"/>
                </a:solidFill>
                <a:latin typeface="Times" pitchFamily="18" charset="0"/>
                <a:ea typeface="MS PGothic" pitchFamily="34" charset="-128"/>
              </a:defRPr>
            </a:lvl1pPr>
            <a:lvl2pPr marL="742950" indent="-285750">
              <a:defRPr sz="8000">
                <a:solidFill>
                  <a:schemeClr val="tx1"/>
                </a:solidFill>
                <a:latin typeface="Times" pitchFamily="18" charset="0"/>
                <a:ea typeface="MS PGothic" pitchFamily="34" charset="-128"/>
              </a:defRPr>
            </a:lvl2pPr>
            <a:lvl3pPr marL="1143000" indent="-228600">
              <a:defRPr sz="8000">
                <a:solidFill>
                  <a:schemeClr val="tx1"/>
                </a:solidFill>
                <a:latin typeface="Times" pitchFamily="18" charset="0"/>
                <a:ea typeface="MS PGothic" pitchFamily="34" charset="-128"/>
              </a:defRPr>
            </a:lvl3pPr>
            <a:lvl4pPr marL="1600200" indent="-228600">
              <a:defRPr sz="8000">
                <a:solidFill>
                  <a:schemeClr val="tx1"/>
                </a:solidFill>
                <a:latin typeface="Times" pitchFamily="18" charset="0"/>
                <a:ea typeface="MS PGothic" pitchFamily="34" charset="-128"/>
              </a:defRPr>
            </a:lvl4pPr>
            <a:lvl5pPr marL="2057400" indent="-228600">
              <a:defRPr sz="80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80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80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80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8000">
                <a:solidFill>
                  <a:schemeClr val="tx1"/>
                </a:solidFill>
                <a:latin typeface="Times" pitchFamily="18" charset="0"/>
                <a:ea typeface="MS PGothic" pitchFamily="34" charset="-128"/>
              </a:defRPr>
            </a:lvl9pPr>
          </a:lstStyle>
          <a:p>
            <a:pPr marL="0" indent="0" algn="ctr">
              <a:lnSpc>
                <a:spcPct val="80000"/>
              </a:lnSpc>
              <a:buClr>
                <a:srgbClr val="D41F38"/>
              </a:buClr>
            </a:pPr>
            <a:r>
              <a:rPr lang="en-US" sz="2000" b="1" dirty="0" smtClean="0">
                <a:latin typeface="Calibri" panose="020F0502020204030204" pitchFamily="34" charset="0"/>
                <a:cs typeface="Calibri" panose="020F0502020204030204" pitchFamily="34" charset="0"/>
              </a:rPr>
              <a:t>Lorem Ipsum </a:t>
            </a:r>
          </a:p>
          <a:p>
            <a:pPr marL="0" indent="0" algn="ctr">
              <a:lnSpc>
                <a:spcPct val="80000"/>
              </a:lnSpc>
              <a:buClr>
                <a:srgbClr val="D41F38"/>
              </a:buClr>
            </a:pPr>
            <a:r>
              <a:rPr lang="en-US" sz="2000" dirty="0" smtClean="0">
                <a:latin typeface="Calibri Light" charset="0"/>
                <a:ea typeface="Calibri Light" charset="0"/>
                <a:cs typeface="Calibri Light" charset="0"/>
              </a:rPr>
              <a:t>Dolor Sit </a:t>
            </a:r>
            <a:r>
              <a:rPr lang="en-US" sz="2000" dirty="0" err="1" smtClean="0">
                <a:latin typeface="Calibri Light" charset="0"/>
                <a:ea typeface="Calibri Light" charset="0"/>
                <a:cs typeface="Calibri Light" charset="0"/>
              </a:rPr>
              <a:t>Amet</a:t>
            </a:r>
            <a:endParaRPr lang="en-US" sz="2000" dirty="0">
              <a:latin typeface="Calibri Light" charset="0"/>
              <a:ea typeface="Calibri Light" charset="0"/>
              <a:cs typeface="Calibri Light" charset="0"/>
            </a:endParaRPr>
          </a:p>
        </p:txBody>
      </p:sp>
      <p:sp>
        <p:nvSpPr>
          <p:cNvPr id="84" name="Text Box 19">
            <a:extLst>
              <a:ext uri="{FF2B5EF4-FFF2-40B4-BE49-F238E27FC236}">
                <a16:creationId xmlns="" xmlns:a16="http://schemas.microsoft.com/office/drawing/2014/main" id="{7FCED33C-6ED7-4696-B252-3EDE31B63ED9}"/>
              </a:ext>
            </a:extLst>
          </p:cNvPr>
          <p:cNvSpPr txBox="1">
            <a:spLocks noChangeArrowheads="1"/>
          </p:cNvSpPr>
          <p:nvPr/>
        </p:nvSpPr>
        <p:spPr bwMode="auto">
          <a:xfrm>
            <a:off x="7370018" y="3445329"/>
            <a:ext cx="2706190" cy="766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09563" indent="-309563">
              <a:defRPr sz="8000">
                <a:solidFill>
                  <a:schemeClr val="tx1"/>
                </a:solidFill>
                <a:latin typeface="Times" pitchFamily="18" charset="0"/>
                <a:ea typeface="MS PGothic" pitchFamily="34" charset="-128"/>
              </a:defRPr>
            </a:lvl1pPr>
            <a:lvl2pPr marL="742950" indent="-285750">
              <a:defRPr sz="8000">
                <a:solidFill>
                  <a:schemeClr val="tx1"/>
                </a:solidFill>
                <a:latin typeface="Times" pitchFamily="18" charset="0"/>
                <a:ea typeface="MS PGothic" pitchFamily="34" charset="-128"/>
              </a:defRPr>
            </a:lvl2pPr>
            <a:lvl3pPr marL="1143000" indent="-228600">
              <a:defRPr sz="8000">
                <a:solidFill>
                  <a:schemeClr val="tx1"/>
                </a:solidFill>
                <a:latin typeface="Times" pitchFamily="18" charset="0"/>
                <a:ea typeface="MS PGothic" pitchFamily="34" charset="-128"/>
              </a:defRPr>
            </a:lvl3pPr>
            <a:lvl4pPr marL="1600200" indent="-228600">
              <a:defRPr sz="8000">
                <a:solidFill>
                  <a:schemeClr val="tx1"/>
                </a:solidFill>
                <a:latin typeface="Times" pitchFamily="18" charset="0"/>
                <a:ea typeface="MS PGothic" pitchFamily="34" charset="-128"/>
              </a:defRPr>
            </a:lvl4pPr>
            <a:lvl5pPr marL="2057400" indent="-228600">
              <a:defRPr sz="80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80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80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80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8000">
                <a:solidFill>
                  <a:schemeClr val="tx1"/>
                </a:solidFill>
                <a:latin typeface="Times" pitchFamily="18" charset="0"/>
                <a:ea typeface="MS PGothic" pitchFamily="34" charset="-128"/>
              </a:defRPr>
            </a:lvl9pPr>
          </a:lstStyle>
          <a:p>
            <a:pPr marL="0" indent="0" algn="ctr">
              <a:lnSpc>
                <a:spcPct val="80000"/>
              </a:lnSpc>
              <a:buClr>
                <a:srgbClr val="D41F38"/>
              </a:buClr>
            </a:pPr>
            <a:r>
              <a:rPr lang="en-US" sz="2000" b="1" dirty="0" smtClean="0">
                <a:latin typeface="Calibri" panose="020F0502020204030204" pitchFamily="34" charset="0"/>
                <a:cs typeface="Calibri" panose="020F0502020204030204" pitchFamily="34" charset="0"/>
              </a:rPr>
              <a:t>Lorem Ipsum </a:t>
            </a:r>
          </a:p>
          <a:p>
            <a:pPr marL="0" indent="0" algn="ctr">
              <a:lnSpc>
                <a:spcPct val="80000"/>
              </a:lnSpc>
              <a:buClr>
                <a:srgbClr val="D41F38"/>
              </a:buClr>
            </a:pPr>
            <a:r>
              <a:rPr lang="en-US" sz="2000" dirty="0" smtClean="0">
                <a:latin typeface="Calibri Light" charset="0"/>
                <a:ea typeface="Calibri Light" charset="0"/>
                <a:cs typeface="Calibri Light" charset="0"/>
              </a:rPr>
              <a:t>Dolor Sit </a:t>
            </a:r>
            <a:r>
              <a:rPr lang="en-US" sz="2000" dirty="0" err="1" smtClean="0">
                <a:latin typeface="Calibri Light" charset="0"/>
                <a:ea typeface="Calibri Light" charset="0"/>
                <a:cs typeface="Calibri Light" charset="0"/>
              </a:rPr>
              <a:t>Amet</a:t>
            </a:r>
            <a:endParaRPr lang="en-US" sz="2000" dirty="0">
              <a:latin typeface="Calibri Light" charset="0"/>
              <a:ea typeface="Calibri Light" charset="0"/>
              <a:cs typeface="Calibri Light" charset="0"/>
            </a:endParaRPr>
          </a:p>
        </p:txBody>
      </p:sp>
      <p:sp>
        <p:nvSpPr>
          <p:cNvPr id="87" name="Oval 5">
            <a:extLst>
              <a:ext uri="{FF2B5EF4-FFF2-40B4-BE49-F238E27FC236}">
                <a16:creationId xmlns="" xmlns:a16="http://schemas.microsoft.com/office/drawing/2014/main" id="{5B56CB96-0A03-3446-B54F-DDF2590D8549}"/>
              </a:ext>
            </a:extLst>
          </p:cNvPr>
          <p:cNvSpPr/>
          <p:nvPr/>
        </p:nvSpPr>
        <p:spPr>
          <a:xfrm>
            <a:off x="2168113" y="1951919"/>
            <a:ext cx="2614663" cy="2614663"/>
          </a:xfrm>
          <a:prstGeom prst="ellipse">
            <a:avLst/>
          </a:prstGeom>
          <a:noFill/>
          <a:ln w="317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9" name="Oval 7">
            <a:extLst>
              <a:ext uri="{FF2B5EF4-FFF2-40B4-BE49-F238E27FC236}">
                <a16:creationId xmlns="" xmlns:a16="http://schemas.microsoft.com/office/drawing/2014/main" id="{2C4B8451-224D-0C4C-A361-F54C93199073}"/>
              </a:ext>
            </a:extLst>
          </p:cNvPr>
          <p:cNvSpPr/>
          <p:nvPr/>
        </p:nvSpPr>
        <p:spPr>
          <a:xfrm>
            <a:off x="4788365" y="1951919"/>
            <a:ext cx="2614663" cy="2614663"/>
          </a:xfrm>
          <a:prstGeom prst="ellipse">
            <a:avLst/>
          </a:prstGeom>
          <a:noFill/>
          <a:ln w="317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1" name="Oval 9">
            <a:extLst>
              <a:ext uri="{FF2B5EF4-FFF2-40B4-BE49-F238E27FC236}">
                <a16:creationId xmlns="" xmlns:a16="http://schemas.microsoft.com/office/drawing/2014/main" id="{8DF954D4-81CD-C445-A3AC-FF5E8A9F4927}"/>
              </a:ext>
            </a:extLst>
          </p:cNvPr>
          <p:cNvSpPr/>
          <p:nvPr/>
        </p:nvSpPr>
        <p:spPr>
          <a:xfrm>
            <a:off x="7404948" y="1951919"/>
            <a:ext cx="2614663" cy="2614663"/>
          </a:xfrm>
          <a:prstGeom prst="ellipse">
            <a:avLst/>
          </a:prstGeom>
          <a:noFill/>
          <a:ln w="3175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7" name="Text Box 19">
            <a:extLst>
              <a:ext uri="{FF2B5EF4-FFF2-40B4-BE49-F238E27FC236}">
                <a16:creationId xmlns="" xmlns:a16="http://schemas.microsoft.com/office/drawing/2014/main" id="{40EF3A1F-20A8-434E-B7AF-98613FC99D87}"/>
              </a:ext>
            </a:extLst>
          </p:cNvPr>
          <p:cNvSpPr txBox="1">
            <a:spLocks noChangeArrowheads="1"/>
          </p:cNvSpPr>
          <p:nvPr/>
        </p:nvSpPr>
        <p:spPr bwMode="auto">
          <a:xfrm>
            <a:off x="7526595" y="4779361"/>
            <a:ext cx="2371367"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09563" indent="-309563">
              <a:defRPr sz="8000">
                <a:solidFill>
                  <a:schemeClr val="tx1"/>
                </a:solidFill>
                <a:latin typeface="Times" pitchFamily="18" charset="0"/>
                <a:ea typeface="MS PGothic" pitchFamily="34" charset="-128"/>
              </a:defRPr>
            </a:lvl1pPr>
            <a:lvl2pPr marL="742950" indent="-285750">
              <a:defRPr sz="8000">
                <a:solidFill>
                  <a:schemeClr val="tx1"/>
                </a:solidFill>
                <a:latin typeface="Times" pitchFamily="18" charset="0"/>
                <a:ea typeface="MS PGothic" pitchFamily="34" charset="-128"/>
              </a:defRPr>
            </a:lvl2pPr>
            <a:lvl3pPr marL="1143000" indent="-228600">
              <a:defRPr sz="8000">
                <a:solidFill>
                  <a:schemeClr val="tx1"/>
                </a:solidFill>
                <a:latin typeface="Times" pitchFamily="18" charset="0"/>
                <a:ea typeface="MS PGothic" pitchFamily="34" charset="-128"/>
              </a:defRPr>
            </a:lvl3pPr>
            <a:lvl4pPr marL="1600200" indent="-228600">
              <a:defRPr sz="8000">
                <a:solidFill>
                  <a:schemeClr val="tx1"/>
                </a:solidFill>
                <a:latin typeface="Times" pitchFamily="18" charset="0"/>
                <a:ea typeface="MS PGothic" pitchFamily="34" charset="-128"/>
              </a:defRPr>
            </a:lvl4pPr>
            <a:lvl5pPr marL="2057400" indent="-228600">
              <a:defRPr sz="80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80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80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80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8000">
                <a:solidFill>
                  <a:schemeClr val="tx1"/>
                </a:solidFill>
                <a:latin typeface="Times" pitchFamily="18" charset="0"/>
                <a:ea typeface="MS PGothic" pitchFamily="34" charset="-128"/>
              </a:defRPr>
            </a:lvl9pPr>
          </a:lstStyle>
          <a:p>
            <a:pPr marL="0" indent="0" algn="ctr">
              <a:lnSpc>
                <a:spcPct val="90000"/>
              </a:lnSpc>
              <a:spcBef>
                <a:spcPct val="30000"/>
              </a:spcBef>
            </a:pPr>
            <a:r>
              <a:rPr lang="en-US" sz="1400" dirty="0">
                <a:latin typeface="Calibri Light" panose="020F0302020204030204" pitchFamily="34" charset="0"/>
                <a:cs typeface="Calibri Light" panose="020F0302020204030204" pitchFamily="34" charset="0"/>
              </a:rPr>
              <a:t>Lorem ipsum dolor sit </a:t>
            </a:r>
            <a:r>
              <a:rPr lang="en-US" sz="1400" dirty="0" err="1">
                <a:latin typeface="Calibri Light" panose="020F0302020204030204" pitchFamily="34" charset="0"/>
                <a:cs typeface="Calibri Light" panose="020F0302020204030204" pitchFamily="34" charset="0"/>
              </a:rPr>
              <a:t>amet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consectetur</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adipiscing</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elit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sed</a:t>
            </a:r>
            <a:r>
              <a:rPr lang="en-US" sz="1400" dirty="0">
                <a:latin typeface="Calibri Light" panose="020F0302020204030204" pitchFamily="34" charset="0"/>
                <a:cs typeface="Calibri Light" panose="020F0302020204030204" pitchFamily="34" charset="0"/>
              </a:rPr>
              <a:t> do </a:t>
            </a:r>
            <a:r>
              <a:rPr lang="en-US" sz="1400" dirty="0" err="1">
                <a:latin typeface="Calibri Light" panose="020F0302020204030204" pitchFamily="34" charset="0"/>
                <a:cs typeface="Calibri Light" panose="020F0302020204030204" pitchFamily="34" charset="0"/>
              </a:rPr>
              <a:t>eiusmod</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tempor</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incididunt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ut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labore</a:t>
            </a:r>
            <a:r>
              <a:rPr lang="en-US" sz="1400" dirty="0">
                <a:latin typeface="Calibri Light" panose="020F0302020204030204" pitchFamily="34" charset="0"/>
                <a:cs typeface="Calibri Light" panose="020F0302020204030204" pitchFamily="34" charset="0"/>
              </a:rPr>
              <a:t> et </a:t>
            </a:r>
            <a:r>
              <a:rPr lang="en-US" sz="1400" dirty="0" err="1">
                <a:latin typeface="Calibri Light" panose="020F0302020204030204" pitchFamily="34" charset="0"/>
                <a:cs typeface="Calibri Light" panose="020F0302020204030204" pitchFamily="34" charset="0"/>
              </a:rPr>
              <a:t>dolore</a:t>
            </a:r>
            <a:r>
              <a:rPr lang="en-US" sz="1400" dirty="0">
                <a:latin typeface="Calibri Light" panose="020F0302020204030204" pitchFamily="34" charset="0"/>
                <a:cs typeface="Calibri Light" panose="020F0302020204030204" pitchFamily="34" charset="0"/>
              </a:rPr>
              <a:t> magna </a:t>
            </a:r>
            <a:r>
              <a:rPr lang="en-US" sz="1400" dirty="0" err="1">
                <a:latin typeface="Calibri Light" panose="020F0302020204030204" pitchFamily="34" charset="0"/>
                <a:cs typeface="Calibri Light" panose="020F0302020204030204" pitchFamily="34" charset="0"/>
              </a:rPr>
              <a:t>aliqua</a:t>
            </a:r>
            <a:r>
              <a:rPr lang="en-US" sz="1400" dirty="0">
                <a:latin typeface="Calibri Light" panose="020F0302020204030204" pitchFamily="34" charset="0"/>
                <a:cs typeface="Calibri Light" panose="020F0302020204030204" pitchFamily="34" charset="0"/>
              </a:rPr>
              <a:t>.</a:t>
            </a:r>
          </a:p>
        </p:txBody>
      </p:sp>
      <p:sp>
        <p:nvSpPr>
          <p:cNvPr id="99" name="Text Box 19">
            <a:extLst>
              <a:ext uri="{FF2B5EF4-FFF2-40B4-BE49-F238E27FC236}">
                <a16:creationId xmlns="" xmlns:a16="http://schemas.microsoft.com/office/drawing/2014/main" id="{40EF3A1F-20A8-434E-B7AF-98613FC99D87}"/>
              </a:ext>
            </a:extLst>
          </p:cNvPr>
          <p:cNvSpPr txBox="1">
            <a:spLocks noChangeArrowheads="1"/>
          </p:cNvSpPr>
          <p:nvPr/>
        </p:nvSpPr>
        <p:spPr bwMode="auto">
          <a:xfrm>
            <a:off x="4904595" y="4779361"/>
            <a:ext cx="2371367"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09563" indent="-309563">
              <a:defRPr sz="8000">
                <a:solidFill>
                  <a:schemeClr val="tx1"/>
                </a:solidFill>
                <a:latin typeface="Times" pitchFamily="18" charset="0"/>
                <a:ea typeface="MS PGothic" pitchFamily="34" charset="-128"/>
              </a:defRPr>
            </a:lvl1pPr>
            <a:lvl2pPr marL="742950" indent="-285750">
              <a:defRPr sz="8000">
                <a:solidFill>
                  <a:schemeClr val="tx1"/>
                </a:solidFill>
                <a:latin typeface="Times" pitchFamily="18" charset="0"/>
                <a:ea typeface="MS PGothic" pitchFamily="34" charset="-128"/>
              </a:defRPr>
            </a:lvl2pPr>
            <a:lvl3pPr marL="1143000" indent="-228600">
              <a:defRPr sz="8000">
                <a:solidFill>
                  <a:schemeClr val="tx1"/>
                </a:solidFill>
                <a:latin typeface="Times" pitchFamily="18" charset="0"/>
                <a:ea typeface="MS PGothic" pitchFamily="34" charset="-128"/>
              </a:defRPr>
            </a:lvl3pPr>
            <a:lvl4pPr marL="1600200" indent="-228600">
              <a:defRPr sz="8000">
                <a:solidFill>
                  <a:schemeClr val="tx1"/>
                </a:solidFill>
                <a:latin typeface="Times" pitchFamily="18" charset="0"/>
                <a:ea typeface="MS PGothic" pitchFamily="34" charset="-128"/>
              </a:defRPr>
            </a:lvl4pPr>
            <a:lvl5pPr marL="2057400" indent="-228600">
              <a:defRPr sz="80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80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80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80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8000">
                <a:solidFill>
                  <a:schemeClr val="tx1"/>
                </a:solidFill>
                <a:latin typeface="Times" pitchFamily="18" charset="0"/>
                <a:ea typeface="MS PGothic" pitchFamily="34" charset="-128"/>
              </a:defRPr>
            </a:lvl9pPr>
          </a:lstStyle>
          <a:p>
            <a:pPr marL="0" indent="0" algn="ctr">
              <a:lnSpc>
                <a:spcPct val="90000"/>
              </a:lnSpc>
              <a:spcBef>
                <a:spcPct val="30000"/>
              </a:spcBef>
            </a:pPr>
            <a:r>
              <a:rPr lang="en-US" sz="1400" dirty="0">
                <a:latin typeface="Calibri Light" panose="020F0302020204030204" pitchFamily="34" charset="0"/>
                <a:cs typeface="Calibri Light" panose="020F0302020204030204" pitchFamily="34" charset="0"/>
              </a:rPr>
              <a:t>Lorem ipsum dolor sit </a:t>
            </a:r>
            <a:r>
              <a:rPr lang="en-US" sz="1400" dirty="0" err="1">
                <a:latin typeface="Calibri Light" panose="020F0302020204030204" pitchFamily="34" charset="0"/>
                <a:cs typeface="Calibri Light" panose="020F0302020204030204" pitchFamily="34" charset="0"/>
              </a:rPr>
              <a:t>amet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consectetur</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adipiscing</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elit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sed</a:t>
            </a:r>
            <a:r>
              <a:rPr lang="en-US" sz="1400" dirty="0">
                <a:latin typeface="Calibri Light" panose="020F0302020204030204" pitchFamily="34" charset="0"/>
                <a:cs typeface="Calibri Light" panose="020F0302020204030204" pitchFamily="34" charset="0"/>
              </a:rPr>
              <a:t> do </a:t>
            </a:r>
            <a:r>
              <a:rPr lang="en-US" sz="1400" dirty="0" err="1">
                <a:latin typeface="Calibri Light" panose="020F0302020204030204" pitchFamily="34" charset="0"/>
                <a:cs typeface="Calibri Light" panose="020F0302020204030204" pitchFamily="34" charset="0"/>
              </a:rPr>
              <a:t>eiusmod</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tempor</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incididunt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ut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labore</a:t>
            </a:r>
            <a:r>
              <a:rPr lang="en-US" sz="1400" dirty="0">
                <a:latin typeface="Calibri Light" panose="020F0302020204030204" pitchFamily="34" charset="0"/>
                <a:cs typeface="Calibri Light" panose="020F0302020204030204" pitchFamily="34" charset="0"/>
              </a:rPr>
              <a:t> et </a:t>
            </a:r>
            <a:r>
              <a:rPr lang="en-US" sz="1400" dirty="0" err="1">
                <a:latin typeface="Calibri Light" panose="020F0302020204030204" pitchFamily="34" charset="0"/>
                <a:cs typeface="Calibri Light" panose="020F0302020204030204" pitchFamily="34" charset="0"/>
              </a:rPr>
              <a:t>dolore</a:t>
            </a:r>
            <a:r>
              <a:rPr lang="en-US" sz="1400" dirty="0">
                <a:latin typeface="Calibri Light" panose="020F0302020204030204" pitchFamily="34" charset="0"/>
                <a:cs typeface="Calibri Light" panose="020F0302020204030204" pitchFamily="34" charset="0"/>
              </a:rPr>
              <a:t> magna </a:t>
            </a:r>
            <a:r>
              <a:rPr lang="en-US" sz="1400" dirty="0" err="1">
                <a:latin typeface="Calibri Light" panose="020F0302020204030204" pitchFamily="34" charset="0"/>
                <a:cs typeface="Calibri Light" panose="020F0302020204030204" pitchFamily="34" charset="0"/>
              </a:rPr>
              <a:t>aliqua</a:t>
            </a:r>
            <a:r>
              <a:rPr lang="en-US" sz="1400" dirty="0">
                <a:latin typeface="Calibri Light" panose="020F0302020204030204" pitchFamily="34" charset="0"/>
                <a:cs typeface="Calibri Light" panose="020F0302020204030204" pitchFamily="34" charset="0"/>
              </a:rPr>
              <a:t>.</a:t>
            </a:r>
          </a:p>
        </p:txBody>
      </p:sp>
      <p:sp>
        <p:nvSpPr>
          <p:cNvPr id="100" name="Text Box 19">
            <a:extLst>
              <a:ext uri="{FF2B5EF4-FFF2-40B4-BE49-F238E27FC236}">
                <a16:creationId xmlns="" xmlns:a16="http://schemas.microsoft.com/office/drawing/2014/main" id="{40EF3A1F-20A8-434E-B7AF-98613FC99D87}"/>
              </a:ext>
            </a:extLst>
          </p:cNvPr>
          <p:cNvSpPr txBox="1">
            <a:spLocks noChangeArrowheads="1"/>
          </p:cNvSpPr>
          <p:nvPr/>
        </p:nvSpPr>
        <p:spPr bwMode="auto">
          <a:xfrm>
            <a:off x="2289760" y="4779361"/>
            <a:ext cx="2371367"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09563" indent="-309563">
              <a:defRPr sz="8000">
                <a:solidFill>
                  <a:schemeClr val="tx1"/>
                </a:solidFill>
                <a:latin typeface="Times" pitchFamily="18" charset="0"/>
                <a:ea typeface="MS PGothic" pitchFamily="34" charset="-128"/>
              </a:defRPr>
            </a:lvl1pPr>
            <a:lvl2pPr marL="742950" indent="-285750">
              <a:defRPr sz="8000">
                <a:solidFill>
                  <a:schemeClr val="tx1"/>
                </a:solidFill>
                <a:latin typeface="Times" pitchFamily="18" charset="0"/>
                <a:ea typeface="MS PGothic" pitchFamily="34" charset="-128"/>
              </a:defRPr>
            </a:lvl2pPr>
            <a:lvl3pPr marL="1143000" indent="-228600">
              <a:defRPr sz="8000">
                <a:solidFill>
                  <a:schemeClr val="tx1"/>
                </a:solidFill>
                <a:latin typeface="Times" pitchFamily="18" charset="0"/>
                <a:ea typeface="MS PGothic" pitchFamily="34" charset="-128"/>
              </a:defRPr>
            </a:lvl3pPr>
            <a:lvl4pPr marL="1600200" indent="-228600">
              <a:defRPr sz="8000">
                <a:solidFill>
                  <a:schemeClr val="tx1"/>
                </a:solidFill>
                <a:latin typeface="Times" pitchFamily="18" charset="0"/>
                <a:ea typeface="MS PGothic" pitchFamily="34" charset="-128"/>
              </a:defRPr>
            </a:lvl4pPr>
            <a:lvl5pPr marL="2057400" indent="-228600">
              <a:defRPr sz="80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80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80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80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8000">
                <a:solidFill>
                  <a:schemeClr val="tx1"/>
                </a:solidFill>
                <a:latin typeface="Times" pitchFamily="18" charset="0"/>
                <a:ea typeface="MS PGothic" pitchFamily="34" charset="-128"/>
              </a:defRPr>
            </a:lvl9pPr>
          </a:lstStyle>
          <a:p>
            <a:pPr marL="0" indent="0" algn="ctr">
              <a:lnSpc>
                <a:spcPct val="90000"/>
              </a:lnSpc>
              <a:spcBef>
                <a:spcPct val="30000"/>
              </a:spcBef>
            </a:pPr>
            <a:r>
              <a:rPr lang="en-US" sz="1400" dirty="0">
                <a:latin typeface="Calibri Light" panose="020F0302020204030204" pitchFamily="34" charset="0"/>
                <a:cs typeface="Calibri Light" panose="020F0302020204030204" pitchFamily="34" charset="0"/>
              </a:rPr>
              <a:t>Lorem ipsum dolor sit </a:t>
            </a:r>
            <a:r>
              <a:rPr lang="en-US" sz="1400" dirty="0" err="1">
                <a:latin typeface="Calibri Light" panose="020F0302020204030204" pitchFamily="34" charset="0"/>
                <a:cs typeface="Calibri Light" panose="020F0302020204030204" pitchFamily="34" charset="0"/>
              </a:rPr>
              <a:t>amet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consectetur</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adipiscing</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elit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sed</a:t>
            </a:r>
            <a:r>
              <a:rPr lang="en-US" sz="1400" dirty="0">
                <a:latin typeface="Calibri Light" panose="020F0302020204030204" pitchFamily="34" charset="0"/>
                <a:cs typeface="Calibri Light" panose="020F0302020204030204" pitchFamily="34" charset="0"/>
              </a:rPr>
              <a:t> do </a:t>
            </a:r>
            <a:r>
              <a:rPr lang="en-US" sz="1400" dirty="0" err="1">
                <a:latin typeface="Calibri Light" panose="020F0302020204030204" pitchFamily="34" charset="0"/>
                <a:cs typeface="Calibri Light" panose="020F0302020204030204" pitchFamily="34" charset="0"/>
              </a:rPr>
              <a:t>eiusmod</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tempor</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incididunt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ut</a:t>
            </a:r>
            <a:r>
              <a:rPr lang="en-US" sz="1400" dirty="0">
                <a:latin typeface="Calibri Light" panose="020F0302020204030204" pitchFamily="34" charset="0"/>
                <a:cs typeface="Calibri Light" panose="020F0302020204030204" pitchFamily="34" charset="0"/>
              </a:rPr>
              <a:t> </a:t>
            </a:r>
            <a:r>
              <a:rPr lang="en-US" sz="1400" dirty="0" err="1">
                <a:latin typeface="Calibri Light" panose="020F0302020204030204" pitchFamily="34" charset="0"/>
                <a:cs typeface="Calibri Light" panose="020F0302020204030204" pitchFamily="34" charset="0"/>
              </a:rPr>
              <a:t>labore</a:t>
            </a:r>
            <a:r>
              <a:rPr lang="en-US" sz="1400" dirty="0">
                <a:latin typeface="Calibri Light" panose="020F0302020204030204" pitchFamily="34" charset="0"/>
                <a:cs typeface="Calibri Light" panose="020F0302020204030204" pitchFamily="34" charset="0"/>
              </a:rPr>
              <a:t> et </a:t>
            </a:r>
            <a:r>
              <a:rPr lang="en-US" sz="1400" dirty="0" err="1">
                <a:latin typeface="Calibri Light" panose="020F0302020204030204" pitchFamily="34" charset="0"/>
                <a:cs typeface="Calibri Light" panose="020F0302020204030204" pitchFamily="34" charset="0"/>
              </a:rPr>
              <a:t>dolore</a:t>
            </a:r>
            <a:r>
              <a:rPr lang="en-US" sz="1400" dirty="0">
                <a:latin typeface="Calibri Light" panose="020F0302020204030204" pitchFamily="34" charset="0"/>
                <a:cs typeface="Calibri Light" panose="020F0302020204030204" pitchFamily="34" charset="0"/>
              </a:rPr>
              <a:t> magna </a:t>
            </a:r>
            <a:r>
              <a:rPr lang="en-US" sz="1400" dirty="0" err="1">
                <a:latin typeface="Calibri Light" panose="020F0302020204030204" pitchFamily="34" charset="0"/>
                <a:cs typeface="Calibri Light" panose="020F0302020204030204" pitchFamily="34" charset="0"/>
              </a:rPr>
              <a:t>aliqua</a:t>
            </a:r>
            <a:r>
              <a:rPr lang="en-US" sz="1400" dirty="0">
                <a:latin typeface="Calibri Light" panose="020F0302020204030204" pitchFamily="34" charset="0"/>
                <a:cs typeface="Calibri Light" panose="020F0302020204030204" pitchFamily="34" charset="0"/>
              </a:rPr>
              <a:t>.</a:t>
            </a:r>
          </a:p>
        </p:txBody>
      </p:sp>
      <p:sp>
        <p:nvSpPr>
          <p:cNvPr id="88" name="Arc 87">
            <a:extLst>
              <a:ext uri="{FF2B5EF4-FFF2-40B4-BE49-F238E27FC236}">
                <a16:creationId xmlns="" xmlns:a16="http://schemas.microsoft.com/office/drawing/2014/main" id="{B25B1E8F-A638-B44E-B12A-77D755CBBD41}"/>
              </a:ext>
            </a:extLst>
          </p:cNvPr>
          <p:cNvSpPr/>
          <p:nvPr/>
        </p:nvSpPr>
        <p:spPr>
          <a:xfrm rot="10800000">
            <a:off x="2169782" y="1952981"/>
            <a:ext cx="2611932" cy="2611933"/>
          </a:xfrm>
          <a:prstGeom prst="arc">
            <a:avLst>
              <a:gd name="adj1" fmla="val 10766207"/>
              <a:gd name="adj2" fmla="val 0"/>
            </a:avLst>
          </a:prstGeom>
          <a:ln w="63500" cap="rnd">
            <a:gradFill>
              <a:gsLst>
                <a:gs pos="0">
                  <a:schemeClr val="bg2"/>
                </a:gs>
                <a:gs pos="100000">
                  <a:srgbClr val="E31837"/>
                </a:gs>
              </a:gsLst>
              <a:lin ang="10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90" name="Arc 89">
            <a:extLst>
              <a:ext uri="{FF2B5EF4-FFF2-40B4-BE49-F238E27FC236}">
                <a16:creationId xmlns="" xmlns:a16="http://schemas.microsoft.com/office/drawing/2014/main" id="{A3D0074F-AD63-824E-A9B1-3BE785FB01B9}"/>
              </a:ext>
            </a:extLst>
          </p:cNvPr>
          <p:cNvSpPr/>
          <p:nvPr/>
        </p:nvSpPr>
        <p:spPr>
          <a:xfrm>
            <a:off x="4781714" y="1952981"/>
            <a:ext cx="2620626" cy="2620627"/>
          </a:xfrm>
          <a:prstGeom prst="arc">
            <a:avLst>
              <a:gd name="adj1" fmla="val 10766207"/>
              <a:gd name="adj2" fmla="val 0"/>
            </a:avLst>
          </a:prstGeom>
          <a:ln w="63500" cap="rnd">
            <a:gradFill>
              <a:gsLst>
                <a:gs pos="0">
                  <a:srgbClr val="E31837"/>
                </a:gs>
                <a:gs pos="100000">
                  <a:srgbClr val="FF9712"/>
                </a:gs>
              </a:gsLst>
              <a:lin ang="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sp>
        <p:nvSpPr>
          <p:cNvPr id="92" name="Arc 91">
            <a:extLst>
              <a:ext uri="{FF2B5EF4-FFF2-40B4-BE49-F238E27FC236}">
                <a16:creationId xmlns="" xmlns:a16="http://schemas.microsoft.com/office/drawing/2014/main" id="{78C83857-6F8C-FA42-8823-2BB2FF12DD3C}"/>
              </a:ext>
            </a:extLst>
          </p:cNvPr>
          <p:cNvSpPr/>
          <p:nvPr/>
        </p:nvSpPr>
        <p:spPr>
          <a:xfrm rot="10800000">
            <a:off x="7402340" y="1948704"/>
            <a:ext cx="2616209" cy="2616210"/>
          </a:xfrm>
          <a:prstGeom prst="arc">
            <a:avLst>
              <a:gd name="adj1" fmla="val 10766207"/>
              <a:gd name="adj2" fmla="val 0"/>
            </a:avLst>
          </a:prstGeom>
          <a:ln w="63500" cap="rnd">
            <a:gradFill>
              <a:gsLst>
                <a:gs pos="0">
                  <a:srgbClr val="FF9712"/>
                </a:gs>
                <a:gs pos="100000">
                  <a:srgbClr val="FFC800"/>
                </a:gs>
              </a:gsLst>
              <a:lin ang="10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dirty="0"/>
          </a:p>
        </p:txBody>
      </p:sp>
      <p:cxnSp>
        <p:nvCxnSpPr>
          <p:cNvPr id="94" name="Connecteur droit 93">
            <a:extLst>
              <a:ext uri="{FF2B5EF4-FFF2-40B4-BE49-F238E27FC236}">
                <a16:creationId xmlns="" xmlns:a16="http://schemas.microsoft.com/office/drawing/2014/main" id="{D232B6FC-8C20-A146-B3CE-4873B7D6930E}"/>
              </a:ext>
            </a:extLst>
          </p:cNvPr>
          <p:cNvCxnSpPr>
            <a:cxnSpLocks/>
          </p:cNvCxnSpPr>
          <p:nvPr/>
        </p:nvCxnSpPr>
        <p:spPr>
          <a:xfrm flipH="1">
            <a:off x="-669476" y="3247027"/>
            <a:ext cx="2839258" cy="0"/>
          </a:xfrm>
          <a:prstGeom prst="line">
            <a:avLst/>
          </a:prstGeom>
          <a:ln w="635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 xmlns:a16="http://schemas.microsoft.com/office/drawing/2014/main" id="{1BA4B99E-A4D1-2F4A-BD9F-02A74E9857F5}"/>
              </a:ext>
            </a:extLst>
          </p:cNvPr>
          <p:cNvCxnSpPr>
            <a:cxnSpLocks/>
          </p:cNvCxnSpPr>
          <p:nvPr/>
        </p:nvCxnSpPr>
        <p:spPr>
          <a:xfrm flipH="1">
            <a:off x="10022219" y="3239905"/>
            <a:ext cx="2839257" cy="0"/>
          </a:xfrm>
          <a:prstGeom prst="line">
            <a:avLst/>
          </a:prstGeom>
          <a:ln w="63500" cap="rnd">
            <a:solidFill>
              <a:srgbClr val="FFC800"/>
            </a:solidFill>
          </a:ln>
        </p:spPr>
        <p:style>
          <a:lnRef idx="1">
            <a:schemeClr val="accent1"/>
          </a:lnRef>
          <a:fillRef idx="0">
            <a:schemeClr val="accent1"/>
          </a:fillRef>
          <a:effectRef idx="0">
            <a:schemeClr val="accent1"/>
          </a:effectRef>
          <a:fontRef idx="minor">
            <a:schemeClr val="tx1"/>
          </a:fontRef>
        </p:style>
      </p:cxnSp>
      <p:grpSp>
        <p:nvGrpSpPr>
          <p:cNvPr id="104" name="Grouper 103"/>
          <p:cNvGrpSpPr>
            <a:grpSpLocks noChangeAspect="1"/>
          </p:cNvGrpSpPr>
          <p:nvPr/>
        </p:nvGrpSpPr>
        <p:grpSpPr>
          <a:xfrm>
            <a:off x="3044064" y="2389605"/>
            <a:ext cx="891603" cy="891604"/>
            <a:chOff x="1295327" y="2244645"/>
            <a:chExt cx="1196444" cy="1196445"/>
          </a:xfrm>
        </p:grpSpPr>
        <p:sp>
          <p:nvSpPr>
            <p:cNvPr id="105" name="Ellipse 104"/>
            <p:cNvSpPr/>
            <p:nvPr/>
          </p:nvSpPr>
          <p:spPr>
            <a:xfrm rot="10800000">
              <a:off x="1295327" y="2244645"/>
              <a:ext cx="1196444" cy="1196445"/>
            </a:xfrm>
            <a:prstGeom prst="ellipse">
              <a:avLst/>
            </a:prstGeom>
            <a:solidFill>
              <a:schemeClr val="bg1"/>
            </a:solidFill>
            <a:ln w="44450">
              <a:gradFill>
                <a:gsLst>
                  <a:gs pos="100000">
                    <a:srgbClr val="E31837"/>
                  </a:gs>
                  <a:gs pos="0">
                    <a:srgbClr val="DD0079"/>
                  </a:gs>
                </a:gsLst>
                <a:lin ang="10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reeform 57"/>
            <p:cNvSpPr>
              <a:spLocks noEditPoints="1"/>
            </p:cNvSpPr>
            <p:nvPr/>
          </p:nvSpPr>
          <p:spPr bwMode="auto">
            <a:xfrm>
              <a:off x="1623751" y="2491795"/>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7" name="Grouper 106"/>
          <p:cNvGrpSpPr>
            <a:grpSpLocks noChangeAspect="1"/>
          </p:cNvGrpSpPr>
          <p:nvPr/>
        </p:nvGrpSpPr>
        <p:grpSpPr>
          <a:xfrm>
            <a:off x="5650876" y="2389605"/>
            <a:ext cx="891603" cy="891604"/>
            <a:chOff x="1295327" y="2244645"/>
            <a:chExt cx="1196444" cy="1196445"/>
          </a:xfrm>
        </p:grpSpPr>
        <p:sp>
          <p:nvSpPr>
            <p:cNvPr id="108" name="Ellipse 107"/>
            <p:cNvSpPr/>
            <p:nvPr/>
          </p:nvSpPr>
          <p:spPr>
            <a:xfrm rot="10800000">
              <a:off x="1295327" y="2244645"/>
              <a:ext cx="1196444" cy="1196445"/>
            </a:xfrm>
            <a:prstGeom prst="ellipse">
              <a:avLst/>
            </a:prstGeom>
            <a:solidFill>
              <a:schemeClr val="bg1"/>
            </a:solidFill>
            <a:ln w="44450">
              <a:gradFill>
                <a:gsLst>
                  <a:gs pos="100000">
                    <a:srgbClr val="E31837"/>
                  </a:gs>
                  <a:gs pos="0">
                    <a:srgbClr val="FF971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Freeform 57"/>
            <p:cNvSpPr>
              <a:spLocks noEditPoints="1"/>
            </p:cNvSpPr>
            <p:nvPr/>
          </p:nvSpPr>
          <p:spPr bwMode="auto">
            <a:xfrm>
              <a:off x="1623751" y="2491795"/>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10" name="Grouper 109"/>
          <p:cNvGrpSpPr>
            <a:grpSpLocks noChangeAspect="1"/>
          </p:cNvGrpSpPr>
          <p:nvPr/>
        </p:nvGrpSpPr>
        <p:grpSpPr>
          <a:xfrm>
            <a:off x="8264851" y="2389605"/>
            <a:ext cx="891603" cy="891604"/>
            <a:chOff x="1295327" y="2244645"/>
            <a:chExt cx="1196444" cy="1196445"/>
          </a:xfrm>
        </p:grpSpPr>
        <p:sp>
          <p:nvSpPr>
            <p:cNvPr id="111" name="Ellipse 110"/>
            <p:cNvSpPr/>
            <p:nvPr/>
          </p:nvSpPr>
          <p:spPr>
            <a:xfrm rot="10800000">
              <a:off x="1295327" y="2244645"/>
              <a:ext cx="1196444" cy="1196445"/>
            </a:xfrm>
            <a:prstGeom prst="ellipse">
              <a:avLst/>
            </a:prstGeom>
            <a:solidFill>
              <a:schemeClr val="bg1"/>
            </a:solidFill>
            <a:ln w="44450">
              <a:gradFill>
                <a:gsLst>
                  <a:gs pos="0">
                    <a:srgbClr val="FFC800"/>
                  </a:gs>
                  <a:gs pos="100000">
                    <a:srgbClr val="FF971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57"/>
            <p:cNvSpPr>
              <a:spLocks noEditPoints="1"/>
            </p:cNvSpPr>
            <p:nvPr/>
          </p:nvSpPr>
          <p:spPr bwMode="auto">
            <a:xfrm>
              <a:off x="1623751" y="2491795"/>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59001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6"/>
          <p:cNvSpPr>
            <a:spLocks noGrp="1"/>
          </p:cNvSpPr>
          <p:nvPr>
            <p:ph type="title"/>
          </p:nvPr>
        </p:nvSpPr>
        <p:spPr/>
        <p:txBody>
          <a:bodyPr/>
          <a:lstStyle/>
          <a:p>
            <a:r>
              <a:rPr lang="en-US" dirty="0"/>
              <a:t>This is Your Title</a:t>
            </a:r>
            <a:br>
              <a:rPr lang="en-US" dirty="0"/>
            </a:br>
            <a:r>
              <a:rPr lang="en-US" sz="2400" b="0" dirty="0">
                <a:latin typeface="Geogrotesque Sitel Light" charset="0"/>
              </a:rPr>
              <a:t>W</a:t>
            </a:r>
            <a:r>
              <a:rPr lang="en-US" sz="2400" b="0" dirty="0">
                <a:latin typeface="Geogrotesque Sitel Light" charset="0"/>
                <a:ea typeface="Geogrotesque Sitel Light" charset="0"/>
                <a:cs typeface="Geogrotesque Sitel Light" charset="0"/>
              </a:rPr>
              <a:t>ith a Subtitle</a:t>
            </a:r>
            <a:endParaRPr lang="en-US" dirty="0"/>
          </a:p>
        </p:txBody>
      </p:sp>
      <p:sp>
        <p:nvSpPr>
          <p:cNvPr id="35" name="Espace réservé du texte 2"/>
          <p:cNvSpPr>
            <a:spLocks noGrp="1"/>
          </p:cNvSpPr>
          <p:nvPr>
            <p:ph type="body" sz="quarter" idx="10"/>
          </p:nvPr>
        </p:nvSpPr>
        <p:spPr>
          <a:xfrm>
            <a:off x="539521" y="1797680"/>
            <a:ext cx="3483197" cy="3223447"/>
          </a:xfrm>
          <a:prstGeom prst="rect">
            <a:avLst/>
          </a:prstGeom>
        </p:spPr>
        <p:txBody>
          <a:bodyPr>
            <a:spAutoFit/>
          </a:bodyPr>
          <a:lstStyle/>
          <a:p>
            <a:pPr lvl="0" defTabSz="609585">
              <a:spcBef>
                <a:spcPts val="0"/>
              </a:spcBef>
            </a:pPr>
            <a:r>
              <a:rPr lang="en-US" sz="2000" b="1" dirty="0">
                <a:latin typeface="Calibri" charset="0"/>
                <a:ea typeface="Calibri" charset="0"/>
                <a:cs typeface="Calibri" charset="0"/>
              </a:rPr>
              <a:t>Lorem </a:t>
            </a:r>
            <a:r>
              <a:rPr lang="en-US" sz="2000" b="1" dirty="0" smtClean="0">
                <a:latin typeface="Calibri" charset="0"/>
                <a:ea typeface="Calibri" charset="0"/>
                <a:cs typeface="Calibri" charset="0"/>
              </a:rPr>
              <a:t>Ipsum</a:t>
            </a:r>
            <a:endParaRPr lang="en-US" sz="2000" b="1" dirty="0">
              <a:latin typeface="Calibri" charset="0"/>
              <a:ea typeface="Calibri" charset="0"/>
              <a:cs typeface="Calibri" charset="0"/>
            </a:endParaRPr>
          </a:p>
          <a:p>
            <a:pPr lvl="0" defTabSz="609585">
              <a:spcBef>
                <a:spcPts val="0"/>
              </a:spcBef>
            </a:pPr>
            <a:endParaRPr lang="en-US" dirty="0">
              <a:latin typeface="Calibri Light" charset="0"/>
              <a:ea typeface="Calibri Light" charset="0"/>
              <a:cs typeface="Calibri Light" charset="0"/>
            </a:endParaRPr>
          </a:p>
          <a:p>
            <a:pPr lvl="0" defTabSz="609585">
              <a:spcBef>
                <a:spcPts val="0"/>
              </a:spcBef>
            </a:pPr>
            <a:r>
              <a:rPr lang="en-US" dirty="0" err="1">
                <a:latin typeface="Calibri Light" charset="0"/>
                <a:ea typeface="Calibri Light" charset="0"/>
                <a:cs typeface="Calibri Light" charset="0"/>
              </a:rPr>
              <a:t>Itatendis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pos</a:t>
            </a:r>
            <a:r>
              <a:rPr lang="en-US" dirty="0">
                <a:latin typeface="Calibri Light" charset="0"/>
                <a:ea typeface="Calibri Light" charset="0"/>
                <a:cs typeface="Calibri Light" charset="0"/>
              </a:rPr>
              <a:t> que </a:t>
            </a:r>
            <a:r>
              <a:rPr lang="en-US" dirty="0" err="1">
                <a:latin typeface="Calibri Light" charset="0"/>
                <a:ea typeface="Calibri Light" charset="0"/>
                <a:cs typeface="Calibri Light" charset="0"/>
              </a:rPr>
              <a:t>volupta</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speles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aut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erem</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intemolupta</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volut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lis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eaturit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venducium</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dolori</a:t>
            </a:r>
            <a:r>
              <a:rPr lang="en-US" dirty="0">
                <a:latin typeface="Calibri Light" charset="0"/>
                <a:ea typeface="Calibri Light" charset="0"/>
                <a:cs typeface="Calibri Light" charset="0"/>
              </a:rPr>
              <a:t> re qui </a:t>
            </a:r>
            <a:r>
              <a:rPr lang="en-US" dirty="0" err="1">
                <a:latin typeface="Calibri Light" charset="0"/>
                <a:ea typeface="Calibri Light" charset="0"/>
                <a:cs typeface="Calibri Light" charset="0"/>
              </a:rPr>
              <a:t>blant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voluptat</a:t>
            </a:r>
            <a:r>
              <a:rPr lang="en-US" dirty="0">
                <a:latin typeface="Calibri Light" charset="0"/>
                <a:ea typeface="Calibri Light" charset="0"/>
                <a:cs typeface="Calibri Light" charset="0"/>
              </a:rPr>
              <a:t>.</a:t>
            </a:r>
          </a:p>
          <a:p>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graphicFrame>
        <p:nvGraphicFramePr>
          <p:cNvPr id="36" name="Chart 3"/>
          <p:cNvGraphicFramePr/>
          <p:nvPr>
            <p:extLst>
              <p:ext uri="{D42A27DB-BD31-4B8C-83A1-F6EECF244321}">
                <p14:modId xmlns:p14="http://schemas.microsoft.com/office/powerpoint/2010/main" val="453195869"/>
              </p:ext>
            </p:extLst>
          </p:nvPr>
        </p:nvGraphicFramePr>
        <p:xfrm>
          <a:off x="4644570" y="1846389"/>
          <a:ext cx="6042874" cy="4240614"/>
        </p:xfrm>
        <a:graphic>
          <a:graphicData uri="http://schemas.openxmlformats.org/drawingml/2006/chart">
            <c:chart xmlns:c="http://schemas.openxmlformats.org/drawingml/2006/chart" xmlns:r="http://schemas.openxmlformats.org/officeDocument/2006/relationships" r:id="rId2"/>
          </a:graphicData>
        </a:graphic>
      </p:graphicFrame>
      <p:sp>
        <p:nvSpPr>
          <p:cNvPr id="37" name="TextBox 7"/>
          <p:cNvSpPr txBox="1"/>
          <p:nvPr/>
        </p:nvSpPr>
        <p:spPr>
          <a:xfrm>
            <a:off x="8316235" y="1792970"/>
            <a:ext cx="2008188" cy="323165"/>
          </a:xfrm>
          <a:prstGeom prst="rect">
            <a:avLst/>
          </a:prstGeom>
          <a:noFill/>
        </p:spPr>
        <p:txBody>
          <a:bodyPr wrap="square" lIns="0" tIns="0" rtlCol="0" anchor="t">
            <a:spAutoFit/>
          </a:bodyPr>
          <a:lstStyle/>
          <a:p>
            <a:pPr eaLnBrk="0" fontAlgn="base" hangingPunct="0">
              <a:lnSpc>
                <a:spcPct val="90000"/>
              </a:lnSpc>
              <a:spcBef>
                <a:spcPct val="0"/>
              </a:spcBef>
              <a:spcAft>
                <a:spcPct val="0"/>
              </a:spcAft>
            </a:pPr>
            <a:r>
              <a:rPr lang="en-US" altLang="pt-BR" sz="2000" b="1" i="1" dirty="0">
                <a:latin typeface="Calibri" charset="0"/>
                <a:ea typeface="Calibri" charset="0"/>
                <a:cs typeface="Calibri" charset="0"/>
              </a:rPr>
              <a:t>Area 1</a:t>
            </a:r>
          </a:p>
        </p:txBody>
      </p:sp>
      <p:sp>
        <p:nvSpPr>
          <p:cNvPr id="38" name="TextBox 8"/>
          <p:cNvSpPr txBox="1"/>
          <p:nvPr/>
        </p:nvSpPr>
        <p:spPr>
          <a:xfrm>
            <a:off x="7648198" y="2169554"/>
            <a:ext cx="838878" cy="323165"/>
          </a:xfrm>
          <a:prstGeom prst="rect">
            <a:avLst/>
          </a:prstGeom>
          <a:noFill/>
        </p:spPr>
        <p:txBody>
          <a:bodyPr wrap="square" lIns="0" tIns="0" rtlCol="0" anchor="t">
            <a:spAutoFit/>
          </a:bodyPr>
          <a:lstStyle/>
          <a:p>
            <a:pPr algn="ctr" eaLnBrk="0" fontAlgn="base" hangingPunct="0">
              <a:lnSpc>
                <a:spcPct val="90000"/>
              </a:lnSpc>
              <a:spcBef>
                <a:spcPct val="0"/>
              </a:spcBef>
              <a:spcAft>
                <a:spcPct val="0"/>
              </a:spcAft>
            </a:pPr>
            <a:r>
              <a:rPr lang="en-US" altLang="pt-BR" sz="2000" b="1" dirty="0">
                <a:solidFill>
                  <a:schemeClr val="bg1"/>
                </a:solidFill>
                <a:latin typeface="Calibri" charset="0"/>
                <a:ea typeface="Calibri" charset="0"/>
                <a:cs typeface="Calibri" charset="0"/>
              </a:rPr>
              <a:t>0.0%</a:t>
            </a:r>
          </a:p>
        </p:txBody>
      </p:sp>
      <p:sp>
        <p:nvSpPr>
          <p:cNvPr id="39" name="TextBox 11"/>
          <p:cNvSpPr txBox="1"/>
          <p:nvPr/>
        </p:nvSpPr>
        <p:spPr>
          <a:xfrm>
            <a:off x="8601166" y="4271616"/>
            <a:ext cx="846598" cy="323165"/>
          </a:xfrm>
          <a:prstGeom prst="rect">
            <a:avLst/>
          </a:prstGeom>
          <a:noFill/>
        </p:spPr>
        <p:txBody>
          <a:bodyPr wrap="square" lIns="0" tIns="0" rtlCol="0" anchor="t">
            <a:spAutoFit/>
          </a:bodyPr>
          <a:lstStyle/>
          <a:p>
            <a:pPr algn="ctr" eaLnBrk="0" fontAlgn="base" hangingPunct="0">
              <a:lnSpc>
                <a:spcPct val="90000"/>
              </a:lnSpc>
              <a:spcBef>
                <a:spcPct val="0"/>
              </a:spcBef>
              <a:spcAft>
                <a:spcPct val="0"/>
              </a:spcAft>
            </a:pPr>
            <a:r>
              <a:rPr lang="en-US" altLang="pt-BR" sz="2000" b="1" dirty="0">
                <a:solidFill>
                  <a:schemeClr val="bg1"/>
                </a:solidFill>
                <a:latin typeface="Calibri" charset="0"/>
                <a:ea typeface="Calibri" charset="0"/>
                <a:cs typeface="Calibri" charset="0"/>
              </a:rPr>
              <a:t>00.0%</a:t>
            </a:r>
          </a:p>
        </p:txBody>
      </p:sp>
      <p:sp>
        <p:nvSpPr>
          <p:cNvPr id="40" name="TextBox 13"/>
          <p:cNvSpPr txBox="1"/>
          <p:nvPr/>
        </p:nvSpPr>
        <p:spPr>
          <a:xfrm>
            <a:off x="4293998" y="3731468"/>
            <a:ext cx="1254125" cy="323165"/>
          </a:xfrm>
          <a:prstGeom prst="rect">
            <a:avLst/>
          </a:prstGeom>
          <a:noFill/>
        </p:spPr>
        <p:txBody>
          <a:bodyPr wrap="square" lIns="0" tIns="0" rtlCol="0" anchor="t">
            <a:spAutoFit/>
          </a:bodyPr>
          <a:lstStyle/>
          <a:p>
            <a:pPr algn="r" eaLnBrk="0" fontAlgn="base" hangingPunct="0">
              <a:lnSpc>
                <a:spcPct val="90000"/>
              </a:lnSpc>
              <a:spcBef>
                <a:spcPct val="0"/>
              </a:spcBef>
              <a:spcAft>
                <a:spcPct val="0"/>
              </a:spcAft>
            </a:pPr>
            <a:r>
              <a:rPr lang="en-US" altLang="pt-BR" sz="2000" b="1" i="1" dirty="0">
                <a:latin typeface="Calibri" charset="0"/>
                <a:ea typeface="Calibri" charset="0"/>
                <a:cs typeface="Calibri" charset="0"/>
              </a:rPr>
              <a:t>Area 3</a:t>
            </a:r>
          </a:p>
        </p:txBody>
      </p:sp>
      <p:sp>
        <p:nvSpPr>
          <p:cNvPr id="41" name="TextBox 14"/>
          <p:cNvSpPr txBox="1"/>
          <p:nvPr/>
        </p:nvSpPr>
        <p:spPr>
          <a:xfrm>
            <a:off x="5818042" y="3731469"/>
            <a:ext cx="890702" cy="323165"/>
          </a:xfrm>
          <a:prstGeom prst="rect">
            <a:avLst/>
          </a:prstGeom>
          <a:noFill/>
        </p:spPr>
        <p:txBody>
          <a:bodyPr wrap="square" lIns="0" tIns="0" rtlCol="0" anchor="t">
            <a:spAutoFit/>
          </a:bodyPr>
          <a:lstStyle/>
          <a:p>
            <a:pPr algn="ctr" eaLnBrk="0" fontAlgn="base" hangingPunct="0">
              <a:lnSpc>
                <a:spcPct val="90000"/>
              </a:lnSpc>
              <a:spcBef>
                <a:spcPct val="0"/>
              </a:spcBef>
              <a:spcAft>
                <a:spcPct val="0"/>
              </a:spcAft>
            </a:pPr>
            <a:r>
              <a:rPr lang="en-US" altLang="pt-BR" sz="2000" b="1" dirty="0">
                <a:solidFill>
                  <a:schemeClr val="bg1"/>
                </a:solidFill>
                <a:latin typeface="Calibri" charset="0"/>
                <a:ea typeface="Calibri" charset="0"/>
                <a:cs typeface="Calibri" charset="0"/>
              </a:rPr>
              <a:t>00.0%</a:t>
            </a:r>
          </a:p>
        </p:txBody>
      </p:sp>
      <p:sp>
        <p:nvSpPr>
          <p:cNvPr id="42" name="TextBox 13"/>
          <p:cNvSpPr txBox="1"/>
          <p:nvPr/>
        </p:nvSpPr>
        <p:spPr>
          <a:xfrm>
            <a:off x="9246928" y="4271615"/>
            <a:ext cx="1254125" cy="323165"/>
          </a:xfrm>
          <a:prstGeom prst="rect">
            <a:avLst/>
          </a:prstGeom>
          <a:noFill/>
        </p:spPr>
        <p:txBody>
          <a:bodyPr wrap="square" lIns="0" tIns="0" rtlCol="0" anchor="t">
            <a:spAutoFit/>
          </a:bodyPr>
          <a:lstStyle/>
          <a:p>
            <a:pPr algn="r" eaLnBrk="0" fontAlgn="base" hangingPunct="0">
              <a:lnSpc>
                <a:spcPct val="90000"/>
              </a:lnSpc>
              <a:spcBef>
                <a:spcPct val="0"/>
              </a:spcBef>
              <a:spcAft>
                <a:spcPct val="0"/>
              </a:spcAft>
            </a:pPr>
            <a:r>
              <a:rPr lang="en-US" altLang="pt-BR" sz="2000" b="1" i="1" dirty="0">
                <a:latin typeface="Calibri" charset="0"/>
                <a:ea typeface="Calibri" charset="0"/>
                <a:cs typeface="Calibri" charset="0"/>
              </a:rPr>
              <a:t>Area 3</a:t>
            </a:r>
          </a:p>
        </p:txBody>
      </p:sp>
      <p:sp>
        <p:nvSpPr>
          <p:cNvPr id="49" name="Text Box 19">
            <a:extLst>
              <a:ext uri="{FF2B5EF4-FFF2-40B4-BE49-F238E27FC236}">
                <a16:creationId xmlns="" xmlns:a16="http://schemas.microsoft.com/office/drawing/2014/main" id="{57F732B4-5090-4C57-BC0C-7927A5309DC1}"/>
              </a:ext>
            </a:extLst>
          </p:cNvPr>
          <p:cNvSpPr txBox="1">
            <a:spLocks noChangeArrowheads="1"/>
          </p:cNvSpPr>
          <p:nvPr/>
        </p:nvSpPr>
        <p:spPr bwMode="auto">
          <a:xfrm>
            <a:off x="6728776" y="3702239"/>
            <a:ext cx="1838844" cy="35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09563" indent="-309563">
              <a:defRPr sz="8000">
                <a:solidFill>
                  <a:schemeClr val="tx1"/>
                </a:solidFill>
                <a:latin typeface="Times" pitchFamily="18" charset="0"/>
                <a:ea typeface="MS PGothic" pitchFamily="34" charset="-128"/>
              </a:defRPr>
            </a:lvl1pPr>
            <a:lvl2pPr marL="742950" indent="-285750">
              <a:defRPr sz="8000">
                <a:solidFill>
                  <a:schemeClr val="tx1"/>
                </a:solidFill>
                <a:latin typeface="Times" pitchFamily="18" charset="0"/>
                <a:ea typeface="MS PGothic" pitchFamily="34" charset="-128"/>
              </a:defRPr>
            </a:lvl2pPr>
            <a:lvl3pPr marL="1143000" indent="-228600">
              <a:defRPr sz="8000">
                <a:solidFill>
                  <a:schemeClr val="tx1"/>
                </a:solidFill>
                <a:latin typeface="Times" pitchFamily="18" charset="0"/>
                <a:ea typeface="MS PGothic" pitchFamily="34" charset="-128"/>
              </a:defRPr>
            </a:lvl3pPr>
            <a:lvl4pPr marL="1600200" indent="-228600">
              <a:defRPr sz="8000">
                <a:solidFill>
                  <a:schemeClr val="tx1"/>
                </a:solidFill>
                <a:latin typeface="Times" pitchFamily="18" charset="0"/>
                <a:ea typeface="MS PGothic" pitchFamily="34" charset="-128"/>
              </a:defRPr>
            </a:lvl4pPr>
            <a:lvl5pPr marL="2057400" indent="-228600">
              <a:defRPr sz="80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80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80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80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8000">
                <a:solidFill>
                  <a:schemeClr val="tx1"/>
                </a:solidFill>
                <a:latin typeface="Times" pitchFamily="18" charset="0"/>
                <a:ea typeface="MS PGothic" pitchFamily="34" charset="-128"/>
              </a:defRPr>
            </a:lvl9pPr>
          </a:lstStyle>
          <a:p>
            <a:pPr marL="0" indent="0" algn="ctr">
              <a:lnSpc>
                <a:spcPct val="80000"/>
              </a:lnSpc>
              <a:buClr>
                <a:srgbClr val="D41F38"/>
              </a:buClr>
            </a:pPr>
            <a:r>
              <a:rPr lang="en-US" sz="2000" b="1" dirty="0">
                <a:latin typeface="Calibri" panose="020F0502020204030204" pitchFamily="34" charset="0"/>
                <a:cs typeface="Calibri" panose="020F0502020204030204" pitchFamily="34" charset="0"/>
              </a:rPr>
              <a:t>Lorem </a:t>
            </a:r>
            <a:r>
              <a:rPr lang="en-US" sz="2000" b="1" dirty="0" smtClean="0">
                <a:latin typeface="Calibri" panose="020F0502020204030204" pitchFamily="34" charset="0"/>
                <a:cs typeface="Calibri" panose="020F0502020204030204" pitchFamily="34" charset="0"/>
              </a:rPr>
              <a:t>Ipsum </a:t>
            </a:r>
            <a:endParaRPr lang="en-US" sz="2000" b="1" dirty="0">
              <a:latin typeface="Calibri" panose="020F0502020204030204" pitchFamily="34" charset="0"/>
              <a:cs typeface="Calibri" panose="020F0502020204030204" pitchFamily="34" charset="0"/>
            </a:endParaRPr>
          </a:p>
          <a:p>
            <a:pPr marL="0" indent="0" algn="ctr">
              <a:lnSpc>
                <a:spcPct val="80000"/>
              </a:lnSpc>
              <a:buClr>
                <a:srgbClr val="D41F38"/>
              </a:buClr>
            </a:pPr>
            <a:r>
              <a:rPr lang="en-US" sz="2000" dirty="0" smtClean="0">
                <a:latin typeface="Calibri Light" charset="0"/>
                <a:ea typeface="Calibri Light" charset="0"/>
                <a:cs typeface="Calibri Light" charset="0"/>
              </a:rPr>
              <a:t>Dolor Sit </a:t>
            </a:r>
            <a:r>
              <a:rPr lang="en-US" sz="2000" dirty="0" err="1" smtClean="0">
                <a:latin typeface="Calibri Light" charset="0"/>
                <a:ea typeface="Calibri Light" charset="0"/>
                <a:cs typeface="Calibri Light" charset="0"/>
              </a:rPr>
              <a:t>Amet</a:t>
            </a:r>
            <a:endParaRPr lang="en-US" sz="2000" dirty="0">
              <a:latin typeface="Calibri Light" charset="0"/>
              <a:ea typeface="Calibri Light" charset="0"/>
              <a:cs typeface="Calibri Light" charset="0"/>
            </a:endParaRPr>
          </a:p>
        </p:txBody>
      </p:sp>
      <p:sp>
        <p:nvSpPr>
          <p:cNvPr id="50" name="TextBox 13"/>
          <p:cNvSpPr txBox="1"/>
          <p:nvPr/>
        </p:nvSpPr>
        <p:spPr>
          <a:xfrm>
            <a:off x="5396561" y="1954552"/>
            <a:ext cx="1254125" cy="323165"/>
          </a:xfrm>
          <a:prstGeom prst="rect">
            <a:avLst/>
          </a:prstGeom>
          <a:noFill/>
        </p:spPr>
        <p:txBody>
          <a:bodyPr wrap="square" lIns="0" tIns="0" rtlCol="0" anchor="t">
            <a:spAutoFit/>
          </a:bodyPr>
          <a:lstStyle/>
          <a:p>
            <a:pPr algn="r" eaLnBrk="0" fontAlgn="base" hangingPunct="0">
              <a:lnSpc>
                <a:spcPct val="90000"/>
              </a:lnSpc>
              <a:spcBef>
                <a:spcPct val="0"/>
              </a:spcBef>
              <a:spcAft>
                <a:spcPct val="0"/>
              </a:spcAft>
            </a:pPr>
            <a:r>
              <a:rPr lang="en-US" altLang="pt-BR" sz="2000" b="1" i="1" dirty="0">
                <a:latin typeface="Calibri" charset="0"/>
                <a:ea typeface="Calibri" charset="0"/>
                <a:cs typeface="Calibri" charset="0"/>
              </a:rPr>
              <a:t>Area 4</a:t>
            </a:r>
          </a:p>
        </p:txBody>
      </p:sp>
      <p:sp>
        <p:nvSpPr>
          <p:cNvPr id="51" name="TextBox 8"/>
          <p:cNvSpPr txBox="1"/>
          <p:nvPr/>
        </p:nvSpPr>
        <p:spPr>
          <a:xfrm>
            <a:off x="6516083" y="2556191"/>
            <a:ext cx="838878" cy="323165"/>
          </a:xfrm>
          <a:prstGeom prst="rect">
            <a:avLst/>
          </a:prstGeom>
          <a:noFill/>
        </p:spPr>
        <p:txBody>
          <a:bodyPr wrap="square" lIns="0" tIns="0" rtlCol="0" anchor="t">
            <a:spAutoFit/>
          </a:bodyPr>
          <a:lstStyle/>
          <a:p>
            <a:pPr algn="ctr" eaLnBrk="0" fontAlgn="base" hangingPunct="0">
              <a:lnSpc>
                <a:spcPct val="90000"/>
              </a:lnSpc>
              <a:spcBef>
                <a:spcPct val="0"/>
              </a:spcBef>
              <a:spcAft>
                <a:spcPct val="0"/>
              </a:spcAft>
            </a:pPr>
            <a:r>
              <a:rPr lang="en-US" altLang="pt-BR" sz="2000" b="1" dirty="0">
                <a:solidFill>
                  <a:schemeClr val="bg1"/>
                </a:solidFill>
                <a:latin typeface="Calibri" charset="0"/>
                <a:ea typeface="Calibri" charset="0"/>
                <a:cs typeface="Calibri" charset="0"/>
              </a:rPr>
              <a:t>00.0%</a:t>
            </a:r>
          </a:p>
        </p:txBody>
      </p:sp>
      <p:sp>
        <p:nvSpPr>
          <p:cNvPr id="14" name="Espace réservé du texte 22"/>
          <p:cNvSpPr txBox="1">
            <a:spLocks/>
          </p:cNvSpPr>
          <p:nvPr/>
        </p:nvSpPr>
        <p:spPr>
          <a:xfrm>
            <a:off x="9781644" y="4996834"/>
            <a:ext cx="1990296" cy="646331"/>
          </a:xfrm>
          <a:prstGeom prst="rect">
            <a:avLst/>
          </a:prstGeom>
        </p:spPr>
        <p:txBody>
          <a:bodyPr wrap="square">
            <a:sp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1000" i="1" dirty="0" err="1">
                <a:latin typeface="Calibri Light" charset="0"/>
                <a:ea typeface="Calibri Light" charset="0"/>
                <a:cs typeface="Calibri Light" charset="0"/>
              </a:rPr>
              <a:t>Itatendis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pos</a:t>
            </a:r>
            <a:r>
              <a:rPr lang="en-US" sz="1000" i="1" dirty="0">
                <a:latin typeface="Calibri Light" charset="0"/>
                <a:ea typeface="Calibri Light" charset="0"/>
                <a:cs typeface="Calibri Light" charset="0"/>
              </a:rPr>
              <a:t> que </a:t>
            </a:r>
            <a:r>
              <a:rPr lang="en-US" sz="1000" i="1" dirty="0" err="1">
                <a:latin typeface="Calibri Light" charset="0"/>
                <a:ea typeface="Calibri Light" charset="0"/>
                <a:cs typeface="Calibri Light" charset="0"/>
              </a:rPr>
              <a:t>volupta</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speles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aut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erem</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intemolupta</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volut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lis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eaturit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venducium</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dolori</a:t>
            </a:r>
            <a:r>
              <a:rPr lang="en-US" sz="1000" i="1" dirty="0">
                <a:latin typeface="Calibri Light" charset="0"/>
                <a:ea typeface="Calibri Light" charset="0"/>
                <a:cs typeface="Calibri Light" charset="0"/>
              </a:rPr>
              <a:t> re qui </a:t>
            </a:r>
            <a:r>
              <a:rPr lang="en-US" sz="1000" i="1" dirty="0" err="1">
                <a:latin typeface="Calibri Light" charset="0"/>
                <a:ea typeface="Calibri Light" charset="0"/>
                <a:cs typeface="Calibri Light" charset="0"/>
              </a:rPr>
              <a:t>blant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voluptat</a:t>
            </a:r>
            <a:r>
              <a:rPr lang="en-US" sz="1000" i="1" dirty="0">
                <a:latin typeface="Calibri Light" charset="0"/>
                <a:ea typeface="Calibri Light" charset="0"/>
                <a:cs typeface="Calibri Light" charset="0"/>
              </a:rPr>
              <a:t>.</a:t>
            </a:r>
          </a:p>
        </p:txBody>
      </p:sp>
    </p:spTree>
    <p:extLst>
      <p:ext uri="{BB962C8B-B14F-4D97-AF65-F5344CB8AC3E}">
        <p14:creationId xmlns:p14="http://schemas.microsoft.com/office/powerpoint/2010/main" val="915247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necteur droit 15"/>
          <p:cNvCxnSpPr/>
          <p:nvPr/>
        </p:nvCxnSpPr>
        <p:spPr>
          <a:xfrm>
            <a:off x="5868063" y="2291771"/>
            <a:ext cx="994750"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graphicFrame>
        <p:nvGraphicFramePr>
          <p:cNvPr id="44" name="Chart 3"/>
          <p:cNvGraphicFramePr/>
          <p:nvPr>
            <p:extLst>
              <p:ext uri="{D42A27DB-BD31-4B8C-83A1-F6EECF244321}">
                <p14:modId xmlns:p14="http://schemas.microsoft.com/office/powerpoint/2010/main" val="1336247888"/>
              </p:ext>
            </p:extLst>
          </p:nvPr>
        </p:nvGraphicFramePr>
        <p:xfrm>
          <a:off x="0" y="1165832"/>
          <a:ext cx="6042874" cy="4240614"/>
        </p:xfrm>
        <a:graphic>
          <a:graphicData uri="http://schemas.openxmlformats.org/drawingml/2006/chart">
            <c:chart xmlns:c="http://schemas.openxmlformats.org/drawingml/2006/chart" xmlns:r="http://schemas.openxmlformats.org/officeDocument/2006/relationships" r:id="rId2"/>
          </a:graphicData>
        </a:graphic>
      </p:graphicFrame>
      <p:sp>
        <p:nvSpPr>
          <p:cNvPr id="46" name="TextBox 8"/>
          <p:cNvSpPr txBox="1"/>
          <p:nvPr/>
        </p:nvSpPr>
        <p:spPr>
          <a:xfrm>
            <a:off x="3003628" y="1488997"/>
            <a:ext cx="838878" cy="323165"/>
          </a:xfrm>
          <a:prstGeom prst="rect">
            <a:avLst/>
          </a:prstGeom>
          <a:noFill/>
        </p:spPr>
        <p:txBody>
          <a:bodyPr wrap="square" lIns="0" tIns="0" rtlCol="0" anchor="t">
            <a:spAutoFit/>
          </a:bodyPr>
          <a:lstStyle/>
          <a:p>
            <a:pPr algn="ctr" eaLnBrk="0" fontAlgn="base" hangingPunct="0">
              <a:lnSpc>
                <a:spcPct val="90000"/>
              </a:lnSpc>
              <a:spcBef>
                <a:spcPct val="0"/>
              </a:spcBef>
              <a:spcAft>
                <a:spcPct val="0"/>
              </a:spcAft>
            </a:pPr>
            <a:r>
              <a:rPr lang="en-US" altLang="pt-BR" sz="2000" b="1" dirty="0">
                <a:solidFill>
                  <a:schemeClr val="bg1"/>
                </a:solidFill>
                <a:latin typeface="Calibri" charset="0"/>
                <a:ea typeface="Calibri" charset="0"/>
                <a:cs typeface="Calibri" charset="0"/>
              </a:rPr>
              <a:t>0.0%</a:t>
            </a:r>
          </a:p>
        </p:txBody>
      </p:sp>
      <p:sp>
        <p:nvSpPr>
          <p:cNvPr id="47" name="TextBox 11"/>
          <p:cNvSpPr txBox="1"/>
          <p:nvPr/>
        </p:nvSpPr>
        <p:spPr>
          <a:xfrm>
            <a:off x="3956596" y="3591059"/>
            <a:ext cx="846598" cy="323165"/>
          </a:xfrm>
          <a:prstGeom prst="rect">
            <a:avLst/>
          </a:prstGeom>
          <a:noFill/>
        </p:spPr>
        <p:txBody>
          <a:bodyPr wrap="square" lIns="0" tIns="0" rtlCol="0" anchor="t">
            <a:spAutoFit/>
          </a:bodyPr>
          <a:lstStyle/>
          <a:p>
            <a:pPr algn="ctr" eaLnBrk="0" fontAlgn="base" hangingPunct="0">
              <a:lnSpc>
                <a:spcPct val="90000"/>
              </a:lnSpc>
              <a:spcBef>
                <a:spcPct val="0"/>
              </a:spcBef>
              <a:spcAft>
                <a:spcPct val="0"/>
              </a:spcAft>
            </a:pPr>
            <a:r>
              <a:rPr lang="en-US" altLang="pt-BR" sz="2000" b="1" dirty="0">
                <a:solidFill>
                  <a:schemeClr val="bg1"/>
                </a:solidFill>
                <a:latin typeface="Calibri" charset="0"/>
                <a:ea typeface="Calibri" charset="0"/>
                <a:cs typeface="Calibri" charset="0"/>
              </a:rPr>
              <a:t>00.0%</a:t>
            </a:r>
          </a:p>
        </p:txBody>
      </p:sp>
      <p:sp>
        <p:nvSpPr>
          <p:cNvPr id="49" name="TextBox 14"/>
          <p:cNvSpPr txBox="1"/>
          <p:nvPr/>
        </p:nvSpPr>
        <p:spPr>
          <a:xfrm>
            <a:off x="1173472" y="3050912"/>
            <a:ext cx="890702" cy="323165"/>
          </a:xfrm>
          <a:prstGeom prst="rect">
            <a:avLst/>
          </a:prstGeom>
          <a:noFill/>
        </p:spPr>
        <p:txBody>
          <a:bodyPr wrap="square" lIns="0" tIns="0" rtlCol="0" anchor="t">
            <a:spAutoFit/>
          </a:bodyPr>
          <a:lstStyle/>
          <a:p>
            <a:pPr algn="ctr" eaLnBrk="0" fontAlgn="base" hangingPunct="0">
              <a:lnSpc>
                <a:spcPct val="90000"/>
              </a:lnSpc>
              <a:spcBef>
                <a:spcPct val="0"/>
              </a:spcBef>
              <a:spcAft>
                <a:spcPct val="0"/>
              </a:spcAft>
            </a:pPr>
            <a:r>
              <a:rPr lang="en-US" altLang="pt-BR" sz="2000" b="1" dirty="0">
                <a:solidFill>
                  <a:schemeClr val="bg1"/>
                </a:solidFill>
                <a:latin typeface="Calibri" charset="0"/>
                <a:ea typeface="Calibri" charset="0"/>
                <a:cs typeface="Calibri" charset="0"/>
              </a:rPr>
              <a:t>00.0%</a:t>
            </a:r>
          </a:p>
        </p:txBody>
      </p:sp>
      <p:sp>
        <p:nvSpPr>
          <p:cNvPr id="51" name="Text Box 19">
            <a:extLst>
              <a:ext uri="{FF2B5EF4-FFF2-40B4-BE49-F238E27FC236}">
                <a16:creationId xmlns="" xmlns:a16="http://schemas.microsoft.com/office/drawing/2014/main" id="{57F732B4-5090-4C57-BC0C-7927A5309DC1}"/>
              </a:ext>
            </a:extLst>
          </p:cNvPr>
          <p:cNvSpPr txBox="1">
            <a:spLocks noChangeArrowheads="1"/>
          </p:cNvSpPr>
          <p:nvPr/>
        </p:nvSpPr>
        <p:spPr bwMode="auto">
          <a:xfrm>
            <a:off x="2084206" y="3021682"/>
            <a:ext cx="1838844" cy="35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09563" indent="-309563">
              <a:defRPr sz="8000">
                <a:solidFill>
                  <a:schemeClr val="tx1"/>
                </a:solidFill>
                <a:latin typeface="Times" pitchFamily="18" charset="0"/>
                <a:ea typeface="MS PGothic" pitchFamily="34" charset="-128"/>
              </a:defRPr>
            </a:lvl1pPr>
            <a:lvl2pPr marL="742950" indent="-285750">
              <a:defRPr sz="8000">
                <a:solidFill>
                  <a:schemeClr val="tx1"/>
                </a:solidFill>
                <a:latin typeface="Times" pitchFamily="18" charset="0"/>
                <a:ea typeface="MS PGothic" pitchFamily="34" charset="-128"/>
              </a:defRPr>
            </a:lvl2pPr>
            <a:lvl3pPr marL="1143000" indent="-228600">
              <a:defRPr sz="8000">
                <a:solidFill>
                  <a:schemeClr val="tx1"/>
                </a:solidFill>
                <a:latin typeface="Times" pitchFamily="18" charset="0"/>
                <a:ea typeface="MS PGothic" pitchFamily="34" charset="-128"/>
              </a:defRPr>
            </a:lvl3pPr>
            <a:lvl4pPr marL="1600200" indent="-228600">
              <a:defRPr sz="8000">
                <a:solidFill>
                  <a:schemeClr val="tx1"/>
                </a:solidFill>
                <a:latin typeface="Times" pitchFamily="18" charset="0"/>
                <a:ea typeface="MS PGothic" pitchFamily="34" charset="-128"/>
              </a:defRPr>
            </a:lvl4pPr>
            <a:lvl5pPr marL="2057400" indent="-228600">
              <a:defRPr sz="8000">
                <a:solidFill>
                  <a:schemeClr val="tx1"/>
                </a:solidFill>
                <a:latin typeface="Times" pitchFamily="18" charset="0"/>
                <a:ea typeface="MS PGothic" pitchFamily="34" charset="-128"/>
              </a:defRPr>
            </a:lvl5pPr>
            <a:lvl6pPr marL="2514600" indent="-228600" eaLnBrk="0" fontAlgn="base" hangingPunct="0">
              <a:spcBef>
                <a:spcPct val="0"/>
              </a:spcBef>
              <a:spcAft>
                <a:spcPct val="0"/>
              </a:spcAft>
              <a:defRPr sz="8000">
                <a:solidFill>
                  <a:schemeClr val="tx1"/>
                </a:solidFill>
                <a:latin typeface="Times" pitchFamily="18" charset="0"/>
                <a:ea typeface="MS PGothic" pitchFamily="34" charset="-128"/>
              </a:defRPr>
            </a:lvl6pPr>
            <a:lvl7pPr marL="2971800" indent="-228600" eaLnBrk="0" fontAlgn="base" hangingPunct="0">
              <a:spcBef>
                <a:spcPct val="0"/>
              </a:spcBef>
              <a:spcAft>
                <a:spcPct val="0"/>
              </a:spcAft>
              <a:defRPr sz="8000">
                <a:solidFill>
                  <a:schemeClr val="tx1"/>
                </a:solidFill>
                <a:latin typeface="Times" pitchFamily="18" charset="0"/>
                <a:ea typeface="MS PGothic" pitchFamily="34" charset="-128"/>
              </a:defRPr>
            </a:lvl7pPr>
            <a:lvl8pPr marL="3429000" indent="-228600" eaLnBrk="0" fontAlgn="base" hangingPunct="0">
              <a:spcBef>
                <a:spcPct val="0"/>
              </a:spcBef>
              <a:spcAft>
                <a:spcPct val="0"/>
              </a:spcAft>
              <a:defRPr sz="8000">
                <a:solidFill>
                  <a:schemeClr val="tx1"/>
                </a:solidFill>
                <a:latin typeface="Times" pitchFamily="18" charset="0"/>
                <a:ea typeface="MS PGothic" pitchFamily="34" charset="-128"/>
              </a:defRPr>
            </a:lvl8pPr>
            <a:lvl9pPr marL="3886200" indent="-228600" eaLnBrk="0" fontAlgn="base" hangingPunct="0">
              <a:spcBef>
                <a:spcPct val="0"/>
              </a:spcBef>
              <a:spcAft>
                <a:spcPct val="0"/>
              </a:spcAft>
              <a:defRPr sz="8000">
                <a:solidFill>
                  <a:schemeClr val="tx1"/>
                </a:solidFill>
                <a:latin typeface="Times" pitchFamily="18" charset="0"/>
                <a:ea typeface="MS PGothic" pitchFamily="34" charset="-128"/>
              </a:defRPr>
            </a:lvl9pPr>
          </a:lstStyle>
          <a:p>
            <a:pPr marL="0" indent="0" algn="ctr">
              <a:lnSpc>
                <a:spcPct val="80000"/>
              </a:lnSpc>
              <a:buClr>
                <a:srgbClr val="D41F38"/>
              </a:buClr>
            </a:pPr>
            <a:r>
              <a:rPr lang="en-US" sz="2000" b="1" dirty="0">
                <a:latin typeface="Calibri" panose="020F0502020204030204" pitchFamily="34" charset="0"/>
                <a:cs typeface="Calibri" panose="020F0502020204030204" pitchFamily="34" charset="0"/>
              </a:rPr>
              <a:t>Lorem </a:t>
            </a:r>
            <a:r>
              <a:rPr lang="en-US" sz="2000" b="1" dirty="0" smtClean="0">
                <a:latin typeface="Calibri" panose="020F0502020204030204" pitchFamily="34" charset="0"/>
                <a:cs typeface="Calibri" panose="020F0502020204030204" pitchFamily="34" charset="0"/>
              </a:rPr>
              <a:t>Ipsum </a:t>
            </a:r>
            <a:endParaRPr lang="en-US" sz="2000" b="1" dirty="0">
              <a:latin typeface="Calibri" panose="020F0502020204030204" pitchFamily="34" charset="0"/>
              <a:cs typeface="Calibri" panose="020F0502020204030204" pitchFamily="34" charset="0"/>
            </a:endParaRPr>
          </a:p>
          <a:p>
            <a:pPr marL="0" indent="0" algn="ctr">
              <a:lnSpc>
                <a:spcPct val="80000"/>
              </a:lnSpc>
              <a:buClr>
                <a:srgbClr val="D41F38"/>
              </a:buClr>
            </a:pPr>
            <a:r>
              <a:rPr lang="en-US" sz="2000" dirty="0" smtClean="0">
                <a:latin typeface="Calibri Light" charset="0"/>
                <a:ea typeface="Calibri Light" charset="0"/>
                <a:cs typeface="Calibri Light" charset="0"/>
              </a:rPr>
              <a:t>Dolor Sit </a:t>
            </a:r>
            <a:r>
              <a:rPr lang="en-US" sz="2000" dirty="0" err="1" smtClean="0">
                <a:latin typeface="Calibri Light" charset="0"/>
                <a:ea typeface="Calibri Light" charset="0"/>
                <a:cs typeface="Calibri Light" charset="0"/>
              </a:rPr>
              <a:t>Amet</a:t>
            </a:r>
            <a:endParaRPr lang="en-US" sz="2000" dirty="0">
              <a:latin typeface="Calibri Light" charset="0"/>
              <a:ea typeface="Calibri Light" charset="0"/>
              <a:cs typeface="Calibri Light" charset="0"/>
            </a:endParaRPr>
          </a:p>
        </p:txBody>
      </p:sp>
      <p:sp>
        <p:nvSpPr>
          <p:cNvPr id="53" name="TextBox 8"/>
          <p:cNvSpPr txBox="1"/>
          <p:nvPr/>
        </p:nvSpPr>
        <p:spPr>
          <a:xfrm>
            <a:off x="1871513" y="1875634"/>
            <a:ext cx="838878" cy="323165"/>
          </a:xfrm>
          <a:prstGeom prst="rect">
            <a:avLst/>
          </a:prstGeom>
          <a:noFill/>
        </p:spPr>
        <p:txBody>
          <a:bodyPr wrap="square" lIns="0" tIns="0" rtlCol="0" anchor="t">
            <a:spAutoFit/>
          </a:bodyPr>
          <a:lstStyle/>
          <a:p>
            <a:pPr algn="ctr" eaLnBrk="0" fontAlgn="base" hangingPunct="0">
              <a:lnSpc>
                <a:spcPct val="90000"/>
              </a:lnSpc>
              <a:spcBef>
                <a:spcPct val="0"/>
              </a:spcBef>
              <a:spcAft>
                <a:spcPct val="0"/>
              </a:spcAft>
            </a:pPr>
            <a:r>
              <a:rPr lang="en-US" altLang="pt-BR" sz="2000" b="1" dirty="0">
                <a:solidFill>
                  <a:schemeClr val="bg1"/>
                </a:solidFill>
                <a:latin typeface="Calibri" charset="0"/>
                <a:ea typeface="Calibri" charset="0"/>
                <a:cs typeface="Calibri" charset="0"/>
              </a:rPr>
              <a:t>00.0%</a:t>
            </a:r>
          </a:p>
        </p:txBody>
      </p:sp>
      <p:sp>
        <p:nvSpPr>
          <p:cNvPr id="3" name="Espace réservé du texte 2"/>
          <p:cNvSpPr>
            <a:spLocks noGrp="1"/>
          </p:cNvSpPr>
          <p:nvPr>
            <p:ph type="body" sz="quarter" idx="10"/>
          </p:nvPr>
        </p:nvSpPr>
        <p:spPr>
          <a:xfrm>
            <a:off x="6194066" y="2622204"/>
            <a:ext cx="5424866" cy="2585836"/>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p:txBody>
      </p:sp>
      <p:sp>
        <p:nvSpPr>
          <p:cNvPr id="2" name="Titre 1"/>
          <p:cNvSpPr>
            <a:spLocks noGrp="1"/>
          </p:cNvSpPr>
          <p:nvPr>
            <p:ph type="title"/>
          </p:nvPr>
        </p:nvSpPr>
        <p:spPr/>
        <p:txBody>
          <a:bodyPr/>
          <a:lstStyle/>
          <a:p>
            <a:r>
              <a:rPr lang="en-US" dirty="0">
                <a:latin typeface="Geogrotesque Sitel Bold" pitchFamily="2" charset="0"/>
              </a:rPr>
              <a:t>This is Your Title</a:t>
            </a:r>
            <a:br>
              <a:rPr lang="en-US" dirty="0">
                <a:latin typeface="Geogrotesque Sitel Bold" pitchFamily="2" charset="0"/>
              </a:rPr>
            </a:br>
            <a:r>
              <a:rPr lang="en-US" sz="2400" b="0" dirty="0">
                <a:latin typeface="Geogrotesque Sitel Light" charset="0"/>
              </a:rPr>
              <a:t>W</a:t>
            </a:r>
            <a:r>
              <a:rPr lang="en-US" sz="2400" b="0" dirty="0">
                <a:latin typeface="Geogrotesque Sitel Light" charset="0"/>
                <a:ea typeface="Geogrotesque Sitel Light" charset="0"/>
                <a:cs typeface="Geogrotesque Sitel Light" charset="0"/>
              </a:rPr>
              <a:t>ith a Subtitle</a:t>
            </a:r>
            <a:endParaRPr lang="en-US" b="0" dirty="0">
              <a:latin typeface="Calibri Light" charset="0"/>
              <a:ea typeface="Calibri Light" charset="0"/>
              <a:cs typeface="Calibri Light" charset="0"/>
            </a:endParaRPr>
          </a:p>
        </p:txBody>
      </p:sp>
      <p:sp>
        <p:nvSpPr>
          <p:cNvPr id="20" name="Espace réservé du texte 22"/>
          <p:cNvSpPr txBox="1">
            <a:spLocks/>
          </p:cNvSpPr>
          <p:nvPr/>
        </p:nvSpPr>
        <p:spPr>
          <a:xfrm>
            <a:off x="1102996" y="5398295"/>
            <a:ext cx="3801264" cy="369332"/>
          </a:xfrm>
          <a:prstGeom prst="rect">
            <a:avLst/>
          </a:prstGeom>
        </p:spPr>
        <p:txBody>
          <a:bodyPr wrap="square">
            <a:sp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None/>
            </a:pPr>
            <a:r>
              <a:rPr lang="en-US" sz="1000" i="1" dirty="0" err="1">
                <a:latin typeface="Calibri Light" charset="0"/>
                <a:ea typeface="Calibri Light" charset="0"/>
                <a:cs typeface="Calibri Light" charset="0"/>
              </a:rPr>
              <a:t>Itatendis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pos</a:t>
            </a:r>
            <a:r>
              <a:rPr lang="en-US" sz="1000" i="1" dirty="0">
                <a:latin typeface="Calibri Light" charset="0"/>
                <a:ea typeface="Calibri Light" charset="0"/>
                <a:cs typeface="Calibri Light" charset="0"/>
              </a:rPr>
              <a:t> que </a:t>
            </a:r>
            <a:r>
              <a:rPr lang="en-US" sz="1000" i="1" dirty="0" err="1">
                <a:latin typeface="Calibri Light" charset="0"/>
                <a:ea typeface="Calibri Light" charset="0"/>
                <a:cs typeface="Calibri Light" charset="0"/>
              </a:rPr>
              <a:t>volupta</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speles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aut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erem</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intemolupta</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volut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lis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eaturit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venducium</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dolori</a:t>
            </a:r>
            <a:r>
              <a:rPr lang="en-US" sz="1000" i="1" dirty="0">
                <a:latin typeface="Calibri Light" charset="0"/>
                <a:ea typeface="Calibri Light" charset="0"/>
                <a:cs typeface="Calibri Light" charset="0"/>
              </a:rPr>
              <a:t> re qui </a:t>
            </a:r>
            <a:r>
              <a:rPr lang="en-US" sz="1000" i="1" dirty="0" err="1">
                <a:latin typeface="Calibri Light" charset="0"/>
                <a:ea typeface="Calibri Light" charset="0"/>
                <a:cs typeface="Calibri Light" charset="0"/>
              </a:rPr>
              <a:t>blant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voluptat</a:t>
            </a:r>
            <a:r>
              <a:rPr lang="en-US" sz="1000" i="1" dirty="0">
                <a:latin typeface="Calibri Light" charset="0"/>
                <a:ea typeface="Calibri Light" charset="0"/>
                <a:cs typeface="Calibri Light" charset="0"/>
              </a:rPr>
              <a:t>.</a:t>
            </a:r>
          </a:p>
        </p:txBody>
      </p:sp>
    </p:spTree>
    <p:extLst>
      <p:ext uri="{BB962C8B-B14F-4D97-AF65-F5344CB8AC3E}">
        <p14:creationId xmlns:p14="http://schemas.microsoft.com/office/powerpoint/2010/main" val="577581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6"/>
          <p:cNvSpPr>
            <a:spLocks noGrp="1"/>
          </p:cNvSpPr>
          <p:nvPr>
            <p:ph type="title"/>
          </p:nvPr>
        </p:nvSpPr>
        <p:spPr/>
        <p:txBody>
          <a:bodyPr/>
          <a:lstStyle/>
          <a:p>
            <a:r>
              <a:rPr lang="en-US" dirty="0"/>
              <a:t>This is Your Title</a:t>
            </a:r>
            <a:br>
              <a:rPr lang="en-US" dirty="0"/>
            </a:br>
            <a:r>
              <a:rPr lang="en-US" sz="2400" b="0" dirty="0">
                <a:latin typeface="Geogrotesque Sitel Light" charset="0"/>
              </a:rPr>
              <a:t>W</a:t>
            </a:r>
            <a:r>
              <a:rPr lang="en-US" sz="2400" b="0" dirty="0">
                <a:latin typeface="Geogrotesque Sitel Light" charset="0"/>
                <a:ea typeface="Geogrotesque Sitel Light" charset="0"/>
                <a:cs typeface="Geogrotesque Sitel Light" charset="0"/>
              </a:rPr>
              <a:t>ith a Subtitle</a:t>
            </a:r>
            <a:endParaRPr lang="en-US" dirty="0"/>
          </a:p>
        </p:txBody>
      </p:sp>
      <p:sp>
        <p:nvSpPr>
          <p:cNvPr id="35" name="Espace réservé du texte 2"/>
          <p:cNvSpPr>
            <a:spLocks noGrp="1"/>
          </p:cNvSpPr>
          <p:nvPr>
            <p:ph type="body" sz="quarter" idx="10"/>
          </p:nvPr>
        </p:nvSpPr>
        <p:spPr>
          <a:xfrm>
            <a:off x="539521" y="1797680"/>
            <a:ext cx="3483197" cy="3223447"/>
          </a:xfrm>
          <a:prstGeom prst="rect">
            <a:avLst/>
          </a:prstGeom>
        </p:spPr>
        <p:txBody>
          <a:bodyPr>
            <a:spAutoFit/>
          </a:bodyPr>
          <a:lstStyle/>
          <a:p>
            <a:pPr lvl="0" defTabSz="609585">
              <a:spcBef>
                <a:spcPts val="0"/>
              </a:spcBef>
            </a:pPr>
            <a:r>
              <a:rPr lang="en-US" sz="2000" b="1" dirty="0">
                <a:latin typeface="Calibri" charset="0"/>
                <a:ea typeface="Calibri" charset="0"/>
                <a:cs typeface="Calibri" charset="0"/>
              </a:rPr>
              <a:t>Lorem </a:t>
            </a:r>
            <a:r>
              <a:rPr lang="en-US" sz="2000" b="1" dirty="0" smtClean="0">
                <a:latin typeface="Calibri" charset="0"/>
                <a:ea typeface="Calibri" charset="0"/>
                <a:cs typeface="Calibri" charset="0"/>
              </a:rPr>
              <a:t>Ipsum</a:t>
            </a:r>
            <a:endParaRPr lang="en-US" sz="2000" b="1" dirty="0">
              <a:latin typeface="Calibri" charset="0"/>
              <a:ea typeface="Calibri" charset="0"/>
              <a:cs typeface="Calibri" charset="0"/>
            </a:endParaRPr>
          </a:p>
          <a:p>
            <a:pPr lvl="0" defTabSz="609585">
              <a:spcBef>
                <a:spcPts val="0"/>
              </a:spcBef>
            </a:pPr>
            <a:endParaRPr lang="en-US" dirty="0">
              <a:latin typeface="Calibri Light" charset="0"/>
              <a:ea typeface="Calibri Light" charset="0"/>
              <a:cs typeface="Calibri Light" charset="0"/>
            </a:endParaRPr>
          </a:p>
          <a:p>
            <a:pPr lvl="0" defTabSz="609585">
              <a:spcBef>
                <a:spcPts val="0"/>
              </a:spcBef>
            </a:pPr>
            <a:r>
              <a:rPr lang="en-US" dirty="0" err="1">
                <a:latin typeface="Calibri Light" charset="0"/>
                <a:ea typeface="Calibri Light" charset="0"/>
                <a:cs typeface="Calibri Light" charset="0"/>
              </a:rPr>
              <a:t>Itatendis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pos</a:t>
            </a:r>
            <a:r>
              <a:rPr lang="en-US" dirty="0">
                <a:latin typeface="Calibri Light" charset="0"/>
                <a:ea typeface="Calibri Light" charset="0"/>
                <a:cs typeface="Calibri Light" charset="0"/>
              </a:rPr>
              <a:t> que </a:t>
            </a:r>
            <a:r>
              <a:rPr lang="en-US" dirty="0" err="1">
                <a:latin typeface="Calibri Light" charset="0"/>
                <a:ea typeface="Calibri Light" charset="0"/>
                <a:cs typeface="Calibri Light" charset="0"/>
              </a:rPr>
              <a:t>volupta</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speles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aut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erem</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intemolupta</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volut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lis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eaturit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venducium</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dolori</a:t>
            </a:r>
            <a:r>
              <a:rPr lang="en-US" dirty="0">
                <a:latin typeface="Calibri Light" charset="0"/>
                <a:ea typeface="Calibri Light" charset="0"/>
                <a:cs typeface="Calibri Light" charset="0"/>
              </a:rPr>
              <a:t> re qui </a:t>
            </a:r>
            <a:r>
              <a:rPr lang="en-US" dirty="0" err="1">
                <a:latin typeface="Calibri Light" charset="0"/>
                <a:ea typeface="Calibri Light" charset="0"/>
                <a:cs typeface="Calibri Light" charset="0"/>
              </a:rPr>
              <a:t>blant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voluptat</a:t>
            </a:r>
            <a:r>
              <a:rPr lang="en-US" dirty="0">
                <a:latin typeface="Calibri Light" charset="0"/>
                <a:ea typeface="Calibri Light" charset="0"/>
                <a:cs typeface="Calibri Light" charset="0"/>
              </a:rPr>
              <a:t>.</a:t>
            </a:r>
          </a:p>
          <a:p>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graphicFrame>
        <p:nvGraphicFramePr>
          <p:cNvPr id="15" name="Tableau 14"/>
          <p:cNvGraphicFramePr>
            <a:graphicFrameLocks noGrp="1"/>
          </p:cNvGraphicFramePr>
          <p:nvPr>
            <p:extLst>
              <p:ext uri="{D42A27DB-BD31-4B8C-83A1-F6EECF244321}">
                <p14:modId xmlns:p14="http://schemas.microsoft.com/office/powerpoint/2010/main" val="3917304828"/>
              </p:ext>
            </p:extLst>
          </p:nvPr>
        </p:nvGraphicFramePr>
        <p:xfrm>
          <a:off x="4618083" y="1954263"/>
          <a:ext cx="6840945" cy="3391190"/>
        </p:xfrm>
        <a:graphic>
          <a:graphicData uri="http://schemas.openxmlformats.org/drawingml/2006/table">
            <a:tbl>
              <a:tblPr firstRow="1" bandRow="1">
                <a:tableStyleId>{7DF18680-E054-41AD-8BC1-D1AEF772440D}</a:tableStyleId>
              </a:tblPr>
              <a:tblGrid>
                <a:gridCol w="1368189">
                  <a:extLst>
                    <a:ext uri="{9D8B030D-6E8A-4147-A177-3AD203B41FA5}">
                      <a16:colId xmlns="" xmlns:a16="http://schemas.microsoft.com/office/drawing/2014/main" val="20000"/>
                    </a:ext>
                  </a:extLst>
                </a:gridCol>
                <a:gridCol w="1368189">
                  <a:extLst>
                    <a:ext uri="{9D8B030D-6E8A-4147-A177-3AD203B41FA5}">
                      <a16:colId xmlns="" xmlns:a16="http://schemas.microsoft.com/office/drawing/2014/main" val="20001"/>
                    </a:ext>
                  </a:extLst>
                </a:gridCol>
                <a:gridCol w="1368189">
                  <a:extLst>
                    <a:ext uri="{9D8B030D-6E8A-4147-A177-3AD203B41FA5}">
                      <a16:colId xmlns="" xmlns:a16="http://schemas.microsoft.com/office/drawing/2014/main" val="20002"/>
                    </a:ext>
                  </a:extLst>
                </a:gridCol>
                <a:gridCol w="1368189">
                  <a:extLst>
                    <a:ext uri="{9D8B030D-6E8A-4147-A177-3AD203B41FA5}">
                      <a16:colId xmlns="" xmlns:a16="http://schemas.microsoft.com/office/drawing/2014/main" val="20003"/>
                    </a:ext>
                  </a:extLst>
                </a:gridCol>
                <a:gridCol w="1368189">
                  <a:extLst>
                    <a:ext uri="{9D8B030D-6E8A-4147-A177-3AD203B41FA5}">
                      <a16:colId xmlns="" xmlns:a16="http://schemas.microsoft.com/office/drawing/2014/main" val="20004"/>
                    </a:ext>
                  </a:extLst>
                </a:gridCol>
              </a:tblGrid>
              <a:tr h="411020">
                <a:tc>
                  <a:txBody>
                    <a:bodyPr/>
                    <a:lstStyle/>
                    <a:p>
                      <a:pPr>
                        <a:lnSpc>
                          <a:spcPct val="90000"/>
                        </a:lnSpc>
                      </a:pPr>
                      <a:endParaRPr lang="fr-FR" sz="1800" dirty="0"/>
                    </a:p>
                  </a:txBody>
                  <a:tcPr marL="90069" marR="90069" marT="45036" marB="45036">
                    <a:lnB w="38100" cap="flat" cmpd="sng" algn="ctr">
                      <a:solidFill>
                        <a:schemeClr val="bg1"/>
                      </a:solidFill>
                      <a:prstDash val="solid"/>
                      <a:round/>
                      <a:headEnd type="none" w="med" len="med"/>
                      <a:tailEnd type="none" w="med" len="med"/>
                    </a:lnB>
                    <a:solidFill>
                      <a:srgbClr val="FFFFFF"/>
                    </a:solidFill>
                  </a:tcPr>
                </a:tc>
                <a:tc>
                  <a:txBody>
                    <a:bodyPr/>
                    <a:lstStyle/>
                    <a:p>
                      <a:pPr algn="ctr">
                        <a:lnSpc>
                          <a:spcPct val="90000"/>
                        </a:lnSpc>
                      </a:pPr>
                      <a:r>
                        <a:rPr lang="fr-FR" sz="1800" dirty="0" err="1"/>
                        <a:t>Lorem</a:t>
                      </a:r>
                      <a:endParaRPr lang="fr-FR" sz="1800" dirty="0"/>
                    </a:p>
                  </a:txBody>
                  <a:tcPr marL="90069" marR="90069" marT="45036" marB="45036">
                    <a:lnR w="28575" cap="flat" cmpd="sng" algn="ctr">
                      <a:solidFill>
                        <a:schemeClr val="bg1"/>
                      </a:solidFill>
                      <a:prstDash val="solid"/>
                      <a:round/>
                      <a:headEnd type="none" w="med" len="med"/>
                      <a:tailEnd type="none" w="med" len="med"/>
                    </a:lnR>
                    <a:gradFill>
                      <a:gsLst>
                        <a:gs pos="100000">
                          <a:schemeClr val="accent4"/>
                        </a:gs>
                        <a:gs pos="0">
                          <a:schemeClr val="accent5"/>
                        </a:gs>
                      </a:gsLst>
                      <a:lin ang="5400000" scaled="0"/>
                    </a:gradFill>
                  </a:tcPr>
                </a:tc>
                <a:tc>
                  <a:txBody>
                    <a:bodyPr/>
                    <a:lstStyle/>
                    <a:p>
                      <a:pPr algn="ctr">
                        <a:lnSpc>
                          <a:spcPct val="90000"/>
                        </a:lnSpc>
                      </a:pPr>
                      <a:r>
                        <a:rPr lang="fr-FR" sz="1800" dirty="0" err="1"/>
                        <a:t>Lorem</a:t>
                      </a:r>
                      <a:endParaRPr lang="fr-FR" sz="1800" dirty="0"/>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a:gsLst>
                        <a:gs pos="100000">
                          <a:schemeClr val="accent4"/>
                        </a:gs>
                        <a:gs pos="0">
                          <a:schemeClr val="accent5"/>
                        </a:gs>
                      </a:gsLst>
                      <a:lin ang="5400000" scaled="0"/>
                    </a:gradFill>
                  </a:tcPr>
                </a:tc>
                <a:tc>
                  <a:txBody>
                    <a:bodyPr/>
                    <a:lstStyle/>
                    <a:p>
                      <a:pPr algn="ctr">
                        <a:lnSpc>
                          <a:spcPct val="90000"/>
                        </a:lnSpc>
                      </a:pPr>
                      <a:r>
                        <a:rPr lang="fr-FR" sz="1800" dirty="0" err="1"/>
                        <a:t>Lorem</a:t>
                      </a:r>
                      <a:endParaRPr lang="fr-FR" sz="1800" dirty="0"/>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a:gsLst>
                        <a:gs pos="100000">
                          <a:schemeClr val="accent4"/>
                        </a:gs>
                        <a:gs pos="0">
                          <a:schemeClr val="accent5"/>
                        </a:gs>
                      </a:gsLst>
                      <a:lin ang="5400000" scaled="0"/>
                    </a:gradFill>
                  </a:tcPr>
                </a:tc>
                <a:tc>
                  <a:txBody>
                    <a:bodyPr/>
                    <a:lstStyle/>
                    <a:p>
                      <a:pPr algn="ctr">
                        <a:lnSpc>
                          <a:spcPct val="90000"/>
                        </a:lnSpc>
                      </a:pPr>
                      <a:r>
                        <a:rPr lang="fr-FR" sz="1800" dirty="0" err="1"/>
                        <a:t>Lorem</a:t>
                      </a:r>
                      <a:endParaRPr lang="fr-FR" sz="1800" dirty="0"/>
                    </a:p>
                  </a:txBody>
                  <a:tcPr marL="90069" marR="90069" marT="45036" marB="45036">
                    <a:lnL w="28575" cap="flat" cmpd="sng" algn="ctr">
                      <a:solidFill>
                        <a:schemeClr val="bg1"/>
                      </a:solidFill>
                      <a:prstDash val="solid"/>
                      <a:round/>
                      <a:headEnd type="none" w="med" len="med"/>
                      <a:tailEnd type="none" w="med" len="med"/>
                    </a:lnL>
                    <a:gradFill>
                      <a:gsLst>
                        <a:gs pos="100000">
                          <a:schemeClr val="accent4"/>
                        </a:gs>
                        <a:gs pos="0">
                          <a:schemeClr val="accent5"/>
                        </a:gs>
                      </a:gsLst>
                      <a:lin ang="5400000" scaled="0"/>
                    </a:gradFill>
                  </a:tcPr>
                </a:tc>
                <a:extLst>
                  <a:ext uri="{0D108BD9-81ED-4DB2-BD59-A6C34878D82A}">
                    <a16:rowId xmlns="" xmlns:a16="http://schemas.microsoft.com/office/drawing/2014/main" val="10000"/>
                  </a:ext>
                </a:extLst>
              </a:tr>
              <a:tr h="496695">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1</a:t>
                      </a:r>
                    </a:p>
                  </a:txBody>
                  <a:tcPr marL="90069" marR="90069" marT="45036" marB="45036">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100000">
                          <a:schemeClr val="accent4"/>
                        </a:gs>
                        <a:gs pos="0">
                          <a:schemeClr val="accent5"/>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496695">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2</a:t>
                      </a:r>
                    </a:p>
                  </a:txBody>
                  <a:tcPr marL="90069" marR="90069" marT="45036" marB="45036">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100000">
                          <a:schemeClr val="accent4"/>
                        </a:gs>
                        <a:gs pos="0">
                          <a:schemeClr val="accent5"/>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2"/>
                  </a:ext>
                </a:extLst>
              </a:tr>
              <a:tr h="496695">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3</a:t>
                      </a:r>
                    </a:p>
                  </a:txBody>
                  <a:tcPr marL="90069" marR="90069" marT="45036" marB="45036">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100000">
                          <a:schemeClr val="accent4"/>
                        </a:gs>
                        <a:gs pos="0">
                          <a:schemeClr val="accent5"/>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496695">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4</a:t>
                      </a:r>
                    </a:p>
                  </a:txBody>
                  <a:tcPr marL="90069" marR="90069" marT="45036" marB="45036">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100000">
                          <a:schemeClr val="accent4"/>
                        </a:gs>
                        <a:gs pos="0">
                          <a:schemeClr val="accent5"/>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4"/>
                  </a:ext>
                </a:extLst>
              </a:tr>
              <a:tr h="496695">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5</a:t>
                      </a:r>
                    </a:p>
                  </a:txBody>
                  <a:tcPr marL="90069" marR="90069" marT="45036" marB="45036">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100000">
                          <a:schemeClr val="accent4"/>
                        </a:gs>
                        <a:gs pos="0">
                          <a:schemeClr val="accent5"/>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r h="496695">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6</a:t>
                      </a:r>
                    </a:p>
                  </a:txBody>
                  <a:tcPr marL="90069" marR="90069" marT="45036" marB="45036">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gradFill flip="none" rotWithShape="1">
                      <a:gsLst>
                        <a:gs pos="100000">
                          <a:schemeClr val="accent4"/>
                        </a:gs>
                        <a:gs pos="0">
                          <a:schemeClr val="accent5"/>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solidFill>
                      <a:schemeClr val="bg1">
                        <a:lumMod val="85000"/>
                      </a:schemeClr>
                    </a:solidFill>
                  </a:tcPr>
                </a:tc>
                <a:extLst>
                  <a:ext uri="{0D108BD9-81ED-4DB2-BD59-A6C34878D82A}">
                    <a16:rowId xmlns="" xmlns:a16="http://schemas.microsoft.com/office/drawing/2014/main" val="10006"/>
                  </a:ext>
                </a:extLst>
              </a:tr>
            </a:tbl>
          </a:graphicData>
        </a:graphic>
      </p:graphicFrame>
      <p:sp>
        <p:nvSpPr>
          <p:cNvPr id="16" name="Espace réservé du texte 22"/>
          <p:cNvSpPr txBox="1">
            <a:spLocks/>
          </p:cNvSpPr>
          <p:nvPr/>
        </p:nvSpPr>
        <p:spPr>
          <a:xfrm>
            <a:off x="5871857" y="5527858"/>
            <a:ext cx="4333396" cy="369332"/>
          </a:xfrm>
          <a:prstGeom prst="rect">
            <a:avLst/>
          </a:prstGeom>
        </p:spPr>
        <p:txBody>
          <a:bodyPr wrap="square">
            <a:sp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None/>
            </a:pPr>
            <a:r>
              <a:rPr lang="en-US" sz="1000" i="1" dirty="0" err="1">
                <a:latin typeface="Calibri Light" charset="0"/>
                <a:ea typeface="Calibri Light" charset="0"/>
                <a:cs typeface="Calibri Light" charset="0"/>
              </a:rPr>
              <a:t>Itatendis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pos</a:t>
            </a:r>
            <a:r>
              <a:rPr lang="en-US" sz="1000" i="1" dirty="0">
                <a:latin typeface="Calibri Light" charset="0"/>
                <a:ea typeface="Calibri Light" charset="0"/>
                <a:cs typeface="Calibri Light" charset="0"/>
              </a:rPr>
              <a:t> que </a:t>
            </a:r>
            <a:r>
              <a:rPr lang="en-US" sz="1000" i="1" dirty="0" err="1">
                <a:latin typeface="Calibri Light" charset="0"/>
                <a:ea typeface="Calibri Light" charset="0"/>
                <a:cs typeface="Calibri Light" charset="0"/>
              </a:rPr>
              <a:t>volupta</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speles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aut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erem</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intemolupta</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volut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lis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eaturit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venducium</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dolori</a:t>
            </a:r>
            <a:r>
              <a:rPr lang="en-US" sz="1000" i="1" dirty="0">
                <a:latin typeface="Calibri Light" charset="0"/>
                <a:ea typeface="Calibri Light" charset="0"/>
                <a:cs typeface="Calibri Light" charset="0"/>
              </a:rPr>
              <a:t> re qui </a:t>
            </a:r>
            <a:r>
              <a:rPr lang="en-US" sz="1000" i="1" dirty="0" err="1">
                <a:latin typeface="Calibri Light" charset="0"/>
                <a:ea typeface="Calibri Light" charset="0"/>
                <a:cs typeface="Calibri Light" charset="0"/>
              </a:rPr>
              <a:t>blant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voluptat</a:t>
            </a:r>
            <a:r>
              <a:rPr lang="en-US" sz="1000" i="1" dirty="0">
                <a:latin typeface="Calibri Light" charset="0"/>
                <a:ea typeface="Calibri Light" charset="0"/>
                <a:cs typeface="Calibri Light" charset="0"/>
              </a:rPr>
              <a:t>.</a:t>
            </a:r>
          </a:p>
        </p:txBody>
      </p:sp>
    </p:spTree>
    <p:extLst>
      <p:ext uri="{BB962C8B-B14F-4D97-AF65-F5344CB8AC3E}">
        <p14:creationId xmlns:p14="http://schemas.microsoft.com/office/powerpoint/2010/main" val="1984740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latin typeface="Geogrotesque Sitel Bold" pitchFamily="2" charset="0"/>
              </a:rPr>
              <a:t>This is Your Title</a:t>
            </a:r>
            <a:br>
              <a:rPr lang="en-US" dirty="0">
                <a:latin typeface="Geogrotesque Sitel Bold" pitchFamily="2" charset="0"/>
              </a:rPr>
            </a:br>
            <a:r>
              <a:rPr lang="en-US" sz="2400" b="0" dirty="0">
                <a:latin typeface="Geogrotesque Sitel Light" charset="0"/>
              </a:rPr>
              <a:t>W</a:t>
            </a:r>
            <a:r>
              <a:rPr lang="en-US" sz="2400" b="0" dirty="0">
                <a:latin typeface="Geogrotesque Sitel Light" charset="0"/>
                <a:ea typeface="Geogrotesque Sitel Light" charset="0"/>
                <a:cs typeface="Geogrotesque Sitel Light" charset="0"/>
              </a:rPr>
              <a:t>ith a Subtitle</a:t>
            </a:r>
            <a:endParaRPr lang="en-US" dirty="0"/>
          </a:p>
        </p:txBody>
      </p:sp>
      <p:cxnSp>
        <p:nvCxnSpPr>
          <p:cNvPr id="16" name="Connecteur droit 15"/>
          <p:cNvCxnSpPr/>
          <p:nvPr/>
        </p:nvCxnSpPr>
        <p:spPr>
          <a:xfrm>
            <a:off x="5868063" y="2291771"/>
            <a:ext cx="994750"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54" name="Espace réservé du texte 22"/>
          <p:cNvSpPr txBox="1">
            <a:spLocks/>
          </p:cNvSpPr>
          <p:nvPr/>
        </p:nvSpPr>
        <p:spPr>
          <a:xfrm>
            <a:off x="880535" y="5515304"/>
            <a:ext cx="4255098" cy="369332"/>
          </a:xfrm>
          <a:prstGeom prst="rect">
            <a:avLst/>
          </a:prstGeom>
        </p:spPr>
        <p:txBody>
          <a:bodyPr wrap="square">
            <a:sp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None/>
            </a:pPr>
            <a:r>
              <a:rPr lang="en-US" sz="1000" i="1" dirty="0" err="1">
                <a:latin typeface="Calibri Light" charset="0"/>
                <a:ea typeface="Calibri Light" charset="0"/>
                <a:cs typeface="Calibri Light" charset="0"/>
              </a:rPr>
              <a:t>Itatendis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pos</a:t>
            </a:r>
            <a:r>
              <a:rPr lang="en-US" sz="1000" i="1" dirty="0">
                <a:latin typeface="Calibri Light" charset="0"/>
                <a:ea typeface="Calibri Light" charset="0"/>
                <a:cs typeface="Calibri Light" charset="0"/>
              </a:rPr>
              <a:t> que </a:t>
            </a:r>
            <a:r>
              <a:rPr lang="en-US" sz="1000" i="1" dirty="0" err="1">
                <a:latin typeface="Calibri Light" charset="0"/>
                <a:ea typeface="Calibri Light" charset="0"/>
                <a:cs typeface="Calibri Light" charset="0"/>
              </a:rPr>
              <a:t>volupta</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speles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aut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erem</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intemolupta</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volut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lis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eaturit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venducium</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dolori</a:t>
            </a:r>
            <a:r>
              <a:rPr lang="en-US" sz="1000" i="1" dirty="0">
                <a:latin typeface="Calibri Light" charset="0"/>
                <a:ea typeface="Calibri Light" charset="0"/>
                <a:cs typeface="Calibri Light" charset="0"/>
              </a:rPr>
              <a:t> re qui </a:t>
            </a:r>
            <a:r>
              <a:rPr lang="en-US" sz="1000" i="1" dirty="0" err="1">
                <a:latin typeface="Calibri Light" charset="0"/>
                <a:ea typeface="Calibri Light" charset="0"/>
                <a:cs typeface="Calibri Light" charset="0"/>
              </a:rPr>
              <a:t>blant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voluptat</a:t>
            </a:r>
            <a:r>
              <a:rPr lang="en-US" sz="1000" i="1" dirty="0">
                <a:latin typeface="Calibri Light" charset="0"/>
                <a:ea typeface="Calibri Light" charset="0"/>
                <a:cs typeface="Calibri Light" charset="0"/>
              </a:rPr>
              <a:t>.</a:t>
            </a:r>
          </a:p>
        </p:txBody>
      </p:sp>
      <p:graphicFrame>
        <p:nvGraphicFramePr>
          <p:cNvPr id="13" name="Tableau 12"/>
          <p:cNvGraphicFramePr>
            <a:graphicFrameLocks noGrp="1"/>
          </p:cNvGraphicFramePr>
          <p:nvPr>
            <p:extLst>
              <p:ext uri="{D42A27DB-BD31-4B8C-83A1-F6EECF244321}">
                <p14:modId xmlns:p14="http://schemas.microsoft.com/office/powerpoint/2010/main" val="2909958188"/>
              </p:ext>
            </p:extLst>
          </p:nvPr>
        </p:nvGraphicFramePr>
        <p:xfrm>
          <a:off x="609599" y="1291770"/>
          <a:ext cx="4702630" cy="4111739"/>
        </p:xfrm>
        <a:graphic>
          <a:graphicData uri="http://schemas.openxmlformats.org/drawingml/2006/table">
            <a:tbl>
              <a:tblPr firstRow="1" bandRow="1">
                <a:tableStyleId>{7DF18680-E054-41AD-8BC1-D1AEF772440D}</a:tableStyleId>
              </a:tblPr>
              <a:tblGrid>
                <a:gridCol w="940526">
                  <a:extLst>
                    <a:ext uri="{9D8B030D-6E8A-4147-A177-3AD203B41FA5}">
                      <a16:colId xmlns="" xmlns:a16="http://schemas.microsoft.com/office/drawing/2014/main" val="20000"/>
                    </a:ext>
                  </a:extLst>
                </a:gridCol>
                <a:gridCol w="940526">
                  <a:extLst>
                    <a:ext uri="{9D8B030D-6E8A-4147-A177-3AD203B41FA5}">
                      <a16:colId xmlns="" xmlns:a16="http://schemas.microsoft.com/office/drawing/2014/main" val="20001"/>
                    </a:ext>
                  </a:extLst>
                </a:gridCol>
                <a:gridCol w="940526">
                  <a:extLst>
                    <a:ext uri="{9D8B030D-6E8A-4147-A177-3AD203B41FA5}">
                      <a16:colId xmlns="" xmlns:a16="http://schemas.microsoft.com/office/drawing/2014/main" val="20002"/>
                    </a:ext>
                  </a:extLst>
                </a:gridCol>
                <a:gridCol w="940526">
                  <a:extLst>
                    <a:ext uri="{9D8B030D-6E8A-4147-A177-3AD203B41FA5}">
                      <a16:colId xmlns="" xmlns:a16="http://schemas.microsoft.com/office/drawing/2014/main" val="20003"/>
                    </a:ext>
                  </a:extLst>
                </a:gridCol>
                <a:gridCol w="940526">
                  <a:extLst>
                    <a:ext uri="{9D8B030D-6E8A-4147-A177-3AD203B41FA5}">
                      <a16:colId xmlns="" xmlns:a16="http://schemas.microsoft.com/office/drawing/2014/main" val="20004"/>
                    </a:ext>
                  </a:extLst>
                </a:gridCol>
              </a:tblGrid>
              <a:tr h="498353">
                <a:tc>
                  <a:txBody>
                    <a:bodyPr/>
                    <a:lstStyle/>
                    <a:p>
                      <a:pPr>
                        <a:lnSpc>
                          <a:spcPct val="90000"/>
                        </a:lnSpc>
                      </a:pPr>
                      <a:endParaRPr lang="fr-FR" sz="1800" dirty="0"/>
                    </a:p>
                  </a:txBody>
                  <a:tcPr marL="90069" marR="90069" marT="45036" marB="45036">
                    <a:lnB w="38100" cap="flat" cmpd="sng" algn="ctr">
                      <a:solidFill>
                        <a:schemeClr val="bg1"/>
                      </a:solidFill>
                      <a:prstDash val="solid"/>
                      <a:round/>
                      <a:headEnd type="none" w="med" len="med"/>
                      <a:tailEnd type="none" w="med" len="med"/>
                    </a:lnB>
                    <a:solidFill>
                      <a:srgbClr val="FFFFFF"/>
                    </a:solidFill>
                  </a:tcPr>
                </a:tc>
                <a:tc>
                  <a:txBody>
                    <a:bodyPr/>
                    <a:lstStyle/>
                    <a:p>
                      <a:pPr algn="ctr">
                        <a:lnSpc>
                          <a:spcPct val="90000"/>
                        </a:lnSpc>
                      </a:pPr>
                      <a:r>
                        <a:rPr lang="fr-FR" sz="1800" dirty="0" err="1"/>
                        <a:t>Lorem</a:t>
                      </a:r>
                      <a:endParaRPr lang="fr-FR" sz="1800" dirty="0"/>
                    </a:p>
                  </a:txBody>
                  <a:tcPr marL="90069" marR="90069" marT="45036" marB="45036">
                    <a:lnR w="28575" cap="flat" cmpd="sng" algn="ctr">
                      <a:solidFill>
                        <a:schemeClr val="bg1"/>
                      </a:solidFill>
                      <a:prstDash val="solid"/>
                      <a:round/>
                      <a:headEnd type="none" w="med" len="med"/>
                      <a:tailEnd type="none" w="med" len="med"/>
                    </a:lnR>
                    <a:gradFill>
                      <a:gsLst>
                        <a:gs pos="100000">
                          <a:schemeClr val="bg2"/>
                        </a:gs>
                        <a:gs pos="0">
                          <a:schemeClr val="tx2"/>
                        </a:gs>
                      </a:gsLst>
                      <a:lin ang="5400000" scaled="0"/>
                    </a:gradFill>
                  </a:tcPr>
                </a:tc>
                <a:tc>
                  <a:txBody>
                    <a:bodyPr/>
                    <a:lstStyle/>
                    <a:p>
                      <a:pPr algn="ctr">
                        <a:lnSpc>
                          <a:spcPct val="90000"/>
                        </a:lnSpc>
                      </a:pPr>
                      <a:r>
                        <a:rPr lang="fr-FR" sz="1800" dirty="0" err="1"/>
                        <a:t>Lorem</a:t>
                      </a:r>
                      <a:endParaRPr lang="fr-FR" sz="1800" dirty="0"/>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a:gsLst>
                        <a:gs pos="100000">
                          <a:schemeClr val="bg2"/>
                        </a:gs>
                        <a:gs pos="0">
                          <a:schemeClr val="tx2"/>
                        </a:gs>
                      </a:gsLst>
                      <a:lin ang="5400000" scaled="0"/>
                    </a:gradFill>
                  </a:tcPr>
                </a:tc>
                <a:tc>
                  <a:txBody>
                    <a:bodyPr/>
                    <a:lstStyle/>
                    <a:p>
                      <a:pPr algn="ctr">
                        <a:lnSpc>
                          <a:spcPct val="90000"/>
                        </a:lnSpc>
                      </a:pPr>
                      <a:r>
                        <a:rPr lang="fr-FR" sz="1800" dirty="0" err="1"/>
                        <a:t>Lorem</a:t>
                      </a:r>
                      <a:endParaRPr lang="fr-FR" sz="1800" dirty="0"/>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gradFill>
                      <a:gsLst>
                        <a:gs pos="100000">
                          <a:schemeClr val="bg2"/>
                        </a:gs>
                        <a:gs pos="0">
                          <a:schemeClr val="tx2"/>
                        </a:gs>
                      </a:gsLst>
                      <a:lin ang="5400000" scaled="0"/>
                    </a:gradFill>
                  </a:tcPr>
                </a:tc>
                <a:tc>
                  <a:txBody>
                    <a:bodyPr/>
                    <a:lstStyle/>
                    <a:p>
                      <a:pPr algn="ctr">
                        <a:lnSpc>
                          <a:spcPct val="90000"/>
                        </a:lnSpc>
                      </a:pPr>
                      <a:r>
                        <a:rPr lang="fr-FR" sz="1800" dirty="0" err="1"/>
                        <a:t>Lorem</a:t>
                      </a:r>
                      <a:endParaRPr lang="fr-FR" sz="1800" dirty="0"/>
                    </a:p>
                  </a:txBody>
                  <a:tcPr marL="90069" marR="90069" marT="45036" marB="45036">
                    <a:lnL w="28575" cap="flat" cmpd="sng" algn="ctr">
                      <a:solidFill>
                        <a:schemeClr val="bg1"/>
                      </a:solidFill>
                      <a:prstDash val="solid"/>
                      <a:round/>
                      <a:headEnd type="none" w="med" len="med"/>
                      <a:tailEnd type="none" w="med" len="med"/>
                    </a:lnL>
                    <a:gradFill>
                      <a:gsLst>
                        <a:gs pos="100000">
                          <a:schemeClr val="bg2"/>
                        </a:gs>
                        <a:gs pos="0">
                          <a:schemeClr val="tx2"/>
                        </a:gs>
                      </a:gsLst>
                      <a:lin ang="5400000" scaled="0"/>
                    </a:gradFill>
                  </a:tcPr>
                </a:tc>
                <a:extLst>
                  <a:ext uri="{0D108BD9-81ED-4DB2-BD59-A6C34878D82A}">
                    <a16:rowId xmlns="" xmlns:a16="http://schemas.microsoft.com/office/drawing/2014/main" val="10000"/>
                  </a:ext>
                </a:extLst>
              </a:tr>
              <a:tr h="602231">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1</a:t>
                      </a:r>
                    </a:p>
                  </a:txBody>
                  <a:tcPr marL="90069" marR="90069" marT="45036" marB="45036">
                    <a:lnR w="28575"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100000">
                          <a:schemeClr val="bg2"/>
                        </a:gs>
                        <a:gs pos="0">
                          <a:schemeClr val="tx2"/>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r h="602231">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2</a:t>
                      </a:r>
                    </a:p>
                  </a:txBody>
                  <a:tcPr marL="90069" marR="90069" marT="45036" marB="45036">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100000">
                          <a:schemeClr val="bg2"/>
                        </a:gs>
                        <a:gs pos="0">
                          <a:schemeClr val="tx2"/>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2"/>
                  </a:ext>
                </a:extLst>
              </a:tr>
              <a:tr h="602231">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3</a:t>
                      </a:r>
                    </a:p>
                  </a:txBody>
                  <a:tcPr marL="90069" marR="90069" marT="45036" marB="45036">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100000">
                          <a:schemeClr val="bg2"/>
                        </a:gs>
                        <a:gs pos="0">
                          <a:schemeClr val="tx2"/>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3"/>
                  </a:ext>
                </a:extLst>
              </a:tr>
              <a:tr h="602231">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4</a:t>
                      </a:r>
                    </a:p>
                  </a:txBody>
                  <a:tcPr marL="90069" marR="90069" marT="45036" marB="45036">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100000">
                          <a:schemeClr val="bg2"/>
                        </a:gs>
                        <a:gs pos="0">
                          <a:schemeClr val="tx2"/>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4"/>
                  </a:ext>
                </a:extLst>
              </a:tr>
              <a:tr h="602231">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5</a:t>
                      </a:r>
                    </a:p>
                  </a:txBody>
                  <a:tcPr marL="90069" marR="90069" marT="45036" marB="45036">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flip="none" rotWithShape="1">
                      <a:gsLst>
                        <a:gs pos="100000">
                          <a:schemeClr val="bg2"/>
                        </a:gs>
                        <a:gs pos="0">
                          <a:schemeClr val="tx2"/>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5"/>
                  </a:ext>
                </a:extLst>
              </a:tr>
              <a:tr h="602231">
                <a:tc>
                  <a:txBody>
                    <a:bodyPr/>
                    <a:lstStyle/>
                    <a:p>
                      <a:pPr>
                        <a:lnSpc>
                          <a:spcPct val="90000"/>
                        </a:lnSpc>
                      </a:pPr>
                      <a:r>
                        <a:rPr lang="fr-FR" sz="1400" b="1" i="0" dirty="0" err="1">
                          <a:solidFill>
                            <a:schemeClr val="bg1"/>
                          </a:solidFill>
                          <a:latin typeface="Calibri" charset="0"/>
                          <a:ea typeface="Calibri" charset="0"/>
                          <a:cs typeface="Calibri" charset="0"/>
                        </a:rPr>
                        <a:t>Lorem</a:t>
                      </a:r>
                      <a:endParaRPr lang="fr-FR" sz="1400" b="1" i="0" dirty="0">
                        <a:solidFill>
                          <a:schemeClr val="bg1"/>
                        </a:solidFill>
                        <a:latin typeface="Calibri" charset="0"/>
                        <a:ea typeface="Calibri" charset="0"/>
                        <a:cs typeface="Calibri" charset="0"/>
                      </a:endParaRPr>
                    </a:p>
                    <a:p>
                      <a:pPr>
                        <a:lnSpc>
                          <a:spcPct val="90000"/>
                        </a:lnSpc>
                      </a:pPr>
                      <a:r>
                        <a:rPr lang="fr-FR" sz="1400" b="1" i="0" dirty="0" err="1">
                          <a:solidFill>
                            <a:schemeClr val="bg1"/>
                          </a:solidFill>
                          <a:latin typeface="Calibri" charset="0"/>
                          <a:ea typeface="Calibri" charset="0"/>
                          <a:cs typeface="Calibri" charset="0"/>
                        </a:rPr>
                        <a:t>Ipsum</a:t>
                      </a:r>
                      <a:r>
                        <a:rPr lang="fr-FR" sz="1400" b="1" i="0" dirty="0">
                          <a:solidFill>
                            <a:schemeClr val="bg1"/>
                          </a:solidFill>
                          <a:latin typeface="Calibri" charset="0"/>
                          <a:ea typeface="Calibri" charset="0"/>
                          <a:cs typeface="Calibri" charset="0"/>
                        </a:rPr>
                        <a:t> 6</a:t>
                      </a:r>
                    </a:p>
                  </a:txBody>
                  <a:tcPr marL="90069" marR="90069" marT="45036" marB="45036">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gradFill flip="none" rotWithShape="1">
                      <a:gsLst>
                        <a:gs pos="100000">
                          <a:schemeClr val="bg2"/>
                        </a:gs>
                        <a:gs pos="0">
                          <a:schemeClr val="tx2"/>
                        </a:gs>
                      </a:gsLst>
                      <a:lin ang="0" scaled="0"/>
                      <a:tileRect/>
                    </a:gra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chemeClr val="bg1">
                        <a:lumMod val="85000"/>
                      </a:schemeClr>
                    </a:solidFill>
                  </a:tcPr>
                </a:tc>
                <a:tc>
                  <a:txBody>
                    <a:bodyPr/>
                    <a:lstStyle/>
                    <a:p>
                      <a:pPr algn="ctr">
                        <a:lnSpc>
                          <a:spcPct val="100000"/>
                        </a:lnSpc>
                      </a:pPr>
                      <a:r>
                        <a:rPr lang="fr-FR" sz="1400" dirty="0"/>
                        <a:t>2.3%</a:t>
                      </a:r>
                    </a:p>
                  </a:txBody>
                  <a:tcPr marL="90069" marR="90069" marT="45036" marB="45036">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solidFill>
                      <a:schemeClr val="bg1">
                        <a:lumMod val="85000"/>
                      </a:schemeClr>
                    </a:solidFill>
                  </a:tcPr>
                </a:tc>
                <a:extLst>
                  <a:ext uri="{0D108BD9-81ED-4DB2-BD59-A6C34878D82A}">
                    <a16:rowId xmlns="" xmlns:a16="http://schemas.microsoft.com/office/drawing/2014/main" val="10006"/>
                  </a:ext>
                </a:extLst>
              </a:tr>
            </a:tbl>
          </a:graphicData>
        </a:graphic>
      </p:graphicFrame>
      <p:sp>
        <p:nvSpPr>
          <p:cNvPr id="3" name="Espace réservé du texte 2"/>
          <p:cNvSpPr>
            <a:spLocks noGrp="1"/>
          </p:cNvSpPr>
          <p:nvPr>
            <p:ph type="body" sz="quarter" idx="10"/>
          </p:nvPr>
        </p:nvSpPr>
        <p:spPr>
          <a:xfrm>
            <a:off x="6194066" y="2622204"/>
            <a:ext cx="5424866" cy="3056221"/>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a:p>
            <a:pPr lvl="0" defTabSz="914400">
              <a:spcBef>
                <a:spcPts val="0"/>
              </a:spcBef>
              <a:buClr>
                <a:srgbClr val="E6E7E8"/>
              </a:buClr>
              <a:defRPr/>
            </a:pPr>
            <a:endParaRPr lang="en-US" sz="2000" b="1" dirty="0">
              <a:latin typeface="Calibri"/>
              <a:cs typeface="Calibri"/>
            </a:endParaRPr>
          </a:p>
          <a:p>
            <a:pPr lvl="0" defTabSz="914400">
              <a:spcBef>
                <a:spcPts val="0"/>
              </a:spcBef>
              <a:buClr>
                <a:srgbClr val="E6E7E8"/>
              </a:buClr>
              <a:defRPr/>
            </a:pPr>
            <a:r>
              <a:rPr lang="en-US" sz="2000" b="1" dirty="0">
                <a:latin typeface="Calibri"/>
                <a:cs typeface="Calibri"/>
              </a:rPr>
              <a:t>Lorem I</a:t>
            </a:r>
            <a:r>
              <a:rPr lang="en-US" sz="2000" b="1" dirty="0" smtClean="0">
                <a:latin typeface="Calibri"/>
                <a:cs typeface="Calibri"/>
              </a:rPr>
              <a:t>psum</a:t>
            </a:r>
            <a:endParaRPr lang="en-US" sz="2000" b="1" dirty="0">
              <a:latin typeface="Calibri"/>
              <a:cs typeface="Calibri"/>
            </a:endParaRPr>
          </a:p>
          <a:p>
            <a:pPr lvl="0" defTabSz="914400">
              <a:spcBef>
                <a:spcPts val="0"/>
              </a:spcBef>
              <a:buClr>
                <a:srgbClr val="E6E7E8"/>
              </a:buClr>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pPr marL="171450" lvl="0" indent="-171450" defTabSz="914400">
              <a:spcBef>
                <a:spcPts val="0"/>
              </a:spcBef>
              <a:buClr>
                <a:srgbClr val="E6E7E8"/>
              </a:buClr>
              <a:buFont typeface="Arial"/>
              <a:buChar char="•"/>
              <a:defRPr/>
            </a:pPr>
            <a:endParaRPr lang="en-US" dirty="0"/>
          </a:p>
          <a:p>
            <a:pPr lvl="0" defTabSz="914400">
              <a:spcBef>
                <a:spcPts val="0"/>
              </a:spcBef>
              <a:buClr>
                <a:srgbClr val="E6E7E8"/>
              </a:buClr>
              <a:defRPr/>
            </a:pPr>
            <a:r>
              <a:rPr lang="en-US" sz="2000" b="1" dirty="0">
                <a:latin typeface="Calibri"/>
                <a:cs typeface="Calibri"/>
              </a:rPr>
              <a:t>Lorem </a:t>
            </a:r>
            <a:r>
              <a:rPr lang="en-US" sz="2000" b="1" dirty="0" smtClean="0">
                <a:latin typeface="Calibri"/>
                <a:cs typeface="Calibri"/>
              </a:rPr>
              <a:t>Ipsum</a:t>
            </a:r>
            <a:endParaRPr lang="en-US" sz="2000" b="1" dirty="0">
              <a:latin typeface="Calibri"/>
              <a:cs typeface="Calibri"/>
            </a:endParaRPr>
          </a:p>
          <a:p>
            <a:pPr lvl="0" defTabSz="914400">
              <a:spcBef>
                <a:spcPts val="0"/>
              </a:spcBef>
              <a:buClr>
                <a:srgbClr val="E6E7E8"/>
              </a:buClr>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endParaRPr lang="en-US" sz="1200" dirty="0"/>
          </a:p>
        </p:txBody>
      </p:sp>
    </p:spTree>
    <p:extLst>
      <p:ext uri="{BB962C8B-B14F-4D97-AF65-F5344CB8AC3E}">
        <p14:creationId xmlns:p14="http://schemas.microsoft.com/office/powerpoint/2010/main" val="1315305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6"/>
          <p:cNvSpPr>
            <a:spLocks noGrp="1"/>
          </p:cNvSpPr>
          <p:nvPr>
            <p:ph type="title"/>
          </p:nvPr>
        </p:nvSpPr>
        <p:spPr/>
        <p:txBody>
          <a:bodyPr/>
          <a:lstStyle/>
          <a:p>
            <a:r>
              <a:rPr lang="en-US" dirty="0"/>
              <a:t>This is Your Title</a:t>
            </a:r>
            <a:br>
              <a:rPr lang="en-US" dirty="0"/>
            </a:br>
            <a:r>
              <a:rPr lang="en-US" sz="2400" b="0" dirty="0">
                <a:latin typeface="Geogrotesque Sitel Light" charset="0"/>
              </a:rPr>
              <a:t>W</a:t>
            </a:r>
            <a:r>
              <a:rPr lang="en-US" sz="2400" b="0" dirty="0">
                <a:latin typeface="Geogrotesque Sitel Light" charset="0"/>
                <a:ea typeface="Geogrotesque Sitel Light" charset="0"/>
                <a:cs typeface="Geogrotesque Sitel Light" charset="0"/>
              </a:rPr>
              <a:t>ith a Subtitle</a:t>
            </a:r>
            <a:endParaRPr lang="en-US" dirty="0"/>
          </a:p>
        </p:txBody>
      </p:sp>
      <p:sp>
        <p:nvSpPr>
          <p:cNvPr id="35" name="Espace réservé du texte 2"/>
          <p:cNvSpPr>
            <a:spLocks noGrp="1"/>
          </p:cNvSpPr>
          <p:nvPr>
            <p:ph type="body" sz="quarter" idx="10"/>
          </p:nvPr>
        </p:nvSpPr>
        <p:spPr>
          <a:xfrm>
            <a:off x="539521" y="1797680"/>
            <a:ext cx="3483197" cy="3223447"/>
          </a:xfrm>
          <a:prstGeom prst="rect">
            <a:avLst/>
          </a:prstGeom>
        </p:spPr>
        <p:txBody>
          <a:bodyPr>
            <a:spAutoFit/>
          </a:bodyPr>
          <a:lstStyle/>
          <a:p>
            <a:pPr lvl="0" defTabSz="609585">
              <a:spcBef>
                <a:spcPts val="0"/>
              </a:spcBef>
            </a:pPr>
            <a:r>
              <a:rPr lang="en-US" sz="2000" b="1" dirty="0">
                <a:latin typeface="Calibri" charset="0"/>
                <a:ea typeface="Calibri" charset="0"/>
                <a:cs typeface="Calibri" charset="0"/>
              </a:rPr>
              <a:t>Lorem I</a:t>
            </a:r>
            <a:r>
              <a:rPr lang="en-US" sz="2000" b="1" dirty="0" smtClean="0">
                <a:latin typeface="Calibri" charset="0"/>
                <a:ea typeface="Calibri" charset="0"/>
                <a:cs typeface="Calibri" charset="0"/>
              </a:rPr>
              <a:t>psum</a:t>
            </a:r>
            <a:endParaRPr lang="en-US" sz="2000" b="1" dirty="0">
              <a:latin typeface="Calibri" charset="0"/>
              <a:ea typeface="Calibri" charset="0"/>
              <a:cs typeface="Calibri" charset="0"/>
            </a:endParaRPr>
          </a:p>
          <a:p>
            <a:pPr lvl="0" defTabSz="609585">
              <a:spcBef>
                <a:spcPts val="0"/>
              </a:spcBef>
            </a:pPr>
            <a:endParaRPr lang="en-US" dirty="0">
              <a:latin typeface="Calibri Light" charset="0"/>
              <a:ea typeface="Calibri Light" charset="0"/>
              <a:cs typeface="Calibri Light" charset="0"/>
            </a:endParaRPr>
          </a:p>
          <a:p>
            <a:pPr lvl="0" defTabSz="609585">
              <a:spcBef>
                <a:spcPts val="0"/>
              </a:spcBef>
            </a:pPr>
            <a:r>
              <a:rPr lang="en-US" dirty="0" err="1">
                <a:latin typeface="Calibri Light" charset="0"/>
                <a:ea typeface="Calibri Light" charset="0"/>
                <a:cs typeface="Calibri Light" charset="0"/>
              </a:rPr>
              <a:t>Itatendis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pos</a:t>
            </a:r>
            <a:r>
              <a:rPr lang="en-US" dirty="0">
                <a:latin typeface="Calibri Light" charset="0"/>
                <a:ea typeface="Calibri Light" charset="0"/>
                <a:cs typeface="Calibri Light" charset="0"/>
              </a:rPr>
              <a:t> que </a:t>
            </a:r>
            <a:r>
              <a:rPr lang="en-US" dirty="0" err="1">
                <a:latin typeface="Calibri Light" charset="0"/>
                <a:ea typeface="Calibri Light" charset="0"/>
                <a:cs typeface="Calibri Light" charset="0"/>
              </a:rPr>
              <a:t>volupta</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speles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aut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erem</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intemolupta</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volut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lis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eaturit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venducium</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dolori</a:t>
            </a:r>
            <a:r>
              <a:rPr lang="en-US" dirty="0">
                <a:latin typeface="Calibri Light" charset="0"/>
                <a:ea typeface="Calibri Light" charset="0"/>
                <a:cs typeface="Calibri Light" charset="0"/>
              </a:rPr>
              <a:t> re qui </a:t>
            </a:r>
            <a:r>
              <a:rPr lang="en-US" dirty="0" err="1">
                <a:latin typeface="Calibri Light" charset="0"/>
                <a:ea typeface="Calibri Light" charset="0"/>
                <a:cs typeface="Calibri Light" charset="0"/>
              </a:rPr>
              <a:t>blant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voluptat</a:t>
            </a:r>
            <a:r>
              <a:rPr lang="en-US" dirty="0">
                <a:latin typeface="Calibri Light" charset="0"/>
                <a:ea typeface="Calibri Light" charset="0"/>
                <a:cs typeface="Calibri Light" charset="0"/>
              </a:rPr>
              <a:t>.</a:t>
            </a:r>
          </a:p>
          <a:p>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p:txBody>
      </p:sp>
      <p:sp>
        <p:nvSpPr>
          <p:cNvPr id="16" name="Espace réservé du texte 22"/>
          <p:cNvSpPr txBox="1">
            <a:spLocks/>
          </p:cNvSpPr>
          <p:nvPr/>
        </p:nvSpPr>
        <p:spPr>
          <a:xfrm>
            <a:off x="5871857" y="5527858"/>
            <a:ext cx="4333396" cy="369332"/>
          </a:xfrm>
          <a:prstGeom prst="rect">
            <a:avLst/>
          </a:prstGeom>
        </p:spPr>
        <p:txBody>
          <a:bodyPr wrap="square">
            <a:sp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None/>
            </a:pPr>
            <a:r>
              <a:rPr lang="en-US" sz="1000" i="1" dirty="0" err="1">
                <a:latin typeface="Calibri Light" charset="0"/>
                <a:ea typeface="Calibri Light" charset="0"/>
                <a:cs typeface="Calibri Light" charset="0"/>
              </a:rPr>
              <a:t>Itatendis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pos</a:t>
            </a:r>
            <a:r>
              <a:rPr lang="en-US" sz="1000" i="1" dirty="0">
                <a:latin typeface="Calibri Light" charset="0"/>
                <a:ea typeface="Calibri Light" charset="0"/>
                <a:cs typeface="Calibri Light" charset="0"/>
              </a:rPr>
              <a:t> que </a:t>
            </a:r>
            <a:r>
              <a:rPr lang="en-US" sz="1000" i="1" dirty="0" err="1">
                <a:latin typeface="Calibri Light" charset="0"/>
                <a:ea typeface="Calibri Light" charset="0"/>
                <a:cs typeface="Calibri Light" charset="0"/>
              </a:rPr>
              <a:t>volupta</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speles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aut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erem</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intemolupta</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volut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lis</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eaturit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venducium</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dolori</a:t>
            </a:r>
            <a:r>
              <a:rPr lang="en-US" sz="1000" i="1" dirty="0">
                <a:latin typeface="Calibri Light" charset="0"/>
                <a:ea typeface="Calibri Light" charset="0"/>
                <a:cs typeface="Calibri Light" charset="0"/>
              </a:rPr>
              <a:t> re qui </a:t>
            </a:r>
            <a:r>
              <a:rPr lang="en-US" sz="1000" i="1" dirty="0" err="1">
                <a:latin typeface="Calibri Light" charset="0"/>
                <a:ea typeface="Calibri Light" charset="0"/>
                <a:cs typeface="Calibri Light" charset="0"/>
              </a:rPr>
              <a:t>blant</a:t>
            </a:r>
            <a:r>
              <a:rPr lang="en-US" sz="1000" i="1" dirty="0">
                <a:latin typeface="Calibri Light" charset="0"/>
                <a:ea typeface="Calibri Light" charset="0"/>
                <a:cs typeface="Calibri Light" charset="0"/>
              </a:rPr>
              <a:t> </a:t>
            </a:r>
            <a:r>
              <a:rPr lang="en-US" sz="1000" i="1" dirty="0" err="1">
                <a:latin typeface="Calibri Light" charset="0"/>
                <a:ea typeface="Calibri Light" charset="0"/>
                <a:cs typeface="Calibri Light" charset="0"/>
              </a:rPr>
              <a:t>voluptat</a:t>
            </a:r>
            <a:r>
              <a:rPr lang="en-US" sz="1000" i="1" dirty="0">
                <a:latin typeface="Calibri Light" charset="0"/>
                <a:ea typeface="Calibri Light" charset="0"/>
                <a:cs typeface="Calibri Light" charset="0"/>
              </a:rPr>
              <a:t>.</a:t>
            </a:r>
          </a:p>
        </p:txBody>
      </p:sp>
      <p:graphicFrame>
        <p:nvGraphicFramePr>
          <p:cNvPr id="6" name="Chart 1"/>
          <p:cNvGraphicFramePr/>
          <p:nvPr>
            <p:extLst>
              <p:ext uri="{D42A27DB-BD31-4B8C-83A1-F6EECF244321}">
                <p14:modId xmlns:p14="http://schemas.microsoft.com/office/powerpoint/2010/main" val="269851282"/>
              </p:ext>
            </p:extLst>
          </p:nvPr>
        </p:nvGraphicFramePr>
        <p:xfrm>
          <a:off x="4426989" y="2197712"/>
          <a:ext cx="7104612" cy="318402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13637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prstGeom prst="rect">
            <a:avLst/>
          </a:prstGeom>
        </p:spPr>
        <p:txBody>
          <a:bodyPr/>
          <a:lstStyle/>
          <a:p>
            <a:r>
              <a:rPr lang="en-US" dirty="0">
                <a:solidFill>
                  <a:srgbClr val="FFFFFF"/>
                </a:solidFill>
              </a:rPr>
              <a:t>Our </a:t>
            </a:r>
            <a:r>
              <a:rPr lang="en-US" dirty="0" smtClean="0">
                <a:solidFill>
                  <a:srgbClr val="FFFFFF"/>
                </a:solidFill>
              </a:rPr>
              <a:t>Slides</a:t>
            </a:r>
            <a:r>
              <a:rPr lang="en-US" dirty="0">
                <a:solidFill>
                  <a:srgbClr val="FFFFFF"/>
                </a:solidFill>
              </a:rPr>
              <a:t/>
            </a:r>
            <a:br>
              <a:rPr lang="en-US" dirty="0">
                <a:solidFill>
                  <a:srgbClr val="FFFFFF"/>
                </a:solidFill>
              </a:rPr>
            </a:br>
            <a:r>
              <a:rPr lang="en-US" sz="2400" b="0" dirty="0" smtClean="0">
                <a:solidFill>
                  <a:srgbClr val="FFFFFF"/>
                </a:solidFill>
                <a:latin typeface="Calibri Light" charset="0"/>
                <a:ea typeface="Calibri Light" charset="0"/>
                <a:cs typeface="Calibri Light" charset="0"/>
              </a:rPr>
              <a:t>Give a Place for the Image</a:t>
            </a:r>
            <a:endParaRPr lang="en-US" dirty="0"/>
          </a:p>
        </p:txBody>
      </p:sp>
      <p:sp>
        <p:nvSpPr>
          <p:cNvPr id="7" name="Espace réservé du texte 6"/>
          <p:cNvSpPr>
            <a:spLocks noGrp="1"/>
          </p:cNvSpPr>
          <p:nvPr>
            <p:ph type="body" sz="quarter" idx="58"/>
          </p:nvPr>
        </p:nvSpPr>
        <p:spPr>
          <a:prstGeom prst="rect">
            <a:avLst/>
          </a:prstGeom>
        </p:spPr>
        <p:txBody>
          <a:bodyPr/>
          <a:lstStyle/>
          <a:p>
            <a:r>
              <a:rPr lang="en-US" dirty="0"/>
              <a:t>02</a:t>
            </a:r>
          </a:p>
        </p:txBody>
      </p:sp>
    </p:spTree>
    <p:extLst>
      <p:ext uri="{BB962C8B-B14F-4D97-AF65-F5344CB8AC3E}">
        <p14:creationId xmlns:p14="http://schemas.microsoft.com/office/powerpoint/2010/main" val="2000605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43"/>
          </p:nvPr>
        </p:nvPicPr>
        <p:blipFill rotWithShape="1">
          <a:blip r:embed="rId2" cstate="screen">
            <a:extLst>
              <a:ext uri="{28A0092B-C50C-407E-A947-70E740481C1C}">
                <a14:useLocalDpi xmlns:a14="http://schemas.microsoft.com/office/drawing/2010/main"/>
              </a:ext>
            </a:extLst>
          </a:blip>
          <a:srcRect l="52" r="52"/>
          <a:stretch/>
        </p:blipFill>
        <p:spPr/>
      </p:pic>
      <p:sp>
        <p:nvSpPr>
          <p:cNvPr id="22" name="Rectangle 21"/>
          <p:cNvSpPr/>
          <p:nvPr/>
        </p:nvSpPr>
        <p:spPr>
          <a:xfrm>
            <a:off x="-3" y="0"/>
            <a:ext cx="4167810" cy="6317674"/>
          </a:xfrm>
          <a:prstGeom prst="rect">
            <a:avLst/>
          </a:prstGeom>
          <a:gradFill flip="none" rotWithShape="1">
            <a:gsLst>
              <a:gs pos="0">
                <a:srgbClr val="FF9712">
                  <a:alpha val="80000"/>
                </a:srgbClr>
              </a:gs>
              <a:gs pos="100000">
                <a:srgbClr val="E31837">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re 2"/>
          <p:cNvSpPr>
            <a:spLocks noGrp="1"/>
          </p:cNvSpPr>
          <p:nvPr>
            <p:ph type="title"/>
          </p:nvPr>
        </p:nvSpPr>
        <p:spPr>
          <a:prstGeom prst="rect">
            <a:avLst/>
          </a:prstGeom>
        </p:spPr>
        <p:txBody>
          <a:bodyPr/>
          <a:lstStyle/>
          <a:p>
            <a:r>
              <a:rPr lang="en-US" b="0" dirty="0">
                <a:solidFill>
                  <a:srgbClr val="000000"/>
                </a:solidFill>
                <a:latin typeface="Geogrotesque Sitel Light" charset="0"/>
                <a:ea typeface="Geogrotesque Sitel Light" charset="0"/>
                <a:cs typeface="Geogrotesque Sitel Light" charset="0"/>
              </a:rPr>
              <a:t>Create</a:t>
            </a:r>
            <a:r>
              <a:rPr lang="en-US" dirty="0">
                <a:solidFill>
                  <a:srgbClr val="000000"/>
                </a:solidFill>
              </a:rPr>
              <a:t/>
            </a:r>
            <a:br>
              <a:rPr lang="en-US" dirty="0">
                <a:solidFill>
                  <a:srgbClr val="000000"/>
                </a:solidFill>
              </a:rPr>
            </a:br>
            <a:r>
              <a:rPr lang="en-US" dirty="0" smtClean="0">
                <a:solidFill>
                  <a:srgbClr val="000000"/>
                </a:solidFill>
              </a:rPr>
              <a:t>Your Own Slide</a:t>
            </a:r>
            <a:endParaRPr lang="en-US" dirty="0"/>
          </a:p>
        </p:txBody>
      </p:sp>
      <p:sp>
        <p:nvSpPr>
          <p:cNvPr id="61" name="Espace réservé du texte 3"/>
          <p:cNvSpPr txBox="1">
            <a:spLocks/>
          </p:cNvSpPr>
          <p:nvPr/>
        </p:nvSpPr>
        <p:spPr>
          <a:xfrm>
            <a:off x="4420595" y="2937576"/>
            <a:ext cx="3557655" cy="1588640"/>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lvl="0" algn="ctr"/>
            <a:r>
              <a:rPr lang="en-US" dirty="0"/>
              <a:t>It is </a:t>
            </a:r>
            <a:r>
              <a:rPr lang="en-US" dirty="0" smtClean="0"/>
              <a:t>Possible to Change the Picture and Shares of Gradient</a:t>
            </a:r>
            <a:endParaRPr lang="en-US" dirty="0"/>
          </a:p>
          <a:p>
            <a:pPr lvl="0" algn="ctr"/>
            <a:r>
              <a:rPr lang="en-US" sz="1400" b="0" dirty="0">
                <a:latin typeface="Calibri Light" charset="0"/>
                <a:ea typeface="Calibri Light" charset="0"/>
                <a:cs typeface="Calibri Light" charset="0"/>
              </a:rPr>
              <a:t>Be careful to place the image behind </a:t>
            </a:r>
            <a:br>
              <a:rPr lang="en-US" sz="1400" b="0" dirty="0">
                <a:latin typeface="Calibri Light" charset="0"/>
                <a:ea typeface="Calibri Light" charset="0"/>
                <a:cs typeface="Calibri Light" charset="0"/>
              </a:rPr>
            </a:br>
            <a:r>
              <a:rPr lang="en-US" sz="1400" b="0" dirty="0">
                <a:latin typeface="Calibri Light" charset="0"/>
                <a:ea typeface="Calibri Light" charset="0"/>
                <a:cs typeface="Calibri Light" charset="0"/>
              </a:rPr>
              <a:t>the gradient. Also, the title and the red line must be placed in front of the chosen </a:t>
            </a:r>
            <a:br>
              <a:rPr lang="en-US" sz="1400" b="0" dirty="0">
                <a:latin typeface="Calibri Light" charset="0"/>
                <a:ea typeface="Calibri Light" charset="0"/>
                <a:cs typeface="Calibri Light" charset="0"/>
              </a:rPr>
            </a:br>
            <a:r>
              <a:rPr lang="en-US" sz="1400" b="0" dirty="0">
                <a:latin typeface="Calibri Light" charset="0"/>
                <a:ea typeface="Calibri Light" charset="0"/>
                <a:cs typeface="Calibri Light" charset="0"/>
              </a:rPr>
              <a:t>gradient and image.</a:t>
            </a:r>
          </a:p>
        </p:txBody>
      </p:sp>
      <p:grpSp>
        <p:nvGrpSpPr>
          <p:cNvPr id="62" name="Grouper 61"/>
          <p:cNvGrpSpPr/>
          <p:nvPr/>
        </p:nvGrpSpPr>
        <p:grpSpPr>
          <a:xfrm>
            <a:off x="5601197" y="1608193"/>
            <a:ext cx="1196444" cy="1196445"/>
            <a:chOff x="5643543" y="1654813"/>
            <a:chExt cx="1196444" cy="1196445"/>
          </a:xfrm>
        </p:grpSpPr>
        <p:sp>
          <p:nvSpPr>
            <p:cNvPr id="63" name="Ellipse 62"/>
            <p:cNvSpPr/>
            <p:nvPr/>
          </p:nvSpPr>
          <p:spPr>
            <a:xfrm rot="10800000">
              <a:off x="5643543" y="1654813"/>
              <a:ext cx="1196444" cy="1196445"/>
            </a:xfrm>
            <a:prstGeom prst="ellipse">
              <a:avLst/>
            </a:prstGeom>
            <a:solidFill>
              <a:schemeClr val="bg1"/>
            </a:solidFill>
            <a:ln w="44450">
              <a:gradFill>
                <a:gsLst>
                  <a:gs pos="0">
                    <a:srgbClr val="E31837"/>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57"/>
            <p:cNvSpPr>
              <a:spLocks noEditPoints="1"/>
            </p:cNvSpPr>
            <p:nvPr/>
          </p:nvSpPr>
          <p:spPr bwMode="auto">
            <a:xfrm>
              <a:off x="5971966" y="1901963"/>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4" name="Espace réservé du texte 3"/>
          <p:cNvSpPr txBox="1">
            <a:spLocks/>
          </p:cNvSpPr>
          <p:nvPr/>
        </p:nvSpPr>
        <p:spPr>
          <a:xfrm>
            <a:off x="8267356" y="2937576"/>
            <a:ext cx="3557655" cy="1200842"/>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a:r>
              <a:rPr lang="en-US" dirty="0"/>
              <a:t>Choose </a:t>
            </a:r>
            <a:r>
              <a:rPr lang="en-US" dirty="0" smtClean="0"/>
              <a:t>Your Gradient and Place it on Top of the Image</a:t>
            </a:r>
            <a:endParaRPr lang="en-US" dirty="0"/>
          </a:p>
          <a:p>
            <a:pPr lvl="0" algn="ctr"/>
            <a:r>
              <a:rPr lang="en-US" sz="1400" b="0" dirty="0">
                <a:latin typeface="Calibri Light" charset="0"/>
                <a:ea typeface="Calibri Light" charset="0"/>
                <a:cs typeface="Calibri Light" charset="0"/>
              </a:rPr>
              <a:t>Please respect the opacity rules applied </a:t>
            </a:r>
            <a:br>
              <a:rPr lang="en-US" sz="1400" b="0" dirty="0">
                <a:latin typeface="Calibri Light" charset="0"/>
                <a:ea typeface="Calibri Light" charset="0"/>
                <a:cs typeface="Calibri Light" charset="0"/>
              </a:rPr>
            </a:br>
            <a:r>
              <a:rPr lang="en-US" sz="1400" b="0" dirty="0">
                <a:latin typeface="Calibri Light" charset="0"/>
                <a:ea typeface="Calibri Light" charset="0"/>
                <a:cs typeface="Calibri Light" charset="0"/>
              </a:rPr>
              <a:t>to the following shapes:</a:t>
            </a:r>
          </a:p>
        </p:txBody>
      </p:sp>
      <p:grpSp>
        <p:nvGrpSpPr>
          <p:cNvPr id="15" name="Grouper 14"/>
          <p:cNvGrpSpPr/>
          <p:nvPr/>
        </p:nvGrpSpPr>
        <p:grpSpPr>
          <a:xfrm>
            <a:off x="9447958" y="1608193"/>
            <a:ext cx="1196444" cy="1196445"/>
            <a:chOff x="5643543" y="1654813"/>
            <a:chExt cx="1196444" cy="1196445"/>
          </a:xfrm>
        </p:grpSpPr>
        <p:sp>
          <p:nvSpPr>
            <p:cNvPr id="16" name="Ellipse 15"/>
            <p:cNvSpPr/>
            <p:nvPr/>
          </p:nvSpPr>
          <p:spPr>
            <a:xfrm rot="10800000">
              <a:off x="5643543" y="1654813"/>
              <a:ext cx="1196444" cy="1196445"/>
            </a:xfrm>
            <a:prstGeom prst="ellipse">
              <a:avLst/>
            </a:prstGeom>
            <a:solidFill>
              <a:schemeClr val="bg1"/>
            </a:solidFill>
            <a:ln w="44450">
              <a:gradFill>
                <a:gsLst>
                  <a:gs pos="0">
                    <a:srgbClr val="E31837"/>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57"/>
            <p:cNvSpPr>
              <a:spLocks noEditPoints="1"/>
            </p:cNvSpPr>
            <p:nvPr/>
          </p:nvSpPr>
          <p:spPr bwMode="auto">
            <a:xfrm>
              <a:off x="5971966" y="1901963"/>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8" name="Rectangle 17"/>
          <p:cNvSpPr/>
          <p:nvPr/>
        </p:nvSpPr>
        <p:spPr>
          <a:xfrm>
            <a:off x="8442697" y="4264274"/>
            <a:ext cx="360000" cy="360000"/>
          </a:xfrm>
          <a:prstGeom prst="rect">
            <a:avLst/>
          </a:prstGeom>
          <a:gradFill flip="none" rotWithShape="1">
            <a:gsLst>
              <a:gs pos="0">
                <a:schemeClr val="accent2">
                  <a:alpha val="80000"/>
                </a:schemeClr>
              </a:gs>
              <a:gs pos="100000">
                <a:srgbClr val="FF9712">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9860791" y="4271356"/>
            <a:ext cx="360000" cy="360000"/>
          </a:xfrm>
          <a:prstGeom prst="rect">
            <a:avLst/>
          </a:prstGeom>
          <a:gradFill flip="none" rotWithShape="1">
            <a:gsLst>
              <a:gs pos="0">
                <a:srgbClr val="7030A0">
                  <a:alpha val="80000"/>
                </a:srgbClr>
              </a:gs>
              <a:gs pos="100000">
                <a:srgbClr val="003499">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0329897" y="4271356"/>
            <a:ext cx="360000" cy="360000"/>
          </a:xfrm>
          <a:prstGeom prst="rect">
            <a:avLst/>
          </a:prstGeom>
          <a:gradFill flip="none" rotWithShape="1">
            <a:gsLst>
              <a:gs pos="0">
                <a:srgbClr val="003499">
                  <a:alpha val="80000"/>
                </a:srgbClr>
              </a:gs>
              <a:gs pos="100000">
                <a:srgbClr val="0070C0">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10799003" y="4271356"/>
            <a:ext cx="360000" cy="360000"/>
          </a:xfrm>
          <a:prstGeom prst="rect">
            <a:avLst/>
          </a:prstGeom>
          <a:gradFill flip="none" rotWithShape="1">
            <a:gsLst>
              <a:gs pos="0">
                <a:srgbClr val="0070C0">
                  <a:alpha val="80000"/>
                </a:srgbClr>
              </a:gs>
              <a:gs pos="100000">
                <a:srgbClr val="13B5EA">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11268109" y="4271356"/>
            <a:ext cx="360000" cy="360000"/>
          </a:xfrm>
          <a:prstGeom prst="rect">
            <a:avLst/>
          </a:prstGeom>
          <a:gradFill flip="none" rotWithShape="1">
            <a:gsLst>
              <a:gs pos="0">
                <a:srgbClr val="13B5EA">
                  <a:alpha val="80000"/>
                </a:srgbClr>
              </a:gs>
              <a:gs pos="100000">
                <a:srgbClr val="00C7C7">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8453473" y="4764294"/>
            <a:ext cx="360000" cy="360000"/>
          </a:xfrm>
          <a:prstGeom prst="rect">
            <a:avLst/>
          </a:prstGeom>
          <a:gradFill flip="none" rotWithShape="1">
            <a:gsLst>
              <a:gs pos="0">
                <a:srgbClr val="00C7C7">
                  <a:alpha val="80000"/>
                </a:srgbClr>
              </a:gs>
              <a:gs pos="100000">
                <a:srgbClr val="00B294">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8922579" y="4764294"/>
            <a:ext cx="360000" cy="360000"/>
          </a:xfrm>
          <a:prstGeom prst="rect">
            <a:avLst/>
          </a:prstGeom>
          <a:gradFill flip="none" rotWithShape="1">
            <a:gsLst>
              <a:gs pos="0">
                <a:srgbClr val="00B294">
                  <a:alpha val="80000"/>
                </a:srgbClr>
              </a:gs>
              <a:gs pos="100000">
                <a:srgbClr val="92DA46">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9391685" y="4764294"/>
            <a:ext cx="360000" cy="360000"/>
          </a:xfrm>
          <a:prstGeom prst="rect">
            <a:avLst/>
          </a:prstGeom>
          <a:gradFill flip="none" rotWithShape="1">
            <a:gsLst>
              <a:gs pos="0">
                <a:srgbClr val="92DA46">
                  <a:alpha val="80000"/>
                </a:srgbClr>
              </a:gs>
              <a:gs pos="100000">
                <a:srgbClr val="D3D800">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860791" y="4764294"/>
            <a:ext cx="360000" cy="360000"/>
          </a:xfrm>
          <a:prstGeom prst="rect">
            <a:avLst/>
          </a:prstGeom>
          <a:gradFill flip="none" rotWithShape="1">
            <a:gsLst>
              <a:gs pos="0">
                <a:srgbClr val="D3D800">
                  <a:alpha val="80000"/>
                </a:srgbClr>
              </a:gs>
              <a:gs pos="100000">
                <a:srgbClr val="FFC800">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9391685" y="4271356"/>
            <a:ext cx="360000" cy="360000"/>
          </a:xfrm>
          <a:prstGeom prst="rect">
            <a:avLst/>
          </a:prstGeom>
          <a:gradFill flip="none" rotWithShape="1">
            <a:gsLst>
              <a:gs pos="0">
                <a:srgbClr val="E31837">
                  <a:alpha val="80000"/>
                </a:srgbClr>
              </a:gs>
              <a:gs pos="100000">
                <a:srgbClr val="DD0079">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922579" y="4271356"/>
            <a:ext cx="360000" cy="360000"/>
          </a:xfrm>
          <a:prstGeom prst="rect">
            <a:avLst/>
          </a:prstGeom>
          <a:gradFill flip="none" rotWithShape="1">
            <a:gsLst>
              <a:gs pos="0">
                <a:srgbClr val="FF9712">
                  <a:alpha val="80000"/>
                </a:srgbClr>
              </a:gs>
              <a:gs pos="100000">
                <a:srgbClr val="E31837">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Espace réservé du texte 3"/>
          <p:cNvSpPr txBox="1">
            <a:spLocks/>
          </p:cNvSpPr>
          <p:nvPr/>
        </p:nvSpPr>
        <p:spPr>
          <a:xfrm>
            <a:off x="8267356" y="5257232"/>
            <a:ext cx="3557655" cy="369332"/>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a:r>
              <a:rPr lang="en-US" sz="1000" dirty="0"/>
              <a:t>Note: </a:t>
            </a:r>
            <a:r>
              <a:rPr lang="en-US" sz="1000" b="0" dirty="0">
                <a:latin typeface="Calibri Light" charset="0"/>
                <a:ea typeface="Calibri Light" charset="0"/>
                <a:cs typeface="Calibri Light" charset="0"/>
              </a:rPr>
              <a:t>you can take a shape above and adapt its size </a:t>
            </a:r>
            <a:br>
              <a:rPr lang="en-US" sz="1000" b="0" dirty="0">
                <a:latin typeface="Calibri Light" charset="0"/>
                <a:ea typeface="Calibri Light" charset="0"/>
                <a:cs typeface="Calibri Light" charset="0"/>
              </a:rPr>
            </a:br>
            <a:r>
              <a:rPr lang="en-US" sz="1000" b="0" dirty="0">
                <a:latin typeface="Calibri Light" charset="0"/>
                <a:ea typeface="Calibri Light" charset="0"/>
                <a:cs typeface="Calibri Light" charset="0"/>
              </a:rPr>
              <a:t>depending on the image </a:t>
            </a:r>
          </a:p>
        </p:txBody>
      </p:sp>
      <p:cxnSp>
        <p:nvCxnSpPr>
          <p:cNvPr id="23" name="Connecteur droit 22"/>
          <p:cNvCxnSpPr/>
          <p:nvPr/>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4927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43"/>
          </p:nvPr>
        </p:nvPicPr>
        <p:blipFill rotWithShape="1">
          <a:blip r:embed="rId2" cstate="screen">
            <a:extLst>
              <a:ext uri="{28A0092B-C50C-407E-A947-70E740481C1C}">
                <a14:useLocalDpi xmlns:a14="http://schemas.microsoft.com/office/drawing/2010/main"/>
              </a:ext>
            </a:extLst>
          </a:blip>
          <a:srcRect/>
          <a:stretch/>
        </p:blipFill>
        <p:spPr/>
      </p:pic>
      <p:sp>
        <p:nvSpPr>
          <p:cNvPr id="22" name="Rectangle 21"/>
          <p:cNvSpPr/>
          <p:nvPr/>
        </p:nvSpPr>
        <p:spPr>
          <a:xfrm>
            <a:off x="-3" y="0"/>
            <a:ext cx="4167810" cy="6317674"/>
          </a:xfrm>
          <a:prstGeom prst="rect">
            <a:avLst/>
          </a:prstGeom>
          <a:gradFill flip="none" rotWithShape="1">
            <a:gsLst>
              <a:gs pos="0">
                <a:srgbClr val="FF9712">
                  <a:alpha val="80000"/>
                </a:srgbClr>
              </a:gs>
              <a:gs pos="100000">
                <a:srgbClr val="E31837">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Espace réservé du texte 3"/>
          <p:cNvSpPr txBox="1">
            <a:spLocks/>
          </p:cNvSpPr>
          <p:nvPr/>
        </p:nvSpPr>
        <p:spPr>
          <a:xfrm>
            <a:off x="4462930" y="2979911"/>
            <a:ext cx="3557655" cy="1588640"/>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lvl="0" algn="ctr"/>
            <a:r>
              <a:rPr lang="en-US" dirty="0"/>
              <a:t>It is </a:t>
            </a:r>
            <a:r>
              <a:rPr lang="en-US" dirty="0" smtClean="0"/>
              <a:t>Possible to Change the Picture and Shares of Gradient</a:t>
            </a:r>
            <a:endParaRPr lang="en-US" dirty="0"/>
          </a:p>
          <a:p>
            <a:pPr lvl="0" algn="ctr"/>
            <a:r>
              <a:rPr lang="en-US" sz="1400" b="0" dirty="0">
                <a:latin typeface="Calibri Light" charset="0"/>
                <a:ea typeface="Calibri Light" charset="0"/>
                <a:cs typeface="Calibri Light" charset="0"/>
              </a:rPr>
              <a:t>Be careful to place the image behind </a:t>
            </a:r>
            <a:br>
              <a:rPr lang="en-US" sz="1400" b="0" dirty="0">
                <a:latin typeface="Calibri Light" charset="0"/>
                <a:ea typeface="Calibri Light" charset="0"/>
                <a:cs typeface="Calibri Light" charset="0"/>
              </a:rPr>
            </a:br>
            <a:r>
              <a:rPr lang="en-US" sz="1400" b="0" dirty="0">
                <a:latin typeface="Calibri Light" charset="0"/>
                <a:ea typeface="Calibri Light" charset="0"/>
                <a:cs typeface="Calibri Light" charset="0"/>
              </a:rPr>
              <a:t>the gradient. Also, the title and the red line must be placed in front of the chosen </a:t>
            </a:r>
            <a:br>
              <a:rPr lang="en-US" sz="1400" b="0" dirty="0">
                <a:latin typeface="Calibri Light" charset="0"/>
                <a:ea typeface="Calibri Light" charset="0"/>
                <a:cs typeface="Calibri Light" charset="0"/>
              </a:rPr>
            </a:br>
            <a:r>
              <a:rPr lang="en-US" sz="1400" b="0" dirty="0">
                <a:latin typeface="Calibri Light" charset="0"/>
                <a:ea typeface="Calibri Light" charset="0"/>
                <a:cs typeface="Calibri Light" charset="0"/>
              </a:rPr>
              <a:t>gradient and image.</a:t>
            </a:r>
          </a:p>
        </p:txBody>
      </p:sp>
      <p:grpSp>
        <p:nvGrpSpPr>
          <p:cNvPr id="62" name="Grouper 61"/>
          <p:cNvGrpSpPr/>
          <p:nvPr/>
        </p:nvGrpSpPr>
        <p:grpSpPr>
          <a:xfrm>
            <a:off x="5643532" y="1650528"/>
            <a:ext cx="1196444" cy="1196445"/>
            <a:chOff x="5643543" y="1654813"/>
            <a:chExt cx="1196444" cy="1196445"/>
          </a:xfrm>
        </p:grpSpPr>
        <p:sp>
          <p:nvSpPr>
            <p:cNvPr id="63" name="Ellipse 62"/>
            <p:cNvSpPr/>
            <p:nvPr/>
          </p:nvSpPr>
          <p:spPr>
            <a:xfrm rot="10800000">
              <a:off x="5643543" y="1654813"/>
              <a:ext cx="1196444" cy="1196445"/>
            </a:xfrm>
            <a:prstGeom prst="ellipse">
              <a:avLst/>
            </a:prstGeom>
            <a:solidFill>
              <a:schemeClr val="bg1"/>
            </a:solidFill>
            <a:ln w="44450">
              <a:gradFill>
                <a:gsLst>
                  <a:gs pos="0">
                    <a:srgbClr val="E31837"/>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57"/>
            <p:cNvSpPr>
              <a:spLocks noEditPoints="1"/>
            </p:cNvSpPr>
            <p:nvPr/>
          </p:nvSpPr>
          <p:spPr bwMode="auto">
            <a:xfrm>
              <a:off x="5971966" y="1901963"/>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4" name="Espace réservé du texte 3"/>
          <p:cNvSpPr txBox="1">
            <a:spLocks/>
          </p:cNvSpPr>
          <p:nvPr/>
        </p:nvSpPr>
        <p:spPr>
          <a:xfrm>
            <a:off x="8309691" y="2979911"/>
            <a:ext cx="3557655" cy="1200842"/>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a:r>
              <a:rPr lang="en-US" dirty="0"/>
              <a:t>Choose </a:t>
            </a:r>
            <a:r>
              <a:rPr lang="en-US" dirty="0" smtClean="0"/>
              <a:t>Your Gradient and Place it on Top of the Image</a:t>
            </a:r>
            <a:endParaRPr lang="en-US" dirty="0"/>
          </a:p>
          <a:p>
            <a:pPr lvl="0" algn="ctr"/>
            <a:r>
              <a:rPr lang="en-US" sz="1400" b="0" dirty="0">
                <a:latin typeface="Calibri Light" charset="0"/>
                <a:ea typeface="Calibri Light" charset="0"/>
                <a:cs typeface="Calibri Light" charset="0"/>
              </a:rPr>
              <a:t>Please respect the opacity rules applied </a:t>
            </a:r>
            <a:br>
              <a:rPr lang="en-US" sz="1400" b="0" dirty="0">
                <a:latin typeface="Calibri Light" charset="0"/>
                <a:ea typeface="Calibri Light" charset="0"/>
                <a:cs typeface="Calibri Light" charset="0"/>
              </a:rPr>
            </a:br>
            <a:r>
              <a:rPr lang="en-US" sz="1400" b="0" dirty="0">
                <a:latin typeface="Calibri Light" charset="0"/>
                <a:ea typeface="Calibri Light" charset="0"/>
                <a:cs typeface="Calibri Light" charset="0"/>
              </a:rPr>
              <a:t>to the following shapes:</a:t>
            </a:r>
          </a:p>
        </p:txBody>
      </p:sp>
      <p:grpSp>
        <p:nvGrpSpPr>
          <p:cNvPr id="15" name="Grouper 14"/>
          <p:cNvGrpSpPr/>
          <p:nvPr/>
        </p:nvGrpSpPr>
        <p:grpSpPr>
          <a:xfrm>
            <a:off x="9490293" y="1650528"/>
            <a:ext cx="1196444" cy="1196445"/>
            <a:chOff x="5643543" y="1654813"/>
            <a:chExt cx="1196444" cy="1196445"/>
          </a:xfrm>
        </p:grpSpPr>
        <p:sp>
          <p:nvSpPr>
            <p:cNvPr id="16" name="Ellipse 15"/>
            <p:cNvSpPr/>
            <p:nvPr/>
          </p:nvSpPr>
          <p:spPr>
            <a:xfrm rot="10800000">
              <a:off x="5643543" y="1654813"/>
              <a:ext cx="1196444" cy="1196445"/>
            </a:xfrm>
            <a:prstGeom prst="ellipse">
              <a:avLst/>
            </a:prstGeom>
            <a:solidFill>
              <a:schemeClr val="bg1"/>
            </a:solidFill>
            <a:ln w="44450">
              <a:gradFill>
                <a:gsLst>
                  <a:gs pos="0">
                    <a:srgbClr val="E31837"/>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57"/>
            <p:cNvSpPr>
              <a:spLocks noEditPoints="1"/>
            </p:cNvSpPr>
            <p:nvPr/>
          </p:nvSpPr>
          <p:spPr bwMode="auto">
            <a:xfrm>
              <a:off x="5971966" y="1901963"/>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8" name="Rectangle 17"/>
          <p:cNvSpPr/>
          <p:nvPr/>
        </p:nvSpPr>
        <p:spPr>
          <a:xfrm>
            <a:off x="8485032" y="4306609"/>
            <a:ext cx="360000" cy="360000"/>
          </a:xfrm>
          <a:prstGeom prst="rect">
            <a:avLst/>
          </a:prstGeom>
          <a:gradFill flip="none" rotWithShape="1">
            <a:gsLst>
              <a:gs pos="0">
                <a:schemeClr val="accent2">
                  <a:alpha val="80000"/>
                </a:schemeClr>
              </a:gs>
              <a:gs pos="100000">
                <a:srgbClr val="FF9712">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9903126" y="4313691"/>
            <a:ext cx="360000" cy="360000"/>
          </a:xfrm>
          <a:prstGeom prst="rect">
            <a:avLst/>
          </a:prstGeom>
          <a:gradFill flip="none" rotWithShape="1">
            <a:gsLst>
              <a:gs pos="0">
                <a:srgbClr val="7030A0">
                  <a:alpha val="80000"/>
                </a:srgbClr>
              </a:gs>
              <a:gs pos="100000">
                <a:srgbClr val="003499">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0372232" y="4313691"/>
            <a:ext cx="360000" cy="360000"/>
          </a:xfrm>
          <a:prstGeom prst="rect">
            <a:avLst/>
          </a:prstGeom>
          <a:gradFill flip="none" rotWithShape="1">
            <a:gsLst>
              <a:gs pos="0">
                <a:srgbClr val="003499">
                  <a:alpha val="80000"/>
                </a:srgbClr>
              </a:gs>
              <a:gs pos="100000">
                <a:srgbClr val="0070C0">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10841338" y="4313691"/>
            <a:ext cx="360000" cy="360000"/>
          </a:xfrm>
          <a:prstGeom prst="rect">
            <a:avLst/>
          </a:prstGeom>
          <a:gradFill flip="none" rotWithShape="1">
            <a:gsLst>
              <a:gs pos="0">
                <a:srgbClr val="0070C0">
                  <a:alpha val="80000"/>
                </a:srgbClr>
              </a:gs>
              <a:gs pos="100000">
                <a:srgbClr val="13B5EA">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11310444" y="4313691"/>
            <a:ext cx="360000" cy="360000"/>
          </a:xfrm>
          <a:prstGeom prst="rect">
            <a:avLst/>
          </a:prstGeom>
          <a:gradFill flip="none" rotWithShape="1">
            <a:gsLst>
              <a:gs pos="0">
                <a:srgbClr val="13B5EA">
                  <a:alpha val="80000"/>
                </a:srgbClr>
              </a:gs>
              <a:gs pos="100000">
                <a:srgbClr val="00C7C7">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8495808" y="4806629"/>
            <a:ext cx="360000" cy="360000"/>
          </a:xfrm>
          <a:prstGeom prst="rect">
            <a:avLst/>
          </a:prstGeom>
          <a:gradFill flip="none" rotWithShape="1">
            <a:gsLst>
              <a:gs pos="0">
                <a:srgbClr val="00C7C7">
                  <a:alpha val="80000"/>
                </a:srgbClr>
              </a:gs>
              <a:gs pos="100000">
                <a:srgbClr val="00B294">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8964914" y="4806629"/>
            <a:ext cx="360000" cy="360000"/>
          </a:xfrm>
          <a:prstGeom prst="rect">
            <a:avLst/>
          </a:prstGeom>
          <a:gradFill flip="none" rotWithShape="1">
            <a:gsLst>
              <a:gs pos="0">
                <a:srgbClr val="00B294">
                  <a:alpha val="80000"/>
                </a:srgbClr>
              </a:gs>
              <a:gs pos="100000">
                <a:srgbClr val="92DA46">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9434020" y="4806629"/>
            <a:ext cx="360000" cy="360000"/>
          </a:xfrm>
          <a:prstGeom prst="rect">
            <a:avLst/>
          </a:prstGeom>
          <a:gradFill flip="none" rotWithShape="1">
            <a:gsLst>
              <a:gs pos="0">
                <a:srgbClr val="92DA46">
                  <a:alpha val="80000"/>
                </a:srgbClr>
              </a:gs>
              <a:gs pos="100000">
                <a:srgbClr val="D3D800">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903126" y="4806629"/>
            <a:ext cx="360000" cy="360000"/>
          </a:xfrm>
          <a:prstGeom prst="rect">
            <a:avLst/>
          </a:prstGeom>
          <a:gradFill flip="none" rotWithShape="1">
            <a:gsLst>
              <a:gs pos="0">
                <a:srgbClr val="D3D800">
                  <a:alpha val="80000"/>
                </a:srgbClr>
              </a:gs>
              <a:gs pos="100000">
                <a:srgbClr val="FFC800">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9434020" y="4313691"/>
            <a:ext cx="360000" cy="360000"/>
          </a:xfrm>
          <a:prstGeom prst="rect">
            <a:avLst/>
          </a:prstGeom>
          <a:gradFill flip="none" rotWithShape="1">
            <a:gsLst>
              <a:gs pos="0">
                <a:srgbClr val="E31837">
                  <a:alpha val="80000"/>
                </a:srgbClr>
              </a:gs>
              <a:gs pos="100000">
                <a:srgbClr val="DD0079">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8964914" y="4313691"/>
            <a:ext cx="360000" cy="360000"/>
          </a:xfrm>
          <a:prstGeom prst="rect">
            <a:avLst/>
          </a:prstGeom>
          <a:gradFill flip="none" rotWithShape="1">
            <a:gsLst>
              <a:gs pos="0">
                <a:srgbClr val="FF9712">
                  <a:alpha val="80000"/>
                </a:srgbClr>
              </a:gs>
              <a:gs pos="100000">
                <a:srgbClr val="E31837">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Espace réservé du texte 3"/>
          <p:cNvSpPr txBox="1">
            <a:spLocks/>
          </p:cNvSpPr>
          <p:nvPr/>
        </p:nvSpPr>
        <p:spPr>
          <a:xfrm>
            <a:off x="8309691" y="5299567"/>
            <a:ext cx="3557655" cy="369332"/>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a:r>
              <a:rPr lang="en-US" sz="1000" dirty="0"/>
              <a:t>Note: </a:t>
            </a:r>
            <a:r>
              <a:rPr lang="en-US" sz="1000" b="0" dirty="0">
                <a:latin typeface="Calibri Light" charset="0"/>
                <a:ea typeface="Calibri Light" charset="0"/>
                <a:cs typeface="Calibri Light" charset="0"/>
              </a:rPr>
              <a:t>you can take a shape above and adapt its size </a:t>
            </a:r>
            <a:br>
              <a:rPr lang="en-US" sz="1000" b="0" dirty="0">
                <a:latin typeface="Calibri Light" charset="0"/>
                <a:ea typeface="Calibri Light" charset="0"/>
                <a:cs typeface="Calibri Light" charset="0"/>
              </a:rPr>
            </a:br>
            <a:r>
              <a:rPr lang="en-US" sz="1000" b="0" dirty="0">
                <a:latin typeface="Calibri Light" charset="0"/>
                <a:ea typeface="Calibri Light" charset="0"/>
                <a:cs typeface="Calibri Light" charset="0"/>
              </a:rPr>
              <a:t>depending on the image </a:t>
            </a:r>
          </a:p>
        </p:txBody>
      </p:sp>
      <p:sp>
        <p:nvSpPr>
          <p:cNvPr id="3" name="Titre 2"/>
          <p:cNvSpPr>
            <a:spLocks noGrp="1"/>
          </p:cNvSpPr>
          <p:nvPr>
            <p:ph type="title"/>
          </p:nvPr>
        </p:nvSpPr>
        <p:spPr>
          <a:prstGeom prst="rect">
            <a:avLst/>
          </a:prstGeom>
        </p:spPr>
        <p:txBody>
          <a:bodyPr/>
          <a:lstStyle/>
          <a:p>
            <a:r>
              <a:rPr lang="en-US" b="0" dirty="0">
                <a:solidFill>
                  <a:srgbClr val="000000"/>
                </a:solidFill>
                <a:latin typeface="Geogrotesque Sitel Light" charset="0"/>
                <a:ea typeface="Geogrotesque Sitel Light" charset="0"/>
                <a:cs typeface="Geogrotesque Sitel Light" charset="0"/>
              </a:rPr>
              <a:t>Create</a:t>
            </a:r>
            <a:r>
              <a:rPr lang="en-US" dirty="0">
                <a:solidFill>
                  <a:srgbClr val="000000"/>
                </a:solidFill>
              </a:rPr>
              <a:t/>
            </a:r>
            <a:br>
              <a:rPr lang="en-US" dirty="0">
                <a:solidFill>
                  <a:srgbClr val="000000"/>
                </a:solidFill>
              </a:rPr>
            </a:br>
            <a:r>
              <a:rPr lang="en-US" dirty="0" smtClean="0">
                <a:solidFill>
                  <a:srgbClr val="000000"/>
                </a:solidFill>
              </a:rPr>
              <a:t>Your Own Slide</a:t>
            </a:r>
            <a:endParaRPr lang="en-US" dirty="0"/>
          </a:p>
        </p:txBody>
      </p:sp>
      <p:cxnSp>
        <p:nvCxnSpPr>
          <p:cNvPr id="23" name="Connecteur droit 22"/>
          <p:cNvCxnSpPr/>
          <p:nvPr/>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3275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Espace réservé pour une image  18"/>
          <p:cNvPicPr>
            <a:picLocks noGrp="1" noChangeAspect="1"/>
          </p:cNvPicPr>
          <p:nvPr>
            <p:ph type="pic" sz="quarter" idx="43"/>
          </p:nvPr>
        </p:nvPicPr>
        <p:blipFill rotWithShape="1">
          <a:blip r:embed="rId2" cstate="screen">
            <a:extLst>
              <a:ext uri="{28A0092B-C50C-407E-A947-70E740481C1C}">
                <a14:useLocalDpi xmlns:a14="http://schemas.microsoft.com/office/drawing/2010/main"/>
              </a:ext>
            </a:extLst>
          </a:blip>
          <a:srcRect l="52" r="52"/>
          <a:stretch/>
        </p:blipFill>
        <p:spPr/>
      </p:pic>
      <p:sp>
        <p:nvSpPr>
          <p:cNvPr id="20" name="Rectangle 19"/>
          <p:cNvSpPr/>
          <p:nvPr/>
        </p:nvSpPr>
        <p:spPr>
          <a:xfrm>
            <a:off x="1271" y="-1"/>
            <a:ext cx="4167807" cy="6317673"/>
          </a:xfrm>
          <a:prstGeom prst="rect">
            <a:avLst/>
          </a:prstGeom>
          <a:gradFill flip="none" rotWithShape="1">
            <a:gsLst>
              <a:gs pos="0">
                <a:srgbClr val="92DA46">
                  <a:alpha val="80000"/>
                </a:srgbClr>
              </a:gs>
              <a:gs pos="100000">
                <a:srgbClr val="D3D800">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re 9"/>
          <p:cNvSpPr>
            <a:spLocks noGrp="1"/>
          </p:cNvSpPr>
          <p:nvPr>
            <p:ph type="title"/>
          </p:nvPr>
        </p:nvSpPr>
        <p:spPr>
          <a:prstGeom prst="rect">
            <a:avLst/>
          </a:prstGeom>
        </p:spPr>
        <p:txBody>
          <a:bodyPr/>
          <a:lstStyle/>
          <a:p>
            <a:r>
              <a:rPr lang="en-US" b="0" dirty="0" smtClean="0">
                <a:latin typeface="Geogrotesque Sitel Light" charset="0"/>
                <a:ea typeface="Geogrotesque Sitel Light" charset="0"/>
                <a:cs typeface="Geogrotesque Sitel Light" charset="0"/>
              </a:rPr>
              <a:t>This </a:t>
            </a:r>
            <a:r>
              <a:rPr lang="en-US" b="0" dirty="0">
                <a:latin typeface="Geogrotesque Sitel Light" charset="0"/>
                <a:ea typeface="Geogrotesque Sitel Light" charset="0"/>
                <a:cs typeface="Geogrotesque Sitel Light" charset="0"/>
              </a:rPr>
              <a:t>is</a:t>
            </a:r>
            <a:r>
              <a:rPr lang="en-US" b="0" dirty="0">
                <a:latin typeface="Calibri Light" charset="0"/>
                <a:ea typeface="Calibri Light" charset="0"/>
                <a:cs typeface="Calibri Light" charset="0"/>
              </a:rPr>
              <a:t/>
            </a:r>
            <a:br>
              <a:rPr lang="en-US" b="0" dirty="0">
                <a:latin typeface="Calibri Light" charset="0"/>
                <a:ea typeface="Calibri Light" charset="0"/>
                <a:cs typeface="Calibri Light" charset="0"/>
              </a:rPr>
            </a:br>
            <a:r>
              <a:rPr lang="en-US" dirty="0" smtClean="0">
                <a:ea typeface="Calibri Light" charset="0"/>
                <a:cs typeface="Calibri Light" charset="0"/>
              </a:rPr>
              <a:t>Your Title S</a:t>
            </a:r>
            <a:r>
              <a:rPr lang="en-US" dirty="0" smtClean="0"/>
              <a:t>lide</a:t>
            </a:r>
            <a:endParaRPr lang="en-US" dirty="0"/>
          </a:p>
        </p:txBody>
      </p:sp>
      <p:cxnSp>
        <p:nvCxnSpPr>
          <p:cNvPr id="18" name="Connecteur droit 17"/>
          <p:cNvCxnSpPr/>
          <p:nvPr/>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1" name="Espace réservé du texte 10"/>
          <p:cNvSpPr>
            <a:spLocks noGrp="1"/>
          </p:cNvSpPr>
          <p:nvPr>
            <p:ph type="body" sz="quarter" idx="4294967295"/>
          </p:nvPr>
        </p:nvSpPr>
        <p:spPr>
          <a:xfrm>
            <a:off x="4462934" y="3448755"/>
            <a:ext cx="3557659" cy="1810239"/>
          </a:xfrm>
          <a:prstGeom prst="rect">
            <a:avLst/>
          </a:prstGeom>
        </p:spPr>
        <p:txBody>
          <a:bodyPr/>
          <a:lstStyle/>
          <a:p>
            <a:pPr marL="0" indent="0" algn="ctr">
              <a:buNone/>
            </a:pPr>
            <a:r>
              <a:rPr lang="en-US" sz="1400" dirty="0" err="1">
                <a:latin typeface="Calibri Light" charset="0"/>
                <a:ea typeface="Calibri Light" charset="0"/>
                <a:cs typeface="Calibri Light" charset="0"/>
              </a:rPr>
              <a:t>Itatendis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pos</a:t>
            </a:r>
            <a:r>
              <a:rPr lang="en-US" sz="1400" dirty="0">
                <a:latin typeface="Calibri Light" charset="0"/>
                <a:ea typeface="Calibri Light" charset="0"/>
                <a:cs typeface="Calibri Light" charset="0"/>
              </a:rPr>
              <a:t> que </a:t>
            </a:r>
            <a:r>
              <a:rPr lang="en-US" sz="1400" dirty="0" err="1">
                <a:latin typeface="Calibri Light" charset="0"/>
                <a:ea typeface="Calibri Light" charset="0"/>
                <a:cs typeface="Calibri Light" charset="0"/>
              </a:rPr>
              <a:t>volupta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speles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aut</a:t>
            </a:r>
            <a:r>
              <a:rPr lang="en-US" sz="1400" dirty="0">
                <a:latin typeface="Calibri Light" charset="0"/>
                <a:ea typeface="Calibri Light" charset="0"/>
                <a:cs typeface="Calibri Light" charset="0"/>
              </a:rPr>
              <a:t> </a:t>
            </a:r>
            <a:br>
              <a:rPr lang="en-US" sz="1400" dirty="0">
                <a:latin typeface="Calibri Light" charset="0"/>
                <a:ea typeface="Calibri Light" charset="0"/>
                <a:cs typeface="Calibri Light" charset="0"/>
              </a:rPr>
            </a:br>
            <a:r>
              <a:rPr lang="en-US" sz="1400" dirty="0" err="1">
                <a:latin typeface="Calibri Light" charset="0"/>
                <a:ea typeface="Calibri Light" charset="0"/>
                <a:cs typeface="Calibri Light" charset="0"/>
              </a:rPr>
              <a:t>erem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intemolupta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volut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lis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eaturit</a:t>
            </a:r>
            <a:r>
              <a:rPr lang="en-US" sz="1400" dirty="0">
                <a:latin typeface="Calibri Light" charset="0"/>
                <a:ea typeface="Calibri Light" charset="0"/>
                <a:cs typeface="Calibri Light" charset="0"/>
              </a:rPr>
              <a:t>,</a:t>
            </a:r>
            <a:br>
              <a:rPr lang="en-US" sz="1400" dirty="0">
                <a:latin typeface="Calibri Light" charset="0"/>
                <a:ea typeface="Calibri Light" charset="0"/>
                <a:cs typeface="Calibri Light" charset="0"/>
              </a:rPr>
            </a:br>
            <a:r>
              <a:rPr lang="en-US" sz="1400" dirty="0" err="1">
                <a:latin typeface="Calibri Light" charset="0"/>
                <a:ea typeface="Calibri Light" charset="0"/>
                <a:cs typeface="Calibri Light" charset="0"/>
              </a:rPr>
              <a:t>venducium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dolori</a:t>
            </a:r>
            <a:r>
              <a:rPr lang="en-US" sz="1400" dirty="0">
                <a:latin typeface="Calibri Light" charset="0"/>
                <a:ea typeface="Calibri Light" charset="0"/>
                <a:cs typeface="Calibri Light" charset="0"/>
              </a:rPr>
              <a:t> re qui </a:t>
            </a:r>
            <a:r>
              <a:rPr lang="en-US" sz="1400" dirty="0" err="1">
                <a:latin typeface="Calibri Light" charset="0"/>
                <a:ea typeface="Calibri Light" charset="0"/>
                <a:cs typeface="Calibri Light" charset="0"/>
              </a:rPr>
              <a:t>blant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voluptat</a:t>
            </a:r>
            <a:r>
              <a:rPr lang="en-US" sz="1400" dirty="0">
                <a:latin typeface="Calibri Light" charset="0"/>
                <a:ea typeface="Calibri Light" charset="0"/>
                <a:cs typeface="Calibri Light" charset="0"/>
              </a:rPr>
              <a:t>.</a:t>
            </a:r>
          </a:p>
          <a:p>
            <a:pPr marL="0" indent="0" algn="ctr">
              <a:buNone/>
            </a:pPr>
            <a:r>
              <a:rPr lang="en-US" sz="1400" dirty="0" err="1">
                <a:latin typeface="Calibri Light" charset="0"/>
                <a:ea typeface="Calibri Light" charset="0"/>
                <a:cs typeface="Calibri Light" charset="0"/>
              </a:rPr>
              <a:t>Suspendisse</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pellentesque</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massa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vel</a:t>
            </a:r>
            <a:r>
              <a:rPr lang="en-US" sz="1400" dirty="0">
                <a:latin typeface="Calibri Light" charset="0"/>
                <a:ea typeface="Calibri Light" charset="0"/>
                <a:cs typeface="Calibri Light" charset="0"/>
              </a:rPr>
              <a:t> ante </a:t>
            </a:r>
            <a:r>
              <a:rPr lang="en-US" sz="1400" dirty="0" err="1">
                <a:latin typeface="Calibri Light" charset="0"/>
                <a:ea typeface="Calibri Light" charset="0"/>
                <a:cs typeface="Calibri Light" charset="0"/>
              </a:rPr>
              <a:t>egestas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placerat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felis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etiam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elementum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Quisque</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elementum</a:t>
            </a:r>
            <a:r>
              <a:rPr lang="en-US" sz="1400" dirty="0">
                <a:latin typeface="Calibri Light" charset="0"/>
                <a:ea typeface="Calibri Light" charset="0"/>
                <a:cs typeface="Calibri Light" charset="0"/>
              </a:rPr>
              <a:t>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elit</a:t>
            </a:r>
            <a:r>
              <a:rPr lang="en-US" sz="1400" dirty="0">
                <a:latin typeface="Calibri Light" charset="0"/>
                <a:ea typeface="Calibri Light" charset="0"/>
                <a:cs typeface="Calibri Light" charset="0"/>
              </a:rPr>
              <a:t> a </a:t>
            </a:r>
            <a:r>
              <a:rPr lang="en-US" sz="1400" dirty="0" err="1">
                <a:latin typeface="Calibri Light" charset="0"/>
                <a:ea typeface="Calibri Light" charset="0"/>
                <a:cs typeface="Calibri Light" charset="0"/>
              </a:rPr>
              <a:t>placerat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tincidunt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urna</a:t>
            </a:r>
            <a:r>
              <a:rPr lang="en-US" sz="1400" dirty="0">
                <a:latin typeface="Calibri Light" charset="0"/>
                <a:ea typeface="Calibri Light" charset="0"/>
                <a:cs typeface="Calibri Light" charset="0"/>
              </a:rPr>
              <a:t> a </a:t>
            </a:r>
            <a:r>
              <a:rPr lang="en-US" sz="1400" dirty="0" err="1">
                <a:latin typeface="Calibri Light" charset="0"/>
                <a:ea typeface="Calibri Light" charset="0"/>
                <a:cs typeface="Calibri Light" charset="0"/>
              </a:rPr>
              <a:t>pretium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malesuada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Phasellus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lorem.</a:t>
            </a:r>
          </a:p>
        </p:txBody>
      </p:sp>
      <p:sp>
        <p:nvSpPr>
          <p:cNvPr id="22" name="Espace réservé du texte 13"/>
          <p:cNvSpPr>
            <a:spLocks noGrp="1"/>
          </p:cNvSpPr>
          <p:nvPr>
            <p:ph type="body" sz="quarter" idx="58"/>
          </p:nvPr>
        </p:nvSpPr>
        <p:spPr>
          <a:xfrm>
            <a:off x="4462939" y="2981312"/>
            <a:ext cx="3557655" cy="369332"/>
          </a:xfrm>
        </p:spPr>
        <p:txBody>
          <a:bodyPr/>
          <a:lstStyle/>
          <a:p>
            <a:pPr algn="ctr"/>
            <a:r>
              <a:rPr lang="en-US" dirty="0"/>
              <a:t>Lorem </a:t>
            </a:r>
            <a:r>
              <a:rPr lang="en-US" dirty="0" smtClean="0"/>
              <a:t>Ipsum</a:t>
            </a:r>
            <a:endParaRPr lang="en-US" dirty="0"/>
          </a:p>
        </p:txBody>
      </p:sp>
      <p:sp>
        <p:nvSpPr>
          <p:cNvPr id="23" name="Espace réservé du texte 15"/>
          <p:cNvSpPr txBox="1">
            <a:spLocks/>
          </p:cNvSpPr>
          <p:nvPr/>
        </p:nvSpPr>
        <p:spPr>
          <a:xfrm>
            <a:off x="8309691" y="3448755"/>
            <a:ext cx="3557659" cy="1810239"/>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err="1">
                <a:latin typeface="Calibri Light" charset="0"/>
                <a:ea typeface="Calibri Light" charset="0"/>
                <a:cs typeface="Calibri Light" charset="0"/>
              </a:rPr>
              <a:t>Itatendis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pos</a:t>
            </a:r>
            <a:r>
              <a:rPr lang="en-US" sz="1400" dirty="0">
                <a:latin typeface="Calibri Light" charset="0"/>
                <a:ea typeface="Calibri Light" charset="0"/>
                <a:cs typeface="Calibri Light" charset="0"/>
              </a:rPr>
              <a:t> que </a:t>
            </a:r>
            <a:r>
              <a:rPr lang="en-US" sz="1400" dirty="0" err="1">
                <a:latin typeface="Calibri Light" charset="0"/>
                <a:ea typeface="Calibri Light" charset="0"/>
                <a:cs typeface="Calibri Light" charset="0"/>
              </a:rPr>
              <a:t>volupta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speles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aut</a:t>
            </a:r>
            <a:r>
              <a:rPr lang="en-US" sz="1400" dirty="0">
                <a:latin typeface="Calibri Light" charset="0"/>
                <a:ea typeface="Calibri Light" charset="0"/>
                <a:cs typeface="Calibri Light" charset="0"/>
              </a:rPr>
              <a:t> </a:t>
            </a:r>
            <a:br>
              <a:rPr lang="en-US" sz="1400" dirty="0">
                <a:latin typeface="Calibri Light" charset="0"/>
                <a:ea typeface="Calibri Light" charset="0"/>
                <a:cs typeface="Calibri Light" charset="0"/>
              </a:rPr>
            </a:br>
            <a:r>
              <a:rPr lang="en-US" sz="1400" dirty="0" err="1">
                <a:latin typeface="Calibri Light" charset="0"/>
                <a:ea typeface="Calibri Light" charset="0"/>
                <a:cs typeface="Calibri Light" charset="0"/>
              </a:rPr>
              <a:t>erem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intemolupta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volut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lis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eaturit</a:t>
            </a:r>
            <a:r>
              <a:rPr lang="en-US" sz="1400" dirty="0">
                <a:latin typeface="Calibri Light" charset="0"/>
                <a:ea typeface="Calibri Light" charset="0"/>
                <a:cs typeface="Calibri Light" charset="0"/>
              </a:rPr>
              <a:t>,</a:t>
            </a:r>
            <a:br>
              <a:rPr lang="en-US" sz="1400" dirty="0">
                <a:latin typeface="Calibri Light" charset="0"/>
                <a:ea typeface="Calibri Light" charset="0"/>
                <a:cs typeface="Calibri Light" charset="0"/>
              </a:rPr>
            </a:br>
            <a:r>
              <a:rPr lang="en-US" sz="1400" dirty="0" err="1">
                <a:latin typeface="Calibri Light" charset="0"/>
                <a:ea typeface="Calibri Light" charset="0"/>
                <a:cs typeface="Calibri Light" charset="0"/>
              </a:rPr>
              <a:t>venducium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dolori</a:t>
            </a:r>
            <a:r>
              <a:rPr lang="en-US" sz="1400" dirty="0">
                <a:latin typeface="Calibri Light" charset="0"/>
                <a:ea typeface="Calibri Light" charset="0"/>
                <a:cs typeface="Calibri Light" charset="0"/>
              </a:rPr>
              <a:t> re qui </a:t>
            </a:r>
            <a:r>
              <a:rPr lang="en-US" sz="1400" dirty="0" err="1">
                <a:latin typeface="Calibri Light" charset="0"/>
                <a:ea typeface="Calibri Light" charset="0"/>
                <a:cs typeface="Calibri Light" charset="0"/>
              </a:rPr>
              <a:t>blant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voluptat</a:t>
            </a:r>
            <a:r>
              <a:rPr lang="en-US" sz="1400" dirty="0">
                <a:latin typeface="Calibri Light" charset="0"/>
                <a:ea typeface="Calibri Light" charset="0"/>
                <a:cs typeface="Calibri Light" charset="0"/>
              </a:rPr>
              <a:t>.</a:t>
            </a:r>
          </a:p>
          <a:p>
            <a:pPr marL="0" indent="0" algn="ctr">
              <a:buNone/>
            </a:pPr>
            <a:r>
              <a:rPr lang="en-US" sz="1400" dirty="0" err="1">
                <a:latin typeface="Calibri Light" charset="0"/>
                <a:ea typeface="Calibri Light" charset="0"/>
                <a:cs typeface="Calibri Light" charset="0"/>
              </a:rPr>
              <a:t>Suspendisse</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pellentesque</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massa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vel</a:t>
            </a:r>
            <a:r>
              <a:rPr lang="en-US" sz="1400" dirty="0">
                <a:latin typeface="Calibri Light" charset="0"/>
                <a:ea typeface="Calibri Light" charset="0"/>
                <a:cs typeface="Calibri Light" charset="0"/>
              </a:rPr>
              <a:t> ante </a:t>
            </a:r>
            <a:r>
              <a:rPr lang="en-US" sz="1400" dirty="0" err="1">
                <a:latin typeface="Calibri Light" charset="0"/>
                <a:ea typeface="Calibri Light" charset="0"/>
                <a:cs typeface="Calibri Light" charset="0"/>
              </a:rPr>
              <a:t>egestas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placerat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felis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etiam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elementum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Quisque</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elementum</a:t>
            </a:r>
            <a:r>
              <a:rPr lang="en-US" sz="1400" dirty="0">
                <a:latin typeface="Calibri Light" charset="0"/>
                <a:ea typeface="Calibri Light" charset="0"/>
                <a:cs typeface="Calibri Light" charset="0"/>
              </a:rPr>
              <a:t>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elit</a:t>
            </a:r>
            <a:r>
              <a:rPr lang="en-US" sz="1400" dirty="0">
                <a:latin typeface="Calibri Light" charset="0"/>
                <a:ea typeface="Calibri Light" charset="0"/>
                <a:cs typeface="Calibri Light" charset="0"/>
              </a:rPr>
              <a:t> a </a:t>
            </a:r>
            <a:r>
              <a:rPr lang="en-US" sz="1400" dirty="0" err="1">
                <a:latin typeface="Calibri Light" charset="0"/>
                <a:ea typeface="Calibri Light" charset="0"/>
                <a:cs typeface="Calibri Light" charset="0"/>
              </a:rPr>
              <a:t>placerat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tincidunt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urna</a:t>
            </a:r>
            <a:r>
              <a:rPr lang="en-US" sz="1400" dirty="0">
                <a:latin typeface="Calibri Light" charset="0"/>
                <a:ea typeface="Calibri Light" charset="0"/>
                <a:cs typeface="Calibri Light" charset="0"/>
              </a:rPr>
              <a:t> a </a:t>
            </a:r>
            <a:r>
              <a:rPr lang="en-US" sz="1400" dirty="0" err="1">
                <a:latin typeface="Calibri Light" charset="0"/>
                <a:ea typeface="Calibri Light" charset="0"/>
                <a:cs typeface="Calibri Light" charset="0"/>
              </a:rPr>
              <a:t>pretium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malesuada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Phasellus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lorem.</a:t>
            </a:r>
          </a:p>
        </p:txBody>
      </p:sp>
      <p:sp>
        <p:nvSpPr>
          <p:cNvPr id="27" name="Espace réservé du texte 16"/>
          <p:cNvSpPr txBox="1">
            <a:spLocks/>
          </p:cNvSpPr>
          <p:nvPr/>
        </p:nvSpPr>
        <p:spPr>
          <a:xfrm>
            <a:off x="8309696" y="2981312"/>
            <a:ext cx="3557655"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2000" b="1" dirty="0">
                <a:latin typeface="Calibri" charset="0"/>
                <a:ea typeface="Calibri" charset="0"/>
                <a:cs typeface="Calibri" charset="0"/>
              </a:rPr>
              <a:t>Lorem </a:t>
            </a:r>
            <a:r>
              <a:rPr lang="en-US" sz="2000" b="1" dirty="0" smtClean="0">
                <a:latin typeface="Calibri" charset="0"/>
                <a:ea typeface="Calibri" charset="0"/>
                <a:cs typeface="Calibri" charset="0"/>
              </a:rPr>
              <a:t>Ipsum</a:t>
            </a:r>
            <a:endParaRPr lang="en-US" sz="2000" b="1" dirty="0">
              <a:latin typeface="Calibri" charset="0"/>
              <a:ea typeface="Calibri" charset="0"/>
              <a:cs typeface="Calibri" charset="0"/>
            </a:endParaRPr>
          </a:p>
        </p:txBody>
      </p:sp>
      <p:grpSp>
        <p:nvGrpSpPr>
          <p:cNvPr id="28" name="Grouper 27"/>
          <p:cNvGrpSpPr/>
          <p:nvPr/>
        </p:nvGrpSpPr>
        <p:grpSpPr>
          <a:xfrm>
            <a:off x="5643541" y="1651929"/>
            <a:ext cx="1196444" cy="1196445"/>
            <a:chOff x="5643543" y="1654813"/>
            <a:chExt cx="1196444" cy="1196445"/>
          </a:xfrm>
        </p:grpSpPr>
        <p:sp>
          <p:nvSpPr>
            <p:cNvPr id="29" name="Ellipse 28"/>
            <p:cNvSpPr/>
            <p:nvPr/>
          </p:nvSpPr>
          <p:spPr>
            <a:xfrm rot="10800000">
              <a:off x="5643543" y="1654813"/>
              <a:ext cx="1196444" cy="1196445"/>
            </a:xfrm>
            <a:prstGeom prst="ellipse">
              <a:avLst/>
            </a:prstGeom>
            <a:solidFill>
              <a:schemeClr val="bg1"/>
            </a:solidFill>
            <a:ln w="44450">
              <a:gradFill>
                <a:gsLst>
                  <a:gs pos="100000">
                    <a:srgbClr val="92DA46"/>
                  </a:gs>
                  <a:gs pos="0">
                    <a:srgbClr val="D3D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57"/>
            <p:cNvSpPr>
              <a:spLocks noEditPoints="1"/>
            </p:cNvSpPr>
            <p:nvPr/>
          </p:nvSpPr>
          <p:spPr bwMode="auto">
            <a:xfrm>
              <a:off x="5971966" y="1901963"/>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er 33"/>
          <p:cNvGrpSpPr/>
          <p:nvPr/>
        </p:nvGrpSpPr>
        <p:grpSpPr>
          <a:xfrm>
            <a:off x="9490298" y="1651929"/>
            <a:ext cx="1196444" cy="1196445"/>
            <a:chOff x="9490298" y="1651929"/>
            <a:chExt cx="1196444" cy="1196445"/>
          </a:xfrm>
        </p:grpSpPr>
        <p:sp>
          <p:nvSpPr>
            <p:cNvPr id="35" name="Ellipse 34"/>
            <p:cNvSpPr/>
            <p:nvPr/>
          </p:nvSpPr>
          <p:spPr>
            <a:xfrm rot="10800000">
              <a:off x="9490298" y="1651929"/>
              <a:ext cx="1196444" cy="1196445"/>
            </a:xfrm>
            <a:prstGeom prst="ellipse">
              <a:avLst/>
            </a:prstGeom>
            <a:solidFill>
              <a:schemeClr val="bg1"/>
            </a:solidFill>
            <a:ln w="44450">
              <a:gradFill>
                <a:gsLst>
                  <a:gs pos="100000">
                    <a:srgbClr val="92DA46"/>
                  </a:gs>
                  <a:gs pos="0">
                    <a:srgbClr val="D3D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112"/>
            <p:cNvSpPr>
              <a:spLocks noEditPoints="1"/>
            </p:cNvSpPr>
            <p:nvPr/>
          </p:nvSpPr>
          <p:spPr bwMode="auto">
            <a:xfrm>
              <a:off x="9749707" y="1998061"/>
              <a:ext cx="676259" cy="561953"/>
            </a:xfrm>
            <a:custGeom>
              <a:avLst/>
              <a:gdLst>
                <a:gd name="T0" fmla="*/ 230 w 264"/>
                <a:gd name="T1" fmla="*/ 49 h 219"/>
                <a:gd name="T2" fmla="*/ 181 w 264"/>
                <a:gd name="T3" fmla="*/ 49 h 219"/>
                <a:gd name="T4" fmla="*/ 181 w 264"/>
                <a:gd name="T5" fmla="*/ 36 h 219"/>
                <a:gd name="T6" fmla="*/ 146 w 264"/>
                <a:gd name="T7" fmla="*/ 0 h 219"/>
                <a:gd name="T8" fmla="*/ 35 w 264"/>
                <a:gd name="T9" fmla="*/ 0 h 219"/>
                <a:gd name="T10" fmla="*/ 0 w 264"/>
                <a:gd name="T11" fmla="*/ 36 h 219"/>
                <a:gd name="T12" fmla="*/ 0 w 264"/>
                <a:gd name="T13" fmla="*/ 122 h 219"/>
                <a:gd name="T14" fmla="*/ 35 w 264"/>
                <a:gd name="T15" fmla="*/ 157 h 219"/>
                <a:gd name="T16" fmla="*/ 45 w 264"/>
                <a:gd name="T17" fmla="*/ 157 h 219"/>
                <a:gd name="T18" fmla="*/ 45 w 264"/>
                <a:gd name="T19" fmla="*/ 176 h 219"/>
                <a:gd name="T20" fmla="*/ 52 w 264"/>
                <a:gd name="T21" fmla="*/ 186 h 219"/>
                <a:gd name="T22" fmla="*/ 56 w 264"/>
                <a:gd name="T23" fmla="*/ 187 h 219"/>
                <a:gd name="T24" fmla="*/ 64 w 264"/>
                <a:gd name="T25" fmla="*/ 184 h 219"/>
                <a:gd name="T26" fmla="*/ 95 w 264"/>
                <a:gd name="T27" fmla="*/ 157 h 219"/>
                <a:gd name="T28" fmla="*/ 99 w 264"/>
                <a:gd name="T29" fmla="*/ 157 h 219"/>
                <a:gd name="T30" fmla="*/ 99 w 264"/>
                <a:gd name="T31" fmla="*/ 158 h 219"/>
                <a:gd name="T32" fmla="*/ 133 w 264"/>
                <a:gd name="T33" fmla="*/ 193 h 219"/>
                <a:gd name="T34" fmla="*/ 176 w 264"/>
                <a:gd name="T35" fmla="*/ 193 h 219"/>
                <a:gd name="T36" fmla="*/ 202 w 264"/>
                <a:gd name="T37" fmla="*/ 216 h 219"/>
                <a:gd name="T38" fmla="*/ 211 w 264"/>
                <a:gd name="T39" fmla="*/ 219 h 219"/>
                <a:gd name="T40" fmla="*/ 217 w 264"/>
                <a:gd name="T41" fmla="*/ 218 h 219"/>
                <a:gd name="T42" fmla="*/ 224 w 264"/>
                <a:gd name="T43" fmla="*/ 206 h 219"/>
                <a:gd name="T44" fmla="*/ 224 w 264"/>
                <a:gd name="T45" fmla="*/ 193 h 219"/>
                <a:gd name="T46" fmla="*/ 230 w 264"/>
                <a:gd name="T47" fmla="*/ 193 h 219"/>
                <a:gd name="T48" fmla="*/ 264 w 264"/>
                <a:gd name="T49" fmla="*/ 158 h 219"/>
                <a:gd name="T50" fmla="*/ 264 w 264"/>
                <a:gd name="T51" fmla="*/ 83 h 219"/>
                <a:gd name="T52" fmla="*/ 230 w 264"/>
                <a:gd name="T53" fmla="*/ 49 h 219"/>
                <a:gd name="T54" fmla="*/ 99 w 264"/>
                <a:gd name="T55" fmla="*/ 83 h 219"/>
                <a:gd name="T56" fmla="*/ 99 w 264"/>
                <a:gd name="T57" fmla="*/ 144 h 219"/>
                <a:gd name="T58" fmla="*/ 90 w 264"/>
                <a:gd name="T59" fmla="*/ 144 h 219"/>
                <a:gd name="T60" fmla="*/ 58 w 264"/>
                <a:gd name="T61" fmla="*/ 172 h 219"/>
                <a:gd name="T62" fmla="*/ 58 w 264"/>
                <a:gd name="T63" fmla="*/ 154 h 219"/>
                <a:gd name="T64" fmla="*/ 49 w 264"/>
                <a:gd name="T65" fmla="*/ 144 h 219"/>
                <a:gd name="T66" fmla="*/ 35 w 264"/>
                <a:gd name="T67" fmla="*/ 144 h 219"/>
                <a:gd name="T68" fmla="*/ 13 w 264"/>
                <a:gd name="T69" fmla="*/ 122 h 219"/>
                <a:gd name="T70" fmla="*/ 13 w 264"/>
                <a:gd name="T71" fmla="*/ 36 h 219"/>
                <a:gd name="T72" fmla="*/ 35 w 264"/>
                <a:gd name="T73" fmla="*/ 13 h 219"/>
                <a:gd name="T74" fmla="*/ 146 w 264"/>
                <a:gd name="T75" fmla="*/ 13 h 219"/>
                <a:gd name="T76" fmla="*/ 167 w 264"/>
                <a:gd name="T77" fmla="*/ 36 h 219"/>
                <a:gd name="T78" fmla="*/ 167 w 264"/>
                <a:gd name="T79" fmla="*/ 49 h 219"/>
                <a:gd name="T80" fmla="*/ 133 w 264"/>
                <a:gd name="T81" fmla="*/ 49 h 219"/>
                <a:gd name="T82" fmla="*/ 99 w 264"/>
                <a:gd name="T83" fmla="*/ 83 h 219"/>
                <a:gd name="T84" fmla="*/ 250 w 264"/>
                <a:gd name="T85" fmla="*/ 158 h 219"/>
                <a:gd name="T86" fmla="*/ 230 w 264"/>
                <a:gd name="T87" fmla="*/ 180 h 219"/>
                <a:gd name="T88" fmla="*/ 218 w 264"/>
                <a:gd name="T89" fmla="*/ 180 h 219"/>
                <a:gd name="T90" fmla="*/ 211 w 264"/>
                <a:gd name="T91" fmla="*/ 187 h 219"/>
                <a:gd name="T92" fmla="*/ 211 w 264"/>
                <a:gd name="T93" fmla="*/ 206 h 219"/>
                <a:gd name="T94" fmla="*/ 181 w 264"/>
                <a:gd name="T95" fmla="*/ 180 h 219"/>
                <a:gd name="T96" fmla="*/ 133 w 264"/>
                <a:gd name="T97" fmla="*/ 180 h 219"/>
                <a:gd name="T98" fmla="*/ 112 w 264"/>
                <a:gd name="T99" fmla="*/ 158 h 219"/>
                <a:gd name="T100" fmla="*/ 112 w 264"/>
                <a:gd name="T101" fmla="*/ 83 h 219"/>
                <a:gd name="T102" fmla="*/ 133 w 264"/>
                <a:gd name="T103" fmla="*/ 62 h 219"/>
                <a:gd name="T104" fmla="*/ 230 w 264"/>
                <a:gd name="T105" fmla="*/ 62 h 219"/>
                <a:gd name="T106" fmla="*/ 250 w 264"/>
                <a:gd name="T107" fmla="*/ 83 h 219"/>
                <a:gd name="T108" fmla="*/ 250 w 264"/>
                <a:gd name="T109" fmla="*/ 1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219">
                  <a:moveTo>
                    <a:pt x="230" y="49"/>
                  </a:moveTo>
                  <a:cubicBezTo>
                    <a:pt x="181" y="49"/>
                    <a:pt x="181" y="49"/>
                    <a:pt x="181" y="49"/>
                  </a:cubicBezTo>
                  <a:cubicBezTo>
                    <a:pt x="181" y="36"/>
                    <a:pt x="181" y="36"/>
                    <a:pt x="181" y="36"/>
                  </a:cubicBezTo>
                  <a:cubicBezTo>
                    <a:pt x="181" y="16"/>
                    <a:pt x="165" y="0"/>
                    <a:pt x="146" y="0"/>
                  </a:cubicBezTo>
                  <a:cubicBezTo>
                    <a:pt x="35" y="0"/>
                    <a:pt x="35" y="0"/>
                    <a:pt x="35" y="0"/>
                  </a:cubicBezTo>
                  <a:cubicBezTo>
                    <a:pt x="16" y="0"/>
                    <a:pt x="0" y="16"/>
                    <a:pt x="0" y="36"/>
                  </a:cubicBezTo>
                  <a:cubicBezTo>
                    <a:pt x="0" y="122"/>
                    <a:pt x="0" y="122"/>
                    <a:pt x="0" y="122"/>
                  </a:cubicBezTo>
                  <a:cubicBezTo>
                    <a:pt x="0" y="141"/>
                    <a:pt x="16" y="157"/>
                    <a:pt x="35" y="157"/>
                  </a:cubicBezTo>
                  <a:cubicBezTo>
                    <a:pt x="45" y="157"/>
                    <a:pt x="45" y="157"/>
                    <a:pt x="45" y="157"/>
                  </a:cubicBezTo>
                  <a:cubicBezTo>
                    <a:pt x="45" y="176"/>
                    <a:pt x="45" y="176"/>
                    <a:pt x="45" y="176"/>
                  </a:cubicBezTo>
                  <a:cubicBezTo>
                    <a:pt x="45" y="180"/>
                    <a:pt x="48" y="184"/>
                    <a:pt x="52" y="186"/>
                  </a:cubicBezTo>
                  <a:cubicBezTo>
                    <a:pt x="53" y="187"/>
                    <a:pt x="55" y="187"/>
                    <a:pt x="56" y="187"/>
                  </a:cubicBezTo>
                  <a:cubicBezTo>
                    <a:pt x="59" y="187"/>
                    <a:pt x="62" y="186"/>
                    <a:pt x="64" y="184"/>
                  </a:cubicBezTo>
                  <a:cubicBezTo>
                    <a:pt x="95" y="157"/>
                    <a:pt x="95" y="157"/>
                    <a:pt x="95" y="157"/>
                  </a:cubicBezTo>
                  <a:cubicBezTo>
                    <a:pt x="99" y="157"/>
                    <a:pt x="99" y="157"/>
                    <a:pt x="99" y="157"/>
                  </a:cubicBezTo>
                  <a:cubicBezTo>
                    <a:pt x="99" y="158"/>
                    <a:pt x="99" y="158"/>
                    <a:pt x="99" y="158"/>
                  </a:cubicBezTo>
                  <a:cubicBezTo>
                    <a:pt x="99" y="177"/>
                    <a:pt x="114" y="193"/>
                    <a:pt x="133" y="193"/>
                  </a:cubicBezTo>
                  <a:cubicBezTo>
                    <a:pt x="176" y="193"/>
                    <a:pt x="176" y="193"/>
                    <a:pt x="176" y="193"/>
                  </a:cubicBezTo>
                  <a:cubicBezTo>
                    <a:pt x="202" y="216"/>
                    <a:pt x="202" y="216"/>
                    <a:pt x="202" y="216"/>
                  </a:cubicBezTo>
                  <a:cubicBezTo>
                    <a:pt x="205" y="218"/>
                    <a:pt x="208" y="219"/>
                    <a:pt x="211" y="219"/>
                  </a:cubicBezTo>
                  <a:cubicBezTo>
                    <a:pt x="213" y="219"/>
                    <a:pt x="215" y="219"/>
                    <a:pt x="217" y="218"/>
                  </a:cubicBezTo>
                  <a:cubicBezTo>
                    <a:pt x="221" y="216"/>
                    <a:pt x="224" y="211"/>
                    <a:pt x="224" y="206"/>
                  </a:cubicBezTo>
                  <a:cubicBezTo>
                    <a:pt x="224" y="193"/>
                    <a:pt x="224" y="193"/>
                    <a:pt x="224" y="193"/>
                  </a:cubicBezTo>
                  <a:cubicBezTo>
                    <a:pt x="230" y="193"/>
                    <a:pt x="230" y="193"/>
                    <a:pt x="230" y="193"/>
                  </a:cubicBezTo>
                  <a:cubicBezTo>
                    <a:pt x="249" y="193"/>
                    <a:pt x="264" y="177"/>
                    <a:pt x="264" y="158"/>
                  </a:cubicBezTo>
                  <a:cubicBezTo>
                    <a:pt x="264" y="83"/>
                    <a:pt x="264" y="83"/>
                    <a:pt x="264" y="83"/>
                  </a:cubicBezTo>
                  <a:cubicBezTo>
                    <a:pt x="264" y="64"/>
                    <a:pt x="249" y="49"/>
                    <a:pt x="230" y="49"/>
                  </a:cubicBezTo>
                  <a:close/>
                  <a:moveTo>
                    <a:pt x="99" y="83"/>
                  </a:moveTo>
                  <a:cubicBezTo>
                    <a:pt x="99" y="144"/>
                    <a:pt x="99" y="144"/>
                    <a:pt x="99" y="144"/>
                  </a:cubicBezTo>
                  <a:cubicBezTo>
                    <a:pt x="90" y="144"/>
                    <a:pt x="90" y="144"/>
                    <a:pt x="90" y="144"/>
                  </a:cubicBezTo>
                  <a:cubicBezTo>
                    <a:pt x="58" y="172"/>
                    <a:pt x="58" y="172"/>
                    <a:pt x="58" y="172"/>
                  </a:cubicBezTo>
                  <a:cubicBezTo>
                    <a:pt x="58" y="154"/>
                    <a:pt x="58" y="154"/>
                    <a:pt x="58" y="154"/>
                  </a:cubicBezTo>
                  <a:cubicBezTo>
                    <a:pt x="58" y="149"/>
                    <a:pt x="54" y="144"/>
                    <a:pt x="49" y="144"/>
                  </a:cubicBezTo>
                  <a:cubicBezTo>
                    <a:pt x="35" y="144"/>
                    <a:pt x="35" y="144"/>
                    <a:pt x="35" y="144"/>
                  </a:cubicBezTo>
                  <a:cubicBezTo>
                    <a:pt x="23" y="144"/>
                    <a:pt x="13" y="134"/>
                    <a:pt x="13" y="122"/>
                  </a:cubicBezTo>
                  <a:cubicBezTo>
                    <a:pt x="13" y="36"/>
                    <a:pt x="13" y="36"/>
                    <a:pt x="13" y="36"/>
                  </a:cubicBezTo>
                  <a:cubicBezTo>
                    <a:pt x="13" y="23"/>
                    <a:pt x="23" y="13"/>
                    <a:pt x="35" y="13"/>
                  </a:cubicBezTo>
                  <a:cubicBezTo>
                    <a:pt x="146" y="13"/>
                    <a:pt x="146" y="13"/>
                    <a:pt x="146" y="13"/>
                  </a:cubicBezTo>
                  <a:cubicBezTo>
                    <a:pt x="158" y="13"/>
                    <a:pt x="167" y="23"/>
                    <a:pt x="167" y="36"/>
                  </a:cubicBezTo>
                  <a:cubicBezTo>
                    <a:pt x="167" y="49"/>
                    <a:pt x="167" y="49"/>
                    <a:pt x="167" y="49"/>
                  </a:cubicBezTo>
                  <a:cubicBezTo>
                    <a:pt x="133" y="49"/>
                    <a:pt x="133" y="49"/>
                    <a:pt x="133" y="49"/>
                  </a:cubicBezTo>
                  <a:cubicBezTo>
                    <a:pt x="114" y="49"/>
                    <a:pt x="99" y="64"/>
                    <a:pt x="99" y="83"/>
                  </a:cubicBezTo>
                  <a:close/>
                  <a:moveTo>
                    <a:pt x="250" y="158"/>
                  </a:moveTo>
                  <a:cubicBezTo>
                    <a:pt x="250" y="170"/>
                    <a:pt x="241" y="180"/>
                    <a:pt x="230" y="180"/>
                  </a:cubicBezTo>
                  <a:cubicBezTo>
                    <a:pt x="218" y="180"/>
                    <a:pt x="218" y="180"/>
                    <a:pt x="218" y="180"/>
                  </a:cubicBezTo>
                  <a:cubicBezTo>
                    <a:pt x="214" y="180"/>
                    <a:pt x="211" y="183"/>
                    <a:pt x="211" y="187"/>
                  </a:cubicBezTo>
                  <a:cubicBezTo>
                    <a:pt x="211" y="206"/>
                    <a:pt x="211" y="206"/>
                    <a:pt x="211" y="206"/>
                  </a:cubicBezTo>
                  <a:cubicBezTo>
                    <a:pt x="181" y="180"/>
                    <a:pt x="181" y="180"/>
                    <a:pt x="181" y="180"/>
                  </a:cubicBezTo>
                  <a:cubicBezTo>
                    <a:pt x="133" y="180"/>
                    <a:pt x="133" y="180"/>
                    <a:pt x="133" y="180"/>
                  </a:cubicBezTo>
                  <a:cubicBezTo>
                    <a:pt x="121" y="180"/>
                    <a:pt x="112" y="170"/>
                    <a:pt x="112" y="158"/>
                  </a:cubicBezTo>
                  <a:cubicBezTo>
                    <a:pt x="112" y="83"/>
                    <a:pt x="112" y="83"/>
                    <a:pt x="112" y="83"/>
                  </a:cubicBezTo>
                  <a:cubicBezTo>
                    <a:pt x="112" y="71"/>
                    <a:pt x="121" y="62"/>
                    <a:pt x="133" y="62"/>
                  </a:cubicBezTo>
                  <a:cubicBezTo>
                    <a:pt x="230" y="62"/>
                    <a:pt x="230" y="62"/>
                    <a:pt x="230" y="62"/>
                  </a:cubicBezTo>
                  <a:cubicBezTo>
                    <a:pt x="241" y="62"/>
                    <a:pt x="250" y="71"/>
                    <a:pt x="250" y="83"/>
                  </a:cubicBezTo>
                  <a:lnTo>
                    <a:pt x="250" y="15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23348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43"/>
          </p:nvPr>
        </p:nvPicPr>
        <p:blipFill rotWithShape="1">
          <a:blip r:embed="rId2" cstate="print">
            <a:extLst>
              <a:ext uri="{28A0092B-C50C-407E-A947-70E740481C1C}">
                <a14:useLocalDpi xmlns:a14="http://schemas.microsoft.com/office/drawing/2010/main"/>
              </a:ext>
            </a:extLst>
          </a:blip>
          <a:srcRect/>
          <a:stretch/>
        </p:blipFill>
        <p:spPr/>
      </p:pic>
      <p:sp>
        <p:nvSpPr>
          <p:cNvPr id="76" name="Rectangle 75"/>
          <p:cNvSpPr/>
          <p:nvPr/>
        </p:nvSpPr>
        <p:spPr>
          <a:xfrm>
            <a:off x="-1" y="-1"/>
            <a:ext cx="4167807" cy="6317673"/>
          </a:xfrm>
          <a:prstGeom prst="rect">
            <a:avLst/>
          </a:prstGeom>
          <a:gradFill flip="none" rotWithShape="1">
            <a:gsLst>
              <a:gs pos="0">
                <a:srgbClr val="003499">
                  <a:alpha val="80000"/>
                </a:srgbClr>
              </a:gs>
              <a:gs pos="100000">
                <a:srgbClr val="13B5EA">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re 2"/>
          <p:cNvSpPr>
            <a:spLocks noGrp="1"/>
          </p:cNvSpPr>
          <p:nvPr>
            <p:ph type="title"/>
          </p:nvPr>
        </p:nvSpPr>
        <p:spPr>
          <a:prstGeom prst="rect">
            <a:avLst/>
          </a:prstGeom>
        </p:spPr>
        <p:txBody>
          <a:bodyPr/>
          <a:lstStyle/>
          <a:p>
            <a:r>
              <a:rPr lang="en-US" b="0" dirty="0" smtClean="0">
                <a:latin typeface="Geogrotesque Sitel Light" charset="0"/>
                <a:ea typeface="Geogrotesque Sitel Light" charset="0"/>
                <a:cs typeface="Geogrotesque Sitel Light" charset="0"/>
              </a:rPr>
              <a:t>This is</a:t>
            </a:r>
            <a:r>
              <a:rPr lang="en-US" dirty="0"/>
              <a:t/>
            </a:r>
            <a:br>
              <a:rPr lang="en-US" dirty="0"/>
            </a:br>
            <a:r>
              <a:rPr lang="en-US" dirty="0" smtClean="0"/>
              <a:t>Your Title Slide</a:t>
            </a:r>
            <a:endParaRPr lang="en-US" dirty="0"/>
          </a:p>
        </p:txBody>
      </p:sp>
      <p:cxnSp>
        <p:nvCxnSpPr>
          <p:cNvPr id="22" name="Connecteur droit 21"/>
          <p:cNvCxnSpPr/>
          <p:nvPr/>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45" name="Espace réservé du texte 6"/>
          <p:cNvSpPr txBox="1">
            <a:spLocks/>
          </p:cNvSpPr>
          <p:nvPr/>
        </p:nvSpPr>
        <p:spPr>
          <a:xfrm>
            <a:off x="4957266" y="2520151"/>
            <a:ext cx="1964412" cy="3693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a:r>
              <a:rPr lang="en-US" dirty="0"/>
              <a:t>Lorem </a:t>
            </a:r>
            <a:r>
              <a:rPr lang="en-US" dirty="0" smtClean="0"/>
              <a:t>Ipsum</a:t>
            </a:r>
            <a:endParaRPr lang="en-US" dirty="0"/>
          </a:p>
        </p:txBody>
      </p:sp>
      <p:sp>
        <p:nvSpPr>
          <p:cNvPr id="46" name="Espace réservé du texte 7"/>
          <p:cNvSpPr txBox="1">
            <a:spLocks/>
          </p:cNvSpPr>
          <p:nvPr/>
        </p:nvSpPr>
        <p:spPr>
          <a:xfrm>
            <a:off x="7275329" y="2520151"/>
            <a:ext cx="1964412"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2000" b="1" dirty="0">
                <a:latin typeface="Calibri" charset="0"/>
                <a:ea typeface="Calibri" charset="0"/>
                <a:cs typeface="Calibri" charset="0"/>
              </a:rPr>
              <a:t>Lorem Ipsum</a:t>
            </a:r>
          </a:p>
        </p:txBody>
      </p:sp>
      <p:sp>
        <p:nvSpPr>
          <p:cNvPr id="47" name="Espace réservé du texte 8"/>
          <p:cNvSpPr txBox="1">
            <a:spLocks/>
          </p:cNvSpPr>
          <p:nvPr/>
        </p:nvSpPr>
        <p:spPr>
          <a:xfrm>
            <a:off x="9583548" y="2520151"/>
            <a:ext cx="1964412"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2000" b="1" dirty="0">
                <a:latin typeface="Calibri" charset="0"/>
                <a:ea typeface="Calibri" charset="0"/>
                <a:cs typeface="Calibri" charset="0"/>
              </a:rPr>
              <a:t>Lorem Ipsum</a:t>
            </a:r>
          </a:p>
        </p:txBody>
      </p:sp>
      <p:sp>
        <p:nvSpPr>
          <p:cNvPr id="48" name="Espace réservé du texte 9"/>
          <p:cNvSpPr txBox="1">
            <a:spLocks/>
          </p:cNvSpPr>
          <p:nvPr/>
        </p:nvSpPr>
        <p:spPr>
          <a:xfrm>
            <a:off x="4957266" y="2835081"/>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latin typeface="Calibri Light" charset="0"/>
                <a:ea typeface="Calibri Light" charset="0"/>
                <a:cs typeface="Calibri Light" charset="0"/>
              </a:rPr>
              <a:t>Lorem ipsum</a:t>
            </a:r>
            <a:br>
              <a:rPr lang="en-US" sz="1400" dirty="0">
                <a:latin typeface="Calibri Light" charset="0"/>
                <a:ea typeface="Calibri Light" charset="0"/>
                <a:cs typeface="Calibri Light" charset="0"/>
              </a:rPr>
            </a:br>
            <a:r>
              <a:rPr lang="en-US" sz="1400" dirty="0">
                <a:latin typeface="Calibri Light" charset="0"/>
                <a:ea typeface="Calibri Light" charset="0"/>
                <a:cs typeface="Calibri Light" charset="0"/>
              </a:rPr>
              <a:t>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a:t>
            </a:r>
          </a:p>
        </p:txBody>
      </p:sp>
      <p:sp>
        <p:nvSpPr>
          <p:cNvPr id="49" name="Espace réservé du texte 10"/>
          <p:cNvSpPr txBox="1">
            <a:spLocks/>
          </p:cNvSpPr>
          <p:nvPr/>
        </p:nvSpPr>
        <p:spPr>
          <a:xfrm>
            <a:off x="7275329" y="2835081"/>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latin typeface="Calibri Light" charset="0"/>
                <a:ea typeface="Calibri Light" charset="0"/>
                <a:cs typeface="Calibri Light" charset="0"/>
              </a:rPr>
              <a:t>Lorem ipsum</a:t>
            </a:r>
            <a:br>
              <a:rPr lang="en-US" sz="1400" dirty="0">
                <a:latin typeface="Calibri Light" charset="0"/>
                <a:ea typeface="Calibri Light" charset="0"/>
                <a:cs typeface="Calibri Light" charset="0"/>
              </a:rPr>
            </a:br>
            <a:r>
              <a:rPr lang="en-US" sz="1400" dirty="0">
                <a:latin typeface="Calibri Light" charset="0"/>
                <a:ea typeface="Calibri Light" charset="0"/>
                <a:cs typeface="Calibri Light" charset="0"/>
              </a:rPr>
              <a:t>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a:t>
            </a:r>
          </a:p>
        </p:txBody>
      </p:sp>
      <p:sp>
        <p:nvSpPr>
          <p:cNvPr id="50" name="Espace réservé du texte 11"/>
          <p:cNvSpPr txBox="1">
            <a:spLocks/>
          </p:cNvSpPr>
          <p:nvPr/>
        </p:nvSpPr>
        <p:spPr>
          <a:xfrm>
            <a:off x="9583548" y="2835081"/>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latin typeface="Calibri Light" charset="0"/>
                <a:ea typeface="Calibri Light" charset="0"/>
                <a:cs typeface="Calibri Light" charset="0"/>
              </a:rPr>
              <a:t>Lorem ipsum</a:t>
            </a:r>
            <a:br>
              <a:rPr lang="en-US" sz="1400" dirty="0">
                <a:latin typeface="Calibri Light" charset="0"/>
                <a:ea typeface="Calibri Light" charset="0"/>
                <a:cs typeface="Calibri Light" charset="0"/>
              </a:rPr>
            </a:br>
            <a:r>
              <a:rPr lang="en-US" sz="1400" dirty="0">
                <a:latin typeface="Calibri Light" charset="0"/>
                <a:ea typeface="Calibri Light" charset="0"/>
                <a:cs typeface="Calibri Light" charset="0"/>
              </a:rPr>
              <a:t>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a:t>
            </a:r>
          </a:p>
        </p:txBody>
      </p:sp>
      <p:sp>
        <p:nvSpPr>
          <p:cNvPr id="51" name="Espace réservé du texte 15"/>
          <p:cNvSpPr txBox="1">
            <a:spLocks/>
          </p:cNvSpPr>
          <p:nvPr/>
        </p:nvSpPr>
        <p:spPr>
          <a:xfrm>
            <a:off x="4957266" y="4935418"/>
            <a:ext cx="1964412"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2000" b="1" dirty="0">
                <a:latin typeface="Calibri" charset="0"/>
                <a:ea typeface="Calibri" charset="0"/>
                <a:cs typeface="Calibri" charset="0"/>
              </a:rPr>
              <a:t>Lorem Ipsum</a:t>
            </a:r>
          </a:p>
        </p:txBody>
      </p:sp>
      <p:sp>
        <p:nvSpPr>
          <p:cNvPr id="52" name="Espace réservé du texte 16"/>
          <p:cNvSpPr txBox="1">
            <a:spLocks/>
          </p:cNvSpPr>
          <p:nvPr/>
        </p:nvSpPr>
        <p:spPr>
          <a:xfrm>
            <a:off x="7275329" y="4935418"/>
            <a:ext cx="1964412"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2000" b="1" dirty="0">
                <a:latin typeface="Calibri" charset="0"/>
                <a:ea typeface="Calibri" charset="0"/>
                <a:cs typeface="Calibri" charset="0"/>
              </a:rPr>
              <a:t>Lorem Ipsum</a:t>
            </a:r>
          </a:p>
        </p:txBody>
      </p:sp>
      <p:sp>
        <p:nvSpPr>
          <p:cNvPr id="53" name="Espace réservé du texte 17"/>
          <p:cNvSpPr txBox="1">
            <a:spLocks/>
          </p:cNvSpPr>
          <p:nvPr/>
        </p:nvSpPr>
        <p:spPr>
          <a:xfrm>
            <a:off x="9583548" y="4935418"/>
            <a:ext cx="1964412"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2000" b="1" dirty="0">
                <a:latin typeface="Calibri" charset="0"/>
                <a:ea typeface="Calibri" charset="0"/>
                <a:cs typeface="Calibri" charset="0"/>
              </a:rPr>
              <a:t>Lorem Ipsum</a:t>
            </a:r>
          </a:p>
        </p:txBody>
      </p:sp>
      <p:sp>
        <p:nvSpPr>
          <p:cNvPr id="54" name="Espace réservé du texte 18"/>
          <p:cNvSpPr txBox="1">
            <a:spLocks/>
          </p:cNvSpPr>
          <p:nvPr/>
        </p:nvSpPr>
        <p:spPr>
          <a:xfrm>
            <a:off x="4957266" y="5250348"/>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latin typeface="Calibri Light" charset="0"/>
                <a:ea typeface="Calibri Light" charset="0"/>
                <a:cs typeface="Calibri Light" charset="0"/>
              </a:rPr>
              <a:t>Lorem ipsum</a:t>
            </a:r>
            <a:br>
              <a:rPr lang="en-US" sz="1400" dirty="0">
                <a:latin typeface="Calibri Light" charset="0"/>
                <a:ea typeface="Calibri Light" charset="0"/>
                <a:cs typeface="Calibri Light" charset="0"/>
              </a:rPr>
            </a:br>
            <a:r>
              <a:rPr lang="en-US" sz="1400" dirty="0">
                <a:latin typeface="Calibri Light" charset="0"/>
                <a:ea typeface="Calibri Light" charset="0"/>
                <a:cs typeface="Calibri Light" charset="0"/>
              </a:rPr>
              <a:t>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a:t>
            </a:r>
          </a:p>
        </p:txBody>
      </p:sp>
      <p:sp>
        <p:nvSpPr>
          <p:cNvPr id="55" name="Espace réservé du texte 19"/>
          <p:cNvSpPr txBox="1">
            <a:spLocks/>
          </p:cNvSpPr>
          <p:nvPr/>
        </p:nvSpPr>
        <p:spPr>
          <a:xfrm>
            <a:off x="7275329" y="5250348"/>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latin typeface="Calibri Light" charset="0"/>
                <a:ea typeface="Calibri Light" charset="0"/>
                <a:cs typeface="Calibri Light" charset="0"/>
              </a:rPr>
              <a:t>Lorem ipsum</a:t>
            </a:r>
            <a:br>
              <a:rPr lang="en-US" sz="1400" dirty="0">
                <a:latin typeface="Calibri Light" charset="0"/>
                <a:ea typeface="Calibri Light" charset="0"/>
                <a:cs typeface="Calibri Light" charset="0"/>
              </a:rPr>
            </a:br>
            <a:r>
              <a:rPr lang="en-US" sz="1400" dirty="0">
                <a:latin typeface="Calibri Light" charset="0"/>
                <a:ea typeface="Calibri Light" charset="0"/>
                <a:cs typeface="Calibri Light" charset="0"/>
              </a:rPr>
              <a:t>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a:t>
            </a:r>
          </a:p>
        </p:txBody>
      </p:sp>
      <p:sp>
        <p:nvSpPr>
          <p:cNvPr id="56" name="Espace réservé du texte 20"/>
          <p:cNvSpPr txBox="1">
            <a:spLocks/>
          </p:cNvSpPr>
          <p:nvPr/>
        </p:nvSpPr>
        <p:spPr>
          <a:xfrm>
            <a:off x="9583548" y="5250348"/>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latin typeface="Calibri Light" charset="0"/>
                <a:ea typeface="Calibri Light" charset="0"/>
                <a:cs typeface="Calibri Light" charset="0"/>
              </a:rPr>
              <a:t>Lorem ipsum</a:t>
            </a:r>
            <a:br>
              <a:rPr lang="en-US" sz="1400" dirty="0">
                <a:latin typeface="Calibri Light" charset="0"/>
                <a:ea typeface="Calibri Light" charset="0"/>
                <a:cs typeface="Calibri Light" charset="0"/>
              </a:rPr>
            </a:br>
            <a:r>
              <a:rPr lang="en-US" sz="1400" dirty="0">
                <a:latin typeface="Calibri Light" charset="0"/>
                <a:ea typeface="Calibri Light" charset="0"/>
                <a:cs typeface="Calibri Light" charset="0"/>
              </a:rPr>
              <a:t>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a:t>
            </a:r>
          </a:p>
        </p:txBody>
      </p:sp>
      <p:sp>
        <p:nvSpPr>
          <p:cNvPr id="57" name="Ellipse 56"/>
          <p:cNvSpPr/>
          <p:nvPr/>
        </p:nvSpPr>
        <p:spPr>
          <a:xfrm rot="10800000">
            <a:off x="5343714" y="1289586"/>
            <a:ext cx="1196444" cy="1196445"/>
          </a:xfrm>
          <a:prstGeom prst="ellipse">
            <a:avLst/>
          </a:prstGeom>
          <a:solidFill>
            <a:schemeClr val="bg1"/>
          </a:solid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57"/>
          <p:cNvSpPr>
            <a:spLocks noEditPoints="1"/>
          </p:cNvSpPr>
          <p:nvPr/>
        </p:nvSpPr>
        <p:spPr bwMode="auto">
          <a:xfrm>
            <a:off x="5672137" y="1536736"/>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Ellipse 58"/>
          <p:cNvSpPr/>
          <p:nvPr/>
        </p:nvSpPr>
        <p:spPr>
          <a:xfrm rot="10800000">
            <a:off x="7659314" y="1289586"/>
            <a:ext cx="1196444" cy="1196445"/>
          </a:xfrm>
          <a:prstGeom prst="ellipse">
            <a:avLst/>
          </a:prstGeom>
          <a:solidFill>
            <a:schemeClr val="bg1"/>
          </a:solid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reeform 57"/>
          <p:cNvSpPr>
            <a:spLocks noEditPoints="1"/>
          </p:cNvSpPr>
          <p:nvPr/>
        </p:nvSpPr>
        <p:spPr bwMode="auto">
          <a:xfrm>
            <a:off x="7987737" y="1536736"/>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Ellipse 60"/>
          <p:cNvSpPr/>
          <p:nvPr/>
        </p:nvSpPr>
        <p:spPr>
          <a:xfrm rot="10800000">
            <a:off x="9974912" y="1289586"/>
            <a:ext cx="1196444" cy="1196445"/>
          </a:xfrm>
          <a:prstGeom prst="ellipse">
            <a:avLst/>
          </a:prstGeom>
          <a:solidFill>
            <a:schemeClr val="bg1"/>
          </a:solid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57"/>
          <p:cNvSpPr>
            <a:spLocks noEditPoints="1"/>
          </p:cNvSpPr>
          <p:nvPr/>
        </p:nvSpPr>
        <p:spPr bwMode="auto">
          <a:xfrm>
            <a:off x="10303335" y="1536736"/>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Ellipse 62"/>
          <p:cNvSpPr/>
          <p:nvPr/>
        </p:nvSpPr>
        <p:spPr>
          <a:xfrm rot="10800000">
            <a:off x="5343714" y="3707013"/>
            <a:ext cx="1196444" cy="1196445"/>
          </a:xfrm>
          <a:prstGeom prst="ellipse">
            <a:avLst/>
          </a:prstGeom>
          <a:solidFill>
            <a:schemeClr val="bg1"/>
          </a:solid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57"/>
          <p:cNvSpPr>
            <a:spLocks noEditPoints="1"/>
          </p:cNvSpPr>
          <p:nvPr/>
        </p:nvSpPr>
        <p:spPr bwMode="auto">
          <a:xfrm>
            <a:off x="5672137" y="3954163"/>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Ellipse 66"/>
          <p:cNvSpPr/>
          <p:nvPr/>
        </p:nvSpPr>
        <p:spPr>
          <a:xfrm rot="10800000">
            <a:off x="7659314" y="3707013"/>
            <a:ext cx="1196444" cy="1196445"/>
          </a:xfrm>
          <a:prstGeom prst="ellipse">
            <a:avLst/>
          </a:prstGeom>
          <a:solidFill>
            <a:schemeClr val="bg1"/>
          </a:solid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57"/>
          <p:cNvSpPr>
            <a:spLocks noEditPoints="1"/>
          </p:cNvSpPr>
          <p:nvPr/>
        </p:nvSpPr>
        <p:spPr bwMode="auto">
          <a:xfrm>
            <a:off x="7987737" y="3954163"/>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Ellipse 72"/>
          <p:cNvSpPr/>
          <p:nvPr/>
        </p:nvSpPr>
        <p:spPr>
          <a:xfrm rot="10800000">
            <a:off x="9974912" y="3707013"/>
            <a:ext cx="1196444" cy="1196445"/>
          </a:xfrm>
          <a:prstGeom prst="ellipse">
            <a:avLst/>
          </a:prstGeom>
          <a:solidFill>
            <a:schemeClr val="bg1"/>
          </a:solid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57"/>
          <p:cNvSpPr>
            <a:spLocks noEditPoints="1"/>
          </p:cNvSpPr>
          <p:nvPr/>
        </p:nvSpPr>
        <p:spPr bwMode="auto">
          <a:xfrm>
            <a:off x="10303335" y="3954163"/>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04901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pour une image  1"/>
          <p:cNvPicPr>
            <a:picLocks noGrp="1" noChangeAspect="1"/>
          </p:cNvPicPr>
          <p:nvPr>
            <p:ph type="pic" sz="quarter" idx="43"/>
          </p:nvPr>
        </p:nvPicPr>
        <p:blipFill rotWithShape="1">
          <a:blip r:embed="rId2" cstate="screen">
            <a:extLst>
              <a:ext uri="{28A0092B-C50C-407E-A947-70E740481C1C}">
                <a14:useLocalDpi xmlns:a14="http://schemas.microsoft.com/office/drawing/2010/main"/>
              </a:ext>
            </a:extLst>
          </a:blip>
          <a:srcRect l="52" r="52"/>
          <a:stretch/>
        </p:blipFill>
        <p:spPr/>
      </p:pic>
      <p:sp>
        <p:nvSpPr>
          <p:cNvPr id="11" name="Rectangle 10"/>
          <p:cNvSpPr/>
          <p:nvPr/>
        </p:nvSpPr>
        <p:spPr>
          <a:xfrm>
            <a:off x="0" y="-1"/>
            <a:ext cx="4167807" cy="6317673"/>
          </a:xfrm>
          <a:prstGeom prst="rect">
            <a:avLst/>
          </a:prstGeom>
          <a:gradFill flip="none" rotWithShape="1">
            <a:gsLst>
              <a:gs pos="0">
                <a:schemeClr val="accent2">
                  <a:alpha val="80000"/>
                </a:schemeClr>
              </a:gs>
              <a:gs pos="100000">
                <a:srgbClr val="FF9712">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re 14"/>
          <p:cNvSpPr>
            <a:spLocks noGrp="1"/>
          </p:cNvSpPr>
          <p:nvPr>
            <p:ph type="title"/>
          </p:nvPr>
        </p:nvSpPr>
        <p:spPr>
          <a:prstGeom prst="rect">
            <a:avLst/>
          </a:prstGeom>
        </p:spPr>
        <p:txBody>
          <a:bodyPr/>
          <a:lstStyle/>
          <a:p>
            <a:r>
              <a:rPr lang="en-US" b="0" dirty="0" smtClean="0">
                <a:latin typeface="Geogrotesque Sitel Light" charset="0"/>
                <a:ea typeface="Geogrotesque Sitel Light" charset="0"/>
                <a:cs typeface="Geogrotesque Sitel Light" charset="0"/>
              </a:rPr>
              <a:t>This is </a:t>
            </a:r>
            <a:br>
              <a:rPr lang="en-US" b="0" dirty="0" smtClean="0">
                <a:latin typeface="Geogrotesque Sitel Light" charset="0"/>
                <a:ea typeface="Geogrotesque Sitel Light" charset="0"/>
                <a:cs typeface="Geogrotesque Sitel Light" charset="0"/>
              </a:rPr>
            </a:br>
            <a:r>
              <a:rPr lang="en-US" dirty="0" smtClean="0">
                <a:ea typeface="Geogrotesque Sitel Light" charset="0"/>
                <a:cs typeface="Geogrotesque Sitel Light" charset="0"/>
              </a:rPr>
              <a:t>Your Title S</a:t>
            </a:r>
            <a:r>
              <a:rPr lang="en-US" dirty="0" smtClean="0"/>
              <a:t>lide</a:t>
            </a:r>
            <a:endParaRPr lang="en-US" dirty="0"/>
          </a:p>
        </p:txBody>
      </p:sp>
      <p:sp>
        <p:nvSpPr>
          <p:cNvPr id="4" name="Espace réservé du texte 3"/>
          <p:cNvSpPr>
            <a:spLocks noGrp="1"/>
          </p:cNvSpPr>
          <p:nvPr>
            <p:ph type="body" sz="quarter" idx="58"/>
          </p:nvPr>
        </p:nvSpPr>
        <p:spPr>
          <a:xfrm>
            <a:off x="4821234" y="1233879"/>
            <a:ext cx="3253719" cy="2003625"/>
          </a:xfrm>
        </p:spPr>
        <p:txBody>
          <a:bodyPr/>
          <a:lstStyle/>
          <a:p>
            <a:pPr lvl="0" defTabSz="609585">
              <a:spcBef>
                <a:spcPts val="0"/>
              </a:spcBef>
            </a:pPr>
            <a:r>
              <a:rPr lang="en-US" dirty="0" smtClean="0"/>
              <a:t>Pelle </a:t>
            </a:r>
            <a:r>
              <a:rPr lang="en-US" dirty="0" err="1" smtClean="0"/>
              <a:t>Osso</a:t>
            </a:r>
            <a:r>
              <a:rPr lang="en-US" dirty="0" smtClean="0"/>
              <a:t> </a:t>
            </a:r>
            <a:r>
              <a:rPr lang="en-US" dirty="0" err="1" smtClean="0"/>
              <a:t>Ntesque</a:t>
            </a:r>
            <a:r>
              <a:rPr lang="en-US" dirty="0" smtClean="0"/>
              <a:t> A </a:t>
            </a:r>
            <a:r>
              <a:rPr lang="en-US" dirty="0" err="1" smtClean="0"/>
              <a:t>Odio</a:t>
            </a:r>
            <a:r>
              <a:rPr lang="en-US" dirty="0" smtClean="0"/>
              <a:t> </a:t>
            </a:r>
            <a:r>
              <a:rPr lang="en-US" dirty="0" err="1" smtClean="0"/>
              <a:t>Commodo</a:t>
            </a:r>
            <a:r>
              <a:rPr lang="en-US" sz="1400" b="0" dirty="0">
                <a:latin typeface="Calibri Light" charset="0"/>
                <a:ea typeface="Calibri Light" charset="0"/>
                <a:cs typeface="Calibri Light" charset="0"/>
              </a:rPr>
              <a:t/>
            </a:r>
            <a:br>
              <a:rPr lang="en-US" sz="1400" b="0" dirty="0">
                <a:latin typeface="Calibri Light" charset="0"/>
                <a:ea typeface="Calibri Light" charset="0"/>
                <a:cs typeface="Calibri Light" charset="0"/>
              </a:rPr>
            </a:br>
            <a:r>
              <a:rPr lang="en-US" sz="1400" b="0" dirty="0">
                <a:latin typeface="Calibri Light" charset="0"/>
                <a:ea typeface="Calibri Light" charset="0"/>
                <a:cs typeface="Calibri Light" charset="0"/>
              </a:rPr>
              <a:t/>
            </a:r>
            <a:br>
              <a:rPr lang="en-US" sz="1400" b="0" dirty="0">
                <a:latin typeface="Calibri Light" charset="0"/>
                <a:ea typeface="Calibri Light" charset="0"/>
                <a:cs typeface="Calibri Light" charset="0"/>
              </a:rPr>
            </a:br>
            <a:r>
              <a:rPr lang="en-US" sz="1400" b="0" dirty="0">
                <a:latin typeface="Calibri Light" charset="0"/>
                <a:ea typeface="Calibri Light" charset="0"/>
                <a:cs typeface="Calibri Light" charset="0"/>
              </a:rPr>
              <a:t>Lorem ipsum dolor sit </a:t>
            </a:r>
            <a:r>
              <a:rPr lang="en-US" sz="1400" b="0" dirty="0" err="1">
                <a:latin typeface="Calibri Light" charset="0"/>
                <a:ea typeface="Calibri Light" charset="0"/>
                <a:cs typeface="Calibri Light" charset="0"/>
              </a:rPr>
              <a:t>amet</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consectetur</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adipiscing</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elit</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Sed</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efficitur</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pulvinar</a:t>
            </a:r>
            <a:r>
              <a:rPr lang="en-US" sz="1400" b="0" dirty="0">
                <a:latin typeface="Calibri Light" charset="0"/>
                <a:ea typeface="Calibri Light" charset="0"/>
                <a:cs typeface="Calibri Light" charset="0"/>
              </a:rPr>
              <a:t> dolor </a:t>
            </a:r>
            <a:r>
              <a:rPr lang="en-US" sz="1400" b="0" dirty="0" err="1">
                <a:latin typeface="Calibri Light" charset="0"/>
                <a:ea typeface="Calibri Light" charset="0"/>
                <a:cs typeface="Calibri Light" charset="0"/>
              </a:rPr>
              <a:t>auctor</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Pellentesque</a:t>
            </a:r>
            <a:r>
              <a:rPr lang="en-US" sz="1400" b="0" dirty="0">
                <a:latin typeface="Calibri Light" charset="0"/>
                <a:ea typeface="Calibri Light" charset="0"/>
                <a:cs typeface="Calibri Light" charset="0"/>
              </a:rPr>
              <a:t> vitae </a:t>
            </a:r>
            <a:r>
              <a:rPr lang="en-US" sz="1400" b="0" dirty="0" err="1">
                <a:latin typeface="Calibri Light" charset="0"/>
                <a:ea typeface="Calibri Light" charset="0"/>
                <a:cs typeface="Calibri Light" charset="0"/>
              </a:rPr>
              <a:t>nisl</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varius</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eso</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pretium</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eros</a:t>
            </a:r>
            <a:r>
              <a:rPr lang="en-US" sz="1400" b="0" dirty="0">
                <a:latin typeface="Calibri Light" charset="0"/>
                <a:ea typeface="Calibri Light" charset="0"/>
                <a:cs typeface="Calibri Light" charset="0"/>
              </a:rPr>
              <a:t> ac, </a:t>
            </a:r>
            <a:r>
              <a:rPr lang="en-US" sz="1400" b="0" dirty="0" err="1">
                <a:latin typeface="Calibri Light" charset="0"/>
                <a:ea typeface="Calibri Light" charset="0"/>
                <a:cs typeface="Calibri Light" charset="0"/>
              </a:rPr>
              <a:t>suscipit</a:t>
            </a:r>
            <a:r>
              <a:rPr lang="en-US" sz="1400" b="0" dirty="0">
                <a:latin typeface="Calibri Light" charset="0"/>
                <a:ea typeface="Calibri Light" charset="0"/>
                <a:cs typeface="Calibri Light" charset="0"/>
              </a:rPr>
              <a:t> dui. Pelle </a:t>
            </a:r>
            <a:r>
              <a:rPr lang="en-US" sz="1400" b="0" dirty="0" err="1">
                <a:latin typeface="Calibri Light" charset="0"/>
                <a:ea typeface="Calibri Light" charset="0"/>
                <a:cs typeface="Calibri Light" charset="0"/>
              </a:rPr>
              <a:t>osso</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ntesque</a:t>
            </a:r>
            <a:r>
              <a:rPr lang="en-US" sz="1400" b="0" dirty="0">
                <a:latin typeface="Calibri Light" charset="0"/>
                <a:ea typeface="Calibri Light" charset="0"/>
                <a:cs typeface="Calibri Light" charset="0"/>
              </a:rPr>
              <a:t> a </a:t>
            </a:r>
            <a:r>
              <a:rPr lang="en-US" sz="1400" b="0" dirty="0" err="1">
                <a:latin typeface="Calibri Light" charset="0"/>
                <a:ea typeface="Calibri Light" charset="0"/>
                <a:cs typeface="Calibri Light" charset="0"/>
              </a:rPr>
              <a:t>odio</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commodo</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porttitor</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nulla</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vel</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pulvinar</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purus</a:t>
            </a:r>
            <a:r>
              <a:rPr lang="en-US" sz="1400" b="0" dirty="0">
                <a:latin typeface="Calibri Light" charset="0"/>
                <a:ea typeface="Calibri Light" charset="0"/>
                <a:cs typeface="Calibri Light" charset="0"/>
              </a:rPr>
              <a:t>. </a:t>
            </a:r>
            <a:r>
              <a:rPr lang="en-US" sz="1400" b="0" dirty="0" err="1">
                <a:latin typeface="Calibri Light" charset="0"/>
                <a:ea typeface="Calibri Light" charset="0"/>
                <a:cs typeface="Calibri Light" charset="0"/>
              </a:rPr>
              <a:t>Aliquam</a:t>
            </a:r>
            <a:r>
              <a:rPr lang="en-US" sz="1400" b="0" dirty="0">
                <a:latin typeface="Calibri Light" charset="0"/>
                <a:ea typeface="Calibri Light" charset="0"/>
                <a:cs typeface="Calibri Light" charset="0"/>
              </a:rPr>
              <a:t> era </a:t>
            </a:r>
            <a:r>
              <a:rPr lang="en-US" sz="1400" b="0" dirty="0" err="1">
                <a:latin typeface="Calibri Light" charset="0"/>
                <a:ea typeface="Calibri Light" charset="0"/>
                <a:cs typeface="Calibri Light" charset="0"/>
              </a:rPr>
              <a:t>volutpat</a:t>
            </a:r>
            <a:r>
              <a:rPr lang="en-US" sz="1400" b="0" dirty="0">
                <a:latin typeface="Calibri Light" charset="0"/>
                <a:ea typeface="Calibri Light" charset="0"/>
                <a:cs typeface="Calibri Light" charset="0"/>
              </a:rPr>
              <a:t>. </a:t>
            </a:r>
          </a:p>
        </p:txBody>
      </p:sp>
      <p:cxnSp>
        <p:nvCxnSpPr>
          <p:cNvPr id="8" name="Connecteur droit 7"/>
          <p:cNvCxnSpPr/>
          <p:nvPr/>
        </p:nvCxnSpPr>
        <p:spPr>
          <a:xfrm>
            <a:off x="-46813" y="2532039"/>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0" name="Espace réservé du texte 4"/>
          <p:cNvSpPr txBox="1">
            <a:spLocks/>
          </p:cNvSpPr>
          <p:nvPr/>
        </p:nvSpPr>
        <p:spPr>
          <a:xfrm>
            <a:off x="8296076" y="1233879"/>
            <a:ext cx="3253719"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lvl="0" indent="0" defTabSz="609585">
              <a:spcBef>
                <a:spcPts val="0"/>
              </a:spcBef>
              <a:buNone/>
            </a:pPr>
            <a:r>
              <a:rPr lang="it-IT" sz="2000" b="1" dirty="0">
                <a:solidFill>
                  <a:srgbClr val="000000"/>
                </a:solidFill>
                <a:latin typeface="Calibri" charset="0"/>
                <a:ea typeface="Calibri" charset="0"/>
                <a:cs typeface="Calibri" charset="0"/>
              </a:rPr>
              <a:t>Pelle Osso Ntesque A Odio Commodo</a:t>
            </a:r>
            <a:r>
              <a:rPr lang="en-US" sz="1400" dirty="0">
                <a:solidFill>
                  <a:srgbClr val="000000"/>
                </a:solidFill>
                <a:latin typeface="Calibri Light" charset="0"/>
                <a:ea typeface="Calibri Light" charset="0"/>
                <a:cs typeface="Calibri Light" charset="0"/>
              </a:rPr>
              <a:t/>
            </a:r>
            <a:br>
              <a:rPr lang="en-US" sz="1400" dirty="0">
                <a:solidFill>
                  <a:srgbClr val="000000"/>
                </a:solidFill>
                <a:latin typeface="Calibri Light" charset="0"/>
                <a:ea typeface="Calibri Light" charset="0"/>
                <a:cs typeface="Calibri Light" charset="0"/>
              </a:rPr>
            </a:br>
            <a:r>
              <a:rPr lang="en-US" sz="1400" dirty="0">
                <a:solidFill>
                  <a:srgbClr val="000000"/>
                </a:solidFill>
                <a:latin typeface="Calibri Light" charset="0"/>
                <a:ea typeface="Calibri Light" charset="0"/>
                <a:cs typeface="Calibri Light" charset="0"/>
              </a:rPr>
              <a:t/>
            </a:r>
            <a:br>
              <a:rPr lang="en-US" sz="1400" dirty="0">
                <a:solidFill>
                  <a:srgbClr val="000000"/>
                </a:solidFill>
                <a:latin typeface="Calibri Light" charset="0"/>
                <a:ea typeface="Calibri Light" charset="0"/>
                <a:cs typeface="Calibri Light" charset="0"/>
              </a:rPr>
            </a:b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Pellentesque</a:t>
            </a:r>
            <a:r>
              <a:rPr lang="en-US" sz="1400" dirty="0">
                <a:solidFill>
                  <a:srgbClr val="000000"/>
                </a:solidFill>
                <a:latin typeface="Calibri Light" charset="0"/>
                <a:ea typeface="Calibri Light" charset="0"/>
                <a:cs typeface="Calibri Light" charset="0"/>
              </a:rPr>
              <a:t> vitae </a:t>
            </a:r>
            <a:r>
              <a:rPr lang="en-US" sz="1400" dirty="0" err="1">
                <a:solidFill>
                  <a:srgbClr val="000000"/>
                </a:solidFill>
                <a:latin typeface="Calibri Light" charset="0"/>
                <a:ea typeface="Calibri Light" charset="0"/>
                <a:cs typeface="Calibri Light" charset="0"/>
              </a:rPr>
              <a:t>nisl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varius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pretium</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eros</a:t>
            </a:r>
            <a:r>
              <a:rPr lang="en-US" sz="1400" dirty="0">
                <a:solidFill>
                  <a:srgbClr val="000000"/>
                </a:solidFill>
                <a:latin typeface="Calibri Light" charset="0"/>
                <a:ea typeface="Calibri Light" charset="0"/>
                <a:cs typeface="Calibri Light" charset="0"/>
              </a:rPr>
              <a:t> ac, </a:t>
            </a:r>
            <a:r>
              <a:rPr lang="en-US" sz="1400" dirty="0" err="1">
                <a:solidFill>
                  <a:srgbClr val="000000"/>
                </a:solidFill>
                <a:latin typeface="Calibri Light" charset="0"/>
                <a:ea typeface="Calibri Light" charset="0"/>
                <a:cs typeface="Calibri Light" charset="0"/>
              </a:rPr>
              <a:t>suscipit</a:t>
            </a:r>
            <a:r>
              <a:rPr lang="en-US" sz="1400" dirty="0">
                <a:solidFill>
                  <a:srgbClr val="000000"/>
                </a:solidFill>
                <a:latin typeface="Calibri Light" charset="0"/>
                <a:ea typeface="Calibri Light" charset="0"/>
                <a:cs typeface="Calibri Light" charset="0"/>
              </a:rPr>
              <a:t> dui. Pelle </a:t>
            </a:r>
            <a:r>
              <a:rPr lang="en-US" sz="1400" dirty="0" err="1">
                <a:solidFill>
                  <a:srgbClr val="000000"/>
                </a:solidFill>
                <a:latin typeface="Calibri Light" charset="0"/>
                <a:ea typeface="Calibri Light" charset="0"/>
                <a:cs typeface="Calibri Light" charset="0"/>
              </a:rPr>
              <a:t>osso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ntesque</a:t>
            </a:r>
            <a:r>
              <a:rPr lang="en-US" sz="1400" dirty="0">
                <a:solidFill>
                  <a:srgbClr val="000000"/>
                </a:solidFill>
                <a:latin typeface="Calibri Light" charset="0"/>
                <a:ea typeface="Calibri Light" charset="0"/>
                <a:cs typeface="Calibri Light" charset="0"/>
              </a:rPr>
              <a:t> a </a:t>
            </a:r>
            <a:r>
              <a:rPr lang="en-US" sz="1400" dirty="0" err="1">
                <a:solidFill>
                  <a:srgbClr val="000000"/>
                </a:solidFill>
                <a:latin typeface="Calibri Light" charset="0"/>
                <a:ea typeface="Calibri Light" charset="0"/>
                <a:cs typeface="Calibri Light" charset="0"/>
              </a:rPr>
              <a:t>odio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commodo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porttitor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nulla</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vel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purus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Aliquam</a:t>
            </a:r>
            <a:r>
              <a:rPr lang="en-US" sz="1400" dirty="0">
                <a:solidFill>
                  <a:srgbClr val="000000"/>
                </a:solidFill>
                <a:latin typeface="Calibri Light" charset="0"/>
                <a:ea typeface="Calibri Light" charset="0"/>
                <a:cs typeface="Calibri Light" charset="0"/>
              </a:rPr>
              <a:t> era </a:t>
            </a:r>
            <a:r>
              <a:rPr lang="en-US" sz="1400" dirty="0" err="1">
                <a:solidFill>
                  <a:srgbClr val="000000"/>
                </a:solidFill>
                <a:latin typeface="Calibri Light" charset="0"/>
                <a:ea typeface="Calibri Light" charset="0"/>
                <a:cs typeface="Calibri Light" charset="0"/>
              </a:rPr>
              <a:t>volutpat</a:t>
            </a:r>
            <a:r>
              <a:rPr lang="en-US" sz="1400" dirty="0">
                <a:solidFill>
                  <a:srgbClr val="000000"/>
                </a:solidFill>
                <a:latin typeface="Calibri Light" charset="0"/>
                <a:ea typeface="Calibri Light" charset="0"/>
                <a:cs typeface="Calibri Light" charset="0"/>
              </a:rPr>
              <a:t>. </a:t>
            </a:r>
          </a:p>
        </p:txBody>
      </p:sp>
      <p:sp>
        <p:nvSpPr>
          <p:cNvPr id="12" name="Espace réservé du texte 5"/>
          <p:cNvSpPr txBox="1">
            <a:spLocks/>
          </p:cNvSpPr>
          <p:nvPr/>
        </p:nvSpPr>
        <p:spPr>
          <a:xfrm>
            <a:off x="4821234" y="3550378"/>
            <a:ext cx="3253719"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lvl="0" indent="0" defTabSz="609585">
              <a:spcBef>
                <a:spcPts val="0"/>
              </a:spcBef>
              <a:buNone/>
            </a:pPr>
            <a:r>
              <a:rPr lang="it-IT" sz="2000" b="1" dirty="0">
                <a:solidFill>
                  <a:srgbClr val="000000"/>
                </a:solidFill>
                <a:latin typeface="Calibri" charset="0"/>
                <a:ea typeface="Calibri" charset="0"/>
                <a:cs typeface="Calibri" charset="0"/>
              </a:rPr>
              <a:t>Pelle Osso Ntesque A Odio Commodo</a:t>
            </a:r>
            <a:r>
              <a:rPr lang="en-US" sz="1400" dirty="0">
                <a:solidFill>
                  <a:srgbClr val="000000"/>
                </a:solidFill>
                <a:latin typeface="Calibri Light" charset="0"/>
                <a:ea typeface="Calibri Light" charset="0"/>
                <a:cs typeface="Calibri Light" charset="0"/>
              </a:rPr>
              <a:t/>
            </a:r>
            <a:br>
              <a:rPr lang="en-US" sz="1400" dirty="0">
                <a:solidFill>
                  <a:srgbClr val="000000"/>
                </a:solidFill>
                <a:latin typeface="Calibri Light" charset="0"/>
                <a:ea typeface="Calibri Light" charset="0"/>
                <a:cs typeface="Calibri Light" charset="0"/>
              </a:rPr>
            </a:br>
            <a:r>
              <a:rPr lang="en-US" sz="1400" dirty="0">
                <a:solidFill>
                  <a:srgbClr val="000000"/>
                </a:solidFill>
                <a:latin typeface="Calibri Light" charset="0"/>
                <a:ea typeface="Calibri Light" charset="0"/>
                <a:cs typeface="Calibri Light" charset="0"/>
              </a:rPr>
              <a:t/>
            </a:r>
            <a:br>
              <a:rPr lang="en-US" sz="1400" dirty="0">
                <a:solidFill>
                  <a:srgbClr val="000000"/>
                </a:solidFill>
                <a:latin typeface="Calibri Light" charset="0"/>
                <a:ea typeface="Calibri Light" charset="0"/>
                <a:cs typeface="Calibri Light" charset="0"/>
              </a:rPr>
            </a:b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Pellentesque</a:t>
            </a:r>
            <a:r>
              <a:rPr lang="en-US" sz="1400" dirty="0">
                <a:solidFill>
                  <a:srgbClr val="000000"/>
                </a:solidFill>
                <a:latin typeface="Calibri Light" charset="0"/>
                <a:ea typeface="Calibri Light" charset="0"/>
                <a:cs typeface="Calibri Light" charset="0"/>
              </a:rPr>
              <a:t> vitae </a:t>
            </a:r>
            <a:r>
              <a:rPr lang="en-US" sz="1400" dirty="0" err="1">
                <a:solidFill>
                  <a:srgbClr val="000000"/>
                </a:solidFill>
                <a:latin typeface="Calibri Light" charset="0"/>
                <a:ea typeface="Calibri Light" charset="0"/>
                <a:cs typeface="Calibri Light" charset="0"/>
              </a:rPr>
              <a:t>nisl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varius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pretium</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eros</a:t>
            </a:r>
            <a:r>
              <a:rPr lang="en-US" sz="1400" dirty="0">
                <a:solidFill>
                  <a:srgbClr val="000000"/>
                </a:solidFill>
                <a:latin typeface="Calibri Light" charset="0"/>
                <a:ea typeface="Calibri Light" charset="0"/>
                <a:cs typeface="Calibri Light" charset="0"/>
              </a:rPr>
              <a:t> ac, </a:t>
            </a:r>
            <a:r>
              <a:rPr lang="en-US" sz="1400" dirty="0" err="1">
                <a:solidFill>
                  <a:srgbClr val="000000"/>
                </a:solidFill>
                <a:latin typeface="Calibri Light" charset="0"/>
                <a:ea typeface="Calibri Light" charset="0"/>
                <a:cs typeface="Calibri Light" charset="0"/>
              </a:rPr>
              <a:t>suscipit</a:t>
            </a:r>
            <a:r>
              <a:rPr lang="en-US" sz="1400" dirty="0">
                <a:solidFill>
                  <a:srgbClr val="000000"/>
                </a:solidFill>
                <a:latin typeface="Calibri Light" charset="0"/>
                <a:ea typeface="Calibri Light" charset="0"/>
                <a:cs typeface="Calibri Light" charset="0"/>
              </a:rPr>
              <a:t> dui. Pelle </a:t>
            </a:r>
            <a:r>
              <a:rPr lang="en-US" sz="1400" dirty="0" err="1">
                <a:solidFill>
                  <a:srgbClr val="000000"/>
                </a:solidFill>
                <a:latin typeface="Calibri Light" charset="0"/>
                <a:ea typeface="Calibri Light" charset="0"/>
                <a:cs typeface="Calibri Light" charset="0"/>
              </a:rPr>
              <a:t>osso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ntesque</a:t>
            </a:r>
            <a:r>
              <a:rPr lang="en-US" sz="1400" dirty="0">
                <a:solidFill>
                  <a:srgbClr val="000000"/>
                </a:solidFill>
                <a:latin typeface="Calibri Light" charset="0"/>
                <a:ea typeface="Calibri Light" charset="0"/>
                <a:cs typeface="Calibri Light" charset="0"/>
              </a:rPr>
              <a:t> a </a:t>
            </a:r>
            <a:r>
              <a:rPr lang="en-US" sz="1400" dirty="0" err="1">
                <a:solidFill>
                  <a:srgbClr val="000000"/>
                </a:solidFill>
                <a:latin typeface="Calibri Light" charset="0"/>
                <a:ea typeface="Calibri Light" charset="0"/>
                <a:cs typeface="Calibri Light" charset="0"/>
              </a:rPr>
              <a:t>odio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commodo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porttitor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nulla</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vel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purus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Aliquam</a:t>
            </a:r>
            <a:r>
              <a:rPr lang="en-US" sz="1400" dirty="0">
                <a:solidFill>
                  <a:srgbClr val="000000"/>
                </a:solidFill>
                <a:latin typeface="Calibri Light" charset="0"/>
                <a:ea typeface="Calibri Light" charset="0"/>
                <a:cs typeface="Calibri Light" charset="0"/>
              </a:rPr>
              <a:t> era </a:t>
            </a:r>
            <a:r>
              <a:rPr lang="en-US" sz="1400" dirty="0" err="1">
                <a:solidFill>
                  <a:srgbClr val="000000"/>
                </a:solidFill>
                <a:latin typeface="Calibri Light" charset="0"/>
                <a:ea typeface="Calibri Light" charset="0"/>
                <a:cs typeface="Calibri Light" charset="0"/>
              </a:rPr>
              <a:t>volutpat</a:t>
            </a:r>
            <a:r>
              <a:rPr lang="en-US" sz="1400" dirty="0">
                <a:solidFill>
                  <a:srgbClr val="000000"/>
                </a:solidFill>
                <a:latin typeface="Calibri Light" charset="0"/>
                <a:ea typeface="Calibri Light" charset="0"/>
                <a:cs typeface="Calibri Light" charset="0"/>
              </a:rPr>
              <a:t>. </a:t>
            </a:r>
          </a:p>
        </p:txBody>
      </p:sp>
      <p:sp>
        <p:nvSpPr>
          <p:cNvPr id="13" name="Espace réservé du texte 6"/>
          <p:cNvSpPr txBox="1">
            <a:spLocks/>
          </p:cNvSpPr>
          <p:nvPr/>
        </p:nvSpPr>
        <p:spPr>
          <a:xfrm>
            <a:off x="8296076" y="3550378"/>
            <a:ext cx="3253719"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lvl="0" indent="0" defTabSz="609585">
              <a:spcBef>
                <a:spcPts val="0"/>
              </a:spcBef>
              <a:buNone/>
            </a:pPr>
            <a:r>
              <a:rPr lang="it-IT" sz="2000" b="1" dirty="0">
                <a:solidFill>
                  <a:srgbClr val="000000"/>
                </a:solidFill>
                <a:latin typeface="Calibri" charset="0"/>
                <a:ea typeface="Calibri" charset="0"/>
                <a:cs typeface="Calibri" charset="0"/>
              </a:rPr>
              <a:t>Pelle Osso Ntesque A Odio Commodo</a:t>
            </a:r>
            <a:r>
              <a:rPr lang="en-US" sz="1400" dirty="0">
                <a:solidFill>
                  <a:srgbClr val="000000"/>
                </a:solidFill>
                <a:latin typeface="Calibri Light" charset="0"/>
                <a:ea typeface="Calibri Light" charset="0"/>
                <a:cs typeface="Calibri Light" charset="0"/>
              </a:rPr>
              <a:t/>
            </a:r>
            <a:br>
              <a:rPr lang="en-US" sz="1400" dirty="0">
                <a:solidFill>
                  <a:srgbClr val="000000"/>
                </a:solidFill>
                <a:latin typeface="Calibri Light" charset="0"/>
                <a:ea typeface="Calibri Light" charset="0"/>
                <a:cs typeface="Calibri Light" charset="0"/>
              </a:rPr>
            </a:br>
            <a:r>
              <a:rPr lang="en-US" sz="1400" dirty="0">
                <a:solidFill>
                  <a:srgbClr val="000000"/>
                </a:solidFill>
                <a:latin typeface="Calibri Light" charset="0"/>
                <a:ea typeface="Calibri Light" charset="0"/>
                <a:cs typeface="Calibri Light" charset="0"/>
              </a:rPr>
              <a:t/>
            </a:r>
            <a:br>
              <a:rPr lang="en-US" sz="1400" dirty="0">
                <a:solidFill>
                  <a:srgbClr val="000000"/>
                </a:solidFill>
                <a:latin typeface="Calibri Light" charset="0"/>
                <a:ea typeface="Calibri Light" charset="0"/>
                <a:cs typeface="Calibri Light" charset="0"/>
              </a:rPr>
            </a:b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Pellentesque</a:t>
            </a:r>
            <a:r>
              <a:rPr lang="en-US" sz="1400" dirty="0">
                <a:solidFill>
                  <a:srgbClr val="000000"/>
                </a:solidFill>
                <a:latin typeface="Calibri Light" charset="0"/>
                <a:ea typeface="Calibri Light" charset="0"/>
                <a:cs typeface="Calibri Light" charset="0"/>
              </a:rPr>
              <a:t> vitae </a:t>
            </a:r>
            <a:r>
              <a:rPr lang="en-US" sz="1400" dirty="0" err="1">
                <a:solidFill>
                  <a:srgbClr val="000000"/>
                </a:solidFill>
                <a:latin typeface="Calibri Light" charset="0"/>
                <a:ea typeface="Calibri Light" charset="0"/>
                <a:cs typeface="Calibri Light" charset="0"/>
              </a:rPr>
              <a:t>nisl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varius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pretium</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eros</a:t>
            </a:r>
            <a:r>
              <a:rPr lang="en-US" sz="1400" dirty="0">
                <a:solidFill>
                  <a:srgbClr val="000000"/>
                </a:solidFill>
                <a:latin typeface="Calibri Light" charset="0"/>
                <a:ea typeface="Calibri Light" charset="0"/>
                <a:cs typeface="Calibri Light" charset="0"/>
              </a:rPr>
              <a:t> ac, </a:t>
            </a:r>
            <a:r>
              <a:rPr lang="en-US" sz="1400" dirty="0" err="1">
                <a:solidFill>
                  <a:srgbClr val="000000"/>
                </a:solidFill>
                <a:latin typeface="Calibri Light" charset="0"/>
                <a:ea typeface="Calibri Light" charset="0"/>
                <a:cs typeface="Calibri Light" charset="0"/>
              </a:rPr>
              <a:t>suscipit</a:t>
            </a:r>
            <a:r>
              <a:rPr lang="en-US" sz="1400" dirty="0">
                <a:solidFill>
                  <a:srgbClr val="000000"/>
                </a:solidFill>
                <a:latin typeface="Calibri Light" charset="0"/>
                <a:ea typeface="Calibri Light" charset="0"/>
                <a:cs typeface="Calibri Light" charset="0"/>
              </a:rPr>
              <a:t> dui. Pelle </a:t>
            </a:r>
            <a:r>
              <a:rPr lang="en-US" sz="1400" dirty="0" err="1">
                <a:solidFill>
                  <a:srgbClr val="000000"/>
                </a:solidFill>
                <a:latin typeface="Calibri Light" charset="0"/>
                <a:ea typeface="Calibri Light" charset="0"/>
                <a:cs typeface="Calibri Light" charset="0"/>
              </a:rPr>
              <a:t>osso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ntesque</a:t>
            </a:r>
            <a:r>
              <a:rPr lang="en-US" sz="1400" dirty="0">
                <a:solidFill>
                  <a:srgbClr val="000000"/>
                </a:solidFill>
                <a:latin typeface="Calibri Light" charset="0"/>
                <a:ea typeface="Calibri Light" charset="0"/>
                <a:cs typeface="Calibri Light" charset="0"/>
              </a:rPr>
              <a:t> a </a:t>
            </a:r>
            <a:r>
              <a:rPr lang="en-US" sz="1400" dirty="0" err="1">
                <a:solidFill>
                  <a:srgbClr val="000000"/>
                </a:solidFill>
                <a:latin typeface="Calibri Light" charset="0"/>
                <a:ea typeface="Calibri Light" charset="0"/>
                <a:cs typeface="Calibri Light" charset="0"/>
              </a:rPr>
              <a:t>odio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commodo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porttitor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nulla</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vel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purus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Aliquam</a:t>
            </a:r>
            <a:r>
              <a:rPr lang="en-US" sz="1400" dirty="0">
                <a:solidFill>
                  <a:srgbClr val="000000"/>
                </a:solidFill>
                <a:latin typeface="Calibri Light" charset="0"/>
                <a:ea typeface="Calibri Light" charset="0"/>
                <a:cs typeface="Calibri Light" charset="0"/>
              </a:rPr>
              <a:t> era </a:t>
            </a:r>
            <a:r>
              <a:rPr lang="en-US" sz="1400" dirty="0" err="1">
                <a:solidFill>
                  <a:srgbClr val="000000"/>
                </a:solidFill>
                <a:latin typeface="Calibri Light" charset="0"/>
                <a:ea typeface="Calibri Light" charset="0"/>
                <a:cs typeface="Calibri Light" charset="0"/>
              </a:rPr>
              <a:t>volutpat</a:t>
            </a:r>
            <a:r>
              <a:rPr lang="en-US" sz="1400" dirty="0">
                <a:solidFill>
                  <a:srgbClr val="000000"/>
                </a:solidFill>
                <a:latin typeface="Calibri Light" charset="0"/>
                <a:ea typeface="Calibri Light" charset="0"/>
                <a:cs typeface="Calibri Light" charset="0"/>
              </a:rPr>
              <a:t>. </a:t>
            </a:r>
          </a:p>
        </p:txBody>
      </p:sp>
    </p:spTree>
    <p:extLst>
      <p:ext uri="{BB962C8B-B14F-4D97-AF65-F5344CB8AC3E}">
        <p14:creationId xmlns:p14="http://schemas.microsoft.com/office/powerpoint/2010/main" val="44200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p:cNvPicPr>
            <a:picLocks noGrp="1" noChangeAspect="1"/>
          </p:cNvPicPr>
          <p:nvPr>
            <p:ph type="pic" sz="quarter" idx="43"/>
          </p:nvPr>
        </p:nvPicPr>
        <p:blipFill rotWithShape="1">
          <a:blip r:embed="rId2" cstate="screen">
            <a:extLst>
              <a:ext uri="{28A0092B-C50C-407E-A947-70E740481C1C}">
                <a14:useLocalDpi xmlns:a14="http://schemas.microsoft.com/office/drawing/2010/main"/>
              </a:ext>
            </a:extLst>
          </a:blip>
          <a:srcRect/>
          <a:stretch/>
        </p:blipFill>
        <p:spPr/>
      </p:pic>
      <p:sp>
        <p:nvSpPr>
          <p:cNvPr id="15" name="Rectangle 14"/>
          <p:cNvSpPr/>
          <p:nvPr/>
        </p:nvSpPr>
        <p:spPr>
          <a:xfrm>
            <a:off x="0" y="1"/>
            <a:ext cx="12192000" cy="2105891"/>
          </a:xfrm>
          <a:prstGeom prst="rect">
            <a:avLst/>
          </a:prstGeom>
          <a:gradFill flip="none" rotWithShape="1">
            <a:gsLst>
              <a:gs pos="0">
                <a:srgbClr val="7030A0">
                  <a:alpha val="80000"/>
                </a:srgbClr>
              </a:gs>
              <a:gs pos="100000">
                <a:srgbClr val="003499">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re 7"/>
          <p:cNvSpPr>
            <a:spLocks noGrp="1"/>
          </p:cNvSpPr>
          <p:nvPr>
            <p:ph type="title"/>
          </p:nvPr>
        </p:nvSpPr>
        <p:spPr>
          <a:xfrm>
            <a:off x="539521" y="292660"/>
            <a:ext cx="11352521" cy="1151675"/>
          </a:xfrm>
          <a:prstGeom prst="rect">
            <a:avLst/>
          </a:prstGeom>
        </p:spPr>
        <p:txBody>
          <a:bodyPr/>
          <a:lstStyle/>
          <a:p>
            <a:r>
              <a:rPr lang="en-US" dirty="0" smtClean="0">
                <a:solidFill>
                  <a:schemeClr val="bg1"/>
                </a:solidFill>
              </a:rPr>
              <a:t>This is Your Title</a:t>
            </a:r>
            <a:r>
              <a:rPr lang="en-US" dirty="0">
                <a:solidFill>
                  <a:schemeClr val="bg1"/>
                </a:solidFill>
              </a:rPr>
              <a:t/>
            </a:r>
            <a:br>
              <a:rPr lang="en-US" dirty="0">
                <a:solidFill>
                  <a:schemeClr val="bg1"/>
                </a:solidFill>
              </a:rPr>
            </a:br>
            <a:r>
              <a:rPr lang="en-US" sz="2400" b="0" dirty="0" smtClean="0">
                <a:solidFill>
                  <a:schemeClr val="bg1"/>
                </a:solidFill>
                <a:latin typeface="Geogrotesque Sitel Light" charset="0"/>
              </a:rPr>
              <a:t>With a S</a:t>
            </a:r>
            <a:r>
              <a:rPr lang="en-US" sz="2400" b="0" dirty="0" smtClean="0">
                <a:solidFill>
                  <a:schemeClr val="bg1"/>
                </a:solidFill>
                <a:latin typeface="Geogrotesque Sitel Light" charset="0"/>
                <a:ea typeface="Geogrotesque Sitel Light" charset="0"/>
                <a:cs typeface="Geogrotesque Sitel Light" charset="0"/>
              </a:rPr>
              <a:t>ubtitle</a:t>
            </a:r>
            <a:endParaRPr lang="en-US" dirty="0">
              <a:solidFill>
                <a:schemeClr val="bg1"/>
              </a:solidFill>
            </a:endParaRPr>
          </a:p>
        </p:txBody>
      </p:sp>
      <p:sp>
        <p:nvSpPr>
          <p:cNvPr id="10" name="Espace réservé du texte 9"/>
          <p:cNvSpPr>
            <a:spLocks noGrp="1"/>
          </p:cNvSpPr>
          <p:nvPr>
            <p:ph type="body" sz="quarter" idx="4294967295"/>
          </p:nvPr>
        </p:nvSpPr>
        <p:spPr>
          <a:xfrm>
            <a:off x="3421226" y="2669756"/>
            <a:ext cx="2692026" cy="3167021"/>
          </a:xfrm>
          <a:prstGeom prst="rect">
            <a:avLst/>
          </a:prstGeom>
        </p:spPr>
        <p:txBody>
          <a:bodyPr/>
          <a:lstStyle/>
          <a:p>
            <a:pPr marL="0" lvl="0" indent="0" defTabSz="609585">
              <a:spcBef>
                <a:spcPts val="0"/>
              </a:spcBef>
              <a:buNone/>
            </a:pPr>
            <a:r>
              <a:rPr lang="da-DK" sz="2000" b="1" dirty="0">
                <a:solidFill>
                  <a:srgbClr val="000000"/>
                </a:solidFill>
                <a:latin typeface="Calibri" charset="0"/>
                <a:ea typeface="Calibri" charset="0"/>
                <a:cs typeface="Calibri" charset="0"/>
              </a:rPr>
              <a:t>Lorem Ipsum</a:t>
            </a:r>
            <a:br>
              <a:rPr lang="da-DK" sz="2000" b="1" dirty="0">
                <a:solidFill>
                  <a:srgbClr val="000000"/>
                </a:solidFill>
                <a:latin typeface="Calibri" charset="0"/>
                <a:ea typeface="Calibri" charset="0"/>
                <a:cs typeface="Calibri" charset="0"/>
              </a:rPr>
            </a:br>
            <a:r>
              <a:rPr lang="da-DK" sz="2000" b="1" dirty="0">
                <a:solidFill>
                  <a:srgbClr val="000000"/>
                </a:solidFill>
                <a:latin typeface="Calibri" charset="0"/>
                <a:ea typeface="Calibri" charset="0"/>
                <a:cs typeface="Calibri" charset="0"/>
              </a:rPr>
              <a:t>Dolor Sit Amet</a:t>
            </a:r>
            <a:r>
              <a:rPr lang="en-US" sz="2000" b="1" dirty="0">
                <a:solidFill>
                  <a:srgbClr val="000000"/>
                </a:solidFill>
                <a:latin typeface="Calibri" charset="0"/>
                <a:ea typeface="Calibri" charset="0"/>
                <a:cs typeface="Calibri" charset="0"/>
              </a:rPr>
              <a:t/>
            </a:r>
            <a:br>
              <a:rPr lang="en-US" sz="2000" b="1" dirty="0">
                <a:solidFill>
                  <a:srgbClr val="000000"/>
                </a:solidFill>
                <a:latin typeface="Calibri" charset="0"/>
                <a:ea typeface="Calibri" charset="0"/>
                <a:cs typeface="Calibri" charset="0"/>
              </a:rPr>
            </a:br>
            <a:r>
              <a:rPr lang="en-US" sz="1400" dirty="0">
                <a:solidFill>
                  <a:srgbClr val="000000"/>
                </a:solidFill>
                <a:latin typeface="Calibri" charset="0"/>
                <a:ea typeface="Calibri" charset="0"/>
                <a:cs typeface="Calibri" charset="0"/>
              </a:rPr>
              <a:t/>
            </a:r>
            <a:br>
              <a:rPr lang="en-US" sz="1400" dirty="0">
                <a:solidFill>
                  <a:srgbClr val="000000"/>
                </a:solidFill>
                <a:latin typeface="Calibri" charset="0"/>
                <a:ea typeface="Calibri" charset="0"/>
                <a:cs typeface="Calibri" charset="0"/>
              </a:rPr>
            </a:b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Pellentesque</a:t>
            </a:r>
            <a:r>
              <a:rPr lang="en-US" sz="1400" dirty="0">
                <a:solidFill>
                  <a:srgbClr val="000000"/>
                </a:solidFill>
                <a:latin typeface="Calibri Light" charset="0"/>
                <a:ea typeface="Calibri Light" charset="0"/>
                <a:cs typeface="Calibri Light" charset="0"/>
              </a:rPr>
              <a:t> vitae </a:t>
            </a:r>
            <a:r>
              <a:rPr lang="en-US" sz="1400" dirty="0" err="1">
                <a:solidFill>
                  <a:srgbClr val="000000"/>
                </a:solidFill>
                <a:latin typeface="Calibri Light" charset="0"/>
                <a:ea typeface="Calibri Light" charset="0"/>
                <a:cs typeface="Calibri Light" charset="0"/>
              </a:rPr>
              <a:t>nisl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varius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pretium</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eros</a:t>
            </a:r>
            <a:r>
              <a:rPr lang="en-US" sz="1400" dirty="0">
                <a:solidFill>
                  <a:srgbClr val="000000"/>
                </a:solidFill>
                <a:latin typeface="Calibri Light" charset="0"/>
                <a:ea typeface="Calibri Light" charset="0"/>
                <a:cs typeface="Calibri Light" charset="0"/>
              </a:rPr>
              <a:t> ac, </a:t>
            </a:r>
            <a:r>
              <a:rPr lang="en-US" sz="1400" dirty="0" err="1">
                <a:solidFill>
                  <a:srgbClr val="000000"/>
                </a:solidFill>
                <a:latin typeface="Calibri Light" charset="0"/>
                <a:ea typeface="Calibri Light" charset="0"/>
                <a:cs typeface="Calibri Light" charset="0"/>
              </a:rPr>
              <a:t>suscipit</a:t>
            </a:r>
            <a:r>
              <a:rPr lang="en-US" sz="1400" dirty="0">
                <a:solidFill>
                  <a:srgbClr val="000000"/>
                </a:solidFill>
                <a:latin typeface="Calibri Light" charset="0"/>
                <a:ea typeface="Calibri Light" charset="0"/>
                <a:cs typeface="Calibri Light" charset="0"/>
              </a:rPr>
              <a:t> dui. Pelle </a:t>
            </a:r>
            <a:r>
              <a:rPr lang="en-US" sz="1400" dirty="0" err="1">
                <a:solidFill>
                  <a:srgbClr val="000000"/>
                </a:solidFill>
                <a:latin typeface="Calibri Light" charset="0"/>
                <a:ea typeface="Calibri Light" charset="0"/>
                <a:cs typeface="Calibri Light" charset="0"/>
              </a:rPr>
              <a:t>osso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ntesque</a:t>
            </a:r>
            <a:r>
              <a:rPr lang="en-US" sz="1400" dirty="0">
                <a:solidFill>
                  <a:srgbClr val="000000"/>
                </a:solidFill>
                <a:latin typeface="Calibri Light" charset="0"/>
                <a:ea typeface="Calibri Light" charset="0"/>
                <a:cs typeface="Calibri Light" charset="0"/>
              </a:rPr>
              <a:t> a </a:t>
            </a:r>
            <a:r>
              <a:rPr lang="en-US" sz="1400" dirty="0" err="1">
                <a:solidFill>
                  <a:srgbClr val="000000"/>
                </a:solidFill>
                <a:latin typeface="Calibri Light" charset="0"/>
                <a:ea typeface="Calibri Light" charset="0"/>
                <a:cs typeface="Calibri Light" charset="0"/>
              </a:rPr>
              <a:t>odio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commodo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porttitor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nulla</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vel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purus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Aliquam</a:t>
            </a:r>
            <a:r>
              <a:rPr lang="en-US" sz="1400" dirty="0">
                <a:solidFill>
                  <a:srgbClr val="000000"/>
                </a:solidFill>
                <a:latin typeface="Calibri Light" charset="0"/>
                <a:ea typeface="Calibri Light" charset="0"/>
                <a:cs typeface="Calibri Light" charset="0"/>
              </a:rPr>
              <a:t> era </a:t>
            </a:r>
            <a:r>
              <a:rPr lang="en-US" sz="1400" dirty="0" err="1">
                <a:solidFill>
                  <a:srgbClr val="000000"/>
                </a:solidFill>
                <a:latin typeface="Calibri Light" charset="0"/>
                <a:ea typeface="Calibri Light" charset="0"/>
                <a:cs typeface="Calibri Light" charset="0"/>
              </a:rPr>
              <a:t>volutpat</a:t>
            </a:r>
            <a:r>
              <a:rPr lang="en-US" sz="1400" dirty="0">
                <a:solidFill>
                  <a:srgbClr val="000000"/>
                </a:solidFill>
                <a:latin typeface="Calibri Light" charset="0"/>
                <a:ea typeface="Calibri Light" charset="0"/>
                <a:cs typeface="Calibri Light" charset="0"/>
              </a:rPr>
              <a:t>. </a:t>
            </a:r>
          </a:p>
          <a:p>
            <a:pPr marL="0" lvl="0" indent="0" defTabSz="609585">
              <a:spcBef>
                <a:spcPts val="0"/>
              </a:spcBef>
              <a:buNone/>
            </a:pPr>
            <a:endParaRPr lang="en-US" sz="1400" dirty="0">
              <a:solidFill>
                <a:srgbClr val="000000"/>
              </a:solidFill>
              <a:latin typeface="Calibri Light" charset="0"/>
              <a:ea typeface="Calibri Light" charset="0"/>
              <a:cs typeface="Calibri Light" charset="0"/>
            </a:endParaRPr>
          </a:p>
          <a:p>
            <a:pPr marL="0" lvl="0" indent="0" defTabSz="609585">
              <a:spcBef>
                <a:spcPts val="0"/>
              </a:spcBef>
              <a:buNone/>
            </a:pP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a:t>
            </a:r>
          </a:p>
        </p:txBody>
      </p:sp>
      <p:sp>
        <p:nvSpPr>
          <p:cNvPr id="11" name="Espace réservé du texte 10"/>
          <p:cNvSpPr>
            <a:spLocks noGrp="1"/>
          </p:cNvSpPr>
          <p:nvPr>
            <p:ph type="body" sz="quarter" idx="4294967295"/>
          </p:nvPr>
        </p:nvSpPr>
        <p:spPr>
          <a:xfrm>
            <a:off x="6302930" y="2669756"/>
            <a:ext cx="2692026" cy="3167021"/>
          </a:xfrm>
          <a:prstGeom prst="rect">
            <a:avLst/>
          </a:prstGeom>
        </p:spPr>
        <p:txBody>
          <a:bodyPr/>
          <a:lstStyle/>
          <a:p>
            <a:pPr marL="0" lvl="0" indent="0" defTabSz="609585">
              <a:spcBef>
                <a:spcPts val="0"/>
              </a:spcBef>
              <a:buNone/>
            </a:pPr>
            <a:r>
              <a:rPr lang="da-DK" sz="2000" b="1" dirty="0">
                <a:solidFill>
                  <a:srgbClr val="000000"/>
                </a:solidFill>
                <a:latin typeface="Calibri" charset="0"/>
                <a:ea typeface="Calibri" charset="0"/>
                <a:cs typeface="Calibri" charset="0"/>
              </a:rPr>
              <a:t>Lorem Ipsum</a:t>
            </a:r>
            <a:br>
              <a:rPr lang="da-DK" sz="2000" b="1" dirty="0">
                <a:solidFill>
                  <a:srgbClr val="000000"/>
                </a:solidFill>
                <a:latin typeface="Calibri" charset="0"/>
                <a:ea typeface="Calibri" charset="0"/>
                <a:cs typeface="Calibri" charset="0"/>
              </a:rPr>
            </a:br>
            <a:r>
              <a:rPr lang="da-DK" sz="2000" b="1" dirty="0">
                <a:solidFill>
                  <a:srgbClr val="000000"/>
                </a:solidFill>
                <a:latin typeface="Calibri" charset="0"/>
                <a:ea typeface="Calibri" charset="0"/>
                <a:cs typeface="Calibri" charset="0"/>
              </a:rPr>
              <a:t>Dolor Sit Amet</a:t>
            </a:r>
            <a:r>
              <a:rPr lang="en-US" sz="2000" b="1" dirty="0">
                <a:solidFill>
                  <a:srgbClr val="000000"/>
                </a:solidFill>
                <a:latin typeface="Calibri" charset="0"/>
                <a:ea typeface="Calibri" charset="0"/>
                <a:cs typeface="Calibri" charset="0"/>
              </a:rPr>
              <a:t/>
            </a:r>
            <a:br>
              <a:rPr lang="en-US" sz="2000" b="1" dirty="0">
                <a:solidFill>
                  <a:srgbClr val="000000"/>
                </a:solidFill>
                <a:latin typeface="Calibri" charset="0"/>
                <a:ea typeface="Calibri" charset="0"/>
                <a:cs typeface="Calibri" charset="0"/>
              </a:rPr>
            </a:br>
            <a:r>
              <a:rPr lang="en-US" sz="1400" dirty="0">
                <a:solidFill>
                  <a:srgbClr val="000000"/>
                </a:solidFill>
                <a:latin typeface="Calibri" charset="0"/>
                <a:ea typeface="Calibri" charset="0"/>
                <a:cs typeface="Calibri" charset="0"/>
              </a:rPr>
              <a:t/>
            </a:r>
            <a:br>
              <a:rPr lang="en-US" sz="1400" dirty="0">
                <a:solidFill>
                  <a:srgbClr val="000000"/>
                </a:solidFill>
                <a:latin typeface="Calibri" charset="0"/>
                <a:ea typeface="Calibri" charset="0"/>
                <a:cs typeface="Calibri" charset="0"/>
              </a:rPr>
            </a:b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Pellentesque</a:t>
            </a:r>
            <a:r>
              <a:rPr lang="en-US" sz="1400" dirty="0">
                <a:solidFill>
                  <a:srgbClr val="000000"/>
                </a:solidFill>
                <a:latin typeface="Calibri Light" charset="0"/>
                <a:ea typeface="Calibri Light" charset="0"/>
                <a:cs typeface="Calibri Light" charset="0"/>
              </a:rPr>
              <a:t> vitae </a:t>
            </a:r>
            <a:r>
              <a:rPr lang="en-US" sz="1400" dirty="0" err="1">
                <a:solidFill>
                  <a:srgbClr val="000000"/>
                </a:solidFill>
                <a:latin typeface="Calibri Light" charset="0"/>
                <a:ea typeface="Calibri Light" charset="0"/>
                <a:cs typeface="Calibri Light" charset="0"/>
              </a:rPr>
              <a:t>nisl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varius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pretium</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eros</a:t>
            </a:r>
            <a:r>
              <a:rPr lang="en-US" sz="1400" dirty="0">
                <a:solidFill>
                  <a:srgbClr val="000000"/>
                </a:solidFill>
                <a:latin typeface="Calibri Light" charset="0"/>
                <a:ea typeface="Calibri Light" charset="0"/>
                <a:cs typeface="Calibri Light" charset="0"/>
              </a:rPr>
              <a:t> ac, </a:t>
            </a:r>
            <a:r>
              <a:rPr lang="en-US" sz="1400" dirty="0" err="1">
                <a:solidFill>
                  <a:srgbClr val="000000"/>
                </a:solidFill>
                <a:latin typeface="Calibri Light" charset="0"/>
                <a:ea typeface="Calibri Light" charset="0"/>
                <a:cs typeface="Calibri Light" charset="0"/>
              </a:rPr>
              <a:t>suscipit</a:t>
            </a:r>
            <a:r>
              <a:rPr lang="en-US" sz="1400" dirty="0">
                <a:solidFill>
                  <a:srgbClr val="000000"/>
                </a:solidFill>
                <a:latin typeface="Calibri Light" charset="0"/>
                <a:ea typeface="Calibri Light" charset="0"/>
                <a:cs typeface="Calibri Light" charset="0"/>
              </a:rPr>
              <a:t> dui. Pelle </a:t>
            </a:r>
            <a:r>
              <a:rPr lang="en-US" sz="1400" dirty="0" err="1">
                <a:solidFill>
                  <a:srgbClr val="000000"/>
                </a:solidFill>
                <a:latin typeface="Calibri Light" charset="0"/>
                <a:ea typeface="Calibri Light" charset="0"/>
                <a:cs typeface="Calibri Light" charset="0"/>
              </a:rPr>
              <a:t>osso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ntesque</a:t>
            </a:r>
            <a:r>
              <a:rPr lang="en-US" sz="1400" dirty="0">
                <a:solidFill>
                  <a:srgbClr val="000000"/>
                </a:solidFill>
                <a:latin typeface="Calibri Light" charset="0"/>
                <a:ea typeface="Calibri Light" charset="0"/>
                <a:cs typeface="Calibri Light" charset="0"/>
              </a:rPr>
              <a:t> a </a:t>
            </a:r>
            <a:r>
              <a:rPr lang="en-US" sz="1400" dirty="0" err="1">
                <a:solidFill>
                  <a:srgbClr val="000000"/>
                </a:solidFill>
                <a:latin typeface="Calibri Light" charset="0"/>
                <a:ea typeface="Calibri Light" charset="0"/>
                <a:cs typeface="Calibri Light" charset="0"/>
              </a:rPr>
              <a:t>odio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commodo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porttitor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nulla</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vel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purus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Aliquam</a:t>
            </a:r>
            <a:r>
              <a:rPr lang="en-US" sz="1400" dirty="0">
                <a:solidFill>
                  <a:srgbClr val="000000"/>
                </a:solidFill>
                <a:latin typeface="Calibri Light" charset="0"/>
                <a:ea typeface="Calibri Light" charset="0"/>
                <a:cs typeface="Calibri Light" charset="0"/>
              </a:rPr>
              <a:t> era </a:t>
            </a:r>
            <a:r>
              <a:rPr lang="en-US" sz="1400" dirty="0" err="1">
                <a:solidFill>
                  <a:srgbClr val="000000"/>
                </a:solidFill>
                <a:latin typeface="Calibri Light" charset="0"/>
                <a:ea typeface="Calibri Light" charset="0"/>
                <a:cs typeface="Calibri Light" charset="0"/>
              </a:rPr>
              <a:t>volutpat</a:t>
            </a:r>
            <a:r>
              <a:rPr lang="en-US" sz="1400" dirty="0">
                <a:solidFill>
                  <a:srgbClr val="000000"/>
                </a:solidFill>
                <a:latin typeface="Calibri Light" charset="0"/>
                <a:ea typeface="Calibri Light" charset="0"/>
                <a:cs typeface="Calibri Light" charset="0"/>
              </a:rPr>
              <a:t>. </a:t>
            </a:r>
          </a:p>
          <a:p>
            <a:pPr marL="0" lvl="0" indent="0" defTabSz="609585">
              <a:spcBef>
                <a:spcPts val="0"/>
              </a:spcBef>
              <a:buNone/>
            </a:pPr>
            <a:endParaRPr lang="en-US" sz="1400" dirty="0">
              <a:solidFill>
                <a:srgbClr val="000000"/>
              </a:solidFill>
              <a:latin typeface="Calibri Light" charset="0"/>
              <a:ea typeface="Calibri Light" charset="0"/>
              <a:cs typeface="Calibri Light" charset="0"/>
            </a:endParaRPr>
          </a:p>
          <a:p>
            <a:pPr marL="0" lvl="0" indent="0" defTabSz="609585">
              <a:spcBef>
                <a:spcPts val="0"/>
              </a:spcBef>
              <a:buNone/>
            </a:pP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a:t>
            </a:r>
          </a:p>
        </p:txBody>
      </p:sp>
      <p:sp>
        <p:nvSpPr>
          <p:cNvPr id="12" name="Espace réservé du texte 11"/>
          <p:cNvSpPr>
            <a:spLocks noGrp="1"/>
          </p:cNvSpPr>
          <p:nvPr>
            <p:ph type="body" sz="quarter" idx="4294967295"/>
          </p:nvPr>
        </p:nvSpPr>
        <p:spPr>
          <a:xfrm>
            <a:off x="9184635" y="2669756"/>
            <a:ext cx="2692026" cy="3167021"/>
          </a:xfrm>
          <a:prstGeom prst="rect">
            <a:avLst/>
          </a:prstGeom>
        </p:spPr>
        <p:txBody>
          <a:bodyPr/>
          <a:lstStyle/>
          <a:p>
            <a:pPr marL="0" lvl="0" indent="0" defTabSz="609585">
              <a:spcBef>
                <a:spcPts val="0"/>
              </a:spcBef>
              <a:buNone/>
            </a:pPr>
            <a:r>
              <a:rPr lang="da-DK" sz="2000" b="1" dirty="0">
                <a:solidFill>
                  <a:srgbClr val="000000"/>
                </a:solidFill>
                <a:latin typeface="Calibri" charset="0"/>
                <a:ea typeface="Calibri" charset="0"/>
                <a:cs typeface="Calibri" charset="0"/>
              </a:rPr>
              <a:t>Lorem Ipsum</a:t>
            </a:r>
            <a:br>
              <a:rPr lang="da-DK" sz="2000" b="1" dirty="0">
                <a:solidFill>
                  <a:srgbClr val="000000"/>
                </a:solidFill>
                <a:latin typeface="Calibri" charset="0"/>
                <a:ea typeface="Calibri" charset="0"/>
                <a:cs typeface="Calibri" charset="0"/>
              </a:rPr>
            </a:br>
            <a:r>
              <a:rPr lang="da-DK" sz="2000" b="1" dirty="0">
                <a:solidFill>
                  <a:srgbClr val="000000"/>
                </a:solidFill>
                <a:latin typeface="Calibri" charset="0"/>
                <a:ea typeface="Calibri" charset="0"/>
                <a:cs typeface="Calibri" charset="0"/>
              </a:rPr>
              <a:t>Dolor Sit Amet</a:t>
            </a:r>
            <a:r>
              <a:rPr lang="en-US" sz="2000" b="1" dirty="0">
                <a:solidFill>
                  <a:srgbClr val="000000"/>
                </a:solidFill>
                <a:latin typeface="Calibri" charset="0"/>
                <a:ea typeface="Calibri" charset="0"/>
                <a:cs typeface="Calibri" charset="0"/>
              </a:rPr>
              <a:t/>
            </a:r>
            <a:br>
              <a:rPr lang="en-US" sz="2000" b="1" dirty="0">
                <a:solidFill>
                  <a:srgbClr val="000000"/>
                </a:solidFill>
                <a:latin typeface="Calibri" charset="0"/>
                <a:ea typeface="Calibri" charset="0"/>
                <a:cs typeface="Calibri" charset="0"/>
              </a:rPr>
            </a:br>
            <a:r>
              <a:rPr lang="en-US" sz="1400" dirty="0">
                <a:solidFill>
                  <a:srgbClr val="000000"/>
                </a:solidFill>
                <a:latin typeface="Calibri" charset="0"/>
                <a:ea typeface="Calibri" charset="0"/>
                <a:cs typeface="Calibri" charset="0"/>
              </a:rPr>
              <a:t/>
            </a:r>
            <a:br>
              <a:rPr lang="en-US" sz="1400" dirty="0">
                <a:solidFill>
                  <a:srgbClr val="000000"/>
                </a:solidFill>
                <a:latin typeface="Calibri" charset="0"/>
                <a:ea typeface="Calibri" charset="0"/>
                <a:cs typeface="Calibri" charset="0"/>
              </a:rPr>
            </a:b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Pellentesque</a:t>
            </a:r>
            <a:r>
              <a:rPr lang="en-US" sz="1400" dirty="0">
                <a:solidFill>
                  <a:srgbClr val="000000"/>
                </a:solidFill>
                <a:latin typeface="Calibri Light" charset="0"/>
                <a:ea typeface="Calibri Light" charset="0"/>
                <a:cs typeface="Calibri Light" charset="0"/>
              </a:rPr>
              <a:t> vitae </a:t>
            </a:r>
            <a:r>
              <a:rPr lang="en-US" sz="1400" dirty="0" err="1">
                <a:solidFill>
                  <a:srgbClr val="000000"/>
                </a:solidFill>
                <a:latin typeface="Calibri Light" charset="0"/>
                <a:ea typeface="Calibri Light" charset="0"/>
                <a:cs typeface="Calibri Light" charset="0"/>
              </a:rPr>
              <a:t>nisl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varius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pretium</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eros</a:t>
            </a:r>
            <a:r>
              <a:rPr lang="en-US" sz="1400" dirty="0">
                <a:solidFill>
                  <a:srgbClr val="000000"/>
                </a:solidFill>
                <a:latin typeface="Calibri Light" charset="0"/>
                <a:ea typeface="Calibri Light" charset="0"/>
                <a:cs typeface="Calibri Light" charset="0"/>
              </a:rPr>
              <a:t> ac, </a:t>
            </a:r>
            <a:r>
              <a:rPr lang="en-US" sz="1400" dirty="0" err="1">
                <a:solidFill>
                  <a:srgbClr val="000000"/>
                </a:solidFill>
                <a:latin typeface="Calibri Light" charset="0"/>
                <a:ea typeface="Calibri Light" charset="0"/>
                <a:cs typeface="Calibri Light" charset="0"/>
              </a:rPr>
              <a:t>suscipit</a:t>
            </a:r>
            <a:r>
              <a:rPr lang="en-US" sz="1400" dirty="0">
                <a:solidFill>
                  <a:srgbClr val="000000"/>
                </a:solidFill>
                <a:latin typeface="Calibri Light" charset="0"/>
                <a:ea typeface="Calibri Light" charset="0"/>
                <a:cs typeface="Calibri Light" charset="0"/>
              </a:rPr>
              <a:t> dui. Pelle </a:t>
            </a:r>
            <a:r>
              <a:rPr lang="en-US" sz="1400" dirty="0" err="1">
                <a:solidFill>
                  <a:srgbClr val="000000"/>
                </a:solidFill>
                <a:latin typeface="Calibri Light" charset="0"/>
                <a:ea typeface="Calibri Light" charset="0"/>
                <a:cs typeface="Calibri Light" charset="0"/>
              </a:rPr>
              <a:t>osso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ntesque</a:t>
            </a:r>
            <a:r>
              <a:rPr lang="en-US" sz="1400" dirty="0">
                <a:solidFill>
                  <a:srgbClr val="000000"/>
                </a:solidFill>
                <a:latin typeface="Calibri Light" charset="0"/>
                <a:ea typeface="Calibri Light" charset="0"/>
                <a:cs typeface="Calibri Light" charset="0"/>
              </a:rPr>
              <a:t> a </a:t>
            </a:r>
            <a:r>
              <a:rPr lang="en-US" sz="1400" dirty="0" err="1">
                <a:solidFill>
                  <a:srgbClr val="000000"/>
                </a:solidFill>
                <a:latin typeface="Calibri Light" charset="0"/>
                <a:ea typeface="Calibri Light" charset="0"/>
                <a:cs typeface="Calibri Light" charset="0"/>
              </a:rPr>
              <a:t>odio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commodo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porttitor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nulla</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vel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purus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Aliquam</a:t>
            </a:r>
            <a:r>
              <a:rPr lang="en-US" sz="1400" dirty="0">
                <a:solidFill>
                  <a:srgbClr val="000000"/>
                </a:solidFill>
                <a:latin typeface="Calibri Light" charset="0"/>
                <a:ea typeface="Calibri Light" charset="0"/>
                <a:cs typeface="Calibri Light" charset="0"/>
              </a:rPr>
              <a:t> era </a:t>
            </a:r>
            <a:r>
              <a:rPr lang="en-US" sz="1400" dirty="0" err="1">
                <a:solidFill>
                  <a:srgbClr val="000000"/>
                </a:solidFill>
                <a:latin typeface="Calibri Light" charset="0"/>
                <a:ea typeface="Calibri Light" charset="0"/>
                <a:cs typeface="Calibri Light" charset="0"/>
              </a:rPr>
              <a:t>volutpat</a:t>
            </a:r>
            <a:r>
              <a:rPr lang="en-US" sz="1400" dirty="0">
                <a:solidFill>
                  <a:srgbClr val="000000"/>
                </a:solidFill>
                <a:latin typeface="Calibri Light" charset="0"/>
                <a:ea typeface="Calibri Light" charset="0"/>
                <a:cs typeface="Calibri Light" charset="0"/>
              </a:rPr>
              <a:t>. </a:t>
            </a:r>
          </a:p>
          <a:p>
            <a:pPr marL="0" lvl="0" indent="0" defTabSz="609585">
              <a:spcBef>
                <a:spcPts val="0"/>
              </a:spcBef>
              <a:buNone/>
            </a:pPr>
            <a:endParaRPr lang="en-US" sz="1400" dirty="0">
              <a:solidFill>
                <a:srgbClr val="000000"/>
              </a:solidFill>
              <a:latin typeface="Calibri Light" charset="0"/>
              <a:ea typeface="Calibri Light" charset="0"/>
              <a:cs typeface="Calibri Light" charset="0"/>
            </a:endParaRPr>
          </a:p>
          <a:p>
            <a:pPr marL="0" lvl="0" indent="0" defTabSz="609585">
              <a:spcBef>
                <a:spcPts val="0"/>
              </a:spcBef>
              <a:buNone/>
            </a:pP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a:t>
            </a:r>
          </a:p>
        </p:txBody>
      </p:sp>
      <p:cxnSp>
        <p:nvCxnSpPr>
          <p:cNvPr id="13" name="Connecteur droit 12"/>
          <p:cNvCxnSpPr/>
          <p:nvPr/>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16" name="Espace réservé du texte 3"/>
          <p:cNvSpPr>
            <a:spLocks noGrp="1"/>
          </p:cNvSpPr>
          <p:nvPr>
            <p:ph type="body" sz="quarter" idx="4294967295"/>
          </p:nvPr>
        </p:nvSpPr>
        <p:spPr>
          <a:xfrm>
            <a:off x="539522" y="2669756"/>
            <a:ext cx="2692026" cy="3250121"/>
          </a:xfrm>
          <a:prstGeom prst="rect">
            <a:avLst/>
          </a:prstGeom>
        </p:spPr>
        <p:txBody>
          <a:bodyPr/>
          <a:lstStyle/>
          <a:p>
            <a:pPr marL="0" lvl="0" indent="0" defTabSz="609585">
              <a:spcBef>
                <a:spcPts val="0"/>
              </a:spcBef>
              <a:buNone/>
            </a:pPr>
            <a:r>
              <a:rPr lang="da-DK" sz="2000" b="1" dirty="0">
                <a:solidFill>
                  <a:srgbClr val="000000"/>
                </a:solidFill>
                <a:latin typeface="Calibri" charset="0"/>
                <a:ea typeface="Calibri" charset="0"/>
                <a:cs typeface="Calibri" charset="0"/>
              </a:rPr>
              <a:t>Lorem Ipsum</a:t>
            </a:r>
            <a:br>
              <a:rPr lang="da-DK" sz="2000" b="1" dirty="0">
                <a:solidFill>
                  <a:srgbClr val="000000"/>
                </a:solidFill>
                <a:latin typeface="Calibri" charset="0"/>
                <a:ea typeface="Calibri" charset="0"/>
                <a:cs typeface="Calibri" charset="0"/>
              </a:rPr>
            </a:br>
            <a:r>
              <a:rPr lang="da-DK" sz="2000" b="1" dirty="0">
                <a:solidFill>
                  <a:srgbClr val="000000"/>
                </a:solidFill>
                <a:latin typeface="Calibri" charset="0"/>
                <a:ea typeface="Calibri" charset="0"/>
                <a:cs typeface="Calibri" charset="0"/>
              </a:rPr>
              <a:t>Dolor Sit Amet</a:t>
            </a:r>
            <a:r>
              <a:rPr lang="en-US" sz="2000" b="1" dirty="0">
                <a:solidFill>
                  <a:srgbClr val="000000"/>
                </a:solidFill>
                <a:latin typeface="Calibri" charset="0"/>
                <a:ea typeface="Calibri" charset="0"/>
                <a:cs typeface="Calibri" charset="0"/>
              </a:rPr>
              <a:t/>
            </a:r>
            <a:br>
              <a:rPr lang="en-US" sz="2000" b="1" dirty="0">
                <a:solidFill>
                  <a:srgbClr val="000000"/>
                </a:solidFill>
                <a:latin typeface="Calibri" charset="0"/>
                <a:ea typeface="Calibri" charset="0"/>
                <a:cs typeface="Calibri" charset="0"/>
              </a:rPr>
            </a:br>
            <a:r>
              <a:rPr lang="en-US" sz="1400" dirty="0">
                <a:solidFill>
                  <a:srgbClr val="000000"/>
                </a:solidFill>
                <a:latin typeface="Calibri" charset="0"/>
                <a:ea typeface="Calibri" charset="0"/>
                <a:cs typeface="Calibri" charset="0"/>
              </a:rPr>
              <a:t/>
            </a:r>
            <a:br>
              <a:rPr lang="en-US" sz="1400" dirty="0">
                <a:solidFill>
                  <a:srgbClr val="000000"/>
                </a:solidFill>
                <a:latin typeface="Calibri" charset="0"/>
                <a:ea typeface="Calibri" charset="0"/>
                <a:cs typeface="Calibri" charset="0"/>
              </a:rPr>
            </a:b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Pellentesque</a:t>
            </a:r>
            <a:r>
              <a:rPr lang="en-US" sz="1400" dirty="0">
                <a:solidFill>
                  <a:srgbClr val="000000"/>
                </a:solidFill>
                <a:latin typeface="Calibri Light" charset="0"/>
                <a:ea typeface="Calibri Light" charset="0"/>
                <a:cs typeface="Calibri Light" charset="0"/>
              </a:rPr>
              <a:t> vitae </a:t>
            </a:r>
            <a:r>
              <a:rPr lang="en-US" sz="1400" dirty="0" err="1">
                <a:solidFill>
                  <a:srgbClr val="000000"/>
                </a:solidFill>
                <a:latin typeface="Calibri Light" charset="0"/>
                <a:ea typeface="Calibri Light" charset="0"/>
                <a:cs typeface="Calibri Light" charset="0"/>
              </a:rPr>
              <a:t>nisl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varius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pretium</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eros</a:t>
            </a:r>
            <a:r>
              <a:rPr lang="en-US" sz="1400" dirty="0">
                <a:solidFill>
                  <a:srgbClr val="000000"/>
                </a:solidFill>
                <a:latin typeface="Calibri Light" charset="0"/>
                <a:ea typeface="Calibri Light" charset="0"/>
                <a:cs typeface="Calibri Light" charset="0"/>
              </a:rPr>
              <a:t> ac, </a:t>
            </a:r>
            <a:r>
              <a:rPr lang="en-US" sz="1400" dirty="0" err="1">
                <a:solidFill>
                  <a:srgbClr val="000000"/>
                </a:solidFill>
                <a:latin typeface="Calibri Light" charset="0"/>
                <a:ea typeface="Calibri Light" charset="0"/>
                <a:cs typeface="Calibri Light" charset="0"/>
              </a:rPr>
              <a:t>suscipit</a:t>
            </a:r>
            <a:r>
              <a:rPr lang="en-US" sz="1400" dirty="0">
                <a:solidFill>
                  <a:srgbClr val="000000"/>
                </a:solidFill>
                <a:latin typeface="Calibri Light" charset="0"/>
                <a:ea typeface="Calibri Light" charset="0"/>
                <a:cs typeface="Calibri Light" charset="0"/>
              </a:rPr>
              <a:t> dui. Pelle </a:t>
            </a:r>
            <a:r>
              <a:rPr lang="en-US" sz="1400" dirty="0" err="1">
                <a:solidFill>
                  <a:srgbClr val="000000"/>
                </a:solidFill>
                <a:latin typeface="Calibri Light" charset="0"/>
                <a:ea typeface="Calibri Light" charset="0"/>
                <a:cs typeface="Calibri Light" charset="0"/>
              </a:rPr>
              <a:t>osso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ntesque</a:t>
            </a:r>
            <a:r>
              <a:rPr lang="en-US" sz="1400" dirty="0">
                <a:solidFill>
                  <a:srgbClr val="000000"/>
                </a:solidFill>
                <a:latin typeface="Calibri Light" charset="0"/>
                <a:ea typeface="Calibri Light" charset="0"/>
                <a:cs typeface="Calibri Light" charset="0"/>
              </a:rPr>
              <a:t> a </a:t>
            </a:r>
            <a:r>
              <a:rPr lang="en-US" sz="1400" dirty="0" err="1">
                <a:solidFill>
                  <a:srgbClr val="000000"/>
                </a:solidFill>
                <a:latin typeface="Calibri Light" charset="0"/>
                <a:ea typeface="Calibri Light" charset="0"/>
                <a:cs typeface="Calibri Light" charset="0"/>
              </a:rPr>
              <a:t>odio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commodo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porttitor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nulla</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vel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purus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Aliquam</a:t>
            </a:r>
            <a:r>
              <a:rPr lang="en-US" sz="1400" dirty="0">
                <a:solidFill>
                  <a:srgbClr val="000000"/>
                </a:solidFill>
                <a:latin typeface="Calibri Light" charset="0"/>
                <a:ea typeface="Calibri Light" charset="0"/>
                <a:cs typeface="Calibri Light" charset="0"/>
              </a:rPr>
              <a:t> era </a:t>
            </a:r>
            <a:r>
              <a:rPr lang="en-US" sz="1400" dirty="0" err="1">
                <a:solidFill>
                  <a:srgbClr val="000000"/>
                </a:solidFill>
                <a:latin typeface="Calibri Light" charset="0"/>
                <a:ea typeface="Calibri Light" charset="0"/>
                <a:cs typeface="Calibri Light" charset="0"/>
              </a:rPr>
              <a:t>volutpat</a:t>
            </a:r>
            <a:r>
              <a:rPr lang="en-US" sz="1400" dirty="0">
                <a:solidFill>
                  <a:srgbClr val="000000"/>
                </a:solidFill>
                <a:latin typeface="Calibri Light" charset="0"/>
                <a:ea typeface="Calibri Light" charset="0"/>
                <a:cs typeface="Calibri Light" charset="0"/>
              </a:rPr>
              <a:t>. </a:t>
            </a:r>
          </a:p>
          <a:p>
            <a:pPr marL="0" lvl="0" indent="0" defTabSz="609585">
              <a:spcBef>
                <a:spcPts val="0"/>
              </a:spcBef>
              <a:buNone/>
            </a:pPr>
            <a:endParaRPr lang="en-US" sz="1400" dirty="0">
              <a:solidFill>
                <a:srgbClr val="000000"/>
              </a:solidFill>
              <a:latin typeface="Calibri Light" charset="0"/>
              <a:ea typeface="Calibri Light" charset="0"/>
              <a:cs typeface="Calibri Light" charset="0"/>
            </a:endParaRPr>
          </a:p>
          <a:p>
            <a:pPr marL="0" lvl="0" indent="0" defTabSz="609585">
              <a:spcBef>
                <a:spcPts val="0"/>
              </a:spcBef>
              <a:buNone/>
            </a:pP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a:t>
            </a:r>
          </a:p>
        </p:txBody>
      </p:sp>
    </p:spTree>
    <p:extLst>
      <p:ext uri="{BB962C8B-B14F-4D97-AF65-F5344CB8AC3E}">
        <p14:creationId xmlns:p14="http://schemas.microsoft.com/office/powerpoint/2010/main" val="137733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Espace réservé pour une image  65"/>
          <p:cNvPicPr>
            <a:picLocks noGrp="1" noChangeAspect="1"/>
          </p:cNvPicPr>
          <p:nvPr>
            <p:ph type="pic" sz="quarter" idx="43"/>
          </p:nvPr>
        </p:nvPicPr>
        <p:blipFill rotWithShape="1">
          <a:blip r:embed="rId2" cstate="screen">
            <a:extLst>
              <a:ext uri="{28A0092B-C50C-407E-A947-70E740481C1C}">
                <a14:useLocalDpi xmlns:a14="http://schemas.microsoft.com/office/drawing/2010/main"/>
              </a:ext>
            </a:extLst>
          </a:blip>
          <a:srcRect t="62" b="62"/>
          <a:stretch/>
        </p:blipFill>
        <p:spPr>
          <a:xfrm flipH="1">
            <a:off x="0" y="1"/>
            <a:ext cx="12192000" cy="2105891"/>
          </a:xfrm>
        </p:spPr>
      </p:pic>
      <p:sp>
        <p:nvSpPr>
          <p:cNvPr id="17" name="Rectangle 16"/>
          <p:cNvSpPr/>
          <p:nvPr/>
        </p:nvSpPr>
        <p:spPr>
          <a:xfrm>
            <a:off x="0" y="1"/>
            <a:ext cx="12192000" cy="2105892"/>
          </a:xfrm>
          <a:prstGeom prst="rect">
            <a:avLst/>
          </a:prstGeom>
          <a:gradFill flip="none" rotWithShape="1">
            <a:gsLst>
              <a:gs pos="0">
                <a:srgbClr val="FF9712">
                  <a:alpha val="80000"/>
                </a:srgbClr>
              </a:gs>
              <a:gs pos="100000">
                <a:srgbClr val="E31837">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itre 55"/>
          <p:cNvSpPr>
            <a:spLocks noGrp="1"/>
          </p:cNvSpPr>
          <p:nvPr>
            <p:ph type="title"/>
          </p:nvPr>
        </p:nvSpPr>
        <p:spPr>
          <a:prstGeom prst="rect">
            <a:avLst/>
          </a:prstGeom>
        </p:spPr>
        <p:txBody>
          <a:bodyPr/>
          <a:lstStyle/>
          <a:p>
            <a:r>
              <a:rPr lang="en-US" dirty="0">
                <a:solidFill>
                  <a:schemeClr val="tx1"/>
                </a:solidFill>
              </a:rPr>
              <a:t>This is Your Title</a:t>
            </a:r>
            <a:br>
              <a:rPr lang="en-US" dirty="0">
                <a:solidFill>
                  <a:schemeClr val="tx1"/>
                </a:solidFill>
              </a:rPr>
            </a:br>
            <a:r>
              <a:rPr lang="en-US" sz="2400" b="0" dirty="0">
                <a:solidFill>
                  <a:schemeClr val="tx1"/>
                </a:solidFill>
                <a:latin typeface="Geogrotesque Sitel Light" charset="0"/>
              </a:rPr>
              <a:t>With a S</a:t>
            </a:r>
            <a:r>
              <a:rPr lang="en-US" sz="2400" b="0" dirty="0">
                <a:solidFill>
                  <a:schemeClr val="tx1"/>
                </a:solidFill>
                <a:latin typeface="Geogrotesque Sitel Light" charset="0"/>
                <a:ea typeface="Geogrotesque Sitel Light" charset="0"/>
                <a:cs typeface="Geogrotesque Sitel Light" charset="0"/>
              </a:rPr>
              <a:t>ubtitle</a:t>
            </a:r>
            <a:endParaRPr lang="en-US" dirty="0">
              <a:solidFill>
                <a:schemeClr val="tx1"/>
              </a:solidFill>
            </a:endParaRPr>
          </a:p>
        </p:txBody>
      </p:sp>
      <p:cxnSp>
        <p:nvCxnSpPr>
          <p:cNvPr id="19" name="Connecteur droit 18"/>
          <p:cNvCxnSpPr/>
          <p:nvPr/>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grpSp>
        <p:nvGrpSpPr>
          <p:cNvPr id="80" name="Grouper 79"/>
          <p:cNvGrpSpPr>
            <a:grpSpLocks noChangeAspect="1"/>
          </p:cNvGrpSpPr>
          <p:nvPr/>
        </p:nvGrpSpPr>
        <p:grpSpPr>
          <a:xfrm>
            <a:off x="1345534" y="2515616"/>
            <a:ext cx="1080000" cy="1080001"/>
            <a:chOff x="1295327" y="2244645"/>
            <a:chExt cx="1196444" cy="1196445"/>
          </a:xfrm>
        </p:grpSpPr>
        <p:sp>
          <p:nvSpPr>
            <p:cNvPr id="81" name="Ellipse 80"/>
            <p:cNvSpPr/>
            <p:nvPr/>
          </p:nvSpPr>
          <p:spPr>
            <a:xfrm rot="10800000">
              <a:off x="1295327" y="2244645"/>
              <a:ext cx="1196444" cy="1196445"/>
            </a:xfrm>
            <a:prstGeom prst="ellipse">
              <a:avLst/>
            </a:prstGeom>
            <a:solidFill>
              <a:schemeClr val="bg1"/>
            </a:solidFill>
            <a:ln w="44450">
              <a:gradFill>
                <a:gsLst>
                  <a:gs pos="0">
                    <a:srgbClr val="E31837"/>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57"/>
            <p:cNvSpPr>
              <a:spLocks noEditPoints="1"/>
            </p:cNvSpPr>
            <p:nvPr/>
          </p:nvSpPr>
          <p:spPr bwMode="auto">
            <a:xfrm>
              <a:off x="1623751" y="2491795"/>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3" name="Grouper 82"/>
          <p:cNvGrpSpPr>
            <a:grpSpLocks noChangeAspect="1"/>
          </p:cNvGrpSpPr>
          <p:nvPr/>
        </p:nvGrpSpPr>
        <p:grpSpPr>
          <a:xfrm>
            <a:off x="4227239" y="2515616"/>
            <a:ext cx="1080000" cy="1080001"/>
            <a:chOff x="1295327" y="2244645"/>
            <a:chExt cx="1196444" cy="1196445"/>
          </a:xfrm>
        </p:grpSpPr>
        <p:sp>
          <p:nvSpPr>
            <p:cNvPr id="84" name="Ellipse 83"/>
            <p:cNvSpPr/>
            <p:nvPr/>
          </p:nvSpPr>
          <p:spPr>
            <a:xfrm rot="10800000">
              <a:off x="1295327" y="2244645"/>
              <a:ext cx="1196444" cy="1196445"/>
            </a:xfrm>
            <a:prstGeom prst="ellipse">
              <a:avLst/>
            </a:prstGeom>
            <a:solidFill>
              <a:schemeClr val="bg1"/>
            </a:solidFill>
            <a:ln w="44450">
              <a:gradFill>
                <a:gsLst>
                  <a:gs pos="0">
                    <a:srgbClr val="E31837"/>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57"/>
            <p:cNvSpPr>
              <a:spLocks noEditPoints="1"/>
            </p:cNvSpPr>
            <p:nvPr/>
          </p:nvSpPr>
          <p:spPr bwMode="auto">
            <a:xfrm>
              <a:off x="1623751" y="2491795"/>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6" name="Grouper 85"/>
          <p:cNvGrpSpPr>
            <a:grpSpLocks noChangeAspect="1"/>
          </p:cNvGrpSpPr>
          <p:nvPr/>
        </p:nvGrpSpPr>
        <p:grpSpPr>
          <a:xfrm>
            <a:off x="7108944" y="2515616"/>
            <a:ext cx="1080000" cy="1080001"/>
            <a:chOff x="1295327" y="2244645"/>
            <a:chExt cx="1196444" cy="1196445"/>
          </a:xfrm>
        </p:grpSpPr>
        <p:sp>
          <p:nvSpPr>
            <p:cNvPr id="87" name="Ellipse 86"/>
            <p:cNvSpPr/>
            <p:nvPr/>
          </p:nvSpPr>
          <p:spPr>
            <a:xfrm rot="10800000">
              <a:off x="1295327" y="2244645"/>
              <a:ext cx="1196444" cy="1196445"/>
            </a:xfrm>
            <a:prstGeom prst="ellipse">
              <a:avLst/>
            </a:prstGeom>
            <a:solidFill>
              <a:schemeClr val="bg1"/>
            </a:solidFill>
            <a:ln w="44450">
              <a:gradFill>
                <a:gsLst>
                  <a:gs pos="0">
                    <a:srgbClr val="E31837"/>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57"/>
            <p:cNvSpPr>
              <a:spLocks noEditPoints="1"/>
            </p:cNvSpPr>
            <p:nvPr/>
          </p:nvSpPr>
          <p:spPr bwMode="auto">
            <a:xfrm>
              <a:off x="1623751" y="2491795"/>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9" name="Grouper 88"/>
          <p:cNvGrpSpPr>
            <a:grpSpLocks noChangeAspect="1"/>
          </p:cNvGrpSpPr>
          <p:nvPr/>
        </p:nvGrpSpPr>
        <p:grpSpPr>
          <a:xfrm>
            <a:off x="9990648" y="2515616"/>
            <a:ext cx="1080000" cy="1080001"/>
            <a:chOff x="1295327" y="2244645"/>
            <a:chExt cx="1196444" cy="1196445"/>
          </a:xfrm>
        </p:grpSpPr>
        <p:sp>
          <p:nvSpPr>
            <p:cNvPr id="90" name="Ellipse 89"/>
            <p:cNvSpPr/>
            <p:nvPr/>
          </p:nvSpPr>
          <p:spPr>
            <a:xfrm rot="10800000">
              <a:off x="1295327" y="2244645"/>
              <a:ext cx="1196444" cy="1196445"/>
            </a:xfrm>
            <a:prstGeom prst="ellipse">
              <a:avLst/>
            </a:prstGeom>
            <a:solidFill>
              <a:schemeClr val="bg1"/>
            </a:solidFill>
            <a:ln w="44450">
              <a:gradFill>
                <a:gsLst>
                  <a:gs pos="0">
                    <a:srgbClr val="E31837"/>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57"/>
            <p:cNvSpPr>
              <a:spLocks noEditPoints="1"/>
            </p:cNvSpPr>
            <p:nvPr/>
          </p:nvSpPr>
          <p:spPr bwMode="auto">
            <a:xfrm>
              <a:off x="1623751" y="2491795"/>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2" name="Espace réservé du texte 22"/>
          <p:cNvSpPr txBox="1">
            <a:spLocks/>
          </p:cNvSpPr>
          <p:nvPr/>
        </p:nvSpPr>
        <p:spPr>
          <a:xfrm>
            <a:off x="539522" y="4437237"/>
            <a:ext cx="2695538" cy="1449628"/>
          </a:xfrm>
          <a:prstGeom prst="rect">
            <a:avLst/>
          </a:prstGeom>
        </p:spPr>
        <p:txBody>
          <a:bodyPr>
            <a:sp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None/>
            </a:pPr>
            <a:r>
              <a:rPr lang="en-US" sz="1400" dirty="0">
                <a:latin typeface="Calibri Light" charset="0"/>
                <a:ea typeface="Calibri Light" charset="0"/>
                <a:cs typeface="Calibri Light" charset="0"/>
              </a:rPr>
              <a:t>Lorem ipsum 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consectetur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adipiscing</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elit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efficitur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pulvinar</a:t>
            </a:r>
            <a:r>
              <a:rPr lang="en-US" sz="1400" dirty="0">
                <a:latin typeface="Calibri Light" charset="0"/>
                <a:ea typeface="Calibri Light" charset="0"/>
                <a:cs typeface="Calibri Light" charset="0"/>
              </a:rPr>
              <a:t> dolor </a:t>
            </a:r>
            <a:r>
              <a:rPr lang="en-US" sz="1400" dirty="0" err="1">
                <a:latin typeface="Calibri Light" charset="0"/>
                <a:ea typeface="Calibri Light" charset="0"/>
                <a:cs typeface="Calibri Light" charset="0"/>
              </a:rPr>
              <a:t>auctor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Pellentesque</a:t>
            </a:r>
            <a:r>
              <a:rPr lang="en-US" sz="1400" dirty="0">
                <a:latin typeface="Calibri Light" charset="0"/>
                <a:ea typeface="Calibri Light" charset="0"/>
                <a:cs typeface="Calibri Light" charset="0"/>
              </a:rPr>
              <a:t> vitae </a:t>
            </a:r>
            <a:r>
              <a:rPr lang="en-US" sz="1400" dirty="0" err="1">
                <a:latin typeface="Calibri Light" charset="0"/>
                <a:ea typeface="Calibri Light" charset="0"/>
                <a:cs typeface="Calibri Light" charset="0"/>
              </a:rPr>
              <a:t>nisl</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varius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eso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pretium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eros</a:t>
            </a:r>
            <a:r>
              <a:rPr lang="en-US" sz="1400" dirty="0">
                <a:latin typeface="Calibri Light" charset="0"/>
                <a:ea typeface="Calibri Light" charset="0"/>
                <a:cs typeface="Calibri Light" charset="0"/>
              </a:rPr>
              <a:t> ac, </a:t>
            </a:r>
            <a:r>
              <a:rPr lang="en-US" sz="1400" dirty="0" err="1">
                <a:latin typeface="Calibri Light" charset="0"/>
                <a:ea typeface="Calibri Light" charset="0"/>
                <a:cs typeface="Calibri Light" charset="0"/>
              </a:rPr>
              <a:t>suscipit</a:t>
            </a:r>
            <a:r>
              <a:rPr lang="en-US" sz="1400" dirty="0">
                <a:latin typeface="Calibri Light" charset="0"/>
                <a:ea typeface="Calibri Light" charset="0"/>
                <a:cs typeface="Calibri Light" charset="0"/>
              </a:rPr>
              <a:t> dui. Pelle </a:t>
            </a:r>
            <a:r>
              <a:rPr lang="en-US" sz="1400" dirty="0" err="1">
                <a:latin typeface="Calibri Light" charset="0"/>
                <a:ea typeface="Calibri Light" charset="0"/>
                <a:cs typeface="Calibri Light" charset="0"/>
              </a:rPr>
              <a:t>osso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ntesque</a:t>
            </a:r>
            <a:r>
              <a:rPr lang="en-US" sz="1400" dirty="0">
                <a:latin typeface="Calibri Light" charset="0"/>
                <a:ea typeface="Calibri Light" charset="0"/>
                <a:cs typeface="Calibri Light" charset="0"/>
              </a:rPr>
              <a:t> a </a:t>
            </a:r>
            <a:r>
              <a:rPr lang="en-US" sz="1400" dirty="0" err="1">
                <a:latin typeface="Calibri Light" charset="0"/>
                <a:ea typeface="Calibri Light" charset="0"/>
                <a:cs typeface="Calibri Light" charset="0"/>
              </a:rPr>
              <a:t>odio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commodo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porttitor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nulla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vel</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pulvinar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purus</a:t>
            </a:r>
            <a:r>
              <a:rPr lang="en-US" sz="1400" dirty="0">
                <a:latin typeface="Calibri Light" charset="0"/>
                <a:ea typeface="Calibri Light" charset="0"/>
                <a:cs typeface="Calibri Light" charset="0"/>
              </a:rPr>
              <a:t>.</a:t>
            </a:r>
          </a:p>
        </p:txBody>
      </p:sp>
      <p:sp>
        <p:nvSpPr>
          <p:cNvPr id="93" name="Espace réservé du texte 22"/>
          <p:cNvSpPr txBox="1">
            <a:spLocks/>
          </p:cNvSpPr>
          <p:nvPr/>
        </p:nvSpPr>
        <p:spPr>
          <a:xfrm>
            <a:off x="3421227" y="4437237"/>
            <a:ext cx="2695538" cy="1449628"/>
          </a:xfrm>
          <a:prstGeom prst="rect">
            <a:avLst/>
          </a:prstGeom>
        </p:spPr>
        <p:txBody>
          <a:bodyPr>
            <a:sp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None/>
            </a:pPr>
            <a:r>
              <a:rPr lang="en-US" sz="1400" dirty="0">
                <a:latin typeface="Calibri Light" charset="0"/>
                <a:ea typeface="Calibri Light" charset="0"/>
                <a:cs typeface="Calibri Light" charset="0"/>
              </a:rPr>
              <a:t>Lorem ipsum 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consectetur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adipiscing</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elit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efficitur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pulvinar</a:t>
            </a:r>
            <a:r>
              <a:rPr lang="en-US" sz="1400" dirty="0">
                <a:latin typeface="Calibri Light" charset="0"/>
                <a:ea typeface="Calibri Light" charset="0"/>
                <a:cs typeface="Calibri Light" charset="0"/>
              </a:rPr>
              <a:t> dolor </a:t>
            </a:r>
            <a:r>
              <a:rPr lang="en-US" sz="1400" dirty="0" err="1">
                <a:latin typeface="Calibri Light" charset="0"/>
                <a:ea typeface="Calibri Light" charset="0"/>
                <a:cs typeface="Calibri Light" charset="0"/>
              </a:rPr>
              <a:t>auctor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Pellentesque</a:t>
            </a:r>
            <a:r>
              <a:rPr lang="en-US" sz="1400" dirty="0">
                <a:latin typeface="Calibri Light" charset="0"/>
                <a:ea typeface="Calibri Light" charset="0"/>
                <a:cs typeface="Calibri Light" charset="0"/>
              </a:rPr>
              <a:t> vitae </a:t>
            </a:r>
            <a:r>
              <a:rPr lang="en-US" sz="1400" dirty="0" err="1">
                <a:latin typeface="Calibri Light" charset="0"/>
                <a:ea typeface="Calibri Light" charset="0"/>
                <a:cs typeface="Calibri Light" charset="0"/>
              </a:rPr>
              <a:t>nisl</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varius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eso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pretium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eros</a:t>
            </a:r>
            <a:r>
              <a:rPr lang="en-US" sz="1400" dirty="0">
                <a:latin typeface="Calibri Light" charset="0"/>
                <a:ea typeface="Calibri Light" charset="0"/>
                <a:cs typeface="Calibri Light" charset="0"/>
              </a:rPr>
              <a:t> ac, </a:t>
            </a:r>
            <a:r>
              <a:rPr lang="en-US" sz="1400" dirty="0" err="1">
                <a:latin typeface="Calibri Light" charset="0"/>
                <a:ea typeface="Calibri Light" charset="0"/>
                <a:cs typeface="Calibri Light" charset="0"/>
              </a:rPr>
              <a:t>suscipit</a:t>
            </a:r>
            <a:r>
              <a:rPr lang="en-US" sz="1400" dirty="0">
                <a:latin typeface="Calibri Light" charset="0"/>
                <a:ea typeface="Calibri Light" charset="0"/>
                <a:cs typeface="Calibri Light" charset="0"/>
              </a:rPr>
              <a:t> dui. Pelle </a:t>
            </a:r>
            <a:r>
              <a:rPr lang="en-US" sz="1400" dirty="0" err="1">
                <a:latin typeface="Calibri Light" charset="0"/>
                <a:ea typeface="Calibri Light" charset="0"/>
                <a:cs typeface="Calibri Light" charset="0"/>
              </a:rPr>
              <a:t>osso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ntesque</a:t>
            </a:r>
            <a:r>
              <a:rPr lang="en-US" sz="1400" dirty="0">
                <a:latin typeface="Calibri Light" charset="0"/>
                <a:ea typeface="Calibri Light" charset="0"/>
                <a:cs typeface="Calibri Light" charset="0"/>
              </a:rPr>
              <a:t> a </a:t>
            </a:r>
            <a:r>
              <a:rPr lang="en-US" sz="1400" dirty="0" err="1">
                <a:latin typeface="Calibri Light" charset="0"/>
                <a:ea typeface="Calibri Light" charset="0"/>
                <a:cs typeface="Calibri Light" charset="0"/>
              </a:rPr>
              <a:t>odio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commodo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porttitor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nulla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vel</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pulvinar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purus</a:t>
            </a:r>
            <a:r>
              <a:rPr lang="en-US" sz="1400" dirty="0">
                <a:latin typeface="Calibri Light" charset="0"/>
                <a:ea typeface="Calibri Light" charset="0"/>
                <a:cs typeface="Calibri Light" charset="0"/>
              </a:rPr>
              <a:t>.</a:t>
            </a:r>
          </a:p>
        </p:txBody>
      </p:sp>
      <p:sp>
        <p:nvSpPr>
          <p:cNvPr id="94" name="Espace réservé du texte 22"/>
          <p:cNvSpPr txBox="1">
            <a:spLocks/>
          </p:cNvSpPr>
          <p:nvPr/>
        </p:nvSpPr>
        <p:spPr>
          <a:xfrm>
            <a:off x="6302932" y="4437237"/>
            <a:ext cx="2695538" cy="1449628"/>
          </a:xfrm>
          <a:prstGeom prst="rect">
            <a:avLst/>
          </a:prstGeom>
        </p:spPr>
        <p:txBody>
          <a:bodyPr>
            <a:sp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None/>
            </a:pPr>
            <a:r>
              <a:rPr lang="en-US" sz="1400" dirty="0">
                <a:latin typeface="Calibri Light" charset="0"/>
                <a:ea typeface="Calibri Light" charset="0"/>
                <a:cs typeface="Calibri Light" charset="0"/>
              </a:rPr>
              <a:t>Lorem ipsum 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consectetur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adipiscing</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elit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efficitur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pulvinar</a:t>
            </a:r>
            <a:r>
              <a:rPr lang="en-US" sz="1400" dirty="0">
                <a:latin typeface="Calibri Light" charset="0"/>
                <a:ea typeface="Calibri Light" charset="0"/>
                <a:cs typeface="Calibri Light" charset="0"/>
              </a:rPr>
              <a:t> dolor </a:t>
            </a:r>
            <a:r>
              <a:rPr lang="en-US" sz="1400" dirty="0" err="1">
                <a:latin typeface="Calibri Light" charset="0"/>
                <a:ea typeface="Calibri Light" charset="0"/>
                <a:cs typeface="Calibri Light" charset="0"/>
              </a:rPr>
              <a:t>auctor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Pellentesque</a:t>
            </a:r>
            <a:r>
              <a:rPr lang="en-US" sz="1400" dirty="0">
                <a:latin typeface="Calibri Light" charset="0"/>
                <a:ea typeface="Calibri Light" charset="0"/>
                <a:cs typeface="Calibri Light" charset="0"/>
              </a:rPr>
              <a:t> vitae </a:t>
            </a:r>
            <a:r>
              <a:rPr lang="en-US" sz="1400" dirty="0" err="1">
                <a:latin typeface="Calibri Light" charset="0"/>
                <a:ea typeface="Calibri Light" charset="0"/>
                <a:cs typeface="Calibri Light" charset="0"/>
              </a:rPr>
              <a:t>nisl</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varius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eso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pretium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eros</a:t>
            </a:r>
            <a:r>
              <a:rPr lang="en-US" sz="1400" dirty="0">
                <a:latin typeface="Calibri Light" charset="0"/>
                <a:ea typeface="Calibri Light" charset="0"/>
                <a:cs typeface="Calibri Light" charset="0"/>
              </a:rPr>
              <a:t> ac, </a:t>
            </a:r>
            <a:r>
              <a:rPr lang="en-US" sz="1400" dirty="0" err="1">
                <a:latin typeface="Calibri Light" charset="0"/>
                <a:ea typeface="Calibri Light" charset="0"/>
                <a:cs typeface="Calibri Light" charset="0"/>
              </a:rPr>
              <a:t>suscipit</a:t>
            </a:r>
            <a:r>
              <a:rPr lang="en-US" sz="1400" dirty="0">
                <a:latin typeface="Calibri Light" charset="0"/>
                <a:ea typeface="Calibri Light" charset="0"/>
                <a:cs typeface="Calibri Light" charset="0"/>
              </a:rPr>
              <a:t> dui. Pelle </a:t>
            </a:r>
            <a:r>
              <a:rPr lang="en-US" sz="1400" dirty="0" err="1">
                <a:latin typeface="Calibri Light" charset="0"/>
                <a:ea typeface="Calibri Light" charset="0"/>
                <a:cs typeface="Calibri Light" charset="0"/>
              </a:rPr>
              <a:t>osso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ntesque</a:t>
            </a:r>
            <a:r>
              <a:rPr lang="en-US" sz="1400" dirty="0">
                <a:latin typeface="Calibri Light" charset="0"/>
                <a:ea typeface="Calibri Light" charset="0"/>
                <a:cs typeface="Calibri Light" charset="0"/>
              </a:rPr>
              <a:t> a </a:t>
            </a:r>
            <a:r>
              <a:rPr lang="en-US" sz="1400" dirty="0" err="1">
                <a:latin typeface="Calibri Light" charset="0"/>
                <a:ea typeface="Calibri Light" charset="0"/>
                <a:cs typeface="Calibri Light" charset="0"/>
              </a:rPr>
              <a:t>odio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commodo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porttitor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nulla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vel</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pulvinar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purus</a:t>
            </a:r>
            <a:r>
              <a:rPr lang="en-US" sz="1400" dirty="0">
                <a:latin typeface="Calibri Light" charset="0"/>
                <a:ea typeface="Calibri Light" charset="0"/>
                <a:cs typeface="Calibri Light" charset="0"/>
              </a:rPr>
              <a:t>.</a:t>
            </a:r>
          </a:p>
        </p:txBody>
      </p:sp>
      <p:sp>
        <p:nvSpPr>
          <p:cNvPr id="95" name="Espace réservé du texte 22"/>
          <p:cNvSpPr txBox="1">
            <a:spLocks/>
          </p:cNvSpPr>
          <p:nvPr/>
        </p:nvSpPr>
        <p:spPr>
          <a:xfrm>
            <a:off x="9184636" y="4437237"/>
            <a:ext cx="2695538" cy="1449628"/>
          </a:xfrm>
          <a:prstGeom prst="rect">
            <a:avLst/>
          </a:prstGeom>
        </p:spPr>
        <p:txBody>
          <a:bodyPr>
            <a:sp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spcBef>
                <a:spcPts val="0"/>
              </a:spcBef>
              <a:buNone/>
            </a:pPr>
            <a:r>
              <a:rPr lang="en-US" sz="1400" dirty="0">
                <a:latin typeface="Calibri Light" charset="0"/>
                <a:ea typeface="Calibri Light" charset="0"/>
                <a:cs typeface="Calibri Light" charset="0"/>
              </a:rPr>
              <a:t>Lorem ipsum 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consectetur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adipiscing</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elit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efficitur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pulvinar</a:t>
            </a:r>
            <a:r>
              <a:rPr lang="en-US" sz="1400" dirty="0">
                <a:latin typeface="Calibri Light" charset="0"/>
                <a:ea typeface="Calibri Light" charset="0"/>
                <a:cs typeface="Calibri Light" charset="0"/>
              </a:rPr>
              <a:t> dolor </a:t>
            </a:r>
            <a:r>
              <a:rPr lang="en-US" sz="1400" dirty="0" err="1">
                <a:latin typeface="Calibri Light" charset="0"/>
                <a:ea typeface="Calibri Light" charset="0"/>
                <a:cs typeface="Calibri Light" charset="0"/>
              </a:rPr>
              <a:t>auctor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Pellentesque</a:t>
            </a:r>
            <a:r>
              <a:rPr lang="en-US" sz="1400" dirty="0">
                <a:latin typeface="Calibri Light" charset="0"/>
                <a:ea typeface="Calibri Light" charset="0"/>
                <a:cs typeface="Calibri Light" charset="0"/>
              </a:rPr>
              <a:t> vitae </a:t>
            </a:r>
            <a:r>
              <a:rPr lang="en-US" sz="1400" dirty="0" err="1">
                <a:latin typeface="Calibri Light" charset="0"/>
                <a:ea typeface="Calibri Light" charset="0"/>
                <a:cs typeface="Calibri Light" charset="0"/>
              </a:rPr>
              <a:t>nisl</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varius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eso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pretium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eros</a:t>
            </a:r>
            <a:r>
              <a:rPr lang="en-US" sz="1400" dirty="0">
                <a:latin typeface="Calibri Light" charset="0"/>
                <a:ea typeface="Calibri Light" charset="0"/>
                <a:cs typeface="Calibri Light" charset="0"/>
              </a:rPr>
              <a:t> ac, </a:t>
            </a:r>
            <a:r>
              <a:rPr lang="en-US" sz="1400" dirty="0" err="1">
                <a:latin typeface="Calibri Light" charset="0"/>
                <a:ea typeface="Calibri Light" charset="0"/>
                <a:cs typeface="Calibri Light" charset="0"/>
              </a:rPr>
              <a:t>suscipit</a:t>
            </a:r>
            <a:r>
              <a:rPr lang="en-US" sz="1400" dirty="0">
                <a:latin typeface="Calibri Light" charset="0"/>
                <a:ea typeface="Calibri Light" charset="0"/>
                <a:cs typeface="Calibri Light" charset="0"/>
              </a:rPr>
              <a:t> dui. Pelle </a:t>
            </a:r>
            <a:r>
              <a:rPr lang="en-US" sz="1400" dirty="0" err="1">
                <a:latin typeface="Calibri Light" charset="0"/>
                <a:ea typeface="Calibri Light" charset="0"/>
                <a:cs typeface="Calibri Light" charset="0"/>
              </a:rPr>
              <a:t>osso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ntesque</a:t>
            </a:r>
            <a:r>
              <a:rPr lang="en-US" sz="1400" dirty="0">
                <a:latin typeface="Calibri Light" charset="0"/>
                <a:ea typeface="Calibri Light" charset="0"/>
                <a:cs typeface="Calibri Light" charset="0"/>
              </a:rPr>
              <a:t> a </a:t>
            </a:r>
            <a:r>
              <a:rPr lang="en-US" sz="1400" dirty="0" err="1">
                <a:latin typeface="Calibri Light" charset="0"/>
                <a:ea typeface="Calibri Light" charset="0"/>
                <a:cs typeface="Calibri Light" charset="0"/>
              </a:rPr>
              <a:t>odio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commodo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porttitor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nulla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vel</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pulvinar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purus</a:t>
            </a:r>
            <a:r>
              <a:rPr lang="en-US" sz="1400" dirty="0">
                <a:latin typeface="Calibri Light" charset="0"/>
                <a:ea typeface="Calibri Light" charset="0"/>
                <a:cs typeface="Calibri Light" charset="0"/>
              </a:rPr>
              <a:t>.</a:t>
            </a:r>
          </a:p>
        </p:txBody>
      </p:sp>
      <p:sp>
        <p:nvSpPr>
          <p:cNvPr id="26" name="Espace réservé du texte 58"/>
          <p:cNvSpPr txBox="1">
            <a:spLocks/>
          </p:cNvSpPr>
          <p:nvPr/>
        </p:nvSpPr>
        <p:spPr>
          <a:xfrm>
            <a:off x="539522" y="3717173"/>
            <a:ext cx="2692026" cy="6463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spcBef>
                <a:spcPts val="0"/>
              </a:spcBef>
              <a:buNone/>
            </a:pPr>
            <a:r>
              <a:rPr lang="da-DK" sz="2000" b="1" dirty="0"/>
              <a:t>Lorem Ipsum</a:t>
            </a:r>
            <a:br>
              <a:rPr lang="da-DK" sz="2000" b="1" dirty="0"/>
            </a:br>
            <a:r>
              <a:rPr lang="da-DK" sz="2000" b="1" dirty="0"/>
              <a:t>Dolor Sit Amet</a:t>
            </a:r>
            <a:endParaRPr lang="en-US" sz="2000" b="1" dirty="0">
              <a:latin typeface="Calibri Light" charset="0"/>
              <a:ea typeface="Calibri Light" charset="0"/>
              <a:cs typeface="Calibri Light" charset="0"/>
            </a:endParaRPr>
          </a:p>
        </p:txBody>
      </p:sp>
      <p:sp>
        <p:nvSpPr>
          <p:cNvPr id="27" name="Espace réservé du texte 59"/>
          <p:cNvSpPr txBox="1">
            <a:spLocks/>
          </p:cNvSpPr>
          <p:nvPr/>
        </p:nvSpPr>
        <p:spPr>
          <a:xfrm>
            <a:off x="3421226" y="3717173"/>
            <a:ext cx="2692026" cy="6463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spcBef>
                <a:spcPts val="0"/>
              </a:spcBef>
              <a:buNone/>
            </a:pPr>
            <a:r>
              <a:rPr lang="da-DK" sz="2000" b="1" dirty="0"/>
              <a:t>Lorem Ipsum</a:t>
            </a:r>
            <a:br>
              <a:rPr lang="da-DK" sz="2000" b="1" dirty="0"/>
            </a:br>
            <a:r>
              <a:rPr lang="da-DK" sz="2000" b="1" dirty="0"/>
              <a:t>Dolor Sit Amet</a:t>
            </a:r>
            <a:endParaRPr lang="en-US" sz="2000" b="1" dirty="0">
              <a:latin typeface="Calibri Light" charset="0"/>
              <a:ea typeface="Calibri Light" charset="0"/>
              <a:cs typeface="Calibri Light" charset="0"/>
            </a:endParaRPr>
          </a:p>
        </p:txBody>
      </p:sp>
      <p:sp>
        <p:nvSpPr>
          <p:cNvPr id="28" name="Espace réservé du texte 60"/>
          <p:cNvSpPr txBox="1">
            <a:spLocks/>
          </p:cNvSpPr>
          <p:nvPr/>
        </p:nvSpPr>
        <p:spPr>
          <a:xfrm>
            <a:off x="6302930" y="3717173"/>
            <a:ext cx="2692026" cy="6463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spcBef>
                <a:spcPts val="0"/>
              </a:spcBef>
              <a:buNone/>
            </a:pPr>
            <a:r>
              <a:rPr lang="da-DK" sz="2000" b="1" dirty="0"/>
              <a:t>Lorem Ipsum</a:t>
            </a:r>
            <a:br>
              <a:rPr lang="da-DK" sz="2000" b="1" dirty="0"/>
            </a:br>
            <a:r>
              <a:rPr lang="da-DK" sz="2000" b="1" dirty="0"/>
              <a:t>Dolor Sit Amet</a:t>
            </a:r>
            <a:endParaRPr lang="en-US" sz="2000" b="1" dirty="0">
              <a:latin typeface="Calibri Light" charset="0"/>
              <a:ea typeface="Calibri Light" charset="0"/>
              <a:cs typeface="Calibri Light" charset="0"/>
            </a:endParaRPr>
          </a:p>
        </p:txBody>
      </p:sp>
      <p:sp>
        <p:nvSpPr>
          <p:cNvPr id="29" name="Espace réservé du texte 61"/>
          <p:cNvSpPr txBox="1">
            <a:spLocks/>
          </p:cNvSpPr>
          <p:nvPr/>
        </p:nvSpPr>
        <p:spPr>
          <a:xfrm>
            <a:off x="9184634" y="3717173"/>
            <a:ext cx="2692026" cy="6463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spcBef>
                <a:spcPts val="0"/>
              </a:spcBef>
              <a:buNone/>
            </a:pPr>
            <a:r>
              <a:rPr lang="da-DK" sz="2000" b="1" dirty="0"/>
              <a:t>Lorem Ipsum</a:t>
            </a:r>
            <a:br>
              <a:rPr lang="da-DK" sz="2000" b="1" dirty="0"/>
            </a:br>
            <a:r>
              <a:rPr lang="da-DK" sz="2000" b="1" dirty="0"/>
              <a:t>Dolor Sit Amet</a:t>
            </a:r>
            <a:endParaRPr lang="en-US" sz="2000" b="1" dirty="0">
              <a:latin typeface="Calibri Light" charset="0"/>
              <a:ea typeface="Calibri Light" charset="0"/>
              <a:cs typeface="Calibri Light" charset="0"/>
            </a:endParaRPr>
          </a:p>
        </p:txBody>
      </p:sp>
    </p:spTree>
    <p:extLst>
      <p:ext uri="{BB962C8B-B14F-4D97-AF65-F5344CB8AC3E}">
        <p14:creationId xmlns:p14="http://schemas.microsoft.com/office/powerpoint/2010/main" val="207870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pour une image  19"/>
          <p:cNvPicPr>
            <a:picLocks noGrp="1" noChangeAspect="1"/>
          </p:cNvPicPr>
          <p:nvPr>
            <p:ph type="pic" sz="quarter" idx="43"/>
          </p:nvPr>
        </p:nvPicPr>
        <p:blipFill>
          <a:blip r:embed="rId2" cstate="screen">
            <a:extLst>
              <a:ext uri="{28A0092B-C50C-407E-A947-70E740481C1C}">
                <a14:useLocalDpi xmlns:a14="http://schemas.microsoft.com/office/drawing/2010/main"/>
              </a:ext>
            </a:extLst>
          </a:blip>
          <a:srcRect t="122" b="122"/>
          <a:stretch>
            <a:fillRect/>
          </a:stretch>
        </p:blipFill>
        <p:spPr/>
      </p:pic>
      <p:sp>
        <p:nvSpPr>
          <p:cNvPr id="21" name="Rectangle 20"/>
          <p:cNvSpPr/>
          <p:nvPr/>
        </p:nvSpPr>
        <p:spPr>
          <a:xfrm>
            <a:off x="0" y="1"/>
            <a:ext cx="12192000" cy="2979570"/>
          </a:xfrm>
          <a:prstGeom prst="rect">
            <a:avLst/>
          </a:prstGeom>
          <a:gradFill flip="none" rotWithShape="1">
            <a:gsLst>
              <a:gs pos="0">
                <a:srgbClr val="13B5EA">
                  <a:alpha val="80000"/>
                </a:srgbClr>
              </a:gs>
              <a:gs pos="100000">
                <a:srgbClr val="00C7C7">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Ellipse 24"/>
          <p:cNvSpPr/>
          <p:nvPr/>
        </p:nvSpPr>
        <p:spPr>
          <a:xfrm rot="10800000">
            <a:off x="1720124" y="2364145"/>
            <a:ext cx="1196444" cy="1196445"/>
          </a:xfrm>
          <a:prstGeom prst="ellipse">
            <a:avLst/>
          </a:prstGeom>
          <a:solidFill>
            <a:schemeClr val="bg1"/>
          </a:solid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Ellipse 25"/>
          <p:cNvSpPr/>
          <p:nvPr/>
        </p:nvSpPr>
        <p:spPr>
          <a:xfrm rot="10800000">
            <a:off x="5551363" y="2364145"/>
            <a:ext cx="1196444" cy="1196445"/>
          </a:xfrm>
          <a:prstGeom prst="ellipse">
            <a:avLst/>
          </a:prstGeom>
          <a:solidFill>
            <a:schemeClr val="bg1"/>
          </a:solid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Ellipse 26"/>
          <p:cNvSpPr/>
          <p:nvPr/>
        </p:nvSpPr>
        <p:spPr>
          <a:xfrm rot="10800000">
            <a:off x="9382600" y="2364145"/>
            <a:ext cx="1196444" cy="1196445"/>
          </a:xfrm>
          <a:prstGeom prst="ellipse">
            <a:avLst/>
          </a:prstGeom>
          <a:solidFill>
            <a:schemeClr val="bg1"/>
          </a:solid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re 2"/>
          <p:cNvSpPr>
            <a:spLocks noGrp="1"/>
          </p:cNvSpPr>
          <p:nvPr>
            <p:ph type="title"/>
          </p:nvPr>
        </p:nvSpPr>
        <p:spPr>
          <a:prstGeom prst="rect">
            <a:avLst/>
          </a:prstGeom>
        </p:spPr>
        <p:txBody>
          <a:bodyPr/>
          <a:lstStyle/>
          <a:p>
            <a:r>
              <a:rPr lang="en-US" dirty="0">
                <a:solidFill>
                  <a:schemeClr val="tx1"/>
                </a:solidFill>
              </a:rPr>
              <a:t>This is Your Title</a:t>
            </a:r>
            <a:br>
              <a:rPr lang="en-US" dirty="0">
                <a:solidFill>
                  <a:schemeClr val="tx1"/>
                </a:solidFill>
              </a:rPr>
            </a:br>
            <a:r>
              <a:rPr lang="en-US" sz="2400" b="0" dirty="0">
                <a:solidFill>
                  <a:schemeClr val="tx1"/>
                </a:solidFill>
                <a:latin typeface="Geogrotesque Sitel Light" charset="0"/>
              </a:rPr>
              <a:t>With a S</a:t>
            </a:r>
            <a:r>
              <a:rPr lang="en-US" sz="2400" b="0" dirty="0">
                <a:solidFill>
                  <a:schemeClr val="tx1"/>
                </a:solidFill>
                <a:latin typeface="Geogrotesque Sitel Light" charset="0"/>
                <a:ea typeface="Geogrotesque Sitel Light" charset="0"/>
                <a:cs typeface="Geogrotesque Sitel Light" charset="0"/>
              </a:rPr>
              <a:t>ubtitle</a:t>
            </a:r>
            <a:endParaRPr lang="en-US" dirty="0">
              <a:solidFill>
                <a:schemeClr val="tx1"/>
              </a:solidFill>
            </a:endParaRPr>
          </a:p>
        </p:txBody>
      </p:sp>
      <p:sp>
        <p:nvSpPr>
          <p:cNvPr id="8" name="Freeform 57"/>
          <p:cNvSpPr>
            <a:spLocks noEditPoints="1"/>
          </p:cNvSpPr>
          <p:nvPr/>
        </p:nvSpPr>
        <p:spPr bwMode="auto">
          <a:xfrm>
            <a:off x="2048551" y="2614180"/>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12"/>
          <p:cNvSpPr>
            <a:spLocks noEditPoints="1"/>
          </p:cNvSpPr>
          <p:nvPr/>
        </p:nvSpPr>
        <p:spPr bwMode="auto">
          <a:xfrm>
            <a:off x="5811460" y="2710278"/>
            <a:ext cx="676259" cy="561953"/>
          </a:xfrm>
          <a:custGeom>
            <a:avLst/>
            <a:gdLst>
              <a:gd name="T0" fmla="*/ 230 w 264"/>
              <a:gd name="T1" fmla="*/ 49 h 219"/>
              <a:gd name="T2" fmla="*/ 181 w 264"/>
              <a:gd name="T3" fmla="*/ 49 h 219"/>
              <a:gd name="T4" fmla="*/ 181 w 264"/>
              <a:gd name="T5" fmla="*/ 36 h 219"/>
              <a:gd name="T6" fmla="*/ 146 w 264"/>
              <a:gd name="T7" fmla="*/ 0 h 219"/>
              <a:gd name="T8" fmla="*/ 35 w 264"/>
              <a:gd name="T9" fmla="*/ 0 h 219"/>
              <a:gd name="T10" fmla="*/ 0 w 264"/>
              <a:gd name="T11" fmla="*/ 36 h 219"/>
              <a:gd name="T12" fmla="*/ 0 w 264"/>
              <a:gd name="T13" fmla="*/ 122 h 219"/>
              <a:gd name="T14" fmla="*/ 35 w 264"/>
              <a:gd name="T15" fmla="*/ 157 h 219"/>
              <a:gd name="T16" fmla="*/ 45 w 264"/>
              <a:gd name="T17" fmla="*/ 157 h 219"/>
              <a:gd name="T18" fmla="*/ 45 w 264"/>
              <a:gd name="T19" fmla="*/ 176 h 219"/>
              <a:gd name="T20" fmla="*/ 52 w 264"/>
              <a:gd name="T21" fmla="*/ 186 h 219"/>
              <a:gd name="T22" fmla="*/ 56 w 264"/>
              <a:gd name="T23" fmla="*/ 187 h 219"/>
              <a:gd name="T24" fmla="*/ 64 w 264"/>
              <a:gd name="T25" fmla="*/ 184 h 219"/>
              <a:gd name="T26" fmla="*/ 95 w 264"/>
              <a:gd name="T27" fmla="*/ 157 h 219"/>
              <a:gd name="T28" fmla="*/ 99 w 264"/>
              <a:gd name="T29" fmla="*/ 157 h 219"/>
              <a:gd name="T30" fmla="*/ 99 w 264"/>
              <a:gd name="T31" fmla="*/ 158 h 219"/>
              <a:gd name="T32" fmla="*/ 133 w 264"/>
              <a:gd name="T33" fmla="*/ 193 h 219"/>
              <a:gd name="T34" fmla="*/ 176 w 264"/>
              <a:gd name="T35" fmla="*/ 193 h 219"/>
              <a:gd name="T36" fmla="*/ 202 w 264"/>
              <a:gd name="T37" fmla="*/ 216 h 219"/>
              <a:gd name="T38" fmla="*/ 211 w 264"/>
              <a:gd name="T39" fmla="*/ 219 h 219"/>
              <a:gd name="T40" fmla="*/ 217 w 264"/>
              <a:gd name="T41" fmla="*/ 218 h 219"/>
              <a:gd name="T42" fmla="*/ 224 w 264"/>
              <a:gd name="T43" fmla="*/ 206 h 219"/>
              <a:gd name="T44" fmla="*/ 224 w 264"/>
              <a:gd name="T45" fmla="*/ 193 h 219"/>
              <a:gd name="T46" fmla="*/ 230 w 264"/>
              <a:gd name="T47" fmla="*/ 193 h 219"/>
              <a:gd name="T48" fmla="*/ 264 w 264"/>
              <a:gd name="T49" fmla="*/ 158 h 219"/>
              <a:gd name="T50" fmla="*/ 264 w 264"/>
              <a:gd name="T51" fmla="*/ 83 h 219"/>
              <a:gd name="T52" fmla="*/ 230 w 264"/>
              <a:gd name="T53" fmla="*/ 49 h 219"/>
              <a:gd name="T54" fmla="*/ 99 w 264"/>
              <a:gd name="T55" fmla="*/ 83 h 219"/>
              <a:gd name="T56" fmla="*/ 99 w 264"/>
              <a:gd name="T57" fmla="*/ 144 h 219"/>
              <a:gd name="T58" fmla="*/ 90 w 264"/>
              <a:gd name="T59" fmla="*/ 144 h 219"/>
              <a:gd name="T60" fmla="*/ 58 w 264"/>
              <a:gd name="T61" fmla="*/ 172 h 219"/>
              <a:gd name="T62" fmla="*/ 58 w 264"/>
              <a:gd name="T63" fmla="*/ 154 h 219"/>
              <a:gd name="T64" fmla="*/ 49 w 264"/>
              <a:gd name="T65" fmla="*/ 144 h 219"/>
              <a:gd name="T66" fmla="*/ 35 w 264"/>
              <a:gd name="T67" fmla="*/ 144 h 219"/>
              <a:gd name="T68" fmla="*/ 13 w 264"/>
              <a:gd name="T69" fmla="*/ 122 h 219"/>
              <a:gd name="T70" fmla="*/ 13 w 264"/>
              <a:gd name="T71" fmla="*/ 36 h 219"/>
              <a:gd name="T72" fmla="*/ 35 w 264"/>
              <a:gd name="T73" fmla="*/ 13 h 219"/>
              <a:gd name="T74" fmla="*/ 146 w 264"/>
              <a:gd name="T75" fmla="*/ 13 h 219"/>
              <a:gd name="T76" fmla="*/ 167 w 264"/>
              <a:gd name="T77" fmla="*/ 36 h 219"/>
              <a:gd name="T78" fmla="*/ 167 w 264"/>
              <a:gd name="T79" fmla="*/ 49 h 219"/>
              <a:gd name="T80" fmla="*/ 133 w 264"/>
              <a:gd name="T81" fmla="*/ 49 h 219"/>
              <a:gd name="T82" fmla="*/ 99 w 264"/>
              <a:gd name="T83" fmla="*/ 83 h 219"/>
              <a:gd name="T84" fmla="*/ 250 w 264"/>
              <a:gd name="T85" fmla="*/ 158 h 219"/>
              <a:gd name="T86" fmla="*/ 230 w 264"/>
              <a:gd name="T87" fmla="*/ 180 h 219"/>
              <a:gd name="T88" fmla="*/ 218 w 264"/>
              <a:gd name="T89" fmla="*/ 180 h 219"/>
              <a:gd name="T90" fmla="*/ 211 w 264"/>
              <a:gd name="T91" fmla="*/ 187 h 219"/>
              <a:gd name="T92" fmla="*/ 211 w 264"/>
              <a:gd name="T93" fmla="*/ 206 h 219"/>
              <a:gd name="T94" fmla="*/ 181 w 264"/>
              <a:gd name="T95" fmla="*/ 180 h 219"/>
              <a:gd name="T96" fmla="*/ 133 w 264"/>
              <a:gd name="T97" fmla="*/ 180 h 219"/>
              <a:gd name="T98" fmla="*/ 112 w 264"/>
              <a:gd name="T99" fmla="*/ 158 h 219"/>
              <a:gd name="T100" fmla="*/ 112 w 264"/>
              <a:gd name="T101" fmla="*/ 83 h 219"/>
              <a:gd name="T102" fmla="*/ 133 w 264"/>
              <a:gd name="T103" fmla="*/ 62 h 219"/>
              <a:gd name="T104" fmla="*/ 230 w 264"/>
              <a:gd name="T105" fmla="*/ 62 h 219"/>
              <a:gd name="T106" fmla="*/ 250 w 264"/>
              <a:gd name="T107" fmla="*/ 83 h 219"/>
              <a:gd name="T108" fmla="*/ 250 w 264"/>
              <a:gd name="T109" fmla="*/ 1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219">
                <a:moveTo>
                  <a:pt x="230" y="49"/>
                </a:moveTo>
                <a:cubicBezTo>
                  <a:pt x="181" y="49"/>
                  <a:pt x="181" y="49"/>
                  <a:pt x="181" y="49"/>
                </a:cubicBezTo>
                <a:cubicBezTo>
                  <a:pt x="181" y="36"/>
                  <a:pt x="181" y="36"/>
                  <a:pt x="181" y="36"/>
                </a:cubicBezTo>
                <a:cubicBezTo>
                  <a:pt x="181" y="16"/>
                  <a:pt x="165" y="0"/>
                  <a:pt x="146" y="0"/>
                </a:cubicBezTo>
                <a:cubicBezTo>
                  <a:pt x="35" y="0"/>
                  <a:pt x="35" y="0"/>
                  <a:pt x="35" y="0"/>
                </a:cubicBezTo>
                <a:cubicBezTo>
                  <a:pt x="16" y="0"/>
                  <a:pt x="0" y="16"/>
                  <a:pt x="0" y="36"/>
                </a:cubicBezTo>
                <a:cubicBezTo>
                  <a:pt x="0" y="122"/>
                  <a:pt x="0" y="122"/>
                  <a:pt x="0" y="122"/>
                </a:cubicBezTo>
                <a:cubicBezTo>
                  <a:pt x="0" y="141"/>
                  <a:pt x="16" y="157"/>
                  <a:pt x="35" y="157"/>
                </a:cubicBezTo>
                <a:cubicBezTo>
                  <a:pt x="45" y="157"/>
                  <a:pt x="45" y="157"/>
                  <a:pt x="45" y="157"/>
                </a:cubicBezTo>
                <a:cubicBezTo>
                  <a:pt x="45" y="176"/>
                  <a:pt x="45" y="176"/>
                  <a:pt x="45" y="176"/>
                </a:cubicBezTo>
                <a:cubicBezTo>
                  <a:pt x="45" y="180"/>
                  <a:pt x="48" y="184"/>
                  <a:pt x="52" y="186"/>
                </a:cubicBezTo>
                <a:cubicBezTo>
                  <a:pt x="53" y="187"/>
                  <a:pt x="55" y="187"/>
                  <a:pt x="56" y="187"/>
                </a:cubicBezTo>
                <a:cubicBezTo>
                  <a:pt x="59" y="187"/>
                  <a:pt x="62" y="186"/>
                  <a:pt x="64" y="184"/>
                </a:cubicBezTo>
                <a:cubicBezTo>
                  <a:pt x="95" y="157"/>
                  <a:pt x="95" y="157"/>
                  <a:pt x="95" y="157"/>
                </a:cubicBezTo>
                <a:cubicBezTo>
                  <a:pt x="99" y="157"/>
                  <a:pt x="99" y="157"/>
                  <a:pt x="99" y="157"/>
                </a:cubicBezTo>
                <a:cubicBezTo>
                  <a:pt x="99" y="158"/>
                  <a:pt x="99" y="158"/>
                  <a:pt x="99" y="158"/>
                </a:cubicBezTo>
                <a:cubicBezTo>
                  <a:pt x="99" y="177"/>
                  <a:pt x="114" y="193"/>
                  <a:pt x="133" y="193"/>
                </a:cubicBezTo>
                <a:cubicBezTo>
                  <a:pt x="176" y="193"/>
                  <a:pt x="176" y="193"/>
                  <a:pt x="176" y="193"/>
                </a:cubicBezTo>
                <a:cubicBezTo>
                  <a:pt x="202" y="216"/>
                  <a:pt x="202" y="216"/>
                  <a:pt x="202" y="216"/>
                </a:cubicBezTo>
                <a:cubicBezTo>
                  <a:pt x="205" y="218"/>
                  <a:pt x="208" y="219"/>
                  <a:pt x="211" y="219"/>
                </a:cubicBezTo>
                <a:cubicBezTo>
                  <a:pt x="213" y="219"/>
                  <a:pt x="215" y="219"/>
                  <a:pt x="217" y="218"/>
                </a:cubicBezTo>
                <a:cubicBezTo>
                  <a:pt x="221" y="216"/>
                  <a:pt x="224" y="211"/>
                  <a:pt x="224" y="206"/>
                </a:cubicBezTo>
                <a:cubicBezTo>
                  <a:pt x="224" y="193"/>
                  <a:pt x="224" y="193"/>
                  <a:pt x="224" y="193"/>
                </a:cubicBezTo>
                <a:cubicBezTo>
                  <a:pt x="230" y="193"/>
                  <a:pt x="230" y="193"/>
                  <a:pt x="230" y="193"/>
                </a:cubicBezTo>
                <a:cubicBezTo>
                  <a:pt x="249" y="193"/>
                  <a:pt x="264" y="177"/>
                  <a:pt x="264" y="158"/>
                </a:cubicBezTo>
                <a:cubicBezTo>
                  <a:pt x="264" y="83"/>
                  <a:pt x="264" y="83"/>
                  <a:pt x="264" y="83"/>
                </a:cubicBezTo>
                <a:cubicBezTo>
                  <a:pt x="264" y="64"/>
                  <a:pt x="249" y="49"/>
                  <a:pt x="230" y="49"/>
                </a:cubicBezTo>
                <a:close/>
                <a:moveTo>
                  <a:pt x="99" y="83"/>
                </a:moveTo>
                <a:cubicBezTo>
                  <a:pt x="99" y="144"/>
                  <a:pt x="99" y="144"/>
                  <a:pt x="99" y="144"/>
                </a:cubicBezTo>
                <a:cubicBezTo>
                  <a:pt x="90" y="144"/>
                  <a:pt x="90" y="144"/>
                  <a:pt x="90" y="144"/>
                </a:cubicBezTo>
                <a:cubicBezTo>
                  <a:pt x="58" y="172"/>
                  <a:pt x="58" y="172"/>
                  <a:pt x="58" y="172"/>
                </a:cubicBezTo>
                <a:cubicBezTo>
                  <a:pt x="58" y="154"/>
                  <a:pt x="58" y="154"/>
                  <a:pt x="58" y="154"/>
                </a:cubicBezTo>
                <a:cubicBezTo>
                  <a:pt x="58" y="149"/>
                  <a:pt x="54" y="144"/>
                  <a:pt x="49" y="144"/>
                </a:cubicBezTo>
                <a:cubicBezTo>
                  <a:pt x="35" y="144"/>
                  <a:pt x="35" y="144"/>
                  <a:pt x="35" y="144"/>
                </a:cubicBezTo>
                <a:cubicBezTo>
                  <a:pt x="23" y="144"/>
                  <a:pt x="13" y="134"/>
                  <a:pt x="13" y="122"/>
                </a:cubicBezTo>
                <a:cubicBezTo>
                  <a:pt x="13" y="36"/>
                  <a:pt x="13" y="36"/>
                  <a:pt x="13" y="36"/>
                </a:cubicBezTo>
                <a:cubicBezTo>
                  <a:pt x="13" y="23"/>
                  <a:pt x="23" y="13"/>
                  <a:pt x="35" y="13"/>
                </a:cubicBezTo>
                <a:cubicBezTo>
                  <a:pt x="146" y="13"/>
                  <a:pt x="146" y="13"/>
                  <a:pt x="146" y="13"/>
                </a:cubicBezTo>
                <a:cubicBezTo>
                  <a:pt x="158" y="13"/>
                  <a:pt x="167" y="23"/>
                  <a:pt x="167" y="36"/>
                </a:cubicBezTo>
                <a:cubicBezTo>
                  <a:pt x="167" y="49"/>
                  <a:pt x="167" y="49"/>
                  <a:pt x="167" y="49"/>
                </a:cubicBezTo>
                <a:cubicBezTo>
                  <a:pt x="133" y="49"/>
                  <a:pt x="133" y="49"/>
                  <a:pt x="133" y="49"/>
                </a:cubicBezTo>
                <a:cubicBezTo>
                  <a:pt x="114" y="49"/>
                  <a:pt x="99" y="64"/>
                  <a:pt x="99" y="83"/>
                </a:cubicBezTo>
                <a:close/>
                <a:moveTo>
                  <a:pt x="250" y="158"/>
                </a:moveTo>
                <a:cubicBezTo>
                  <a:pt x="250" y="170"/>
                  <a:pt x="241" y="180"/>
                  <a:pt x="230" y="180"/>
                </a:cubicBezTo>
                <a:cubicBezTo>
                  <a:pt x="218" y="180"/>
                  <a:pt x="218" y="180"/>
                  <a:pt x="218" y="180"/>
                </a:cubicBezTo>
                <a:cubicBezTo>
                  <a:pt x="214" y="180"/>
                  <a:pt x="211" y="183"/>
                  <a:pt x="211" y="187"/>
                </a:cubicBezTo>
                <a:cubicBezTo>
                  <a:pt x="211" y="206"/>
                  <a:pt x="211" y="206"/>
                  <a:pt x="211" y="206"/>
                </a:cubicBezTo>
                <a:cubicBezTo>
                  <a:pt x="181" y="180"/>
                  <a:pt x="181" y="180"/>
                  <a:pt x="181" y="180"/>
                </a:cubicBezTo>
                <a:cubicBezTo>
                  <a:pt x="133" y="180"/>
                  <a:pt x="133" y="180"/>
                  <a:pt x="133" y="180"/>
                </a:cubicBezTo>
                <a:cubicBezTo>
                  <a:pt x="121" y="180"/>
                  <a:pt x="112" y="170"/>
                  <a:pt x="112" y="158"/>
                </a:cubicBezTo>
                <a:cubicBezTo>
                  <a:pt x="112" y="83"/>
                  <a:pt x="112" y="83"/>
                  <a:pt x="112" y="83"/>
                </a:cubicBezTo>
                <a:cubicBezTo>
                  <a:pt x="112" y="71"/>
                  <a:pt x="121" y="62"/>
                  <a:pt x="133" y="62"/>
                </a:cubicBezTo>
                <a:cubicBezTo>
                  <a:pt x="230" y="62"/>
                  <a:pt x="230" y="62"/>
                  <a:pt x="230" y="62"/>
                </a:cubicBezTo>
                <a:cubicBezTo>
                  <a:pt x="241" y="62"/>
                  <a:pt x="250" y="71"/>
                  <a:pt x="250" y="83"/>
                </a:cubicBezTo>
                <a:lnTo>
                  <a:pt x="250" y="15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464"/>
          <p:cNvSpPr>
            <a:spLocks noEditPoints="1"/>
          </p:cNvSpPr>
          <p:nvPr/>
        </p:nvSpPr>
        <p:spPr bwMode="auto">
          <a:xfrm>
            <a:off x="9676594" y="2685707"/>
            <a:ext cx="608472" cy="611093"/>
          </a:xfrm>
          <a:custGeom>
            <a:avLst/>
            <a:gdLst>
              <a:gd name="T0" fmla="*/ 122 w 244"/>
              <a:gd name="T1" fmla="*/ 244 h 244"/>
              <a:gd name="T2" fmla="*/ 57 w 244"/>
              <a:gd name="T3" fmla="*/ 34 h 244"/>
              <a:gd name="T4" fmla="*/ 78 w 244"/>
              <a:gd name="T5" fmla="*/ 25 h 244"/>
              <a:gd name="T6" fmla="*/ 67 w 244"/>
              <a:gd name="T7" fmla="*/ 43 h 244"/>
              <a:gd name="T8" fmla="*/ 55 w 244"/>
              <a:gd name="T9" fmla="*/ 35 h 244"/>
              <a:gd name="T10" fmla="*/ 45 w 244"/>
              <a:gd name="T11" fmla="*/ 44 h 244"/>
              <a:gd name="T12" fmla="*/ 60 w 244"/>
              <a:gd name="T13" fmla="*/ 53 h 244"/>
              <a:gd name="T14" fmla="*/ 50 w 244"/>
              <a:gd name="T15" fmla="*/ 114 h 244"/>
              <a:gd name="T16" fmla="*/ 13 w 244"/>
              <a:gd name="T17" fmla="*/ 114 h 244"/>
              <a:gd name="T18" fmla="*/ 13 w 244"/>
              <a:gd name="T19" fmla="*/ 130 h 244"/>
              <a:gd name="T20" fmla="*/ 50 w 244"/>
              <a:gd name="T21" fmla="*/ 129 h 244"/>
              <a:gd name="T22" fmla="*/ 60 w 244"/>
              <a:gd name="T23" fmla="*/ 190 h 244"/>
              <a:gd name="T24" fmla="*/ 76 w 244"/>
              <a:gd name="T25" fmla="*/ 221 h 244"/>
              <a:gd name="T26" fmla="*/ 57 w 244"/>
              <a:gd name="T27" fmla="*/ 207 h 244"/>
              <a:gd name="T28" fmla="*/ 67 w 244"/>
              <a:gd name="T29" fmla="*/ 202 h 244"/>
              <a:gd name="T30" fmla="*/ 82 w 244"/>
              <a:gd name="T31" fmla="*/ 224 h 244"/>
              <a:gd name="T32" fmla="*/ 114 w 244"/>
              <a:gd name="T33" fmla="*/ 230 h 244"/>
              <a:gd name="T34" fmla="*/ 79 w 244"/>
              <a:gd name="T35" fmla="*/ 195 h 244"/>
              <a:gd name="T36" fmla="*/ 116 w 244"/>
              <a:gd name="T37" fmla="*/ 231 h 244"/>
              <a:gd name="T38" fmla="*/ 74 w 244"/>
              <a:gd name="T39" fmla="*/ 183 h 244"/>
              <a:gd name="T40" fmla="*/ 62 w 244"/>
              <a:gd name="T41" fmla="*/ 130 h 244"/>
              <a:gd name="T42" fmla="*/ 116 w 244"/>
              <a:gd name="T43" fmla="*/ 174 h 244"/>
              <a:gd name="T44" fmla="*/ 62 w 244"/>
              <a:gd name="T45" fmla="*/ 114 h 244"/>
              <a:gd name="T46" fmla="*/ 74 w 244"/>
              <a:gd name="T47" fmla="*/ 60 h 244"/>
              <a:gd name="T48" fmla="*/ 116 w 244"/>
              <a:gd name="T49" fmla="*/ 116 h 244"/>
              <a:gd name="T50" fmla="*/ 79 w 244"/>
              <a:gd name="T51" fmla="*/ 49 h 244"/>
              <a:gd name="T52" fmla="*/ 114 w 244"/>
              <a:gd name="T53" fmla="*/ 13 h 244"/>
              <a:gd name="T54" fmla="*/ 168 w 244"/>
              <a:gd name="T55" fmla="*/ 22 h 244"/>
              <a:gd name="T56" fmla="*/ 187 w 244"/>
              <a:gd name="T57" fmla="*/ 36 h 244"/>
              <a:gd name="T58" fmla="*/ 176 w 244"/>
              <a:gd name="T59" fmla="*/ 41 h 244"/>
              <a:gd name="T60" fmla="*/ 162 w 244"/>
              <a:gd name="T61" fmla="*/ 20 h 244"/>
              <a:gd name="T62" fmla="*/ 130 w 244"/>
              <a:gd name="T63" fmla="*/ 13 h 244"/>
              <a:gd name="T64" fmla="*/ 164 w 244"/>
              <a:gd name="T65" fmla="*/ 49 h 244"/>
              <a:gd name="T66" fmla="*/ 128 w 244"/>
              <a:gd name="T67" fmla="*/ 13 h 244"/>
              <a:gd name="T68" fmla="*/ 169 w 244"/>
              <a:gd name="T69" fmla="*/ 60 h 244"/>
              <a:gd name="T70" fmla="*/ 182 w 244"/>
              <a:gd name="T71" fmla="*/ 114 h 244"/>
              <a:gd name="T72" fmla="*/ 128 w 244"/>
              <a:gd name="T73" fmla="*/ 70 h 244"/>
              <a:gd name="T74" fmla="*/ 182 w 244"/>
              <a:gd name="T75" fmla="*/ 130 h 244"/>
              <a:gd name="T76" fmla="*/ 169 w 244"/>
              <a:gd name="T77" fmla="*/ 183 h 244"/>
              <a:gd name="T78" fmla="*/ 128 w 244"/>
              <a:gd name="T79" fmla="*/ 128 h 244"/>
              <a:gd name="T80" fmla="*/ 128 w 244"/>
              <a:gd name="T81" fmla="*/ 186 h 244"/>
              <a:gd name="T82" fmla="*/ 166 w 244"/>
              <a:gd name="T83" fmla="*/ 195 h 244"/>
              <a:gd name="T84" fmla="*/ 187 w 244"/>
              <a:gd name="T85" fmla="*/ 210 h 244"/>
              <a:gd name="T86" fmla="*/ 166 w 244"/>
              <a:gd name="T87" fmla="*/ 219 h 244"/>
              <a:gd name="T88" fmla="*/ 177 w 244"/>
              <a:gd name="T89" fmla="*/ 201 h 244"/>
              <a:gd name="T90" fmla="*/ 189 w 244"/>
              <a:gd name="T91" fmla="*/ 209 h 244"/>
              <a:gd name="T92" fmla="*/ 199 w 244"/>
              <a:gd name="T93" fmla="*/ 199 h 244"/>
              <a:gd name="T94" fmla="*/ 183 w 244"/>
              <a:gd name="T95" fmla="*/ 190 h 244"/>
              <a:gd name="T96" fmla="*/ 194 w 244"/>
              <a:gd name="T97" fmla="*/ 129 h 244"/>
              <a:gd name="T98" fmla="*/ 231 w 244"/>
              <a:gd name="T99" fmla="*/ 130 h 244"/>
              <a:gd name="T100" fmla="*/ 194 w 244"/>
              <a:gd name="T101" fmla="*/ 114 h 244"/>
              <a:gd name="T102" fmla="*/ 183 w 244"/>
              <a:gd name="T103" fmla="*/ 53 h 244"/>
              <a:gd name="T104" fmla="*/ 199 w 244"/>
              <a:gd name="T105" fmla="*/ 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 h="244">
                <a:moveTo>
                  <a:pt x="122" y="0"/>
                </a:moveTo>
                <a:cubicBezTo>
                  <a:pt x="55" y="0"/>
                  <a:pt x="0" y="54"/>
                  <a:pt x="0" y="122"/>
                </a:cubicBezTo>
                <a:cubicBezTo>
                  <a:pt x="0" y="189"/>
                  <a:pt x="55" y="244"/>
                  <a:pt x="122" y="244"/>
                </a:cubicBezTo>
                <a:cubicBezTo>
                  <a:pt x="189" y="244"/>
                  <a:pt x="244" y="189"/>
                  <a:pt x="244" y="122"/>
                </a:cubicBezTo>
                <a:cubicBezTo>
                  <a:pt x="244" y="54"/>
                  <a:pt x="189" y="0"/>
                  <a:pt x="122" y="0"/>
                </a:cubicBezTo>
                <a:close/>
                <a:moveTo>
                  <a:pt x="57" y="34"/>
                </a:moveTo>
                <a:cubicBezTo>
                  <a:pt x="63" y="29"/>
                  <a:pt x="69" y="25"/>
                  <a:pt x="76" y="22"/>
                </a:cubicBezTo>
                <a:cubicBezTo>
                  <a:pt x="82" y="20"/>
                  <a:pt x="82" y="20"/>
                  <a:pt x="82" y="20"/>
                </a:cubicBezTo>
                <a:cubicBezTo>
                  <a:pt x="78" y="25"/>
                  <a:pt x="78" y="25"/>
                  <a:pt x="78" y="25"/>
                </a:cubicBezTo>
                <a:cubicBezTo>
                  <a:pt x="75" y="28"/>
                  <a:pt x="72" y="32"/>
                  <a:pt x="70" y="37"/>
                </a:cubicBezTo>
                <a:cubicBezTo>
                  <a:pt x="69" y="38"/>
                  <a:pt x="68" y="40"/>
                  <a:pt x="67" y="41"/>
                </a:cubicBezTo>
                <a:cubicBezTo>
                  <a:pt x="67" y="43"/>
                  <a:pt x="67" y="43"/>
                  <a:pt x="67" y="43"/>
                </a:cubicBezTo>
                <a:cubicBezTo>
                  <a:pt x="65" y="42"/>
                  <a:pt x="65" y="42"/>
                  <a:pt x="65" y="42"/>
                </a:cubicBezTo>
                <a:cubicBezTo>
                  <a:pt x="62" y="40"/>
                  <a:pt x="60" y="38"/>
                  <a:pt x="57" y="36"/>
                </a:cubicBezTo>
                <a:cubicBezTo>
                  <a:pt x="55" y="35"/>
                  <a:pt x="55" y="35"/>
                  <a:pt x="55" y="35"/>
                </a:cubicBezTo>
                <a:lnTo>
                  <a:pt x="57" y="34"/>
                </a:lnTo>
                <a:close/>
                <a:moveTo>
                  <a:pt x="13" y="114"/>
                </a:moveTo>
                <a:cubicBezTo>
                  <a:pt x="14" y="88"/>
                  <a:pt x="26" y="63"/>
                  <a:pt x="45" y="44"/>
                </a:cubicBezTo>
                <a:cubicBezTo>
                  <a:pt x="46" y="43"/>
                  <a:pt x="46" y="43"/>
                  <a:pt x="46" y="43"/>
                </a:cubicBezTo>
                <a:cubicBezTo>
                  <a:pt x="47" y="44"/>
                  <a:pt x="47" y="44"/>
                  <a:pt x="47" y="44"/>
                </a:cubicBezTo>
                <a:cubicBezTo>
                  <a:pt x="51" y="47"/>
                  <a:pt x="56" y="51"/>
                  <a:pt x="60" y="53"/>
                </a:cubicBezTo>
                <a:cubicBezTo>
                  <a:pt x="61" y="54"/>
                  <a:pt x="61" y="54"/>
                  <a:pt x="61" y="54"/>
                </a:cubicBezTo>
                <a:cubicBezTo>
                  <a:pt x="61" y="55"/>
                  <a:pt x="61" y="55"/>
                  <a:pt x="61" y="55"/>
                </a:cubicBezTo>
                <a:cubicBezTo>
                  <a:pt x="54" y="73"/>
                  <a:pt x="50" y="93"/>
                  <a:pt x="50" y="114"/>
                </a:cubicBezTo>
                <a:cubicBezTo>
                  <a:pt x="50" y="116"/>
                  <a:pt x="50" y="116"/>
                  <a:pt x="50" y="116"/>
                </a:cubicBezTo>
                <a:cubicBezTo>
                  <a:pt x="12" y="116"/>
                  <a:pt x="12" y="116"/>
                  <a:pt x="12" y="116"/>
                </a:cubicBezTo>
                <a:lnTo>
                  <a:pt x="13" y="114"/>
                </a:lnTo>
                <a:close/>
                <a:moveTo>
                  <a:pt x="46" y="200"/>
                </a:moveTo>
                <a:cubicBezTo>
                  <a:pt x="45" y="199"/>
                  <a:pt x="45" y="199"/>
                  <a:pt x="45" y="199"/>
                </a:cubicBezTo>
                <a:cubicBezTo>
                  <a:pt x="26" y="181"/>
                  <a:pt x="14" y="156"/>
                  <a:pt x="13" y="130"/>
                </a:cubicBezTo>
                <a:cubicBezTo>
                  <a:pt x="12" y="128"/>
                  <a:pt x="12" y="128"/>
                  <a:pt x="12" y="128"/>
                </a:cubicBezTo>
                <a:cubicBezTo>
                  <a:pt x="50" y="128"/>
                  <a:pt x="50" y="128"/>
                  <a:pt x="50" y="128"/>
                </a:cubicBezTo>
                <a:cubicBezTo>
                  <a:pt x="50" y="129"/>
                  <a:pt x="50" y="129"/>
                  <a:pt x="50" y="129"/>
                </a:cubicBezTo>
                <a:cubicBezTo>
                  <a:pt x="50" y="150"/>
                  <a:pt x="54" y="171"/>
                  <a:pt x="61" y="188"/>
                </a:cubicBezTo>
                <a:cubicBezTo>
                  <a:pt x="61" y="189"/>
                  <a:pt x="61" y="189"/>
                  <a:pt x="61" y="189"/>
                </a:cubicBezTo>
                <a:cubicBezTo>
                  <a:pt x="60" y="190"/>
                  <a:pt x="60" y="190"/>
                  <a:pt x="60" y="190"/>
                </a:cubicBezTo>
                <a:cubicBezTo>
                  <a:pt x="56" y="193"/>
                  <a:pt x="51" y="196"/>
                  <a:pt x="47" y="199"/>
                </a:cubicBezTo>
                <a:lnTo>
                  <a:pt x="46" y="200"/>
                </a:lnTo>
                <a:close/>
                <a:moveTo>
                  <a:pt x="76" y="221"/>
                </a:moveTo>
                <a:cubicBezTo>
                  <a:pt x="69" y="218"/>
                  <a:pt x="63" y="214"/>
                  <a:pt x="57" y="210"/>
                </a:cubicBezTo>
                <a:cubicBezTo>
                  <a:pt x="55" y="209"/>
                  <a:pt x="55" y="209"/>
                  <a:pt x="55" y="209"/>
                </a:cubicBezTo>
                <a:cubicBezTo>
                  <a:pt x="57" y="207"/>
                  <a:pt x="57" y="207"/>
                  <a:pt x="57" y="207"/>
                </a:cubicBezTo>
                <a:cubicBezTo>
                  <a:pt x="60" y="205"/>
                  <a:pt x="62" y="203"/>
                  <a:pt x="65" y="202"/>
                </a:cubicBezTo>
                <a:cubicBezTo>
                  <a:pt x="67" y="201"/>
                  <a:pt x="67" y="201"/>
                  <a:pt x="67" y="201"/>
                </a:cubicBezTo>
                <a:cubicBezTo>
                  <a:pt x="67" y="202"/>
                  <a:pt x="67" y="202"/>
                  <a:pt x="67" y="202"/>
                </a:cubicBezTo>
                <a:cubicBezTo>
                  <a:pt x="68" y="204"/>
                  <a:pt x="69" y="205"/>
                  <a:pt x="70" y="207"/>
                </a:cubicBezTo>
                <a:cubicBezTo>
                  <a:pt x="72" y="211"/>
                  <a:pt x="75" y="215"/>
                  <a:pt x="78" y="219"/>
                </a:cubicBezTo>
                <a:cubicBezTo>
                  <a:pt x="82" y="224"/>
                  <a:pt x="82" y="224"/>
                  <a:pt x="82" y="224"/>
                </a:cubicBezTo>
                <a:lnTo>
                  <a:pt x="76" y="221"/>
                </a:lnTo>
                <a:close/>
                <a:moveTo>
                  <a:pt x="116" y="231"/>
                </a:moveTo>
                <a:cubicBezTo>
                  <a:pt x="114" y="230"/>
                  <a:pt x="114" y="230"/>
                  <a:pt x="114" y="230"/>
                </a:cubicBezTo>
                <a:cubicBezTo>
                  <a:pt x="100" y="227"/>
                  <a:pt x="88" y="215"/>
                  <a:pt x="79" y="197"/>
                </a:cubicBezTo>
                <a:cubicBezTo>
                  <a:pt x="78" y="195"/>
                  <a:pt x="78" y="195"/>
                  <a:pt x="78" y="195"/>
                </a:cubicBezTo>
                <a:cubicBezTo>
                  <a:pt x="79" y="195"/>
                  <a:pt x="79" y="195"/>
                  <a:pt x="79" y="195"/>
                </a:cubicBezTo>
                <a:cubicBezTo>
                  <a:pt x="90" y="190"/>
                  <a:pt x="102" y="187"/>
                  <a:pt x="114" y="186"/>
                </a:cubicBezTo>
                <a:cubicBezTo>
                  <a:pt x="116" y="186"/>
                  <a:pt x="116" y="186"/>
                  <a:pt x="116" y="186"/>
                </a:cubicBezTo>
                <a:lnTo>
                  <a:pt x="116" y="231"/>
                </a:lnTo>
                <a:close/>
                <a:moveTo>
                  <a:pt x="116" y="174"/>
                </a:moveTo>
                <a:cubicBezTo>
                  <a:pt x="114" y="174"/>
                  <a:pt x="114" y="174"/>
                  <a:pt x="114" y="174"/>
                </a:cubicBezTo>
                <a:cubicBezTo>
                  <a:pt x="100" y="175"/>
                  <a:pt x="87" y="178"/>
                  <a:pt x="74" y="183"/>
                </a:cubicBezTo>
                <a:cubicBezTo>
                  <a:pt x="73" y="184"/>
                  <a:pt x="73" y="184"/>
                  <a:pt x="73" y="184"/>
                </a:cubicBezTo>
                <a:cubicBezTo>
                  <a:pt x="72" y="182"/>
                  <a:pt x="72" y="182"/>
                  <a:pt x="72" y="182"/>
                </a:cubicBezTo>
                <a:cubicBezTo>
                  <a:pt x="66" y="166"/>
                  <a:pt x="63" y="148"/>
                  <a:pt x="62" y="130"/>
                </a:cubicBezTo>
                <a:cubicBezTo>
                  <a:pt x="62" y="128"/>
                  <a:pt x="62" y="128"/>
                  <a:pt x="62" y="128"/>
                </a:cubicBezTo>
                <a:cubicBezTo>
                  <a:pt x="116" y="128"/>
                  <a:pt x="116" y="128"/>
                  <a:pt x="116" y="128"/>
                </a:cubicBezTo>
                <a:lnTo>
                  <a:pt x="116" y="174"/>
                </a:lnTo>
                <a:close/>
                <a:moveTo>
                  <a:pt x="116" y="116"/>
                </a:moveTo>
                <a:cubicBezTo>
                  <a:pt x="62" y="116"/>
                  <a:pt x="62" y="116"/>
                  <a:pt x="62" y="116"/>
                </a:cubicBezTo>
                <a:cubicBezTo>
                  <a:pt x="62" y="114"/>
                  <a:pt x="62" y="114"/>
                  <a:pt x="62" y="114"/>
                </a:cubicBezTo>
                <a:cubicBezTo>
                  <a:pt x="63" y="95"/>
                  <a:pt x="66" y="77"/>
                  <a:pt x="72" y="61"/>
                </a:cubicBezTo>
                <a:cubicBezTo>
                  <a:pt x="73" y="60"/>
                  <a:pt x="73" y="60"/>
                  <a:pt x="73" y="60"/>
                </a:cubicBezTo>
                <a:cubicBezTo>
                  <a:pt x="74" y="60"/>
                  <a:pt x="74" y="60"/>
                  <a:pt x="74" y="60"/>
                </a:cubicBezTo>
                <a:cubicBezTo>
                  <a:pt x="87" y="66"/>
                  <a:pt x="100" y="69"/>
                  <a:pt x="114" y="70"/>
                </a:cubicBezTo>
                <a:cubicBezTo>
                  <a:pt x="116" y="70"/>
                  <a:pt x="116" y="70"/>
                  <a:pt x="116" y="70"/>
                </a:cubicBezTo>
                <a:lnTo>
                  <a:pt x="116" y="116"/>
                </a:lnTo>
                <a:close/>
                <a:moveTo>
                  <a:pt x="116" y="57"/>
                </a:moveTo>
                <a:cubicBezTo>
                  <a:pt x="114" y="57"/>
                  <a:pt x="114" y="57"/>
                  <a:pt x="114" y="57"/>
                </a:cubicBezTo>
                <a:cubicBezTo>
                  <a:pt x="102" y="56"/>
                  <a:pt x="90" y="54"/>
                  <a:pt x="79" y="49"/>
                </a:cubicBezTo>
                <a:cubicBezTo>
                  <a:pt x="78" y="48"/>
                  <a:pt x="78" y="48"/>
                  <a:pt x="78" y="48"/>
                </a:cubicBezTo>
                <a:cubicBezTo>
                  <a:pt x="79" y="47"/>
                  <a:pt x="79" y="47"/>
                  <a:pt x="79" y="47"/>
                </a:cubicBezTo>
                <a:cubicBezTo>
                  <a:pt x="88" y="29"/>
                  <a:pt x="100" y="17"/>
                  <a:pt x="114" y="13"/>
                </a:cubicBezTo>
                <a:cubicBezTo>
                  <a:pt x="116" y="13"/>
                  <a:pt x="116" y="13"/>
                  <a:pt x="116" y="13"/>
                </a:cubicBezTo>
                <a:lnTo>
                  <a:pt x="116" y="57"/>
                </a:lnTo>
                <a:close/>
                <a:moveTo>
                  <a:pt x="168" y="22"/>
                </a:moveTo>
                <a:cubicBezTo>
                  <a:pt x="174" y="25"/>
                  <a:pt x="181" y="29"/>
                  <a:pt x="187" y="34"/>
                </a:cubicBezTo>
                <a:cubicBezTo>
                  <a:pt x="189" y="35"/>
                  <a:pt x="189" y="35"/>
                  <a:pt x="189" y="35"/>
                </a:cubicBezTo>
                <a:cubicBezTo>
                  <a:pt x="187" y="36"/>
                  <a:pt x="187" y="36"/>
                  <a:pt x="187" y="36"/>
                </a:cubicBezTo>
                <a:cubicBezTo>
                  <a:pt x="184" y="38"/>
                  <a:pt x="181" y="40"/>
                  <a:pt x="179" y="42"/>
                </a:cubicBezTo>
                <a:cubicBezTo>
                  <a:pt x="177" y="43"/>
                  <a:pt x="177" y="43"/>
                  <a:pt x="177" y="43"/>
                </a:cubicBezTo>
                <a:cubicBezTo>
                  <a:pt x="176" y="41"/>
                  <a:pt x="176" y="41"/>
                  <a:pt x="176" y="41"/>
                </a:cubicBezTo>
                <a:cubicBezTo>
                  <a:pt x="176" y="40"/>
                  <a:pt x="175" y="38"/>
                  <a:pt x="174" y="37"/>
                </a:cubicBezTo>
                <a:cubicBezTo>
                  <a:pt x="172" y="32"/>
                  <a:pt x="169" y="28"/>
                  <a:pt x="166" y="25"/>
                </a:cubicBezTo>
                <a:cubicBezTo>
                  <a:pt x="162" y="20"/>
                  <a:pt x="162" y="20"/>
                  <a:pt x="162" y="20"/>
                </a:cubicBezTo>
                <a:lnTo>
                  <a:pt x="168" y="22"/>
                </a:lnTo>
                <a:close/>
                <a:moveTo>
                  <a:pt x="128" y="13"/>
                </a:moveTo>
                <a:cubicBezTo>
                  <a:pt x="130" y="13"/>
                  <a:pt x="130" y="13"/>
                  <a:pt x="130" y="13"/>
                </a:cubicBezTo>
                <a:cubicBezTo>
                  <a:pt x="143" y="17"/>
                  <a:pt x="156" y="29"/>
                  <a:pt x="165" y="47"/>
                </a:cubicBezTo>
                <a:cubicBezTo>
                  <a:pt x="166" y="48"/>
                  <a:pt x="166" y="48"/>
                  <a:pt x="166" y="48"/>
                </a:cubicBezTo>
                <a:cubicBezTo>
                  <a:pt x="164" y="49"/>
                  <a:pt x="164" y="49"/>
                  <a:pt x="164" y="49"/>
                </a:cubicBezTo>
                <a:cubicBezTo>
                  <a:pt x="153" y="54"/>
                  <a:pt x="142" y="56"/>
                  <a:pt x="130" y="57"/>
                </a:cubicBezTo>
                <a:cubicBezTo>
                  <a:pt x="128" y="57"/>
                  <a:pt x="128" y="57"/>
                  <a:pt x="128" y="57"/>
                </a:cubicBezTo>
                <a:lnTo>
                  <a:pt x="128" y="13"/>
                </a:lnTo>
                <a:close/>
                <a:moveTo>
                  <a:pt x="128" y="70"/>
                </a:moveTo>
                <a:cubicBezTo>
                  <a:pt x="130" y="70"/>
                  <a:pt x="130" y="70"/>
                  <a:pt x="130" y="70"/>
                </a:cubicBezTo>
                <a:cubicBezTo>
                  <a:pt x="143" y="69"/>
                  <a:pt x="157" y="66"/>
                  <a:pt x="169" y="60"/>
                </a:cubicBezTo>
                <a:cubicBezTo>
                  <a:pt x="171" y="60"/>
                  <a:pt x="171" y="60"/>
                  <a:pt x="171" y="60"/>
                </a:cubicBezTo>
                <a:cubicBezTo>
                  <a:pt x="172" y="61"/>
                  <a:pt x="172" y="61"/>
                  <a:pt x="172" y="61"/>
                </a:cubicBezTo>
                <a:cubicBezTo>
                  <a:pt x="177" y="77"/>
                  <a:pt x="181" y="95"/>
                  <a:pt x="182" y="114"/>
                </a:cubicBezTo>
                <a:cubicBezTo>
                  <a:pt x="182" y="116"/>
                  <a:pt x="182" y="116"/>
                  <a:pt x="182" y="116"/>
                </a:cubicBezTo>
                <a:cubicBezTo>
                  <a:pt x="128" y="116"/>
                  <a:pt x="128" y="116"/>
                  <a:pt x="128" y="116"/>
                </a:cubicBezTo>
                <a:lnTo>
                  <a:pt x="128" y="70"/>
                </a:lnTo>
                <a:close/>
                <a:moveTo>
                  <a:pt x="128" y="128"/>
                </a:moveTo>
                <a:cubicBezTo>
                  <a:pt x="182" y="128"/>
                  <a:pt x="182" y="128"/>
                  <a:pt x="182" y="128"/>
                </a:cubicBezTo>
                <a:cubicBezTo>
                  <a:pt x="182" y="130"/>
                  <a:pt x="182" y="130"/>
                  <a:pt x="182" y="130"/>
                </a:cubicBezTo>
                <a:cubicBezTo>
                  <a:pt x="181" y="148"/>
                  <a:pt x="177" y="166"/>
                  <a:pt x="172" y="182"/>
                </a:cubicBezTo>
                <a:cubicBezTo>
                  <a:pt x="171" y="184"/>
                  <a:pt x="171" y="184"/>
                  <a:pt x="171" y="184"/>
                </a:cubicBezTo>
                <a:cubicBezTo>
                  <a:pt x="169" y="183"/>
                  <a:pt x="169" y="183"/>
                  <a:pt x="169" y="183"/>
                </a:cubicBezTo>
                <a:cubicBezTo>
                  <a:pt x="157" y="178"/>
                  <a:pt x="143" y="175"/>
                  <a:pt x="130" y="174"/>
                </a:cubicBezTo>
                <a:cubicBezTo>
                  <a:pt x="128" y="174"/>
                  <a:pt x="128" y="174"/>
                  <a:pt x="128" y="174"/>
                </a:cubicBezTo>
                <a:lnTo>
                  <a:pt x="128" y="128"/>
                </a:lnTo>
                <a:close/>
                <a:moveTo>
                  <a:pt x="130" y="230"/>
                </a:moveTo>
                <a:cubicBezTo>
                  <a:pt x="128" y="231"/>
                  <a:pt x="128" y="231"/>
                  <a:pt x="128" y="231"/>
                </a:cubicBezTo>
                <a:cubicBezTo>
                  <a:pt x="128" y="186"/>
                  <a:pt x="128" y="186"/>
                  <a:pt x="128" y="186"/>
                </a:cubicBezTo>
                <a:cubicBezTo>
                  <a:pt x="130" y="186"/>
                  <a:pt x="130" y="186"/>
                  <a:pt x="130" y="186"/>
                </a:cubicBezTo>
                <a:cubicBezTo>
                  <a:pt x="142" y="187"/>
                  <a:pt x="153" y="190"/>
                  <a:pt x="164" y="195"/>
                </a:cubicBezTo>
                <a:cubicBezTo>
                  <a:pt x="166" y="195"/>
                  <a:pt x="166" y="195"/>
                  <a:pt x="166" y="195"/>
                </a:cubicBezTo>
                <a:cubicBezTo>
                  <a:pt x="165" y="197"/>
                  <a:pt x="165" y="197"/>
                  <a:pt x="165" y="197"/>
                </a:cubicBezTo>
                <a:cubicBezTo>
                  <a:pt x="156" y="215"/>
                  <a:pt x="143" y="227"/>
                  <a:pt x="130" y="230"/>
                </a:cubicBezTo>
                <a:close/>
                <a:moveTo>
                  <a:pt x="187" y="210"/>
                </a:moveTo>
                <a:cubicBezTo>
                  <a:pt x="181" y="214"/>
                  <a:pt x="175" y="218"/>
                  <a:pt x="168" y="221"/>
                </a:cubicBezTo>
                <a:cubicBezTo>
                  <a:pt x="162" y="224"/>
                  <a:pt x="162" y="224"/>
                  <a:pt x="162" y="224"/>
                </a:cubicBezTo>
                <a:cubicBezTo>
                  <a:pt x="166" y="219"/>
                  <a:pt x="166" y="219"/>
                  <a:pt x="166" y="219"/>
                </a:cubicBezTo>
                <a:cubicBezTo>
                  <a:pt x="169" y="215"/>
                  <a:pt x="172" y="211"/>
                  <a:pt x="174" y="207"/>
                </a:cubicBezTo>
                <a:cubicBezTo>
                  <a:pt x="175" y="205"/>
                  <a:pt x="176" y="204"/>
                  <a:pt x="176" y="202"/>
                </a:cubicBezTo>
                <a:cubicBezTo>
                  <a:pt x="177" y="201"/>
                  <a:pt x="177" y="201"/>
                  <a:pt x="177" y="201"/>
                </a:cubicBezTo>
                <a:cubicBezTo>
                  <a:pt x="179" y="202"/>
                  <a:pt x="179" y="202"/>
                  <a:pt x="179" y="202"/>
                </a:cubicBezTo>
                <a:cubicBezTo>
                  <a:pt x="181" y="203"/>
                  <a:pt x="184" y="205"/>
                  <a:pt x="187" y="207"/>
                </a:cubicBezTo>
                <a:cubicBezTo>
                  <a:pt x="189" y="209"/>
                  <a:pt x="189" y="209"/>
                  <a:pt x="189" y="209"/>
                </a:cubicBezTo>
                <a:lnTo>
                  <a:pt x="187" y="210"/>
                </a:lnTo>
                <a:close/>
                <a:moveTo>
                  <a:pt x="231" y="130"/>
                </a:moveTo>
                <a:cubicBezTo>
                  <a:pt x="229" y="156"/>
                  <a:pt x="218" y="181"/>
                  <a:pt x="199" y="199"/>
                </a:cubicBezTo>
                <a:cubicBezTo>
                  <a:pt x="198" y="200"/>
                  <a:pt x="198" y="200"/>
                  <a:pt x="198" y="200"/>
                </a:cubicBezTo>
                <a:cubicBezTo>
                  <a:pt x="197" y="199"/>
                  <a:pt x="197" y="199"/>
                  <a:pt x="197" y="199"/>
                </a:cubicBezTo>
                <a:cubicBezTo>
                  <a:pt x="193" y="196"/>
                  <a:pt x="188" y="193"/>
                  <a:pt x="183" y="190"/>
                </a:cubicBezTo>
                <a:cubicBezTo>
                  <a:pt x="182" y="189"/>
                  <a:pt x="182" y="189"/>
                  <a:pt x="182" y="189"/>
                </a:cubicBezTo>
                <a:cubicBezTo>
                  <a:pt x="183" y="188"/>
                  <a:pt x="183" y="188"/>
                  <a:pt x="183" y="188"/>
                </a:cubicBezTo>
                <a:cubicBezTo>
                  <a:pt x="189" y="171"/>
                  <a:pt x="193" y="150"/>
                  <a:pt x="194" y="129"/>
                </a:cubicBezTo>
                <a:cubicBezTo>
                  <a:pt x="194" y="128"/>
                  <a:pt x="194" y="128"/>
                  <a:pt x="194" y="128"/>
                </a:cubicBezTo>
                <a:cubicBezTo>
                  <a:pt x="231" y="128"/>
                  <a:pt x="231" y="128"/>
                  <a:pt x="231" y="128"/>
                </a:cubicBezTo>
                <a:lnTo>
                  <a:pt x="231" y="130"/>
                </a:lnTo>
                <a:close/>
                <a:moveTo>
                  <a:pt x="231" y="116"/>
                </a:moveTo>
                <a:cubicBezTo>
                  <a:pt x="194" y="116"/>
                  <a:pt x="194" y="116"/>
                  <a:pt x="194" y="116"/>
                </a:cubicBezTo>
                <a:cubicBezTo>
                  <a:pt x="194" y="114"/>
                  <a:pt x="194" y="114"/>
                  <a:pt x="194" y="114"/>
                </a:cubicBezTo>
                <a:cubicBezTo>
                  <a:pt x="193" y="93"/>
                  <a:pt x="189" y="73"/>
                  <a:pt x="183" y="55"/>
                </a:cubicBezTo>
                <a:cubicBezTo>
                  <a:pt x="182" y="54"/>
                  <a:pt x="182" y="54"/>
                  <a:pt x="182" y="54"/>
                </a:cubicBezTo>
                <a:cubicBezTo>
                  <a:pt x="183" y="53"/>
                  <a:pt x="183" y="53"/>
                  <a:pt x="183" y="53"/>
                </a:cubicBezTo>
                <a:cubicBezTo>
                  <a:pt x="188" y="51"/>
                  <a:pt x="193" y="47"/>
                  <a:pt x="197" y="44"/>
                </a:cubicBezTo>
                <a:cubicBezTo>
                  <a:pt x="198" y="43"/>
                  <a:pt x="198" y="43"/>
                  <a:pt x="198" y="43"/>
                </a:cubicBezTo>
                <a:cubicBezTo>
                  <a:pt x="199" y="44"/>
                  <a:pt x="199" y="44"/>
                  <a:pt x="199" y="44"/>
                </a:cubicBezTo>
                <a:cubicBezTo>
                  <a:pt x="218" y="63"/>
                  <a:pt x="229" y="88"/>
                  <a:pt x="231" y="114"/>
                </a:cubicBezTo>
                <a:lnTo>
                  <a:pt x="231" y="11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16" name="Connecteur droit 15"/>
          <p:cNvCxnSpPr/>
          <p:nvPr/>
        </p:nvCxnSpPr>
        <p:spPr>
          <a:xfrm>
            <a:off x="-46813" y="1398533"/>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22" name="Espace réservé du texte 4"/>
          <p:cNvSpPr txBox="1">
            <a:spLocks/>
          </p:cNvSpPr>
          <p:nvPr/>
        </p:nvSpPr>
        <p:spPr>
          <a:xfrm>
            <a:off x="539522" y="3691483"/>
            <a:ext cx="3557653"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spcBef>
                <a:spcPts val="0"/>
              </a:spcBef>
              <a:buNone/>
            </a:pPr>
            <a:r>
              <a:rPr lang="en-US" sz="2000" b="1" dirty="0"/>
              <a:t>Lorem </a:t>
            </a:r>
            <a:r>
              <a:rPr lang="en-US" sz="2000" b="1" dirty="0" smtClean="0"/>
              <a:t>Ipsum</a:t>
            </a:r>
            <a:endParaRPr lang="en-US" sz="2000" b="1" dirty="0"/>
          </a:p>
          <a:p>
            <a:pPr defTabSz="609585">
              <a:spcBef>
                <a:spcPts val="0"/>
              </a:spcBef>
            </a:pPr>
            <a:endParaRPr lang="en-US" sz="1400" dirty="0">
              <a:latin typeface="Calibri Light" charset="0"/>
              <a:ea typeface="Calibri Light" charset="0"/>
              <a:cs typeface="Calibri Light" charset="0"/>
            </a:endParaRPr>
          </a:p>
          <a:p>
            <a:pPr marL="0" indent="0" algn="ctr" defTabSz="609585">
              <a:spcBef>
                <a:spcPts val="0"/>
              </a:spcBef>
              <a:buNone/>
            </a:pPr>
            <a:r>
              <a:rPr lang="en-US" sz="1400" dirty="0">
                <a:latin typeface="Calibri Light" charset="0"/>
                <a:ea typeface="Calibri Light" charset="0"/>
                <a:cs typeface="Calibri Light" charset="0"/>
              </a:rPr>
              <a:t>Lorem ipsum 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consectetur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adipiscing</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elit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efficitur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pulvinar</a:t>
            </a:r>
            <a:r>
              <a:rPr lang="en-US" sz="1400" dirty="0">
                <a:latin typeface="Calibri Light" charset="0"/>
                <a:ea typeface="Calibri Light" charset="0"/>
                <a:cs typeface="Calibri Light" charset="0"/>
              </a:rPr>
              <a:t> dolor </a:t>
            </a:r>
            <a:r>
              <a:rPr lang="en-US" sz="1400" dirty="0" err="1">
                <a:latin typeface="Calibri Light" charset="0"/>
                <a:ea typeface="Calibri Light" charset="0"/>
                <a:cs typeface="Calibri Light" charset="0"/>
              </a:rPr>
              <a:t>auctor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Pellentesque</a:t>
            </a:r>
            <a:r>
              <a:rPr lang="en-US" sz="1400" dirty="0">
                <a:latin typeface="Calibri Light" charset="0"/>
                <a:ea typeface="Calibri Light" charset="0"/>
                <a:cs typeface="Calibri Light" charset="0"/>
              </a:rPr>
              <a:t> vitae </a:t>
            </a:r>
            <a:r>
              <a:rPr lang="en-US" sz="1400" dirty="0" err="1">
                <a:latin typeface="Calibri Light" charset="0"/>
                <a:ea typeface="Calibri Light" charset="0"/>
                <a:cs typeface="Calibri Light" charset="0"/>
              </a:rPr>
              <a:t>nisl</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varius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eso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pretium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eros</a:t>
            </a:r>
            <a:r>
              <a:rPr lang="en-US" sz="1400" dirty="0">
                <a:latin typeface="Calibri Light" charset="0"/>
                <a:ea typeface="Calibri Light" charset="0"/>
                <a:cs typeface="Calibri Light" charset="0"/>
              </a:rPr>
              <a:t> ac, </a:t>
            </a:r>
            <a:r>
              <a:rPr lang="en-US" sz="1400" dirty="0" err="1">
                <a:latin typeface="Calibri Light" charset="0"/>
                <a:ea typeface="Calibri Light" charset="0"/>
                <a:cs typeface="Calibri Light" charset="0"/>
              </a:rPr>
              <a:t>suscipit</a:t>
            </a:r>
            <a:r>
              <a:rPr lang="en-US" sz="1400" dirty="0">
                <a:latin typeface="Calibri Light" charset="0"/>
                <a:ea typeface="Calibri Light" charset="0"/>
                <a:cs typeface="Calibri Light" charset="0"/>
              </a:rPr>
              <a:t> dui. Pelle </a:t>
            </a:r>
            <a:r>
              <a:rPr lang="en-US" sz="1400" dirty="0" err="1">
                <a:latin typeface="Calibri Light" charset="0"/>
                <a:ea typeface="Calibri Light" charset="0"/>
                <a:cs typeface="Calibri Light" charset="0"/>
              </a:rPr>
              <a:t>osso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ntesque</a:t>
            </a:r>
            <a:r>
              <a:rPr lang="en-US" sz="1400" dirty="0">
                <a:latin typeface="Calibri Light" charset="0"/>
                <a:ea typeface="Calibri Light" charset="0"/>
                <a:cs typeface="Calibri Light" charset="0"/>
              </a:rPr>
              <a:t> a </a:t>
            </a:r>
            <a:r>
              <a:rPr lang="en-US" sz="1400" dirty="0" err="1">
                <a:latin typeface="Calibri Light" charset="0"/>
                <a:ea typeface="Calibri Light" charset="0"/>
                <a:cs typeface="Calibri Light" charset="0"/>
              </a:rPr>
              <a:t>odio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commodo</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porttitor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nulla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vel</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pulvinar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purus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Aliquam</a:t>
            </a:r>
            <a:r>
              <a:rPr lang="en-US" sz="1400" dirty="0">
                <a:latin typeface="Calibri Light" charset="0"/>
                <a:ea typeface="Calibri Light" charset="0"/>
                <a:cs typeface="Calibri Light" charset="0"/>
              </a:rPr>
              <a:t> era </a:t>
            </a:r>
            <a:r>
              <a:rPr lang="en-US" sz="1400" dirty="0" err="1">
                <a:latin typeface="Calibri Light" charset="0"/>
                <a:ea typeface="Calibri Light" charset="0"/>
                <a:cs typeface="Calibri Light" charset="0"/>
              </a:rPr>
              <a:t>volutpat</a:t>
            </a:r>
            <a:r>
              <a:rPr lang="en-US" sz="1400" dirty="0">
                <a:latin typeface="Calibri Light" charset="0"/>
                <a:ea typeface="Calibri Light" charset="0"/>
                <a:cs typeface="Calibri Light" charset="0"/>
              </a:rPr>
              <a:t>.</a:t>
            </a:r>
          </a:p>
        </p:txBody>
      </p:sp>
      <p:sp>
        <p:nvSpPr>
          <p:cNvPr id="23" name="Espace réservé du texte 5"/>
          <p:cNvSpPr txBox="1">
            <a:spLocks/>
          </p:cNvSpPr>
          <p:nvPr/>
        </p:nvSpPr>
        <p:spPr>
          <a:xfrm>
            <a:off x="4370763" y="3691483"/>
            <a:ext cx="3557653"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lvl="0" indent="0" algn="ctr" defTabSz="609585">
              <a:spcBef>
                <a:spcPts val="0"/>
              </a:spcBef>
              <a:buNone/>
            </a:pPr>
            <a:r>
              <a:rPr lang="en-US" sz="2000" b="1" dirty="0">
                <a:solidFill>
                  <a:srgbClr val="000000"/>
                </a:solidFill>
              </a:rPr>
              <a:t>Lorem </a:t>
            </a:r>
            <a:r>
              <a:rPr lang="en-US" sz="2000" b="1" dirty="0" smtClean="0">
                <a:solidFill>
                  <a:srgbClr val="000000"/>
                </a:solidFill>
              </a:rPr>
              <a:t>Ipsum</a:t>
            </a:r>
            <a:endParaRPr lang="en-US" sz="2000" b="1" dirty="0">
              <a:solidFill>
                <a:srgbClr val="000000"/>
              </a:solidFill>
            </a:endParaRPr>
          </a:p>
          <a:p>
            <a:pPr marL="0" lvl="0" indent="0" defTabSz="609585">
              <a:spcBef>
                <a:spcPts val="0"/>
              </a:spcBef>
              <a:buNone/>
            </a:pPr>
            <a:endParaRPr lang="en-US" sz="1400" dirty="0">
              <a:solidFill>
                <a:srgbClr val="000000"/>
              </a:solidFill>
              <a:latin typeface="Calibri Light" charset="0"/>
              <a:ea typeface="Calibri Light" charset="0"/>
              <a:cs typeface="Calibri Light" charset="0"/>
            </a:endParaRPr>
          </a:p>
          <a:p>
            <a:pPr marL="0" lvl="0" indent="0" algn="ctr" defTabSz="609585">
              <a:spcBef>
                <a:spcPts val="0"/>
              </a:spcBef>
              <a:buNone/>
            </a:pP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Pellentesque</a:t>
            </a:r>
            <a:r>
              <a:rPr lang="en-US" sz="1400" dirty="0">
                <a:solidFill>
                  <a:srgbClr val="000000"/>
                </a:solidFill>
                <a:latin typeface="Calibri Light" charset="0"/>
                <a:ea typeface="Calibri Light" charset="0"/>
                <a:cs typeface="Calibri Light" charset="0"/>
              </a:rPr>
              <a:t> vitae </a:t>
            </a:r>
            <a:r>
              <a:rPr lang="en-US" sz="1400" dirty="0" err="1">
                <a:solidFill>
                  <a:srgbClr val="000000"/>
                </a:solidFill>
                <a:latin typeface="Calibri Light" charset="0"/>
                <a:ea typeface="Calibri Light" charset="0"/>
                <a:cs typeface="Calibri Light" charset="0"/>
              </a:rPr>
              <a:t>nisl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varius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pretium</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eros</a:t>
            </a:r>
            <a:r>
              <a:rPr lang="en-US" sz="1400" dirty="0">
                <a:solidFill>
                  <a:srgbClr val="000000"/>
                </a:solidFill>
                <a:latin typeface="Calibri Light" charset="0"/>
                <a:ea typeface="Calibri Light" charset="0"/>
                <a:cs typeface="Calibri Light" charset="0"/>
              </a:rPr>
              <a:t> ac, </a:t>
            </a:r>
            <a:r>
              <a:rPr lang="en-US" sz="1400" dirty="0" err="1">
                <a:solidFill>
                  <a:srgbClr val="000000"/>
                </a:solidFill>
                <a:latin typeface="Calibri Light" charset="0"/>
                <a:ea typeface="Calibri Light" charset="0"/>
                <a:cs typeface="Calibri Light" charset="0"/>
              </a:rPr>
              <a:t>suscipit</a:t>
            </a:r>
            <a:r>
              <a:rPr lang="en-US" sz="1400" dirty="0">
                <a:solidFill>
                  <a:srgbClr val="000000"/>
                </a:solidFill>
                <a:latin typeface="Calibri Light" charset="0"/>
                <a:ea typeface="Calibri Light" charset="0"/>
                <a:cs typeface="Calibri Light" charset="0"/>
              </a:rPr>
              <a:t> dui. Pelle </a:t>
            </a:r>
            <a:r>
              <a:rPr lang="en-US" sz="1400" dirty="0" err="1">
                <a:solidFill>
                  <a:srgbClr val="000000"/>
                </a:solidFill>
                <a:latin typeface="Calibri Light" charset="0"/>
                <a:ea typeface="Calibri Light" charset="0"/>
                <a:cs typeface="Calibri Light" charset="0"/>
              </a:rPr>
              <a:t>osso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ntesque</a:t>
            </a:r>
            <a:r>
              <a:rPr lang="en-US" sz="1400" dirty="0">
                <a:solidFill>
                  <a:srgbClr val="000000"/>
                </a:solidFill>
                <a:latin typeface="Calibri Light" charset="0"/>
                <a:ea typeface="Calibri Light" charset="0"/>
                <a:cs typeface="Calibri Light" charset="0"/>
              </a:rPr>
              <a:t> a </a:t>
            </a:r>
            <a:r>
              <a:rPr lang="en-US" sz="1400" dirty="0" err="1">
                <a:solidFill>
                  <a:srgbClr val="000000"/>
                </a:solidFill>
                <a:latin typeface="Calibri Light" charset="0"/>
                <a:ea typeface="Calibri Light" charset="0"/>
                <a:cs typeface="Calibri Light" charset="0"/>
              </a:rPr>
              <a:t>odio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commodo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porttitor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nulla</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vel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purus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Aliquam</a:t>
            </a:r>
            <a:r>
              <a:rPr lang="en-US" sz="1400" dirty="0">
                <a:solidFill>
                  <a:srgbClr val="000000"/>
                </a:solidFill>
                <a:latin typeface="Calibri Light" charset="0"/>
                <a:ea typeface="Calibri Light" charset="0"/>
                <a:cs typeface="Calibri Light" charset="0"/>
              </a:rPr>
              <a:t> era </a:t>
            </a:r>
            <a:r>
              <a:rPr lang="en-US" sz="1400" dirty="0" err="1">
                <a:solidFill>
                  <a:srgbClr val="000000"/>
                </a:solidFill>
                <a:latin typeface="Calibri Light" charset="0"/>
                <a:ea typeface="Calibri Light" charset="0"/>
                <a:cs typeface="Calibri Light" charset="0"/>
              </a:rPr>
              <a:t>volutpat</a:t>
            </a:r>
            <a:r>
              <a:rPr lang="en-US" sz="1400" dirty="0">
                <a:solidFill>
                  <a:srgbClr val="000000"/>
                </a:solidFill>
                <a:latin typeface="Calibri Light" charset="0"/>
                <a:ea typeface="Calibri Light" charset="0"/>
                <a:cs typeface="Calibri Light" charset="0"/>
              </a:rPr>
              <a:t>.</a:t>
            </a:r>
          </a:p>
        </p:txBody>
      </p:sp>
      <p:sp>
        <p:nvSpPr>
          <p:cNvPr id="24" name="Espace réservé du texte 6"/>
          <p:cNvSpPr txBox="1">
            <a:spLocks/>
          </p:cNvSpPr>
          <p:nvPr/>
        </p:nvSpPr>
        <p:spPr>
          <a:xfrm>
            <a:off x="8202004" y="3691483"/>
            <a:ext cx="3557653"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lvl="0" indent="0" algn="ctr" defTabSz="609585">
              <a:spcBef>
                <a:spcPts val="0"/>
              </a:spcBef>
              <a:buNone/>
            </a:pPr>
            <a:r>
              <a:rPr lang="en-US" sz="2000" b="1" dirty="0">
                <a:solidFill>
                  <a:srgbClr val="000000"/>
                </a:solidFill>
              </a:rPr>
              <a:t>Lorem I</a:t>
            </a:r>
            <a:r>
              <a:rPr lang="en-US" sz="2000" b="1" dirty="0" smtClean="0">
                <a:solidFill>
                  <a:srgbClr val="000000"/>
                </a:solidFill>
              </a:rPr>
              <a:t>psum</a:t>
            </a:r>
            <a:endParaRPr lang="en-US" sz="2000" b="1" dirty="0">
              <a:solidFill>
                <a:srgbClr val="000000"/>
              </a:solidFill>
            </a:endParaRPr>
          </a:p>
          <a:p>
            <a:pPr marL="0" lvl="0" indent="0" defTabSz="609585">
              <a:spcBef>
                <a:spcPts val="0"/>
              </a:spcBef>
              <a:buNone/>
            </a:pPr>
            <a:endParaRPr lang="en-US" sz="1400" dirty="0">
              <a:solidFill>
                <a:srgbClr val="000000"/>
              </a:solidFill>
              <a:latin typeface="Calibri Light" charset="0"/>
              <a:ea typeface="Calibri Light" charset="0"/>
              <a:cs typeface="Calibri Light" charset="0"/>
            </a:endParaRPr>
          </a:p>
          <a:p>
            <a:pPr marL="0" lvl="0" indent="0" algn="ctr" defTabSz="609585">
              <a:spcBef>
                <a:spcPts val="0"/>
              </a:spcBef>
              <a:buNone/>
            </a:pPr>
            <a:r>
              <a:rPr lang="en-US" sz="1400" dirty="0">
                <a:solidFill>
                  <a:srgbClr val="000000"/>
                </a:solidFill>
                <a:latin typeface="Calibri Light" charset="0"/>
                <a:ea typeface="Calibri Light" charset="0"/>
                <a:cs typeface="Calibri Light" charset="0"/>
              </a:rPr>
              <a:t>Lorem ipsum dolor sit </a:t>
            </a:r>
            <a:r>
              <a:rPr lang="en-US" sz="1400" dirty="0" err="1">
                <a:solidFill>
                  <a:srgbClr val="000000"/>
                </a:solidFill>
                <a:latin typeface="Calibri Light" charset="0"/>
                <a:ea typeface="Calibri Light" charset="0"/>
                <a:cs typeface="Calibri Light" charset="0"/>
              </a:rPr>
              <a:t>amet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consectetur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adipiscing</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elit</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Sed</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efficitur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dolor </a:t>
            </a:r>
            <a:r>
              <a:rPr lang="en-US" sz="1400" dirty="0" err="1">
                <a:solidFill>
                  <a:srgbClr val="000000"/>
                </a:solidFill>
                <a:latin typeface="Calibri Light" charset="0"/>
                <a:ea typeface="Calibri Light" charset="0"/>
                <a:cs typeface="Calibri Light" charset="0"/>
              </a:rPr>
              <a:t>auctor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Pellentesque</a:t>
            </a:r>
            <a:r>
              <a:rPr lang="en-US" sz="1400" dirty="0">
                <a:solidFill>
                  <a:srgbClr val="000000"/>
                </a:solidFill>
                <a:latin typeface="Calibri Light" charset="0"/>
                <a:ea typeface="Calibri Light" charset="0"/>
                <a:cs typeface="Calibri Light" charset="0"/>
              </a:rPr>
              <a:t> vitae </a:t>
            </a:r>
            <a:r>
              <a:rPr lang="en-US" sz="1400" dirty="0" err="1">
                <a:solidFill>
                  <a:srgbClr val="000000"/>
                </a:solidFill>
                <a:latin typeface="Calibri Light" charset="0"/>
                <a:ea typeface="Calibri Light" charset="0"/>
                <a:cs typeface="Calibri Light" charset="0"/>
              </a:rPr>
              <a:t>nisl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varius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pretium</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eros</a:t>
            </a:r>
            <a:r>
              <a:rPr lang="en-US" sz="1400" dirty="0">
                <a:solidFill>
                  <a:srgbClr val="000000"/>
                </a:solidFill>
                <a:latin typeface="Calibri Light" charset="0"/>
                <a:ea typeface="Calibri Light" charset="0"/>
                <a:cs typeface="Calibri Light" charset="0"/>
              </a:rPr>
              <a:t> ac, </a:t>
            </a:r>
            <a:r>
              <a:rPr lang="en-US" sz="1400" dirty="0" err="1">
                <a:solidFill>
                  <a:srgbClr val="000000"/>
                </a:solidFill>
                <a:latin typeface="Calibri Light" charset="0"/>
                <a:ea typeface="Calibri Light" charset="0"/>
                <a:cs typeface="Calibri Light" charset="0"/>
              </a:rPr>
              <a:t>suscipit</a:t>
            </a:r>
            <a:r>
              <a:rPr lang="en-US" sz="1400" dirty="0">
                <a:solidFill>
                  <a:srgbClr val="000000"/>
                </a:solidFill>
                <a:latin typeface="Calibri Light" charset="0"/>
                <a:ea typeface="Calibri Light" charset="0"/>
                <a:cs typeface="Calibri Light" charset="0"/>
              </a:rPr>
              <a:t> dui. Pelle </a:t>
            </a:r>
            <a:r>
              <a:rPr lang="en-US" sz="1400" dirty="0" err="1">
                <a:solidFill>
                  <a:srgbClr val="000000"/>
                </a:solidFill>
                <a:latin typeface="Calibri Light" charset="0"/>
                <a:ea typeface="Calibri Light" charset="0"/>
                <a:cs typeface="Calibri Light" charset="0"/>
              </a:rPr>
              <a:t>osso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ntesque</a:t>
            </a:r>
            <a:r>
              <a:rPr lang="en-US" sz="1400" dirty="0">
                <a:solidFill>
                  <a:srgbClr val="000000"/>
                </a:solidFill>
                <a:latin typeface="Calibri Light" charset="0"/>
                <a:ea typeface="Calibri Light" charset="0"/>
                <a:cs typeface="Calibri Light" charset="0"/>
              </a:rPr>
              <a:t> a </a:t>
            </a:r>
            <a:r>
              <a:rPr lang="en-US" sz="1400" dirty="0" err="1">
                <a:solidFill>
                  <a:srgbClr val="000000"/>
                </a:solidFill>
                <a:latin typeface="Calibri Light" charset="0"/>
                <a:ea typeface="Calibri Light" charset="0"/>
                <a:cs typeface="Calibri Light" charset="0"/>
              </a:rPr>
              <a:t>odio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commodo</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porttitor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nulla</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vel</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pulvinar</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purus</a:t>
            </a:r>
            <a:r>
              <a:rPr lang="en-US" sz="1400" dirty="0">
                <a:solidFill>
                  <a:srgbClr val="000000"/>
                </a:solidFill>
                <a:latin typeface="Calibri Light" charset="0"/>
                <a:ea typeface="Calibri Light" charset="0"/>
                <a:cs typeface="Calibri Light" charset="0"/>
              </a:rPr>
              <a:t>. </a:t>
            </a:r>
            <a:r>
              <a:rPr lang="en-US" sz="1400" dirty="0" err="1">
                <a:solidFill>
                  <a:srgbClr val="000000"/>
                </a:solidFill>
                <a:latin typeface="Calibri Light" charset="0"/>
                <a:ea typeface="Calibri Light" charset="0"/>
                <a:cs typeface="Calibri Light" charset="0"/>
              </a:rPr>
              <a:t>Aliquam</a:t>
            </a:r>
            <a:r>
              <a:rPr lang="en-US" sz="1400" dirty="0">
                <a:solidFill>
                  <a:srgbClr val="000000"/>
                </a:solidFill>
                <a:latin typeface="Calibri Light" charset="0"/>
                <a:ea typeface="Calibri Light" charset="0"/>
                <a:cs typeface="Calibri Light" charset="0"/>
              </a:rPr>
              <a:t> era </a:t>
            </a:r>
            <a:r>
              <a:rPr lang="en-US" sz="1400" dirty="0" err="1">
                <a:solidFill>
                  <a:srgbClr val="000000"/>
                </a:solidFill>
                <a:latin typeface="Calibri Light" charset="0"/>
                <a:ea typeface="Calibri Light" charset="0"/>
                <a:cs typeface="Calibri Light" charset="0"/>
              </a:rPr>
              <a:t>volutpat</a:t>
            </a:r>
            <a:r>
              <a:rPr lang="en-US" sz="1400" dirty="0">
                <a:solidFill>
                  <a:srgbClr val="000000"/>
                </a:solidFill>
                <a:latin typeface="Calibri Light" charset="0"/>
                <a:ea typeface="Calibri Light" charset="0"/>
                <a:cs typeface="Calibri Light" charset="0"/>
              </a:rPr>
              <a:t>.</a:t>
            </a:r>
          </a:p>
        </p:txBody>
      </p:sp>
    </p:spTree>
    <p:extLst>
      <p:ext uri="{BB962C8B-B14F-4D97-AF65-F5344CB8AC3E}">
        <p14:creationId xmlns:p14="http://schemas.microsoft.com/office/powerpoint/2010/main" val="1335068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43"/>
          </p:nvPr>
        </p:nvPicPr>
        <p:blipFill rotWithShape="1">
          <a:blip r:embed="rId2" cstate="screen">
            <a:extLst>
              <a:ext uri="{28A0092B-C50C-407E-A947-70E740481C1C}">
                <a14:useLocalDpi xmlns:a14="http://schemas.microsoft.com/office/drawing/2010/main"/>
              </a:ext>
            </a:extLst>
          </a:blip>
          <a:srcRect/>
          <a:stretch/>
        </p:blipFill>
        <p:spPr/>
      </p:pic>
      <p:sp>
        <p:nvSpPr>
          <p:cNvPr id="5" name="Espace réservé du texte 4"/>
          <p:cNvSpPr>
            <a:spLocks noGrp="1"/>
          </p:cNvSpPr>
          <p:nvPr>
            <p:ph type="body" sz="quarter" idx="10"/>
          </p:nvPr>
        </p:nvSpPr>
        <p:spPr>
          <a:xfrm>
            <a:off x="5518696" y="3490213"/>
            <a:ext cx="6100236" cy="2225225"/>
          </a:xfrm>
        </p:spPr>
        <p:txBody>
          <a:bodyPr/>
          <a:lstStyle/>
          <a:p>
            <a:pPr lvl="0" defTabSz="609585">
              <a:spcBef>
                <a:spcPts val="0"/>
              </a:spcBef>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a:p>
            <a:pPr lvl="0" defTabSz="609585">
              <a:spcBef>
                <a:spcPts val="0"/>
              </a:spcBef>
            </a:pPr>
            <a:endParaRPr lang="en-US" dirty="0"/>
          </a:p>
          <a:p>
            <a:pPr lvl="0" defTabSz="609585">
              <a:spcBef>
                <a:spcPts val="0"/>
              </a:spcBef>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p:txBody>
      </p:sp>
      <p:sp>
        <p:nvSpPr>
          <p:cNvPr id="7" name="Rectangle 6"/>
          <p:cNvSpPr/>
          <p:nvPr/>
        </p:nvSpPr>
        <p:spPr>
          <a:xfrm>
            <a:off x="-1" y="1"/>
            <a:ext cx="12192001" cy="2979572"/>
          </a:xfrm>
          <a:prstGeom prst="rect">
            <a:avLst/>
          </a:prstGeom>
          <a:gradFill flip="none" rotWithShape="1">
            <a:gsLst>
              <a:gs pos="0">
                <a:srgbClr val="92DA46">
                  <a:alpha val="80000"/>
                </a:srgbClr>
              </a:gs>
              <a:gs pos="100000">
                <a:srgbClr val="D3D800">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18"/>
          <p:cNvSpPr/>
          <p:nvPr/>
        </p:nvSpPr>
        <p:spPr>
          <a:xfrm>
            <a:off x="600235" y="817460"/>
            <a:ext cx="4324220" cy="43242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re 3"/>
          <p:cNvSpPr>
            <a:spLocks noGrp="1"/>
          </p:cNvSpPr>
          <p:nvPr>
            <p:ph type="title"/>
          </p:nvPr>
        </p:nvSpPr>
        <p:spPr/>
        <p:txBody>
          <a:bodyPr/>
          <a:lstStyle/>
          <a:p>
            <a:pPr>
              <a:lnSpc>
                <a:spcPct val="90000"/>
              </a:lnSpc>
            </a:pPr>
            <a:r>
              <a:rPr lang="en-US" dirty="0" smtClean="0"/>
              <a:t>This is </a:t>
            </a:r>
            <a:br>
              <a:rPr lang="en-US" dirty="0" smtClean="0"/>
            </a:br>
            <a:r>
              <a:rPr lang="en-US" dirty="0" smtClean="0"/>
              <a:t>Your Title</a:t>
            </a:r>
            <a:r>
              <a:rPr lang="en-US" dirty="0"/>
              <a:t/>
            </a:r>
            <a:br>
              <a:rPr lang="en-US" dirty="0"/>
            </a:br>
            <a:r>
              <a:rPr lang="en-US" sz="2400" b="0" dirty="0" smtClean="0">
                <a:latin typeface="Geogrotesque Sitel Light" charset="0"/>
              </a:rPr>
              <a:t>With a S</a:t>
            </a:r>
            <a:r>
              <a:rPr lang="en-US" sz="2400" b="0" dirty="0" smtClean="0">
                <a:latin typeface="Geogrotesque Sitel Light" charset="0"/>
                <a:ea typeface="Geogrotesque Sitel Light" charset="0"/>
                <a:cs typeface="Geogrotesque Sitel Light" charset="0"/>
              </a:rPr>
              <a:t>ubtitle</a:t>
            </a:r>
            <a:endParaRPr lang="en-US" sz="2400" b="0" dirty="0">
              <a:latin typeface="Geogrotesque Sitel Light" charset="0"/>
              <a:ea typeface="Geogrotesque Sitel Light" charset="0"/>
              <a:cs typeface="Geogrotesque Sitel Light" charset="0"/>
            </a:endParaRPr>
          </a:p>
        </p:txBody>
      </p:sp>
    </p:spTree>
    <p:extLst>
      <p:ext uri="{BB962C8B-B14F-4D97-AF65-F5344CB8AC3E}">
        <p14:creationId xmlns:p14="http://schemas.microsoft.com/office/powerpoint/2010/main" val="408800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21" y="292660"/>
            <a:ext cx="11352521" cy="1151675"/>
          </a:xfrm>
          <a:prstGeom prst="rect">
            <a:avLst/>
          </a:prstGeom>
        </p:spPr>
        <p:txBody>
          <a:bodyPr/>
          <a:lstStyle/>
          <a:p>
            <a:r>
              <a:rPr lang="en-US" dirty="0">
                <a:solidFill>
                  <a:schemeClr val="tx1"/>
                </a:solidFill>
              </a:rPr>
              <a:t>This is Your Title</a:t>
            </a:r>
            <a:br>
              <a:rPr lang="en-US" dirty="0">
                <a:solidFill>
                  <a:schemeClr val="tx1"/>
                </a:solidFill>
              </a:rPr>
            </a:br>
            <a:r>
              <a:rPr lang="en-US" sz="2400" b="0" dirty="0">
                <a:solidFill>
                  <a:schemeClr val="tx1"/>
                </a:solidFill>
                <a:latin typeface="Geogrotesque Sitel Light" charset="0"/>
              </a:rPr>
              <a:t>With a S</a:t>
            </a:r>
            <a:r>
              <a:rPr lang="en-US" sz="2400" b="0" dirty="0">
                <a:solidFill>
                  <a:schemeClr val="tx1"/>
                </a:solidFill>
                <a:latin typeface="Geogrotesque Sitel Light" charset="0"/>
                <a:ea typeface="Geogrotesque Sitel Light" charset="0"/>
                <a:cs typeface="Geogrotesque Sitel Light" charset="0"/>
              </a:rPr>
              <a:t>ubtitle</a:t>
            </a:r>
            <a:endParaRPr lang="en-US" dirty="0">
              <a:solidFill>
                <a:schemeClr val="tx1"/>
              </a:solidFill>
            </a:endParaRPr>
          </a:p>
        </p:txBody>
      </p:sp>
      <p:sp>
        <p:nvSpPr>
          <p:cNvPr id="3" name="Espace réservé du texte 2"/>
          <p:cNvSpPr>
            <a:spLocks noGrp="1"/>
          </p:cNvSpPr>
          <p:nvPr>
            <p:ph type="body" sz="quarter" idx="10"/>
          </p:nvPr>
        </p:nvSpPr>
        <p:spPr>
          <a:xfrm>
            <a:off x="539521" y="1797680"/>
            <a:ext cx="3483197" cy="1920526"/>
          </a:xfrm>
        </p:spPr>
        <p:txBody>
          <a:bodyPr/>
          <a:lstStyle/>
          <a:p>
            <a:pPr>
              <a:spcBef>
                <a:spcPts val="0"/>
              </a:spcBef>
            </a:pPr>
            <a:r>
              <a:rPr lang="en-US" sz="2000" b="1" dirty="0">
                <a:latin typeface="Calibri" charset="0"/>
                <a:ea typeface="Calibri" charset="0"/>
                <a:cs typeface="Calibri" charset="0"/>
              </a:rPr>
              <a:t>Lorem </a:t>
            </a:r>
            <a:r>
              <a:rPr lang="en-US" sz="2000" b="1" dirty="0" smtClean="0">
                <a:latin typeface="Calibri" charset="0"/>
                <a:ea typeface="Calibri" charset="0"/>
                <a:cs typeface="Calibri" charset="0"/>
              </a:rPr>
              <a:t>Ipsum</a:t>
            </a:r>
            <a:endParaRPr lang="en-US" sz="2000" b="1" dirty="0">
              <a:latin typeface="Calibri" charset="0"/>
              <a:ea typeface="Calibri" charset="0"/>
              <a:cs typeface="Calibri" charset="0"/>
            </a:endParaRPr>
          </a:p>
          <a:p>
            <a:pPr>
              <a:spcBef>
                <a:spcPts val="0"/>
              </a:spcBef>
            </a:pPr>
            <a:endParaRPr lang="en-US" dirty="0">
              <a:latin typeface="Calibri Light" charset="0"/>
              <a:ea typeface="Calibri Light" charset="0"/>
              <a:cs typeface="Calibri Light" charset="0"/>
            </a:endParaRPr>
          </a:p>
          <a:p>
            <a:pPr>
              <a:spcBef>
                <a:spcPts val="0"/>
              </a:spcBef>
            </a:pPr>
            <a:r>
              <a:rPr lang="en-US" dirty="0" err="1">
                <a:latin typeface="Calibri Light" charset="0"/>
                <a:ea typeface="Calibri Light" charset="0"/>
                <a:cs typeface="Calibri Light" charset="0"/>
              </a:rPr>
              <a:t>Itatendis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pos</a:t>
            </a:r>
            <a:r>
              <a:rPr lang="en-US" dirty="0">
                <a:latin typeface="Calibri Light" charset="0"/>
                <a:ea typeface="Calibri Light" charset="0"/>
                <a:cs typeface="Calibri Light" charset="0"/>
              </a:rPr>
              <a:t> que </a:t>
            </a:r>
            <a:r>
              <a:rPr lang="en-US" dirty="0" err="1">
                <a:latin typeface="Calibri Light" charset="0"/>
                <a:ea typeface="Calibri Light" charset="0"/>
                <a:cs typeface="Calibri Light" charset="0"/>
              </a:rPr>
              <a:t>volupta</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speles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aut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erem</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intemolupta</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volut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lis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eaturit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venducium</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dolori</a:t>
            </a:r>
            <a:r>
              <a:rPr lang="en-US" dirty="0">
                <a:latin typeface="Calibri Light" charset="0"/>
                <a:ea typeface="Calibri Light" charset="0"/>
                <a:cs typeface="Calibri Light" charset="0"/>
              </a:rPr>
              <a:t> re qui </a:t>
            </a:r>
            <a:r>
              <a:rPr lang="en-US" dirty="0" err="1">
                <a:latin typeface="Calibri Light" charset="0"/>
                <a:ea typeface="Calibri Light" charset="0"/>
                <a:cs typeface="Calibri Light" charset="0"/>
              </a:rPr>
              <a:t>blant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voluptat</a:t>
            </a:r>
            <a:r>
              <a:rPr lang="en-US" dirty="0">
                <a:latin typeface="Calibri Light" charset="0"/>
                <a:ea typeface="Calibri Light" charset="0"/>
                <a:cs typeface="Calibri Light" charset="0"/>
              </a:rPr>
              <a:t>.</a:t>
            </a:r>
          </a:p>
          <a:p>
            <a:pPr>
              <a:spcBef>
                <a:spcPts val="0"/>
              </a:spcBef>
            </a:pPr>
            <a:endParaRPr lang="en-US" dirty="0">
              <a:latin typeface="Calibri Light" charset="0"/>
              <a:ea typeface="Calibri Light" charset="0"/>
              <a:cs typeface="Calibri Light" charset="0"/>
            </a:endParaRPr>
          </a:p>
          <a:p>
            <a:pPr>
              <a:spcBef>
                <a:spcPts val="0"/>
              </a:spcBef>
            </a:pPr>
            <a:r>
              <a:rPr lang="en-US" dirty="0">
                <a:latin typeface="Calibri Light" charset="0"/>
                <a:ea typeface="Calibri Light" charset="0"/>
                <a:cs typeface="Calibri Light" charset="0"/>
              </a:rPr>
              <a:t>Lorem ipsum dolor sit </a:t>
            </a:r>
            <a:r>
              <a:rPr lang="en-US" dirty="0" err="1">
                <a:latin typeface="Calibri Light" charset="0"/>
                <a:ea typeface="Calibri Light" charset="0"/>
                <a:cs typeface="Calibri Light" charset="0"/>
              </a:rPr>
              <a:t>amet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consectetur</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adipiscing</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elit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Ut</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enim</a:t>
            </a:r>
            <a:r>
              <a:rPr lang="en-US" dirty="0">
                <a:latin typeface="Calibri Light" charset="0"/>
                <a:ea typeface="Calibri Light" charset="0"/>
                <a:cs typeface="Calibri Light" charset="0"/>
              </a:rPr>
              <a:t> ad minim </a:t>
            </a:r>
            <a:r>
              <a:rPr lang="en-US" dirty="0" err="1">
                <a:latin typeface="Calibri Light" charset="0"/>
                <a:ea typeface="Calibri Light" charset="0"/>
                <a:cs typeface="Calibri Light" charset="0"/>
              </a:rPr>
              <a:t>veniam</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quis</a:t>
            </a:r>
            <a:r>
              <a:rPr lang="en-US" dirty="0">
                <a:latin typeface="Calibri Light" charset="0"/>
                <a:ea typeface="Calibri Light" charset="0"/>
                <a:cs typeface="Calibri Light" charset="0"/>
              </a:rPr>
              <a:t> </a:t>
            </a:r>
            <a:r>
              <a:rPr lang="en-US" dirty="0" err="1">
                <a:latin typeface="Calibri Light" charset="0"/>
                <a:ea typeface="Calibri Light" charset="0"/>
                <a:cs typeface="Calibri Light" charset="0"/>
              </a:rPr>
              <a:t>nostrud</a:t>
            </a:r>
            <a:r>
              <a:rPr lang="en-US" dirty="0">
                <a:latin typeface="Calibri Light" charset="0"/>
                <a:ea typeface="Calibri Light" charset="0"/>
                <a:cs typeface="Calibri Light" charset="0"/>
              </a:rPr>
              <a:t> exercitation </a:t>
            </a:r>
            <a:r>
              <a:rPr lang="en-US" dirty="0" err="1">
                <a:latin typeface="Calibri Light" charset="0"/>
                <a:ea typeface="Calibri Light" charset="0"/>
                <a:cs typeface="Calibri Light" charset="0"/>
              </a:rPr>
              <a:t>ullamco</a:t>
            </a:r>
            <a:r>
              <a:rPr lang="en-US" dirty="0">
                <a:latin typeface="Calibri Light" charset="0"/>
                <a:ea typeface="Calibri Light" charset="0"/>
                <a:cs typeface="Calibri Light" charset="0"/>
              </a:rPr>
              <a:t>.</a:t>
            </a:r>
          </a:p>
        </p:txBody>
      </p:sp>
      <p:pic>
        <p:nvPicPr>
          <p:cNvPr id="7" name="Espace réservé pour une image  6"/>
          <p:cNvPicPr>
            <a:picLocks noGrp="1" noChangeAspect="1"/>
          </p:cNvPicPr>
          <p:nvPr>
            <p:ph type="pic" sz="quarter" idx="43"/>
          </p:nvPr>
        </p:nvPicPr>
        <p:blipFill rotWithShape="1">
          <a:blip r:embed="rId2" cstate="print">
            <a:extLst>
              <a:ext uri="{28A0092B-C50C-407E-A947-70E740481C1C}">
                <a14:useLocalDpi xmlns:a14="http://schemas.microsoft.com/office/drawing/2010/main"/>
              </a:ext>
            </a:extLst>
          </a:blip>
          <a:srcRect/>
          <a:stretch/>
        </p:blipFill>
        <p:spPr/>
      </p:pic>
      <p:sp>
        <p:nvSpPr>
          <p:cNvPr id="5" name="Espace réservé du texte 22"/>
          <p:cNvSpPr txBox="1">
            <a:spLocks/>
          </p:cNvSpPr>
          <p:nvPr/>
        </p:nvSpPr>
        <p:spPr>
          <a:xfrm>
            <a:off x="4341034" y="1797680"/>
            <a:ext cx="3557654" cy="2031325"/>
          </a:xfrm>
          <a:prstGeom prst="rect">
            <a:avLst/>
          </a:prstGeom>
        </p:spPr>
        <p:txBody>
          <a:bodyPr>
            <a:sp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1400" dirty="0">
                <a:latin typeface="Calibri Light" charset="0"/>
                <a:ea typeface="Calibri Light" charset="0"/>
                <a:cs typeface="Calibri Light" charset="0"/>
              </a:rPr>
              <a:t>Lorem ipsum 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consectetur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adipiscing</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elit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do </a:t>
            </a:r>
            <a:r>
              <a:rPr lang="en-US" sz="1400" dirty="0" err="1">
                <a:latin typeface="Calibri Light" charset="0"/>
                <a:ea typeface="Calibri Light" charset="0"/>
                <a:cs typeface="Calibri Light" charset="0"/>
              </a:rPr>
              <a:t>eiusmod</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tempor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incididunt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labore</a:t>
            </a:r>
            <a:r>
              <a:rPr lang="en-US" sz="1400" dirty="0">
                <a:latin typeface="Calibri Light" charset="0"/>
                <a:ea typeface="Calibri Light" charset="0"/>
                <a:cs typeface="Calibri Light" charset="0"/>
              </a:rPr>
              <a:t> et </a:t>
            </a:r>
            <a:r>
              <a:rPr lang="en-US" sz="1400" dirty="0" err="1">
                <a:latin typeface="Calibri Light" charset="0"/>
                <a:ea typeface="Calibri Light" charset="0"/>
                <a:cs typeface="Calibri Light" charset="0"/>
              </a:rPr>
              <a:t>dolore</a:t>
            </a:r>
            <a:r>
              <a:rPr lang="en-US" sz="1400" dirty="0">
                <a:latin typeface="Calibri Light" charset="0"/>
                <a:ea typeface="Calibri Light" charset="0"/>
                <a:cs typeface="Calibri Light" charset="0"/>
              </a:rPr>
              <a:t> magna </a:t>
            </a:r>
            <a:r>
              <a:rPr lang="en-US" sz="1400" dirty="0" err="1">
                <a:latin typeface="Calibri Light" charset="0"/>
                <a:ea typeface="Calibri Light" charset="0"/>
                <a:cs typeface="Calibri Light" charset="0"/>
              </a:rPr>
              <a:t>aliqua</a:t>
            </a:r>
            <a:r>
              <a:rPr lang="en-US" sz="1400" dirty="0">
                <a:latin typeface="Calibri Light" charset="0"/>
                <a:ea typeface="Calibri Light" charset="0"/>
                <a:cs typeface="Calibri Light" charset="0"/>
              </a:rPr>
              <a:t>. </a:t>
            </a:r>
          </a:p>
          <a:p>
            <a:pPr marL="0" indent="0">
              <a:spcBef>
                <a:spcPts val="0"/>
              </a:spcBef>
              <a:buNone/>
            </a:pPr>
            <a:endParaRPr lang="en-US" sz="1400" dirty="0">
              <a:latin typeface="Calibri Light" charset="0"/>
              <a:ea typeface="Calibri Light" charset="0"/>
              <a:cs typeface="Calibri Light" charset="0"/>
            </a:endParaRPr>
          </a:p>
          <a:p>
            <a:pPr marL="0" indent="0">
              <a:spcBef>
                <a:spcPts val="0"/>
              </a:spcBef>
              <a:buNone/>
            </a:pPr>
            <a:r>
              <a:rPr lang="en-US" sz="1400" dirty="0" err="1">
                <a:latin typeface="Calibri Light" charset="0"/>
                <a:ea typeface="Calibri Light" charset="0"/>
                <a:cs typeface="Calibri Light" charset="0"/>
              </a:rPr>
              <a:t>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enim</a:t>
            </a:r>
            <a:r>
              <a:rPr lang="en-US" sz="1400" dirty="0">
                <a:latin typeface="Calibri Light" charset="0"/>
                <a:ea typeface="Calibri Light" charset="0"/>
                <a:cs typeface="Calibri Light" charset="0"/>
              </a:rPr>
              <a:t> ad minim </a:t>
            </a:r>
            <a:r>
              <a:rPr lang="en-US" sz="1400" dirty="0" err="1">
                <a:latin typeface="Calibri Light" charset="0"/>
                <a:ea typeface="Calibri Light" charset="0"/>
                <a:cs typeface="Calibri Light" charset="0"/>
              </a:rPr>
              <a:t>veniam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quis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nostrud</a:t>
            </a:r>
            <a:r>
              <a:rPr lang="en-US" sz="1400" dirty="0">
                <a:latin typeface="Calibri Light" charset="0"/>
                <a:ea typeface="Calibri Light" charset="0"/>
                <a:cs typeface="Calibri Light" charset="0"/>
              </a:rPr>
              <a:t> exercitation </a:t>
            </a:r>
            <a:r>
              <a:rPr lang="en-US" sz="1400" dirty="0" err="1">
                <a:latin typeface="Calibri Light" charset="0"/>
                <a:ea typeface="Calibri Light" charset="0"/>
                <a:cs typeface="Calibri Light" charset="0"/>
              </a:rPr>
              <a:t>ullamco</a:t>
            </a:r>
            <a:r>
              <a:rPr lang="en-US" sz="1400" dirty="0">
                <a:latin typeface="Calibri Light" charset="0"/>
                <a:ea typeface="Calibri Light" charset="0"/>
                <a:cs typeface="Calibri Light" charset="0"/>
              </a:rPr>
              <a:t>. Lorem ipsum 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consectetur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adipiscing</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elit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do </a:t>
            </a:r>
            <a:r>
              <a:rPr lang="en-US" sz="1400" dirty="0" err="1">
                <a:latin typeface="Calibri Light" charset="0"/>
                <a:ea typeface="Calibri Light" charset="0"/>
                <a:cs typeface="Calibri Light" charset="0"/>
              </a:rPr>
              <a:t>eiusmod</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tempor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incididunt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labore</a:t>
            </a:r>
            <a:r>
              <a:rPr lang="en-US" sz="1400" dirty="0">
                <a:latin typeface="Calibri Light" charset="0"/>
                <a:ea typeface="Calibri Light" charset="0"/>
                <a:cs typeface="Calibri Light" charset="0"/>
              </a:rPr>
              <a:t> et </a:t>
            </a:r>
            <a:r>
              <a:rPr lang="en-US" sz="1400" dirty="0" err="1">
                <a:latin typeface="Calibri Light" charset="0"/>
                <a:ea typeface="Calibri Light" charset="0"/>
                <a:cs typeface="Calibri Light" charset="0"/>
              </a:rPr>
              <a:t>dolore</a:t>
            </a:r>
            <a:r>
              <a:rPr lang="en-US" sz="1400" dirty="0">
                <a:latin typeface="Calibri Light" charset="0"/>
                <a:ea typeface="Calibri Light" charset="0"/>
                <a:cs typeface="Calibri Light" charset="0"/>
              </a:rPr>
              <a:t> magna </a:t>
            </a:r>
            <a:r>
              <a:rPr lang="en-US" sz="1400" dirty="0" err="1">
                <a:latin typeface="Calibri Light" charset="0"/>
                <a:ea typeface="Calibri Light" charset="0"/>
                <a:cs typeface="Calibri Light" charset="0"/>
              </a:rPr>
              <a:t>aliqua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enim</a:t>
            </a:r>
            <a:r>
              <a:rPr lang="en-US" sz="1400" dirty="0">
                <a:latin typeface="Calibri Light" charset="0"/>
                <a:ea typeface="Calibri Light" charset="0"/>
                <a:cs typeface="Calibri Light" charset="0"/>
              </a:rPr>
              <a:t> ad minim </a:t>
            </a:r>
            <a:r>
              <a:rPr lang="en-US" sz="1400" dirty="0" err="1">
                <a:latin typeface="Calibri Light" charset="0"/>
                <a:ea typeface="Calibri Light" charset="0"/>
                <a:cs typeface="Calibri Light" charset="0"/>
              </a:rPr>
              <a:t>veniam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quis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nostrud</a:t>
            </a:r>
            <a:r>
              <a:rPr lang="en-US" sz="1400" dirty="0">
                <a:latin typeface="Calibri Light" charset="0"/>
                <a:ea typeface="Calibri Light" charset="0"/>
                <a:cs typeface="Calibri Light" charset="0"/>
              </a:rPr>
              <a:t> exercitation </a:t>
            </a:r>
            <a:r>
              <a:rPr lang="en-US" sz="1400" dirty="0" err="1">
                <a:latin typeface="Calibri Light" charset="0"/>
                <a:ea typeface="Calibri Light" charset="0"/>
                <a:cs typeface="Calibri Light" charset="0"/>
              </a:rPr>
              <a:t>ullamco</a:t>
            </a:r>
            <a:r>
              <a:rPr lang="en-US" sz="1400" dirty="0">
                <a:latin typeface="Calibri Light" charset="0"/>
                <a:ea typeface="Calibri Light" charset="0"/>
                <a:cs typeface="Calibri Light" charset="0"/>
              </a:rPr>
              <a:t>.</a:t>
            </a:r>
          </a:p>
        </p:txBody>
      </p:sp>
      <p:sp>
        <p:nvSpPr>
          <p:cNvPr id="6" name="Espace réservé du texte 22"/>
          <p:cNvSpPr txBox="1">
            <a:spLocks/>
          </p:cNvSpPr>
          <p:nvPr/>
        </p:nvSpPr>
        <p:spPr>
          <a:xfrm>
            <a:off x="8142546" y="1797680"/>
            <a:ext cx="3557654" cy="2031325"/>
          </a:xfrm>
          <a:prstGeom prst="rect">
            <a:avLst/>
          </a:prstGeom>
        </p:spPr>
        <p:txBody>
          <a:bodyPr>
            <a:sp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1400" dirty="0">
                <a:latin typeface="Calibri Light" charset="0"/>
                <a:ea typeface="Calibri Light" charset="0"/>
                <a:cs typeface="Calibri Light" charset="0"/>
              </a:rPr>
              <a:t>Lorem ipsum 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consectetur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adipiscing</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elit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do </a:t>
            </a:r>
            <a:r>
              <a:rPr lang="en-US" sz="1400" dirty="0" err="1">
                <a:latin typeface="Calibri Light" charset="0"/>
                <a:ea typeface="Calibri Light" charset="0"/>
                <a:cs typeface="Calibri Light" charset="0"/>
              </a:rPr>
              <a:t>eiusmod</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tempor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incididunt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labore</a:t>
            </a:r>
            <a:r>
              <a:rPr lang="en-US" sz="1400" dirty="0">
                <a:latin typeface="Calibri Light" charset="0"/>
                <a:ea typeface="Calibri Light" charset="0"/>
                <a:cs typeface="Calibri Light" charset="0"/>
              </a:rPr>
              <a:t> et </a:t>
            </a:r>
            <a:r>
              <a:rPr lang="en-US" sz="1400" dirty="0" err="1">
                <a:latin typeface="Calibri Light" charset="0"/>
                <a:ea typeface="Calibri Light" charset="0"/>
                <a:cs typeface="Calibri Light" charset="0"/>
              </a:rPr>
              <a:t>dolore</a:t>
            </a:r>
            <a:r>
              <a:rPr lang="en-US" sz="1400" dirty="0">
                <a:latin typeface="Calibri Light" charset="0"/>
                <a:ea typeface="Calibri Light" charset="0"/>
                <a:cs typeface="Calibri Light" charset="0"/>
              </a:rPr>
              <a:t> magna </a:t>
            </a:r>
            <a:r>
              <a:rPr lang="en-US" sz="1400" dirty="0" err="1">
                <a:latin typeface="Calibri Light" charset="0"/>
                <a:ea typeface="Calibri Light" charset="0"/>
                <a:cs typeface="Calibri Light" charset="0"/>
              </a:rPr>
              <a:t>aliqua</a:t>
            </a:r>
            <a:r>
              <a:rPr lang="en-US" sz="1400" dirty="0">
                <a:latin typeface="Calibri Light" charset="0"/>
                <a:ea typeface="Calibri Light" charset="0"/>
                <a:cs typeface="Calibri Light" charset="0"/>
              </a:rPr>
              <a:t>. </a:t>
            </a:r>
          </a:p>
          <a:p>
            <a:pPr marL="0" indent="0">
              <a:spcBef>
                <a:spcPts val="0"/>
              </a:spcBef>
              <a:buNone/>
            </a:pPr>
            <a:endParaRPr lang="en-US" sz="1400" dirty="0">
              <a:latin typeface="Calibri Light" charset="0"/>
              <a:ea typeface="Calibri Light" charset="0"/>
              <a:cs typeface="Calibri Light" charset="0"/>
            </a:endParaRPr>
          </a:p>
          <a:p>
            <a:pPr marL="0" indent="0">
              <a:spcBef>
                <a:spcPts val="0"/>
              </a:spcBef>
              <a:buNone/>
            </a:pPr>
            <a:r>
              <a:rPr lang="en-US" sz="1400" dirty="0" err="1">
                <a:latin typeface="Calibri Light" charset="0"/>
                <a:ea typeface="Calibri Light" charset="0"/>
                <a:cs typeface="Calibri Light" charset="0"/>
              </a:rPr>
              <a:t>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enim</a:t>
            </a:r>
            <a:r>
              <a:rPr lang="en-US" sz="1400" dirty="0">
                <a:latin typeface="Calibri Light" charset="0"/>
                <a:ea typeface="Calibri Light" charset="0"/>
                <a:cs typeface="Calibri Light" charset="0"/>
              </a:rPr>
              <a:t> ad minim </a:t>
            </a:r>
            <a:r>
              <a:rPr lang="en-US" sz="1400" dirty="0" err="1">
                <a:latin typeface="Calibri Light" charset="0"/>
                <a:ea typeface="Calibri Light" charset="0"/>
                <a:cs typeface="Calibri Light" charset="0"/>
              </a:rPr>
              <a:t>veniam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quis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nostrud</a:t>
            </a:r>
            <a:r>
              <a:rPr lang="en-US" sz="1400" dirty="0">
                <a:latin typeface="Calibri Light" charset="0"/>
                <a:ea typeface="Calibri Light" charset="0"/>
                <a:cs typeface="Calibri Light" charset="0"/>
              </a:rPr>
              <a:t> exercitation </a:t>
            </a:r>
            <a:r>
              <a:rPr lang="en-US" sz="1400" dirty="0" err="1">
                <a:latin typeface="Calibri Light" charset="0"/>
                <a:ea typeface="Calibri Light" charset="0"/>
                <a:cs typeface="Calibri Light" charset="0"/>
              </a:rPr>
              <a:t>ullamco</a:t>
            </a:r>
            <a:r>
              <a:rPr lang="en-US" sz="1400" dirty="0">
                <a:latin typeface="Calibri Light" charset="0"/>
                <a:ea typeface="Calibri Light" charset="0"/>
                <a:cs typeface="Calibri Light" charset="0"/>
              </a:rPr>
              <a:t>. Lorem ipsum dolor sit </a:t>
            </a:r>
            <a:r>
              <a:rPr lang="en-US" sz="1400" dirty="0" err="1">
                <a:latin typeface="Calibri Light" charset="0"/>
                <a:ea typeface="Calibri Light" charset="0"/>
                <a:cs typeface="Calibri Light" charset="0"/>
              </a:rPr>
              <a:t>amet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consectetur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adipiscing</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elit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sed</a:t>
            </a:r>
            <a:r>
              <a:rPr lang="en-US" sz="1400" dirty="0">
                <a:latin typeface="Calibri Light" charset="0"/>
                <a:ea typeface="Calibri Light" charset="0"/>
                <a:cs typeface="Calibri Light" charset="0"/>
              </a:rPr>
              <a:t> do </a:t>
            </a:r>
            <a:r>
              <a:rPr lang="en-US" sz="1400" dirty="0" err="1">
                <a:latin typeface="Calibri Light" charset="0"/>
                <a:ea typeface="Calibri Light" charset="0"/>
                <a:cs typeface="Calibri Light" charset="0"/>
              </a:rPr>
              <a:t>eiusmod</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tempor</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incididunt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labore</a:t>
            </a:r>
            <a:r>
              <a:rPr lang="en-US" sz="1400" dirty="0">
                <a:latin typeface="Calibri Light" charset="0"/>
                <a:ea typeface="Calibri Light" charset="0"/>
                <a:cs typeface="Calibri Light" charset="0"/>
              </a:rPr>
              <a:t> et </a:t>
            </a:r>
            <a:r>
              <a:rPr lang="en-US" sz="1400" dirty="0" err="1">
                <a:latin typeface="Calibri Light" charset="0"/>
                <a:ea typeface="Calibri Light" charset="0"/>
                <a:cs typeface="Calibri Light" charset="0"/>
              </a:rPr>
              <a:t>dolore</a:t>
            </a:r>
            <a:r>
              <a:rPr lang="en-US" sz="1400" dirty="0">
                <a:latin typeface="Calibri Light" charset="0"/>
                <a:ea typeface="Calibri Light" charset="0"/>
                <a:cs typeface="Calibri Light" charset="0"/>
              </a:rPr>
              <a:t> magna </a:t>
            </a:r>
            <a:r>
              <a:rPr lang="en-US" sz="1400" dirty="0" err="1">
                <a:latin typeface="Calibri Light" charset="0"/>
                <a:ea typeface="Calibri Light" charset="0"/>
                <a:cs typeface="Calibri Light" charset="0"/>
              </a:rPr>
              <a:t>aliqua</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Ut</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enim</a:t>
            </a:r>
            <a:r>
              <a:rPr lang="en-US" sz="1400" dirty="0">
                <a:latin typeface="Calibri Light" charset="0"/>
                <a:ea typeface="Calibri Light" charset="0"/>
                <a:cs typeface="Calibri Light" charset="0"/>
              </a:rPr>
              <a:t> ad minim </a:t>
            </a:r>
            <a:r>
              <a:rPr lang="en-US" sz="1400" dirty="0" err="1">
                <a:latin typeface="Calibri Light" charset="0"/>
                <a:ea typeface="Calibri Light" charset="0"/>
                <a:cs typeface="Calibri Light" charset="0"/>
              </a:rPr>
              <a:t>veniam</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quis</a:t>
            </a:r>
            <a:r>
              <a:rPr lang="en-US" sz="1400" dirty="0">
                <a:latin typeface="Calibri Light" charset="0"/>
                <a:ea typeface="Calibri Light" charset="0"/>
                <a:cs typeface="Calibri Light" charset="0"/>
              </a:rPr>
              <a:t> </a:t>
            </a:r>
            <a:r>
              <a:rPr lang="en-US" sz="1400" dirty="0" err="1">
                <a:latin typeface="Calibri Light" charset="0"/>
                <a:ea typeface="Calibri Light" charset="0"/>
                <a:cs typeface="Calibri Light" charset="0"/>
              </a:rPr>
              <a:t>nostrud</a:t>
            </a:r>
            <a:r>
              <a:rPr lang="en-US" sz="1400" dirty="0">
                <a:latin typeface="Calibri Light" charset="0"/>
                <a:ea typeface="Calibri Light" charset="0"/>
                <a:cs typeface="Calibri Light" charset="0"/>
              </a:rPr>
              <a:t> exercitation </a:t>
            </a:r>
            <a:r>
              <a:rPr lang="en-US" sz="1400" dirty="0" err="1">
                <a:latin typeface="Calibri Light" charset="0"/>
                <a:ea typeface="Calibri Light" charset="0"/>
                <a:cs typeface="Calibri Light" charset="0"/>
              </a:rPr>
              <a:t>ullamco</a:t>
            </a:r>
            <a:r>
              <a:rPr lang="en-US" sz="1400" dirty="0">
                <a:latin typeface="Calibri Light" charset="0"/>
                <a:ea typeface="Calibri Light" charset="0"/>
                <a:cs typeface="Calibri Light" charset="0"/>
              </a:rPr>
              <a:t>.</a:t>
            </a:r>
          </a:p>
        </p:txBody>
      </p:sp>
      <p:sp>
        <p:nvSpPr>
          <p:cNvPr id="9" name="Rectangle 8"/>
          <p:cNvSpPr/>
          <p:nvPr/>
        </p:nvSpPr>
        <p:spPr>
          <a:xfrm>
            <a:off x="0" y="4211780"/>
            <a:ext cx="12192000" cy="2105891"/>
          </a:xfrm>
          <a:prstGeom prst="rect">
            <a:avLst/>
          </a:prstGeom>
          <a:gradFill flip="none" rotWithShape="1">
            <a:gsLst>
              <a:gs pos="0">
                <a:srgbClr val="E31837">
                  <a:alpha val="80000"/>
                </a:srgbClr>
              </a:gs>
              <a:gs pos="100000">
                <a:srgbClr val="DD0079">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81505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p:cNvPicPr>
            <a:picLocks noGrp="1" noChangeAspect="1"/>
          </p:cNvPicPr>
          <p:nvPr>
            <p:ph type="pic" sz="quarter" idx="24"/>
          </p:nvPr>
        </p:nvPicPr>
        <p:blipFill rotWithShape="1">
          <a:blip r:embed="rId2" cstate="screen">
            <a:extLst>
              <a:ext uri="{28A0092B-C50C-407E-A947-70E740481C1C}">
                <a14:useLocalDpi xmlns:a14="http://schemas.microsoft.com/office/drawing/2010/main"/>
              </a:ext>
            </a:extLst>
          </a:blip>
          <a:srcRect/>
          <a:stretch/>
        </p:blipFill>
        <p:spPr/>
      </p:pic>
      <p:pic>
        <p:nvPicPr>
          <p:cNvPr id="13" name="Espace réservé pour une image  12"/>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a:stretch/>
        </p:blipFill>
        <p:spPr/>
      </p:pic>
      <p:pic>
        <p:nvPicPr>
          <p:cNvPr id="14" name="Espace réservé pour une image  13"/>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p:pic>
      <p:pic>
        <p:nvPicPr>
          <p:cNvPr id="17" name="Espace réservé pour une image  16"/>
          <p:cNvPicPr>
            <a:picLocks noGrp="1" noChangeAspect="1"/>
          </p:cNvPicPr>
          <p:nvPr>
            <p:ph type="pic" sz="quarter" idx="22"/>
          </p:nvPr>
        </p:nvPicPr>
        <p:blipFill rotWithShape="1">
          <a:blip r:embed="rId5" cstate="screen">
            <a:extLst>
              <a:ext uri="{28A0092B-C50C-407E-A947-70E740481C1C}">
                <a14:useLocalDpi xmlns:a14="http://schemas.microsoft.com/office/drawing/2010/main"/>
              </a:ext>
            </a:extLst>
          </a:blip>
          <a:srcRect/>
          <a:stretch/>
        </p:blipFill>
        <p:spPr/>
      </p:pic>
      <p:pic>
        <p:nvPicPr>
          <p:cNvPr id="19" name="Espace réservé pour une image  18"/>
          <p:cNvPicPr>
            <a:picLocks noGrp="1" noChangeAspect="1"/>
          </p:cNvPicPr>
          <p:nvPr>
            <p:ph type="pic" sz="quarter" idx="23"/>
          </p:nvPr>
        </p:nvPicPr>
        <p:blipFill rotWithShape="1">
          <a:blip r:embed="rId6" cstate="screen">
            <a:extLst>
              <a:ext uri="{28A0092B-C50C-407E-A947-70E740481C1C}">
                <a14:useLocalDpi xmlns:a14="http://schemas.microsoft.com/office/drawing/2010/main"/>
              </a:ext>
            </a:extLst>
          </a:blip>
          <a:srcRect/>
          <a:stretch/>
        </p:blipFill>
        <p:spPr/>
      </p:pic>
      <p:pic>
        <p:nvPicPr>
          <p:cNvPr id="9" name="Espace réservé pour une image  8"/>
          <p:cNvPicPr>
            <a:picLocks noGrp="1" noChangeAspect="1"/>
          </p:cNvPicPr>
          <p:nvPr>
            <p:ph type="pic" sz="quarter" idx="25"/>
          </p:nvPr>
        </p:nvPicPr>
        <p:blipFill rotWithShape="1">
          <a:blip r:embed="rId7" cstate="screen">
            <a:extLst>
              <a:ext uri="{28A0092B-C50C-407E-A947-70E740481C1C}">
                <a14:useLocalDpi xmlns:a14="http://schemas.microsoft.com/office/drawing/2010/main"/>
              </a:ext>
            </a:extLst>
          </a:blip>
          <a:srcRect/>
          <a:stretch/>
        </p:blipFill>
        <p:spPr/>
      </p:pic>
      <p:pic>
        <p:nvPicPr>
          <p:cNvPr id="10" name="Espace réservé pour une image  9"/>
          <p:cNvPicPr>
            <a:picLocks noGrp="1" noChangeAspect="1"/>
          </p:cNvPicPr>
          <p:nvPr>
            <p:ph type="pic" sz="quarter" idx="26"/>
          </p:nvPr>
        </p:nvPicPr>
        <p:blipFill rotWithShape="1">
          <a:blip r:embed="rId8" cstate="screen">
            <a:extLst>
              <a:ext uri="{28A0092B-C50C-407E-A947-70E740481C1C}">
                <a14:useLocalDpi xmlns:a14="http://schemas.microsoft.com/office/drawing/2010/main"/>
              </a:ext>
            </a:extLst>
          </a:blip>
          <a:srcRect/>
          <a:stretch/>
        </p:blipFill>
        <p:spPr/>
      </p:pic>
      <p:pic>
        <p:nvPicPr>
          <p:cNvPr id="11" name="Espace réservé pour une image  10"/>
          <p:cNvPicPr>
            <a:picLocks noGrp="1" noChangeAspect="1"/>
          </p:cNvPicPr>
          <p:nvPr>
            <p:ph type="pic" sz="quarter" idx="27"/>
          </p:nvPr>
        </p:nvPicPr>
        <p:blipFill rotWithShape="1">
          <a:blip r:embed="rId9" cstate="screen">
            <a:extLst>
              <a:ext uri="{28A0092B-C50C-407E-A947-70E740481C1C}">
                <a14:useLocalDpi xmlns:a14="http://schemas.microsoft.com/office/drawing/2010/main"/>
              </a:ext>
            </a:extLst>
          </a:blip>
          <a:srcRect/>
          <a:stretch/>
        </p:blipFill>
        <p:spPr/>
      </p:pic>
      <p:pic>
        <p:nvPicPr>
          <p:cNvPr id="5" name="Espace réservé pour une image  4"/>
          <p:cNvPicPr>
            <a:picLocks noGrp="1" noChangeAspect="1"/>
          </p:cNvPicPr>
          <p:nvPr>
            <p:ph type="pic" sz="quarter" idx="21"/>
          </p:nvPr>
        </p:nvPicPr>
        <p:blipFill rotWithShape="1">
          <a:blip r:embed="rId10" cstate="screen">
            <a:extLst>
              <a:ext uri="{28A0092B-C50C-407E-A947-70E740481C1C}">
                <a14:useLocalDpi xmlns:a14="http://schemas.microsoft.com/office/drawing/2010/main"/>
              </a:ext>
            </a:extLst>
          </a:blip>
          <a:srcRect/>
          <a:stretch/>
        </p:blipFill>
        <p:spPr/>
      </p:pic>
      <p:sp>
        <p:nvSpPr>
          <p:cNvPr id="25" name="Rectangle 24"/>
          <p:cNvSpPr/>
          <p:nvPr/>
        </p:nvSpPr>
        <p:spPr>
          <a:xfrm>
            <a:off x="5659239" y="1"/>
            <a:ext cx="6531174" cy="6317672"/>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texte 2"/>
          <p:cNvSpPr>
            <a:spLocks noGrp="1"/>
          </p:cNvSpPr>
          <p:nvPr>
            <p:ph type="body" sz="quarter" idx="10"/>
          </p:nvPr>
        </p:nvSpPr>
        <p:spPr>
          <a:xfrm>
            <a:off x="539520" y="2622204"/>
            <a:ext cx="3968069" cy="674031"/>
          </a:xfrm>
        </p:spPr>
        <p:txBody>
          <a:bodyPr/>
          <a:lstStyle/>
          <a:p>
            <a:r>
              <a:rPr lang="en-US" dirty="0"/>
              <a:t>Be careful to place the images behind the gradient. Also, you can change the shades of the gradient in respecting the opacity rules applied in this example.</a:t>
            </a:r>
          </a:p>
        </p:txBody>
      </p:sp>
      <p:sp>
        <p:nvSpPr>
          <p:cNvPr id="2" name="Titre 1"/>
          <p:cNvSpPr>
            <a:spLocks noGrp="1"/>
          </p:cNvSpPr>
          <p:nvPr>
            <p:ph type="title"/>
          </p:nvPr>
        </p:nvSpPr>
        <p:spPr/>
        <p:txBody>
          <a:bodyPr/>
          <a:lstStyle/>
          <a:p>
            <a:r>
              <a:rPr lang="en-US" dirty="0"/>
              <a:t>Each </a:t>
            </a:r>
            <a:r>
              <a:rPr lang="en-US" dirty="0" smtClean="0"/>
              <a:t>Picture </a:t>
            </a:r>
            <a:r>
              <a:rPr lang="en-US" dirty="0"/>
              <a:t/>
            </a:r>
            <a:br>
              <a:rPr lang="en-US" dirty="0"/>
            </a:br>
            <a:r>
              <a:rPr lang="en-US" sz="2400" b="0" dirty="0" smtClean="0">
                <a:latin typeface="Geogrotesque Sitel Light" charset="0"/>
                <a:ea typeface="Geogrotesque Sitel Light" charset="0"/>
                <a:cs typeface="Geogrotesque Sitel Light" charset="0"/>
              </a:rPr>
              <a:t>Can be Replaced</a:t>
            </a:r>
            <a:endParaRPr lang="en-US" dirty="0"/>
          </a:p>
        </p:txBody>
      </p:sp>
      <p:sp>
        <p:nvSpPr>
          <p:cNvPr id="26" name="Titre 1"/>
          <p:cNvSpPr txBox="1">
            <a:spLocks/>
          </p:cNvSpPr>
          <p:nvPr/>
        </p:nvSpPr>
        <p:spPr>
          <a:xfrm>
            <a:off x="486384" y="4560973"/>
            <a:ext cx="997712" cy="679451"/>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Calibri" charset="0"/>
                <a:ea typeface="Calibri" charset="0"/>
                <a:cs typeface="Calibri" charset="0"/>
              </a:rPr>
              <a:t>000+</a:t>
            </a:r>
          </a:p>
          <a:p>
            <a:pPr algn="ctr"/>
            <a:r>
              <a:rPr lang="en-US" sz="1400" dirty="0">
                <a:latin typeface="Calibri Light" charset="0"/>
                <a:ea typeface="Calibri Light" charset="0"/>
                <a:cs typeface="Calibri Light" charset="0"/>
              </a:rPr>
              <a:t>Lorem ipsum</a:t>
            </a:r>
          </a:p>
        </p:txBody>
      </p:sp>
      <p:sp>
        <p:nvSpPr>
          <p:cNvPr id="27" name="Ellipse 26"/>
          <p:cNvSpPr/>
          <p:nvPr/>
        </p:nvSpPr>
        <p:spPr>
          <a:xfrm>
            <a:off x="642180" y="3786803"/>
            <a:ext cx="686118" cy="686118"/>
          </a:xfrm>
          <a:prstGeom prst="ellipse">
            <a:avLst/>
          </a:prstGeom>
          <a:solidFill>
            <a:schemeClr val="bg1"/>
          </a:solidFill>
          <a:ln w="44450">
            <a:gradFill>
              <a:gsLst>
                <a:gs pos="0">
                  <a:srgbClr val="FFC800"/>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 name="Freeform 303"/>
          <p:cNvSpPr>
            <a:spLocks noEditPoints="1"/>
          </p:cNvSpPr>
          <p:nvPr/>
        </p:nvSpPr>
        <p:spPr bwMode="auto">
          <a:xfrm>
            <a:off x="825938" y="3948373"/>
            <a:ext cx="332246" cy="324274"/>
          </a:xfrm>
          <a:custGeom>
            <a:avLst/>
            <a:gdLst>
              <a:gd name="T0" fmla="*/ 94 w 225"/>
              <a:gd name="T1" fmla="*/ 11 h 220"/>
              <a:gd name="T2" fmla="*/ 94 w 225"/>
              <a:gd name="T3" fmla="*/ 50 h 220"/>
              <a:gd name="T4" fmla="*/ 77 w 225"/>
              <a:gd name="T5" fmla="*/ 81 h 220"/>
              <a:gd name="T6" fmla="*/ 58 w 225"/>
              <a:gd name="T7" fmla="*/ 91 h 220"/>
              <a:gd name="T8" fmla="*/ 56 w 225"/>
              <a:gd name="T9" fmla="*/ 91 h 220"/>
              <a:gd name="T10" fmla="*/ 56 w 225"/>
              <a:gd name="T11" fmla="*/ 90 h 220"/>
              <a:gd name="T12" fmla="*/ 45 w 225"/>
              <a:gd name="T13" fmla="*/ 86 h 220"/>
              <a:gd name="T14" fmla="*/ 14 w 225"/>
              <a:gd name="T15" fmla="*/ 86 h 220"/>
              <a:gd name="T16" fmla="*/ 0 w 225"/>
              <a:gd name="T17" fmla="*/ 100 h 220"/>
              <a:gd name="T18" fmla="*/ 0 w 225"/>
              <a:gd name="T19" fmla="*/ 199 h 220"/>
              <a:gd name="T20" fmla="*/ 14 w 225"/>
              <a:gd name="T21" fmla="*/ 214 h 220"/>
              <a:gd name="T22" fmla="*/ 45 w 225"/>
              <a:gd name="T23" fmla="*/ 214 h 220"/>
              <a:gd name="T24" fmla="*/ 54 w 225"/>
              <a:gd name="T25" fmla="*/ 211 h 220"/>
              <a:gd name="T26" fmla="*/ 55 w 225"/>
              <a:gd name="T27" fmla="*/ 210 h 220"/>
              <a:gd name="T28" fmla="*/ 56 w 225"/>
              <a:gd name="T29" fmla="*/ 211 h 220"/>
              <a:gd name="T30" fmla="*/ 79 w 225"/>
              <a:gd name="T31" fmla="*/ 220 h 220"/>
              <a:gd name="T32" fmla="*/ 173 w 225"/>
              <a:gd name="T33" fmla="*/ 220 h 220"/>
              <a:gd name="T34" fmla="*/ 197 w 225"/>
              <a:gd name="T35" fmla="*/ 213 h 220"/>
              <a:gd name="T36" fmla="*/ 211 w 225"/>
              <a:gd name="T37" fmla="*/ 189 h 220"/>
              <a:gd name="T38" fmla="*/ 223 w 225"/>
              <a:gd name="T39" fmla="*/ 113 h 220"/>
              <a:gd name="T40" fmla="*/ 212 w 225"/>
              <a:gd name="T41" fmla="*/ 83 h 220"/>
              <a:gd name="T42" fmla="*/ 192 w 225"/>
              <a:gd name="T43" fmla="*/ 75 h 220"/>
              <a:gd name="T44" fmla="*/ 145 w 225"/>
              <a:gd name="T45" fmla="*/ 75 h 220"/>
              <a:gd name="T46" fmla="*/ 145 w 225"/>
              <a:gd name="T47" fmla="*/ 41 h 220"/>
              <a:gd name="T48" fmla="*/ 132 w 225"/>
              <a:gd name="T49" fmla="*/ 10 h 220"/>
              <a:gd name="T50" fmla="*/ 99 w 225"/>
              <a:gd name="T51" fmla="*/ 6 h 220"/>
              <a:gd name="T52" fmla="*/ 94 w 225"/>
              <a:gd name="T53" fmla="*/ 11 h 220"/>
              <a:gd name="T54" fmla="*/ 47 w 225"/>
              <a:gd name="T55" fmla="*/ 199 h 220"/>
              <a:gd name="T56" fmla="*/ 45 w 225"/>
              <a:gd name="T57" fmla="*/ 201 h 220"/>
              <a:gd name="T58" fmla="*/ 14 w 225"/>
              <a:gd name="T59" fmla="*/ 201 h 220"/>
              <a:gd name="T60" fmla="*/ 12 w 225"/>
              <a:gd name="T61" fmla="*/ 199 h 220"/>
              <a:gd name="T62" fmla="*/ 12 w 225"/>
              <a:gd name="T63" fmla="*/ 100 h 220"/>
              <a:gd name="T64" fmla="*/ 14 w 225"/>
              <a:gd name="T65" fmla="*/ 98 h 220"/>
              <a:gd name="T66" fmla="*/ 45 w 225"/>
              <a:gd name="T67" fmla="*/ 98 h 220"/>
              <a:gd name="T68" fmla="*/ 47 w 225"/>
              <a:gd name="T69" fmla="*/ 100 h 220"/>
              <a:gd name="T70" fmla="*/ 47 w 225"/>
              <a:gd name="T71" fmla="*/ 199 h 220"/>
              <a:gd name="T72" fmla="*/ 107 w 225"/>
              <a:gd name="T73" fmla="*/ 50 h 220"/>
              <a:gd name="T74" fmla="*/ 107 w 225"/>
              <a:gd name="T75" fmla="*/ 17 h 220"/>
              <a:gd name="T76" fmla="*/ 108 w 225"/>
              <a:gd name="T77" fmla="*/ 16 h 220"/>
              <a:gd name="T78" fmla="*/ 124 w 225"/>
              <a:gd name="T79" fmla="*/ 20 h 220"/>
              <a:gd name="T80" fmla="*/ 132 w 225"/>
              <a:gd name="T81" fmla="*/ 41 h 220"/>
              <a:gd name="T82" fmla="*/ 132 w 225"/>
              <a:gd name="T83" fmla="*/ 81 h 220"/>
              <a:gd name="T84" fmla="*/ 139 w 225"/>
              <a:gd name="T85" fmla="*/ 88 h 220"/>
              <a:gd name="T86" fmla="*/ 192 w 225"/>
              <a:gd name="T87" fmla="*/ 88 h 220"/>
              <a:gd name="T88" fmla="*/ 204 w 225"/>
              <a:gd name="T89" fmla="*/ 92 h 220"/>
              <a:gd name="T90" fmla="*/ 211 w 225"/>
              <a:gd name="T91" fmla="*/ 111 h 220"/>
              <a:gd name="T92" fmla="*/ 198 w 225"/>
              <a:gd name="T93" fmla="*/ 187 h 220"/>
              <a:gd name="T94" fmla="*/ 198 w 225"/>
              <a:gd name="T95" fmla="*/ 188 h 220"/>
              <a:gd name="T96" fmla="*/ 173 w 225"/>
              <a:gd name="T97" fmla="*/ 207 h 220"/>
              <a:gd name="T98" fmla="*/ 79 w 225"/>
              <a:gd name="T99" fmla="*/ 207 h 220"/>
              <a:gd name="T100" fmla="*/ 60 w 225"/>
              <a:gd name="T101" fmla="*/ 191 h 220"/>
              <a:gd name="T102" fmla="*/ 60 w 225"/>
              <a:gd name="T103" fmla="*/ 191 h 220"/>
              <a:gd name="T104" fmla="*/ 60 w 225"/>
              <a:gd name="T105" fmla="*/ 190 h 220"/>
              <a:gd name="T106" fmla="*/ 59 w 225"/>
              <a:gd name="T107" fmla="*/ 190 h 220"/>
              <a:gd name="T108" fmla="*/ 59 w 225"/>
              <a:gd name="T109" fmla="*/ 104 h 220"/>
              <a:gd name="T110" fmla="*/ 61 w 225"/>
              <a:gd name="T111" fmla="*/ 103 h 220"/>
              <a:gd name="T112" fmla="*/ 62 w 225"/>
              <a:gd name="T113" fmla="*/ 103 h 220"/>
              <a:gd name="T114" fmla="*/ 84 w 225"/>
              <a:gd name="T115" fmla="*/ 92 h 220"/>
              <a:gd name="T116" fmla="*/ 107 w 225"/>
              <a:gd name="T117" fmla="*/ 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220">
                <a:moveTo>
                  <a:pt x="94" y="11"/>
                </a:moveTo>
                <a:cubicBezTo>
                  <a:pt x="94" y="50"/>
                  <a:pt x="94" y="50"/>
                  <a:pt x="94" y="50"/>
                </a:cubicBezTo>
                <a:cubicBezTo>
                  <a:pt x="94" y="63"/>
                  <a:pt x="89" y="73"/>
                  <a:pt x="77" y="81"/>
                </a:cubicBezTo>
                <a:cubicBezTo>
                  <a:pt x="68" y="88"/>
                  <a:pt x="59" y="91"/>
                  <a:pt x="58" y="91"/>
                </a:cubicBezTo>
                <a:cubicBezTo>
                  <a:pt x="56" y="91"/>
                  <a:pt x="56" y="91"/>
                  <a:pt x="56" y="91"/>
                </a:cubicBezTo>
                <a:cubicBezTo>
                  <a:pt x="56" y="90"/>
                  <a:pt x="56" y="90"/>
                  <a:pt x="56" y="90"/>
                </a:cubicBezTo>
                <a:cubicBezTo>
                  <a:pt x="53" y="87"/>
                  <a:pt x="49" y="86"/>
                  <a:pt x="45" y="86"/>
                </a:cubicBezTo>
                <a:cubicBezTo>
                  <a:pt x="14" y="86"/>
                  <a:pt x="14" y="86"/>
                  <a:pt x="14" y="86"/>
                </a:cubicBezTo>
                <a:cubicBezTo>
                  <a:pt x="6" y="86"/>
                  <a:pt x="0" y="92"/>
                  <a:pt x="0" y="100"/>
                </a:cubicBezTo>
                <a:cubicBezTo>
                  <a:pt x="0" y="199"/>
                  <a:pt x="0" y="199"/>
                  <a:pt x="0" y="199"/>
                </a:cubicBezTo>
                <a:cubicBezTo>
                  <a:pt x="0" y="207"/>
                  <a:pt x="6" y="214"/>
                  <a:pt x="14" y="214"/>
                </a:cubicBezTo>
                <a:cubicBezTo>
                  <a:pt x="45" y="214"/>
                  <a:pt x="45" y="214"/>
                  <a:pt x="45" y="214"/>
                </a:cubicBezTo>
                <a:cubicBezTo>
                  <a:pt x="48" y="214"/>
                  <a:pt x="52" y="213"/>
                  <a:pt x="54" y="211"/>
                </a:cubicBezTo>
                <a:cubicBezTo>
                  <a:pt x="55" y="210"/>
                  <a:pt x="55" y="210"/>
                  <a:pt x="55" y="210"/>
                </a:cubicBezTo>
                <a:cubicBezTo>
                  <a:pt x="56" y="211"/>
                  <a:pt x="56" y="211"/>
                  <a:pt x="56" y="211"/>
                </a:cubicBezTo>
                <a:cubicBezTo>
                  <a:pt x="62" y="217"/>
                  <a:pt x="70" y="220"/>
                  <a:pt x="79" y="220"/>
                </a:cubicBezTo>
                <a:cubicBezTo>
                  <a:pt x="173" y="220"/>
                  <a:pt x="173" y="220"/>
                  <a:pt x="173" y="220"/>
                </a:cubicBezTo>
                <a:cubicBezTo>
                  <a:pt x="183" y="220"/>
                  <a:pt x="191" y="218"/>
                  <a:pt x="197" y="213"/>
                </a:cubicBezTo>
                <a:cubicBezTo>
                  <a:pt x="205" y="208"/>
                  <a:pt x="209" y="200"/>
                  <a:pt x="211" y="189"/>
                </a:cubicBezTo>
                <a:cubicBezTo>
                  <a:pt x="223" y="113"/>
                  <a:pt x="223" y="113"/>
                  <a:pt x="223" y="113"/>
                </a:cubicBezTo>
                <a:cubicBezTo>
                  <a:pt x="225" y="102"/>
                  <a:pt x="221" y="90"/>
                  <a:pt x="212" y="83"/>
                </a:cubicBezTo>
                <a:cubicBezTo>
                  <a:pt x="207" y="78"/>
                  <a:pt x="199" y="75"/>
                  <a:pt x="192" y="75"/>
                </a:cubicBezTo>
                <a:cubicBezTo>
                  <a:pt x="145" y="75"/>
                  <a:pt x="145" y="75"/>
                  <a:pt x="145" y="75"/>
                </a:cubicBezTo>
                <a:cubicBezTo>
                  <a:pt x="145" y="41"/>
                  <a:pt x="145" y="41"/>
                  <a:pt x="145" y="41"/>
                </a:cubicBezTo>
                <a:cubicBezTo>
                  <a:pt x="145" y="27"/>
                  <a:pt x="141" y="16"/>
                  <a:pt x="132" y="10"/>
                </a:cubicBezTo>
                <a:cubicBezTo>
                  <a:pt x="118" y="0"/>
                  <a:pt x="100" y="5"/>
                  <a:pt x="99" y="6"/>
                </a:cubicBezTo>
                <a:cubicBezTo>
                  <a:pt x="96" y="6"/>
                  <a:pt x="94" y="9"/>
                  <a:pt x="94" y="11"/>
                </a:cubicBezTo>
                <a:close/>
                <a:moveTo>
                  <a:pt x="47" y="199"/>
                </a:moveTo>
                <a:cubicBezTo>
                  <a:pt x="47" y="200"/>
                  <a:pt x="46" y="201"/>
                  <a:pt x="45" y="201"/>
                </a:cubicBezTo>
                <a:cubicBezTo>
                  <a:pt x="14" y="201"/>
                  <a:pt x="14" y="201"/>
                  <a:pt x="14" y="201"/>
                </a:cubicBezTo>
                <a:cubicBezTo>
                  <a:pt x="13" y="201"/>
                  <a:pt x="12" y="200"/>
                  <a:pt x="12" y="199"/>
                </a:cubicBezTo>
                <a:cubicBezTo>
                  <a:pt x="12" y="100"/>
                  <a:pt x="12" y="100"/>
                  <a:pt x="12" y="100"/>
                </a:cubicBezTo>
                <a:cubicBezTo>
                  <a:pt x="12" y="99"/>
                  <a:pt x="13" y="98"/>
                  <a:pt x="14" y="98"/>
                </a:cubicBezTo>
                <a:cubicBezTo>
                  <a:pt x="45" y="98"/>
                  <a:pt x="45" y="98"/>
                  <a:pt x="45" y="98"/>
                </a:cubicBezTo>
                <a:cubicBezTo>
                  <a:pt x="46" y="98"/>
                  <a:pt x="47" y="99"/>
                  <a:pt x="47" y="100"/>
                </a:cubicBezTo>
                <a:lnTo>
                  <a:pt x="47" y="199"/>
                </a:lnTo>
                <a:close/>
                <a:moveTo>
                  <a:pt x="107" y="50"/>
                </a:moveTo>
                <a:cubicBezTo>
                  <a:pt x="107" y="17"/>
                  <a:pt x="107" y="17"/>
                  <a:pt x="107" y="17"/>
                </a:cubicBezTo>
                <a:cubicBezTo>
                  <a:pt x="108" y="16"/>
                  <a:pt x="108" y="16"/>
                  <a:pt x="108" y="16"/>
                </a:cubicBezTo>
                <a:cubicBezTo>
                  <a:pt x="113" y="16"/>
                  <a:pt x="120" y="16"/>
                  <a:pt x="124" y="20"/>
                </a:cubicBezTo>
                <a:cubicBezTo>
                  <a:pt x="130" y="24"/>
                  <a:pt x="132" y="31"/>
                  <a:pt x="132" y="41"/>
                </a:cubicBezTo>
                <a:cubicBezTo>
                  <a:pt x="132" y="81"/>
                  <a:pt x="132" y="81"/>
                  <a:pt x="132" y="81"/>
                </a:cubicBezTo>
                <a:cubicBezTo>
                  <a:pt x="132" y="85"/>
                  <a:pt x="135" y="88"/>
                  <a:pt x="139" y="88"/>
                </a:cubicBezTo>
                <a:cubicBezTo>
                  <a:pt x="192" y="88"/>
                  <a:pt x="192" y="88"/>
                  <a:pt x="192" y="88"/>
                </a:cubicBezTo>
                <a:cubicBezTo>
                  <a:pt x="196" y="88"/>
                  <a:pt x="201" y="89"/>
                  <a:pt x="204" y="92"/>
                </a:cubicBezTo>
                <a:cubicBezTo>
                  <a:pt x="209" y="97"/>
                  <a:pt x="212" y="104"/>
                  <a:pt x="211" y="111"/>
                </a:cubicBezTo>
                <a:cubicBezTo>
                  <a:pt x="198" y="187"/>
                  <a:pt x="198" y="187"/>
                  <a:pt x="198" y="187"/>
                </a:cubicBezTo>
                <a:cubicBezTo>
                  <a:pt x="198" y="187"/>
                  <a:pt x="198" y="187"/>
                  <a:pt x="198" y="188"/>
                </a:cubicBezTo>
                <a:cubicBezTo>
                  <a:pt x="197" y="201"/>
                  <a:pt x="188" y="207"/>
                  <a:pt x="173" y="207"/>
                </a:cubicBezTo>
                <a:cubicBezTo>
                  <a:pt x="79" y="207"/>
                  <a:pt x="79" y="207"/>
                  <a:pt x="79" y="207"/>
                </a:cubicBezTo>
                <a:cubicBezTo>
                  <a:pt x="69" y="207"/>
                  <a:pt x="61" y="200"/>
                  <a:pt x="60" y="191"/>
                </a:cubicBezTo>
                <a:cubicBezTo>
                  <a:pt x="60" y="191"/>
                  <a:pt x="60" y="191"/>
                  <a:pt x="60" y="191"/>
                </a:cubicBezTo>
                <a:cubicBezTo>
                  <a:pt x="60" y="191"/>
                  <a:pt x="60" y="190"/>
                  <a:pt x="60" y="190"/>
                </a:cubicBezTo>
                <a:cubicBezTo>
                  <a:pt x="59" y="190"/>
                  <a:pt x="59" y="190"/>
                  <a:pt x="59" y="190"/>
                </a:cubicBezTo>
                <a:cubicBezTo>
                  <a:pt x="59" y="104"/>
                  <a:pt x="59" y="104"/>
                  <a:pt x="59" y="104"/>
                </a:cubicBezTo>
                <a:cubicBezTo>
                  <a:pt x="61" y="103"/>
                  <a:pt x="61" y="103"/>
                  <a:pt x="61" y="103"/>
                </a:cubicBezTo>
                <a:cubicBezTo>
                  <a:pt x="61" y="103"/>
                  <a:pt x="62" y="103"/>
                  <a:pt x="62" y="103"/>
                </a:cubicBezTo>
                <a:cubicBezTo>
                  <a:pt x="63" y="103"/>
                  <a:pt x="73" y="99"/>
                  <a:pt x="84" y="92"/>
                </a:cubicBezTo>
                <a:cubicBezTo>
                  <a:pt x="99" y="81"/>
                  <a:pt x="107" y="67"/>
                  <a:pt x="107" y="50"/>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defTabSz="914332"/>
            <a:endParaRPr lang="en-US" sz="1351" b="1" dirty="0">
              <a:ln w="22225">
                <a:solidFill>
                  <a:schemeClr val="accent2"/>
                </a:solidFill>
                <a:prstDash val="solid"/>
              </a:ln>
              <a:solidFill>
                <a:schemeClr val="accent2">
                  <a:lumMod val="40000"/>
                  <a:lumOff val="60000"/>
                </a:schemeClr>
              </a:solidFill>
            </a:endParaRPr>
          </a:p>
        </p:txBody>
      </p:sp>
      <p:sp>
        <p:nvSpPr>
          <p:cNvPr id="29" name="Ellipse 28"/>
          <p:cNvSpPr/>
          <p:nvPr/>
        </p:nvSpPr>
        <p:spPr>
          <a:xfrm>
            <a:off x="1701944" y="3786803"/>
            <a:ext cx="686118" cy="686118"/>
          </a:xfrm>
          <a:prstGeom prst="ellipse">
            <a:avLst/>
          </a:prstGeom>
          <a:solidFill>
            <a:schemeClr val="bg1"/>
          </a:solidFill>
          <a:ln w="44450">
            <a:gradFill>
              <a:gsLst>
                <a:gs pos="0">
                  <a:srgbClr val="FFC800"/>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 name="Freeform 303"/>
          <p:cNvSpPr>
            <a:spLocks noEditPoints="1"/>
          </p:cNvSpPr>
          <p:nvPr/>
        </p:nvSpPr>
        <p:spPr bwMode="auto">
          <a:xfrm>
            <a:off x="1885702" y="3948373"/>
            <a:ext cx="332246" cy="324274"/>
          </a:xfrm>
          <a:custGeom>
            <a:avLst/>
            <a:gdLst>
              <a:gd name="T0" fmla="*/ 94 w 225"/>
              <a:gd name="T1" fmla="*/ 11 h 220"/>
              <a:gd name="T2" fmla="*/ 94 w 225"/>
              <a:gd name="T3" fmla="*/ 50 h 220"/>
              <a:gd name="T4" fmla="*/ 77 w 225"/>
              <a:gd name="T5" fmla="*/ 81 h 220"/>
              <a:gd name="T6" fmla="*/ 58 w 225"/>
              <a:gd name="T7" fmla="*/ 91 h 220"/>
              <a:gd name="T8" fmla="*/ 56 w 225"/>
              <a:gd name="T9" fmla="*/ 91 h 220"/>
              <a:gd name="T10" fmla="*/ 56 w 225"/>
              <a:gd name="T11" fmla="*/ 90 h 220"/>
              <a:gd name="T12" fmla="*/ 45 w 225"/>
              <a:gd name="T13" fmla="*/ 86 h 220"/>
              <a:gd name="T14" fmla="*/ 14 w 225"/>
              <a:gd name="T15" fmla="*/ 86 h 220"/>
              <a:gd name="T16" fmla="*/ 0 w 225"/>
              <a:gd name="T17" fmla="*/ 100 h 220"/>
              <a:gd name="T18" fmla="*/ 0 w 225"/>
              <a:gd name="T19" fmla="*/ 199 h 220"/>
              <a:gd name="T20" fmla="*/ 14 w 225"/>
              <a:gd name="T21" fmla="*/ 214 h 220"/>
              <a:gd name="T22" fmla="*/ 45 w 225"/>
              <a:gd name="T23" fmla="*/ 214 h 220"/>
              <a:gd name="T24" fmla="*/ 54 w 225"/>
              <a:gd name="T25" fmla="*/ 211 h 220"/>
              <a:gd name="T26" fmla="*/ 55 w 225"/>
              <a:gd name="T27" fmla="*/ 210 h 220"/>
              <a:gd name="T28" fmla="*/ 56 w 225"/>
              <a:gd name="T29" fmla="*/ 211 h 220"/>
              <a:gd name="T30" fmla="*/ 79 w 225"/>
              <a:gd name="T31" fmla="*/ 220 h 220"/>
              <a:gd name="T32" fmla="*/ 173 w 225"/>
              <a:gd name="T33" fmla="*/ 220 h 220"/>
              <a:gd name="T34" fmla="*/ 197 w 225"/>
              <a:gd name="T35" fmla="*/ 213 h 220"/>
              <a:gd name="T36" fmla="*/ 211 w 225"/>
              <a:gd name="T37" fmla="*/ 189 h 220"/>
              <a:gd name="T38" fmla="*/ 223 w 225"/>
              <a:gd name="T39" fmla="*/ 113 h 220"/>
              <a:gd name="T40" fmla="*/ 212 w 225"/>
              <a:gd name="T41" fmla="*/ 83 h 220"/>
              <a:gd name="T42" fmla="*/ 192 w 225"/>
              <a:gd name="T43" fmla="*/ 75 h 220"/>
              <a:gd name="T44" fmla="*/ 145 w 225"/>
              <a:gd name="T45" fmla="*/ 75 h 220"/>
              <a:gd name="T46" fmla="*/ 145 w 225"/>
              <a:gd name="T47" fmla="*/ 41 h 220"/>
              <a:gd name="T48" fmla="*/ 132 w 225"/>
              <a:gd name="T49" fmla="*/ 10 h 220"/>
              <a:gd name="T50" fmla="*/ 99 w 225"/>
              <a:gd name="T51" fmla="*/ 6 h 220"/>
              <a:gd name="T52" fmla="*/ 94 w 225"/>
              <a:gd name="T53" fmla="*/ 11 h 220"/>
              <a:gd name="T54" fmla="*/ 47 w 225"/>
              <a:gd name="T55" fmla="*/ 199 h 220"/>
              <a:gd name="T56" fmla="*/ 45 w 225"/>
              <a:gd name="T57" fmla="*/ 201 h 220"/>
              <a:gd name="T58" fmla="*/ 14 w 225"/>
              <a:gd name="T59" fmla="*/ 201 h 220"/>
              <a:gd name="T60" fmla="*/ 12 w 225"/>
              <a:gd name="T61" fmla="*/ 199 h 220"/>
              <a:gd name="T62" fmla="*/ 12 w 225"/>
              <a:gd name="T63" fmla="*/ 100 h 220"/>
              <a:gd name="T64" fmla="*/ 14 w 225"/>
              <a:gd name="T65" fmla="*/ 98 h 220"/>
              <a:gd name="T66" fmla="*/ 45 w 225"/>
              <a:gd name="T67" fmla="*/ 98 h 220"/>
              <a:gd name="T68" fmla="*/ 47 w 225"/>
              <a:gd name="T69" fmla="*/ 100 h 220"/>
              <a:gd name="T70" fmla="*/ 47 w 225"/>
              <a:gd name="T71" fmla="*/ 199 h 220"/>
              <a:gd name="T72" fmla="*/ 107 w 225"/>
              <a:gd name="T73" fmla="*/ 50 h 220"/>
              <a:gd name="T74" fmla="*/ 107 w 225"/>
              <a:gd name="T75" fmla="*/ 17 h 220"/>
              <a:gd name="T76" fmla="*/ 108 w 225"/>
              <a:gd name="T77" fmla="*/ 16 h 220"/>
              <a:gd name="T78" fmla="*/ 124 w 225"/>
              <a:gd name="T79" fmla="*/ 20 h 220"/>
              <a:gd name="T80" fmla="*/ 132 w 225"/>
              <a:gd name="T81" fmla="*/ 41 h 220"/>
              <a:gd name="T82" fmla="*/ 132 w 225"/>
              <a:gd name="T83" fmla="*/ 81 h 220"/>
              <a:gd name="T84" fmla="*/ 139 w 225"/>
              <a:gd name="T85" fmla="*/ 88 h 220"/>
              <a:gd name="T86" fmla="*/ 192 w 225"/>
              <a:gd name="T87" fmla="*/ 88 h 220"/>
              <a:gd name="T88" fmla="*/ 204 w 225"/>
              <a:gd name="T89" fmla="*/ 92 h 220"/>
              <a:gd name="T90" fmla="*/ 211 w 225"/>
              <a:gd name="T91" fmla="*/ 111 h 220"/>
              <a:gd name="T92" fmla="*/ 198 w 225"/>
              <a:gd name="T93" fmla="*/ 187 h 220"/>
              <a:gd name="T94" fmla="*/ 198 w 225"/>
              <a:gd name="T95" fmla="*/ 188 h 220"/>
              <a:gd name="T96" fmla="*/ 173 w 225"/>
              <a:gd name="T97" fmla="*/ 207 h 220"/>
              <a:gd name="T98" fmla="*/ 79 w 225"/>
              <a:gd name="T99" fmla="*/ 207 h 220"/>
              <a:gd name="T100" fmla="*/ 60 w 225"/>
              <a:gd name="T101" fmla="*/ 191 h 220"/>
              <a:gd name="T102" fmla="*/ 60 w 225"/>
              <a:gd name="T103" fmla="*/ 191 h 220"/>
              <a:gd name="T104" fmla="*/ 60 w 225"/>
              <a:gd name="T105" fmla="*/ 190 h 220"/>
              <a:gd name="T106" fmla="*/ 59 w 225"/>
              <a:gd name="T107" fmla="*/ 190 h 220"/>
              <a:gd name="T108" fmla="*/ 59 w 225"/>
              <a:gd name="T109" fmla="*/ 104 h 220"/>
              <a:gd name="T110" fmla="*/ 61 w 225"/>
              <a:gd name="T111" fmla="*/ 103 h 220"/>
              <a:gd name="T112" fmla="*/ 62 w 225"/>
              <a:gd name="T113" fmla="*/ 103 h 220"/>
              <a:gd name="T114" fmla="*/ 84 w 225"/>
              <a:gd name="T115" fmla="*/ 92 h 220"/>
              <a:gd name="T116" fmla="*/ 107 w 225"/>
              <a:gd name="T117" fmla="*/ 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220">
                <a:moveTo>
                  <a:pt x="94" y="11"/>
                </a:moveTo>
                <a:cubicBezTo>
                  <a:pt x="94" y="50"/>
                  <a:pt x="94" y="50"/>
                  <a:pt x="94" y="50"/>
                </a:cubicBezTo>
                <a:cubicBezTo>
                  <a:pt x="94" y="63"/>
                  <a:pt x="89" y="73"/>
                  <a:pt x="77" y="81"/>
                </a:cubicBezTo>
                <a:cubicBezTo>
                  <a:pt x="68" y="88"/>
                  <a:pt x="59" y="91"/>
                  <a:pt x="58" y="91"/>
                </a:cubicBezTo>
                <a:cubicBezTo>
                  <a:pt x="56" y="91"/>
                  <a:pt x="56" y="91"/>
                  <a:pt x="56" y="91"/>
                </a:cubicBezTo>
                <a:cubicBezTo>
                  <a:pt x="56" y="90"/>
                  <a:pt x="56" y="90"/>
                  <a:pt x="56" y="90"/>
                </a:cubicBezTo>
                <a:cubicBezTo>
                  <a:pt x="53" y="87"/>
                  <a:pt x="49" y="86"/>
                  <a:pt x="45" y="86"/>
                </a:cubicBezTo>
                <a:cubicBezTo>
                  <a:pt x="14" y="86"/>
                  <a:pt x="14" y="86"/>
                  <a:pt x="14" y="86"/>
                </a:cubicBezTo>
                <a:cubicBezTo>
                  <a:pt x="6" y="86"/>
                  <a:pt x="0" y="92"/>
                  <a:pt x="0" y="100"/>
                </a:cubicBezTo>
                <a:cubicBezTo>
                  <a:pt x="0" y="199"/>
                  <a:pt x="0" y="199"/>
                  <a:pt x="0" y="199"/>
                </a:cubicBezTo>
                <a:cubicBezTo>
                  <a:pt x="0" y="207"/>
                  <a:pt x="6" y="214"/>
                  <a:pt x="14" y="214"/>
                </a:cubicBezTo>
                <a:cubicBezTo>
                  <a:pt x="45" y="214"/>
                  <a:pt x="45" y="214"/>
                  <a:pt x="45" y="214"/>
                </a:cubicBezTo>
                <a:cubicBezTo>
                  <a:pt x="48" y="214"/>
                  <a:pt x="52" y="213"/>
                  <a:pt x="54" y="211"/>
                </a:cubicBezTo>
                <a:cubicBezTo>
                  <a:pt x="55" y="210"/>
                  <a:pt x="55" y="210"/>
                  <a:pt x="55" y="210"/>
                </a:cubicBezTo>
                <a:cubicBezTo>
                  <a:pt x="56" y="211"/>
                  <a:pt x="56" y="211"/>
                  <a:pt x="56" y="211"/>
                </a:cubicBezTo>
                <a:cubicBezTo>
                  <a:pt x="62" y="217"/>
                  <a:pt x="70" y="220"/>
                  <a:pt x="79" y="220"/>
                </a:cubicBezTo>
                <a:cubicBezTo>
                  <a:pt x="173" y="220"/>
                  <a:pt x="173" y="220"/>
                  <a:pt x="173" y="220"/>
                </a:cubicBezTo>
                <a:cubicBezTo>
                  <a:pt x="183" y="220"/>
                  <a:pt x="191" y="218"/>
                  <a:pt x="197" y="213"/>
                </a:cubicBezTo>
                <a:cubicBezTo>
                  <a:pt x="205" y="208"/>
                  <a:pt x="209" y="200"/>
                  <a:pt x="211" y="189"/>
                </a:cubicBezTo>
                <a:cubicBezTo>
                  <a:pt x="223" y="113"/>
                  <a:pt x="223" y="113"/>
                  <a:pt x="223" y="113"/>
                </a:cubicBezTo>
                <a:cubicBezTo>
                  <a:pt x="225" y="102"/>
                  <a:pt x="221" y="90"/>
                  <a:pt x="212" y="83"/>
                </a:cubicBezTo>
                <a:cubicBezTo>
                  <a:pt x="207" y="78"/>
                  <a:pt x="199" y="75"/>
                  <a:pt x="192" y="75"/>
                </a:cubicBezTo>
                <a:cubicBezTo>
                  <a:pt x="145" y="75"/>
                  <a:pt x="145" y="75"/>
                  <a:pt x="145" y="75"/>
                </a:cubicBezTo>
                <a:cubicBezTo>
                  <a:pt x="145" y="41"/>
                  <a:pt x="145" y="41"/>
                  <a:pt x="145" y="41"/>
                </a:cubicBezTo>
                <a:cubicBezTo>
                  <a:pt x="145" y="27"/>
                  <a:pt x="141" y="16"/>
                  <a:pt x="132" y="10"/>
                </a:cubicBezTo>
                <a:cubicBezTo>
                  <a:pt x="118" y="0"/>
                  <a:pt x="100" y="5"/>
                  <a:pt x="99" y="6"/>
                </a:cubicBezTo>
                <a:cubicBezTo>
                  <a:pt x="96" y="6"/>
                  <a:pt x="94" y="9"/>
                  <a:pt x="94" y="11"/>
                </a:cubicBezTo>
                <a:close/>
                <a:moveTo>
                  <a:pt x="47" y="199"/>
                </a:moveTo>
                <a:cubicBezTo>
                  <a:pt x="47" y="200"/>
                  <a:pt x="46" y="201"/>
                  <a:pt x="45" y="201"/>
                </a:cubicBezTo>
                <a:cubicBezTo>
                  <a:pt x="14" y="201"/>
                  <a:pt x="14" y="201"/>
                  <a:pt x="14" y="201"/>
                </a:cubicBezTo>
                <a:cubicBezTo>
                  <a:pt x="13" y="201"/>
                  <a:pt x="12" y="200"/>
                  <a:pt x="12" y="199"/>
                </a:cubicBezTo>
                <a:cubicBezTo>
                  <a:pt x="12" y="100"/>
                  <a:pt x="12" y="100"/>
                  <a:pt x="12" y="100"/>
                </a:cubicBezTo>
                <a:cubicBezTo>
                  <a:pt x="12" y="99"/>
                  <a:pt x="13" y="98"/>
                  <a:pt x="14" y="98"/>
                </a:cubicBezTo>
                <a:cubicBezTo>
                  <a:pt x="45" y="98"/>
                  <a:pt x="45" y="98"/>
                  <a:pt x="45" y="98"/>
                </a:cubicBezTo>
                <a:cubicBezTo>
                  <a:pt x="46" y="98"/>
                  <a:pt x="47" y="99"/>
                  <a:pt x="47" y="100"/>
                </a:cubicBezTo>
                <a:lnTo>
                  <a:pt x="47" y="199"/>
                </a:lnTo>
                <a:close/>
                <a:moveTo>
                  <a:pt x="107" y="50"/>
                </a:moveTo>
                <a:cubicBezTo>
                  <a:pt x="107" y="17"/>
                  <a:pt x="107" y="17"/>
                  <a:pt x="107" y="17"/>
                </a:cubicBezTo>
                <a:cubicBezTo>
                  <a:pt x="108" y="16"/>
                  <a:pt x="108" y="16"/>
                  <a:pt x="108" y="16"/>
                </a:cubicBezTo>
                <a:cubicBezTo>
                  <a:pt x="113" y="16"/>
                  <a:pt x="120" y="16"/>
                  <a:pt x="124" y="20"/>
                </a:cubicBezTo>
                <a:cubicBezTo>
                  <a:pt x="130" y="24"/>
                  <a:pt x="132" y="31"/>
                  <a:pt x="132" y="41"/>
                </a:cubicBezTo>
                <a:cubicBezTo>
                  <a:pt x="132" y="81"/>
                  <a:pt x="132" y="81"/>
                  <a:pt x="132" y="81"/>
                </a:cubicBezTo>
                <a:cubicBezTo>
                  <a:pt x="132" y="85"/>
                  <a:pt x="135" y="88"/>
                  <a:pt x="139" y="88"/>
                </a:cubicBezTo>
                <a:cubicBezTo>
                  <a:pt x="192" y="88"/>
                  <a:pt x="192" y="88"/>
                  <a:pt x="192" y="88"/>
                </a:cubicBezTo>
                <a:cubicBezTo>
                  <a:pt x="196" y="88"/>
                  <a:pt x="201" y="89"/>
                  <a:pt x="204" y="92"/>
                </a:cubicBezTo>
                <a:cubicBezTo>
                  <a:pt x="209" y="97"/>
                  <a:pt x="212" y="104"/>
                  <a:pt x="211" y="111"/>
                </a:cubicBezTo>
                <a:cubicBezTo>
                  <a:pt x="198" y="187"/>
                  <a:pt x="198" y="187"/>
                  <a:pt x="198" y="187"/>
                </a:cubicBezTo>
                <a:cubicBezTo>
                  <a:pt x="198" y="187"/>
                  <a:pt x="198" y="187"/>
                  <a:pt x="198" y="188"/>
                </a:cubicBezTo>
                <a:cubicBezTo>
                  <a:pt x="197" y="201"/>
                  <a:pt x="188" y="207"/>
                  <a:pt x="173" y="207"/>
                </a:cubicBezTo>
                <a:cubicBezTo>
                  <a:pt x="79" y="207"/>
                  <a:pt x="79" y="207"/>
                  <a:pt x="79" y="207"/>
                </a:cubicBezTo>
                <a:cubicBezTo>
                  <a:pt x="69" y="207"/>
                  <a:pt x="61" y="200"/>
                  <a:pt x="60" y="191"/>
                </a:cubicBezTo>
                <a:cubicBezTo>
                  <a:pt x="60" y="191"/>
                  <a:pt x="60" y="191"/>
                  <a:pt x="60" y="191"/>
                </a:cubicBezTo>
                <a:cubicBezTo>
                  <a:pt x="60" y="191"/>
                  <a:pt x="60" y="190"/>
                  <a:pt x="60" y="190"/>
                </a:cubicBezTo>
                <a:cubicBezTo>
                  <a:pt x="59" y="190"/>
                  <a:pt x="59" y="190"/>
                  <a:pt x="59" y="190"/>
                </a:cubicBezTo>
                <a:cubicBezTo>
                  <a:pt x="59" y="104"/>
                  <a:pt x="59" y="104"/>
                  <a:pt x="59" y="104"/>
                </a:cubicBezTo>
                <a:cubicBezTo>
                  <a:pt x="61" y="103"/>
                  <a:pt x="61" y="103"/>
                  <a:pt x="61" y="103"/>
                </a:cubicBezTo>
                <a:cubicBezTo>
                  <a:pt x="61" y="103"/>
                  <a:pt x="62" y="103"/>
                  <a:pt x="62" y="103"/>
                </a:cubicBezTo>
                <a:cubicBezTo>
                  <a:pt x="63" y="103"/>
                  <a:pt x="73" y="99"/>
                  <a:pt x="84" y="92"/>
                </a:cubicBezTo>
                <a:cubicBezTo>
                  <a:pt x="99" y="81"/>
                  <a:pt x="107" y="67"/>
                  <a:pt x="107" y="50"/>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defTabSz="914332"/>
            <a:endParaRPr lang="en-US" sz="1351" b="1" dirty="0">
              <a:ln w="22225">
                <a:solidFill>
                  <a:schemeClr val="accent2"/>
                </a:solidFill>
                <a:prstDash val="solid"/>
              </a:ln>
              <a:solidFill>
                <a:schemeClr val="accent2">
                  <a:lumMod val="40000"/>
                  <a:lumOff val="60000"/>
                </a:schemeClr>
              </a:solidFill>
            </a:endParaRPr>
          </a:p>
        </p:txBody>
      </p:sp>
      <p:sp>
        <p:nvSpPr>
          <p:cNvPr id="31" name="Ellipse 30"/>
          <p:cNvSpPr/>
          <p:nvPr/>
        </p:nvSpPr>
        <p:spPr>
          <a:xfrm>
            <a:off x="2761708" y="3786803"/>
            <a:ext cx="686118" cy="686118"/>
          </a:xfrm>
          <a:prstGeom prst="ellipse">
            <a:avLst/>
          </a:prstGeom>
          <a:solidFill>
            <a:schemeClr val="bg1"/>
          </a:solidFill>
          <a:ln w="44450">
            <a:gradFill>
              <a:gsLst>
                <a:gs pos="0">
                  <a:srgbClr val="FFC800"/>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2" name="Freeform 303"/>
          <p:cNvSpPr>
            <a:spLocks noEditPoints="1"/>
          </p:cNvSpPr>
          <p:nvPr/>
        </p:nvSpPr>
        <p:spPr bwMode="auto">
          <a:xfrm>
            <a:off x="2945466" y="3948373"/>
            <a:ext cx="332246" cy="324274"/>
          </a:xfrm>
          <a:custGeom>
            <a:avLst/>
            <a:gdLst>
              <a:gd name="T0" fmla="*/ 94 w 225"/>
              <a:gd name="T1" fmla="*/ 11 h 220"/>
              <a:gd name="T2" fmla="*/ 94 w 225"/>
              <a:gd name="T3" fmla="*/ 50 h 220"/>
              <a:gd name="T4" fmla="*/ 77 w 225"/>
              <a:gd name="T5" fmla="*/ 81 h 220"/>
              <a:gd name="T6" fmla="*/ 58 w 225"/>
              <a:gd name="T7" fmla="*/ 91 h 220"/>
              <a:gd name="T8" fmla="*/ 56 w 225"/>
              <a:gd name="T9" fmla="*/ 91 h 220"/>
              <a:gd name="T10" fmla="*/ 56 w 225"/>
              <a:gd name="T11" fmla="*/ 90 h 220"/>
              <a:gd name="T12" fmla="*/ 45 w 225"/>
              <a:gd name="T13" fmla="*/ 86 h 220"/>
              <a:gd name="T14" fmla="*/ 14 w 225"/>
              <a:gd name="T15" fmla="*/ 86 h 220"/>
              <a:gd name="T16" fmla="*/ 0 w 225"/>
              <a:gd name="T17" fmla="*/ 100 h 220"/>
              <a:gd name="T18" fmla="*/ 0 w 225"/>
              <a:gd name="T19" fmla="*/ 199 h 220"/>
              <a:gd name="T20" fmla="*/ 14 w 225"/>
              <a:gd name="T21" fmla="*/ 214 h 220"/>
              <a:gd name="T22" fmla="*/ 45 w 225"/>
              <a:gd name="T23" fmla="*/ 214 h 220"/>
              <a:gd name="T24" fmla="*/ 54 w 225"/>
              <a:gd name="T25" fmla="*/ 211 h 220"/>
              <a:gd name="T26" fmla="*/ 55 w 225"/>
              <a:gd name="T27" fmla="*/ 210 h 220"/>
              <a:gd name="T28" fmla="*/ 56 w 225"/>
              <a:gd name="T29" fmla="*/ 211 h 220"/>
              <a:gd name="T30" fmla="*/ 79 w 225"/>
              <a:gd name="T31" fmla="*/ 220 h 220"/>
              <a:gd name="T32" fmla="*/ 173 w 225"/>
              <a:gd name="T33" fmla="*/ 220 h 220"/>
              <a:gd name="T34" fmla="*/ 197 w 225"/>
              <a:gd name="T35" fmla="*/ 213 h 220"/>
              <a:gd name="T36" fmla="*/ 211 w 225"/>
              <a:gd name="T37" fmla="*/ 189 h 220"/>
              <a:gd name="T38" fmla="*/ 223 w 225"/>
              <a:gd name="T39" fmla="*/ 113 h 220"/>
              <a:gd name="T40" fmla="*/ 212 w 225"/>
              <a:gd name="T41" fmla="*/ 83 h 220"/>
              <a:gd name="T42" fmla="*/ 192 w 225"/>
              <a:gd name="T43" fmla="*/ 75 h 220"/>
              <a:gd name="T44" fmla="*/ 145 w 225"/>
              <a:gd name="T45" fmla="*/ 75 h 220"/>
              <a:gd name="T46" fmla="*/ 145 w 225"/>
              <a:gd name="T47" fmla="*/ 41 h 220"/>
              <a:gd name="T48" fmla="*/ 132 w 225"/>
              <a:gd name="T49" fmla="*/ 10 h 220"/>
              <a:gd name="T50" fmla="*/ 99 w 225"/>
              <a:gd name="T51" fmla="*/ 6 h 220"/>
              <a:gd name="T52" fmla="*/ 94 w 225"/>
              <a:gd name="T53" fmla="*/ 11 h 220"/>
              <a:gd name="T54" fmla="*/ 47 w 225"/>
              <a:gd name="T55" fmla="*/ 199 h 220"/>
              <a:gd name="T56" fmla="*/ 45 w 225"/>
              <a:gd name="T57" fmla="*/ 201 h 220"/>
              <a:gd name="T58" fmla="*/ 14 w 225"/>
              <a:gd name="T59" fmla="*/ 201 h 220"/>
              <a:gd name="T60" fmla="*/ 12 w 225"/>
              <a:gd name="T61" fmla="*/ 199 h 220"/>
              <a:gd name="T62" fmla="*/ 12 w 225"/>
              <a:gd name="T63" fmla="*/ 100 h 220"/>
              <a:gd name="T64" fmla="*/ 14 w 225"/>
              <a:gd name="T65" fmla="*/ 98 h 220"/>
              <a:gd name="T66" fmla="*/ 45 w 225"/>
              <a:gd name="T67" fmla="*/ 98 h 220"/>
              <a:gd name="T68" fmla="*/ 47 w 225"/>
              <a:gd name="T69" fmla="*/ 100 h 220"/>
              <a:gd name="T70" fmla="*/ 47 w 225"/>
              <a:gd name="T71" fmla="*/ 199 h 220"/>
              <a:gd name="T72" fmla="*/ 107 w 225"/>
              <a:gd name="T73" fmla="*/ 50 h 220"/>
              <a:gd name="T74" fmla="*/ 107 w 225"/>
              <a:gd name="T75" fmla="*/ 17 h 220"/>
              <a:gd name="T76" fmla="*/ 108 w 225"/>
              <a:gd name="T77" fmla="*/ 16 h 220"/>
              <a:gd name="T78" fmla="*/ 124 w 225"/>
              <a:gd name="T79" fmla="*/ 20 h 220"/>
              <a:gd name="T80" fmla="*/ 132 w 225"/>
              <a:gd name="T81" fmla="*/ 41 h 220"/>
              <a:gd name="T82" fmla="*/ 132 w 225"/>
              <a:gd name="T83" fmla="*/ 81 h 220"/>
              <a:gd name="T84" fmla="*/ 139 w 225"/>
              <a:gd name="T85" fmla="*/ 88 h 220"/>
              <a:gd name="T86" fmla="*/ 192 w 225"/>
              <a:gd name="T87" fmla="*/ 88 h 220"/>
              <a:gd name="T88" fmla="*/ 204 w 225"/>
              <a:gd name="T89" fmla="*/ 92 h 220"/>
              <a:gd name="T90" fmla="*/ 211 w 225"/>
              <a:gd name="T91" fmla="*/ 111 h 220"/>
              <a:gd name="T92" fmla="*/ 198 w 225"/>
              <a:gd name="T93" fmla="*/ 187 h 220"/>
              <a:gd name="T94" fmla="*/ 198 w 225"/>
              <a:gd name="T95" fmla="*/ 188 h 220"/>
              <a:gd name="T96" fmla="*/ 173 w 225"/>
              <a:gd name="T97" fmla="*/ 207 h 220"/>
              <a:gd name="T98" fmla="*/ 79 w 225"/>
              <a:gd name="T99" fmla="*/ 207 h 220"/>
              <a:gd name="T100" fmla="*/ 60 w 225"/>
              <a:gd name="T101" fmla="*/ 191 h 220"/>
              <a:gd name="T102" fmla="*/ 60 w 225"/>
              <a:gd name="T103" fmla="*/ 191 h 220"/>
              <a:gd name="T104" fmla="*/ 60 w 225"/>
              <a:gd name="T105" fmla="*/ 190 h 220"/>
              <a:gd name="T106" fmla="*/ 59 w 225"/>
              <a:gd name="T107" fmla="*/ 190 h 220"/>
              <a:gd name="T108" fmla="*/ 59 w 225"/>
              <a:gd name="T109" fmla="*/ 104 h 220"/>
              <a:gd name="T110" fmla="*/ 61 w 225"/>
              <a:gd name="T111" fmla="*/ 103 h 220"/>
              <a:gd name="T112" fmla="*/ 62 w 225"/>
              <a:gd name="T113" fmla="*/ 103 h 220"/>
              <a:gd name="T114" fmla="*/ 84 w 225"/>
              <a:gd name="T115" fmla="*/ 92 h 220"/>
              <a:gd name="T116" fmla="*/ 107 w 225"/>
              <a:gd name="T117" fmla="*/ 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220">
                <a:moveTo>
                  <a:pt x="94" y="11"/>
                </a:moveTo>
                <a:cubicBezTo>
                  <a:pt x="94" y="50"/>
                  <a:pt x="94" y="50"/>
                  <a:pt x="94" y="50"/>
                </a:cubicBezTo>
                <a:cubicBezTo>
                  <a:pt x="94" y="63"/>
                  <a:pt x="89" y="73"/>
                  <a:pt x="77" y="81"/>
                </a:cubicBezTo>
                <a:cubicBezTo>
                  <a:pt x="68" y="88"/>
                  <a:pt x="59" y="91"/>
                  <a:pt x="58" y="91"/>
                </a:cubicBezTo>
                <a:cubicBezTo>
                  <a:pt x="56" y="91"/>
                  <a:pt x="56" y="91"/>
                  <a:pt x="56" y="91"/>
                </a:cubicBezTo>
                <a:cubicBezTo>
                  <a:pt x="56" y="90"/>
                  <a:pt x="56" y="90"/>
                  <a:pt x="56" y="90"/>
                </a:cubicBezTo>
                <a:cubicBezTo>
                  <a:pt x="53" y="87"/>
                  <a:pt x="49" y="86"/>
                  <a:pt x="45" y="86"/>
                </a:cubicBezTo>
                <a:cubicBezTo>
                  <a:pt x="14" y="86"/>
                  <a:pt x="14" y="86"/>
                  <a:pt x="14" y="86"/>
                </a:cubicBezTo>
                <a:cubicBezTo>
                  <a:pt x="6" y="86"/>
                  <a:pt x="0" y="92"/>
                  <a:pt x="0" y="100"/>
                </a:cubicBezTo>
                <a:cubicBezTo>
                  <a:pt x="0" y="199"/>
                  <a:pt x="0" y="199"/>
                  <a:pt x="0" y="199"/>
                </a:cubicBezTo>
                <a:cubicBezTo>
                  <a:pt x="0" y="207"/>
                  <a:pt x="6" y="214"/>
                  <a:pt x="14" y="214"/>
                </a:cubicBezTo>
                <a:cubicBezTo>
                  <a:pt x="45" y="214"/>
                  <a:pt x="45" y="214"/>
                  <a:pt x="45" y="214"/>
                </a:cubicBezTo>
                <a:cubicBezTo>
                  <a:pt x="48" y="214"/>
                  <a:pt x="52" y="213"/>
                  <a:pt x="54" y="211"/>
                </a:cubicBezTo>
                <a:cubicBezTo>
                  <a:pt x="55" y="210"/>
                  <a:pt x="55" y="210"/>
                  <a:pt x="55" y="210"/>
                </a:cubicBezTo>
                <a:cubicBezTo>
                  <a:pt x="56" y="211"/>
                  <a:pt x="56" y="211"/>
                  <a:pt x="56" y="211"/>
                </a:cubicBezTo>
                <a:cubicBezTo>
                  <a:pt x="62" y="217"/>
                  <a:pt x="70" y="220"/>
                  <a:pt x="79" y="220"/>
                </a:cubicBezTo>
                <a:cubicBezTo>
                  <a:pt x="173" y="220"/>
                  <a:pt x="173" y="220"/>
                  <a:pt x="173" y="220"/>
                </a:cubicBezTo>
                <a:cubicBezTo>
                  <a:pt x="183" y="220"/>
                  <a:pt x="191" y="218"/>
                  <a:pt x="197" y="213"/>
                </a:cubicBezTo>
                <a:cubicBezTo>
                  <a:pt x="205" y="208"/>
                  <a:pt x="209" y="200"/>
                  <a:pt x="211" y="189"/>
                </a:cubicBezTo>
                <a:cubicBezTo>
                  <a:pt x="223" y="113"/>
                  <a:pt x="223" y="113"/>
                  <a:pt x="223" y="113"/>
                </a:cubicBezTo>
                <a:cubicBezTo>
                  <a:pt x="225" y="102"/>
                  <a:pt x="221" y="90"/>
                  <a:pt x="212" y="83"/>
                </a:cubicBezTo>
                <a:cubicBezTo>
                  <a:pt x="207" y="78"/>
                  <a:pt x="199" y="75"/>
                  <a:pt x="192" y="75"/>
                </a:cubicBezTo>
                <a:cubicBezTo>
                  <a:pt x="145" y="75"/>
                  <a:pt x="145" y="75"/>
                  <a:pt x="145" y="75"/>
                </a:cubicBezTo>
                <a:cubicBezTo>
                  <a:pt x="145" y="41"/>
                  <a:pt x="145" y="41"/>
                  <a:pt x="145" y="41"/>
                </a:cubicBezTo>
                <a:cubicBezTo>
                  <a:pt x="145" y="27"/>
                  <a:pt x="141" y="16"/>
                  <a:pt x="132" y="10"/>
                </a:cubicBezTo>
                <a:cubicBezTo>
                  <a:pt x="118" y="0"/>
                  <a:pt x="100" y="5"/>
                  <a:pt x="99" y="6"/>
                </a:cubicBezTo>
                <a:cubicBezTo>
                  <a:pt x="96" y="6"/>
                  <a:pt x="94" y="9"/>
                  <a:pt x="94" y="11"/>
                </a:cubicBezTo>
                <a:close/>
                <a:moveTo>
                  <a:pt x="47" y="199"/>
                </a:moveTo>
                <a:cubicBezTo>
                  <a:pt x="47" y="200"/>
                  <a:pt x="46" y="201"/>
                  <a:pt x="45" y="201"/>
                </a:cubicBezTo>
                <a:cubicBezTo>
                  <a:pt x="14" y="201"/>
                  <a:pt x="14" y="201"/>
                  <a:pt x="14" y="201"/>
                </a:cubicBezTo>
                <a:cubicBezTo>
                  <a:pt x="13" y="201"/>
                  <a:pt x="12" y="200"/>
                  <a:pt x="12" y="199"/>
                </a:cubicBezTo>
                <a:cubicBezTo>
                  <a:pt x="12" y="100"/>
                  <a:pt x="12" y="100"/>
                  <a:pt x="12" y="100"/>
                </a:cubicBezTo>
                <a:cubicBezTo>
                  <a:pt x="12" y="99"/>
                  <a:pt x="13" y="98"/>
                  <a:pt x="14" y="98"/>
                </a:cubicBezTo>
                <a:cubicBezTo>
                  <a:pt x="45" y="98"/>
                  <a:pt x="45" y="98"/>
                  <a:pt x="45" y="98"/>
                </a:cubicBezTo>
                <a:cubicBezTo>
                  <a:pt x="46" y="98"/>
                  <a:pt x="47" y="99"/>
                  <a:pt x="47" y="100"/>
                </a:cubicBezTo>
                <a:lnTo>
                  <a:pt x="47" y="199"/>
                </a:lnTo>
                <a:close/>
                <a:moveTo>
                  <a:pt x="107" y="50"/>
                </a:moveTo>
                <a:cubicBezTo>
                  <a:pt x="107" y="17"/>
                  <a:pt x="107" y="17"/>
                  <a:pt x="107" y="17"/>
                </a:cubicBezTo>
                <a:cubicBezTo>
                  <a:pt x="108" y="16"/>
                  <a:pt x="108" y="16"/>
                  <a:pt x="108" y="16"/>
                </a:cubicBezTo>
                <a:cubicBezTo>
                  <a:pt x="113" y="16"/>
                  <a:pt x="120" y="16"/>
                  <a:pt x="124" y="20"/>
                </a:cubicBezTo>
                <a:cubicBezTo>
                  <a:pt x="130" y="24"/>
                  <a:pt x="132" y="31"/>
                  <a:pt x="132" y="41"/>
                </a:cubicBezTo>
                <a:cubicBezTo>
                  <a:pt x="132" y="81"/>
                  <a:pt x="132" y="81"/>
                  <a:pt x="132" y="81"/>
                </a:cubicBezTo>
                <a:cubicBezTo>
                  <a:pt x="132" y="85"/>
                  <a:pt x="135" y="88"/>
                  <a:pt x="139" y="88"/>
                </a:cubicBezTo>
                <a:cubicBezTo>
                  <a:pt x="192" y="88"/>
                  <a:pt x="192" y="88"/>
                  <a:pt x="192" y="88"/>
                </a:cubicBezTo>
                <a:cubicBezTo>
                  <a:pt x="196" y="88"/>
                  <a:pt x="201" y="89"/>
                  <a:pt x="204" y="92"/>
                </a:cubicBezTo>
                <a:cubicBezTo>
                  <a:pt x="209" y="97"/>
                  <a:pt x="212" y="104"/>
                  <a:pt x="211" y="111"/>
                </a:cubicBezTo>
                <a:cubicBezTo>
                  <a:pt x="198" y="187"/>
                  <a:pt x="198" y="187"/>
                  <a:pt x="198" y="187"/>
                </a:cubicBezTo>
                <a:cubicBezTo>
                  <a:pt x="198" y="187"/>
                  <a:pt x="198" y="187"/>
                  <a:pt x="198" y="188"/>
                </a:cubicBezTo>
                <a:cubicBezTo>
                  <a:pt x="197" y="201"/>
                  <a:pt x="188" y="207"/>
                  <a:pt x="173" y="207"/>
                </a:cubicBezTo>
                <a:cubicBezTo>
                  <a:pt x="79" y="207"/>
                  <a:pt x="79" y="207"/>
                  <a:pt x="79" y="207"/>
                </a:cubicBezTo>
                <a:cubicBezTo>
                  <a:pt x="69" y="207"/>
                  <a:pt x="61" y="200"/>
                  <a:pt x="60" y="191"/>
                </a:cubicBezTo>
                <a:cubicBezTo>
                  <a:pt x="60" y="191"/>
                  <a:pt x="60" y="191"/>
                  <a:pt x="60" y="191"/>
                </a:cubicBezTo>
                <a:cubicBezTo>
                  <a:pt x="60" y="191"/>
                  <a:pt x="60" y="190"/>
                  <a:pt x="60" y="190"/>
                </a:cubicBezTo>
                <a:cubicBezTo>
                  <a:pt x="59" y="190"/>
                  <a:pt x="59" y="190"/>
                  <a:pt x="59" y="190"/>
                </a:cubicBezTo>
                <a:cubicBezTo>
                  <a:pt x="59" y="104"/>
                  <a:pt x="59" y="104"/>
                  <a:pt x="59" y="104"/>
                </a:cubicBezTo>
                <a:cubicBezTo>
                  <a:pt x="61" y="103"/>
                  <a:pt x="61" y="103"/>
                  <a:pt x="61" y="103"/>
                </a:cubicBezTo>
                <a:cubicBezTo>
                  <a:pt x="61" y="103"/>
                  <a:pt x="62" y="103"/>
                  <a:pt x="62" y="103"/>
                </a:cubicBezTo>
                <a:cubicBezTo>
                  <a:pt x="63" y="103"/>
                  <a:pt x="73" y="99"/>
                  <a:pt x="84" y="92"/>
                </a:cubicBezTo>
                <a:cubicBezTo>
                  <a:pt x="99" y="81"/>
                  <a:pt x="107" y="67"/>
                  <a:pt x="107" y="50"/>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defTabSz="914332"/>
            <a:endParaRPr lang="en-US" sz="1351" b="1" dirty="0">
              <a:ln w="22225">
                <a:solidFill>
                  <a:schemeClr val="accent2"/>
                </a:solidFill>
                <a:prstDash val="solid"/>
              </a:ln>
              <a:solidFill>
                <a:schemeClr val="accent2">
                  <a:lumMod val="40000"/>
                  <a:lumOff val="60000"/>
                </a:schemeClr>
              </a:solidFill>
            </a:endParaRPr>
          </a:p>
        </p:txBody>
      </p:sp>
      <p:sp>
        <p:nvSpPr>
          <p:cNvPr id="33" name="Ellipse 32"/>
          <p:cNvSpPr/>
          <p:nvPr/>
        </p:nvSpPr>
        <p:spPr>
          <a:xfrm>
            <a:off x="3821471" y="3786803"/>
            <a:ext cx="686118" cy="686118"/>
          </a:xfrm>
          <a:prstGeom prst="ellipse">
            <a:avLst/>
          </a:prstGeom>
          <a:solidFill>
            <a:schemeClr val="bg1"/>
          </a:solidFill>
          <a:ln w="44450">
            <a:gradFill>
              <a:gsLst>
                <a:gs pos="0">
                  <a:srgbClr val="FFC800"/>
                </a:gs>
                <a:gs pos="10000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 name="Freeform 303"/>
          <p:cNvSpPr>
            <a:spLocks noEditPoints="1"/>
          </p:cNvSpPr>
          <p:nvPr/>
        </p:nvSpPr>
        <p:spPr bwMode="auto">
          <a:xfrm>
            <a:off x="4005230" y="3948373"/>
            <a:ext cx="332246" cy="324274"/>
          </a:xfrm>
          <a:custGeom>
            <a:avLst/>
            <a:gdLst>
              <a:gd name="T0" fmla="*/ 94 w 225"/>
              <a:gd name="T1" fmla="*/ 11 h 220"/>
              <a:gd name="T2" fmla="*/ 94 w 225"/>
              <a:gd name="T3" fmla="*/ 50 h 220"/>
              <a:gd name="T4" fmla="*/ 77 w 225"/>
              <a:gd name="T5" fmla="*/ 81 h 220"/>
              <a:gd name="T6" fmla="*/ 58 w 225"/>
              <a:gd name="T7" fmla="*/ 91 h 220"/>
              <a:gd name="T8" fmla="*/ 56 w 225"/>
              <a:gd name="T9" fmla="*/ 91 h 220"/>
              <a:gd name="T10" fmla="*/ 56 w 225"/>
              <a:gd name="T11" fmla="*/ 90 h 220"/>
              <a:gd name="T12" fmla="*/ 45 w 225"/>
              <a:gd name="T13" fmla="*/ 86 h 220"/>
              <a:gd name="T14" fmla="*/ 14 w 225"/>
              <a:gd name="T15" fmla="*/ 86 h 220"/>
              <a:gd name="T16" fmla="*/ 0 w 225"/>
              <a:gd name="T17" fmla="*/ 100 h 220"/>
              <a:gd name="T18" fmla="*/ 0 w 225"/>
              <a:gd name="T19" fmla="*/ 199 h 220"/>
              <a:gd name="T20" fmla="*/ 14 w 225"/>
              <a:gd name="T21" fmla="*/ 214 h 220"/>
              <a:gd name="T22" fmla="*/ 45 w 225"/>
              <a:gd name="T23" fmla="*/ 214 h 220"/>
              <a:gd name="T24" fmla="*/ 54 w 225"/>
              <a:gd name="T25" fmla="*/ 211 h 220"/>
              <a:gd name="T26" fmla="*/ 55 w 225"/>
              <a:gd name="T27" fmla="*/ 210 h 220"/>
              <a:gd name="T28" fmla="*/ 56 w 225"/>
              <a:gd name="T29" fmla="*/ 211 h 220"/>
              <a:gd name="T30" fmla="*/ 79 w 225"/>
              <a:gd name="T31" fmla="*/ 220 h 220"/>
              <a:gd name="T32" fmla="*/ 173 w 225"/>
              <a:gd name="T33" fmla="*/ 220 h 220"/>
              <a:gd name="T34" fmla="*/ 197 w 225"/>
              <a:gd name="T35" fmla="*/ 213 h 220"/>
              <a:gd name="T36" fmla="*/ 211 w 225"/>
              <a:gd name="T37" fmla="*/ 189 h 220"/>
              <a:gd name="T38" fmla="*/ 223 w 225"/>
              <a:gd name="T39" fmla="*/ 113 h 220"/>
              <a:gd name="T40" fmla="*/ 212 w 225"/>
              <a:gd name="T41" fmla="*/ 83 h 220"/>
              <a:gd name="T42" fmla="*/ 192 w 225"/>
              <a:gd name="T43" fmla="*/ 75 h 220"/>
              <a:gd name="T44" fmla="*/ 145 w 225"/>
              <a:gd name="T45" fmla="*/ 75 h 220"/>
              <a:gd name="T46" fmla="*/ 145 w 225"/>
              <a:gd name="T47" fmla="*/ 41 h 220"/>
              <a:gd name="T48" fmla="*/ 132 w 225"/>
              <a:gd name="T49" fmla="*/ 10 h 220"/>
              <a:gd name="T50" fmla="*/ 99 w 225"/>
              <a:gd name="T51" fmla="*/ 6 h 220"/>
              <a:gd name="T52" fmla="*/ 94 w 225"/>
              <a:gd name="T53" fmla="*/ 11 h 220"/>
              <a:gd name="T54" fmla="*/ 47 w 225"/>
              <a:gd name="T55" fmla="*/ 199 h 220"/>
              <a:gd name="T56" fmla="*/ 45 w 225"/>
              <a:gd name="T57" fmla="*/ 201 h 220"/>
              <a:gd name="T58" fmla="*/ 14 w 225"/>
              <a:gd name="T59" fmla="*/ 201 h 220"/>
              <a:gd name="T60" fmla="*/ 12 w 225"/>
              <a:gd name="T61" fmla="*/ 199 h 220"/>
              <a:gd name="T62" fmla="*/ 12 w 225"/>
              <a:gd name="T63" fmla="*/ 100 h 220"/>
              <a:gd name="T64" fmla="*/ 14 w 225"/>
              <a:gd name="T65" fmla="*/ 98 h 220"/>
              <a:gd name="T66" fmla="*/ 45 w 225"/>
              <a:gd name="T67" fmla="*/ 98 h 220"/>
              <a:gd name="T68" fmla="*/ 47 w 225"/>
              <a:gd name="T69" fmla="*/ 100 h 220"/>
              <a:gd name="T70" fmla="*/ 47 w 225"/>
              <a:gd name="T71" fmla="*/ 199 h 220"/>
              <a:gd name="T72" fmla="*/ 107 w 225"/>
              <a:gd name="T73" fmla="*/ 50 h 220"/>
              <a:gd name="T74" fmla="*/ 107 w 225"/>
              <a:gd name="T75" fmla="*/ 17 h 220"/>
              <a:gd name="T76" fmla="*/ 108 w 225"/>
              <a:gd name="T77" fmla="*/ 16 h 220"/>
              <a:gd name="T78" fmla="*/ 124 w 225"/>
              <a:gd name="T79" fmla="*/ 20 h 220"/>
              <a:gd name="T80" fmla="*/ 132 w 225"/>
              <a:gd name="T81" fmla="*/ 41 h 220"/>
              <a:gd name="T82" fmla="*/ 132 w 225"/>
              <a:gd name="T83" fmla="*/ 81 h 220"/>
              <a:gd name="T84" fmla="*/ 139 w 225"/>
              <a:gd name="T85" fmla="*/ 88 h 220"/>
              <a:gd name="T86" fmla="*/ 192 w 225"/>
              <a:gd name="T87" fmla="*/ 88 h 220"/>
              <a:gd name="T88" fmla="*/ 204 w 225"/>
              <a:gd name="T89" fmla="*/ 92 h 220"/>
              <a:gd name="T90" fmla="*/ 211 w 225"/>
              <a:gd name="T91" fmla="*/ 111 h 220"/>
              <a:gd name="T92" fmla="*/ 198 w 225"/>
              <a:gd name="T93" fmla="*/ 187 h 220"/>
              <a:gd name="T94" fmla="*/ 198 w 225"/>
              <a:gd name="T95" fmla="*/ 188 h 220"/>
              <a:gd name="T96" fmla="*/ 173 w 225"/>
              <a:gd name="T97" fmla="*/ 207 h 220"/>
              <a:gd name="T98" fmla="*/ 79 w 225"/>
              <a:gd name="T99" fmla="*/ 207 h 220"/>
              <a:gd name="T100" fmla="*/ 60 w 225"/>
              <a:gd name="T101" fmla="*/ 191 h 220"/>
              <a:gd name="T102" fmla="*/ 60 w 225"/>
              <a:gd name="T103" fmla="*/ 191 h 220"/>
              <a:gd name="T104" fmla="*/ 60 w 225"/>
              <a:gd name="T105" fmla="*/ 190 h 220"/>
              <a:gd name="T106" fmla="*/ 59 w 225"/>
              <a:gd name="T107" fmla="*/ 190 h 220"/>
              <a:gd name="T108" fmla="*/ 59 w 225"/>
              <a:gd name="T109" fmla="*/ 104 h 220"/>
              <a:gd name="T110" fmla="*/ 61 w 225"/>
              <a:gd name="T111" fmla="*/ 103 h 220"/>
              <a:gd name="T112" fmla="*/ 62 w 225"/>
              <a:gd name="T113" fmla="*/ 103 h 220"/>
              <a:gd name="T114" fmla="*/ 84 w 225"/>
              <a:gd name="T115" fmla="*/ 92 h 220"/>
              <a:gd name="T116" fmla="*/ 107 w 225"/>
              <a:gd name="T117" fmla="*/ 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220">
                <a:moveTo>
                  <a:pt x="94" y="11"/>
                </a:moveTo>
                <a:cubicBezTo>
                  <a:pt x="94" y="50"/>
                  <a:pt x="94" y="50"/>
                  <a:pt x="94" y="50"/>
                </a:cubicBezTo>
                <a:cubicBezTo>
                  <a:pt x="94" y="63"/>
                  <a:pt x="89" y="73"/>
                  <a:pt x="77" y="81"/>
                </a:cubicBezTo>
                <a:cubicBezTo>
                  <a:pt x="68" y="88"/>
                  <a:pt x="59" y="91"/>
                  <a:pt x="58" y="91"/>
                </a:cubicBezTo>
                <a:cubicBezTo>
                  <a:pt x="56" y="91"/>
                  <a:pt x="56" y="91"/>
                  <a:pt x="56" y="91"/>
                </a:cubicBezTo>
                <a:cubicBezTo>
                  <a:pt x="56" y="90"/>
                  <a:pt x="56" y="90"/>
                  <a:pt x="56" y="90"/>
                </a:cubicBezTo>
                <a:cubicBezTo>
                  <a:pt x="53" y="87"/>
                  <a:pt x="49" y="86"/>
                  <a:pt x="45" y="86"/>
                </a:cubicBezTo>
                <a:cubicBezTo>
                  <a:pt x="14" y="86"/>
                  <a:pt x="14" y="86"/>
                  <a:pt x="14" y="86"/>
                </a:cubicBezTo>
                <a:cubicBezTo>
                  <a:pt x="6" y="86"/>
                  <a:pt x="0" y="92"/>
                  <a:pt x="0" y="100"/>
                </a:cubicBezTo>
                <a:cubicBezTo>
                  <a:pt x="0" y="199"/>
                  <a:pt x="0" y="199"/>
                  <a:pt x="0" y="199"/>
                </a:cubicBezTo>
                <a:cubicBezTo>
                  <a:pt x="0" y="207"/>
                  <a:pt x="6" y="214"/>
                  <a:pt x="14" y="214"/>
                </a:cubicBezTo>
                <a:cubicBezTo>
                  <a:pt x="45" y="214"/>
                  <a:pt x="45" y="214"/>
                  <a:pt x="45" y="214"/>
                </a:cubicBezTo>
                <a:cubicBezTo>
                  <a:pt x="48" y="214"/>
                  <a:pt x="52" y="213"/>
                  <a:pt x="54" y="211"/>
                </a:cubicBezTo>
                <a:cubicBezTo>
                  <a:pt x="55" y="210"/>
                  <a:pt x="55" y="210"/>
                  <a:pt x="55" y="210"/>
                </a:cubicBezTo>
                <a:cubicBezTo>
                  <a:pt x="56" y="211"/>
                  <a:pt x="56" y="211"/>
                  <a:pt x="56" y="211"/>
                </a:cubicBezTo>
                <a:cubicBezTo>
                  <a:pt x="62" y="217"/>
                  <a:pt x="70" y="220"/>
                  <a:pt x="79" y="220"/>
                </a:cubicBezTo>
                <a:cubicBezTo>
                  <a:pt x="173" y="220"/>
                  <a:pt x="173" y="220"/>
                  <a:pt x="173" y="220"/>
                </a:cubicBezTo>
                <a:cubicBezTo>
                  <a:pt x="183" y="220"/>
                  <a:pt x="191" y="218"/>
                  <a:pt x="197" y="213"/>
                </a:cubicBezTo>
                <a:cubicBezTo>
                  <a:pt x="205" y="208"/>
                  <a:pt x="209" y="200"/>
                  <a:pt x="211" y="189"/>
                </a:cubicBezTo>
                <a:cubicBezTo>
                  <a:pt x="223" y="113"/>
                  <a:pt x="223" y="113"/>
                  <a:pt x="223" y="113"/>
                </a:cubicBezTo>
                <a:cubicBezTo>
                  <a:pt x="225" y="102"/>
                  <a:pt x="221" y="90"/>
                  <a:pt x="212" y="83"/>
                </a:cubicBezTo>
                <a:cubicBezTo>
                  <a:pt x="207" y="78"/>
                  <a:pt x="199" y="75"/>
                  <a:pt x="192" y="75"/>
                </a:cubicBezTo>
                <a:cubicBezTo>
                  <a:pt x="145" y="75"/>
                  <a:pt x="145" y="75"/>
                  <a:pt x="145" y="75"/>
                </a:cubicBezTo>
                <a:cubicBezTo>
                  <a:pt x="145" y="41"/>
                  <a:pt x="145" y="41"/>
                  <a:pt x="145" y="41"/>
                </a:cubicBezTo>
                <a:cubicBezTo>
                  <a:pt x="145" y="27"/>
                  <a:pt x="141" y="16"/>
                  <a:pt x="132" y="10"/>
                </a:cubicBezTo>
                <a:cubicBezTo>
                  <a:pt x="118" y="0"/>
                  <a:pt x="100" y="5"/>
                  <a:pt x="99" y="6"/>
                </a:cubicBezTo>
                <a:cubicBezTo>
                  <a:pt x="96" y="6"/>
                  <a:pt x="94" y="9"/>
                  <a:pt x="94" y="11"/>
                </a:cubicBezTo>
                <a:close/>
                <a:moveTo>
                  <a:pt x="47" y="199"/>
                </a:moveTo>
                <a:cubicBezTo>
                  <a:pt x="47" y="200"/>
                  <a:pt x="46" y="201"/>
                  <a:pt x="45" y="201"/>
                </a:cubicBezTo>
                <a:cubicBezTo>
                  <a:pt x="14" y="201"/>
                  <a:pt x="14" y="201"/>
                  <a:pt x="14" y="201"/>
                </a:cubicBezTo>
                <a:cubicBezTo>
                  <a:pt x="13" y="201"/>
                  <a:pt x="12" y="200"/>
                  <a:pt x="12" y="199"/>
                </a:cubicBezTo>
                <a:cubicBezTo>
                  <a:pt x="12" y="100"/>
                  <a:pt x="12" y="100"/>
                  <a:pt x="12" y="100"/>
                </a:cubicBezTo>
                <a:cubicBezTo>
                  <a:pt x="12" y="99"/>
                  <a:pt x="13" y="98"/>
                  <a:pt x="14" y="98"/>
                </a:cubicBezTo>
                <a:cubicBezTo>
                  <a:pt x="45" y="98"/>
                  <a:pt x="45" y="98"/>
                  <a:pt x="45" y="98"/>
                </a:cubicBezTo>
                <a:cubicBezTo>
                  <a:pt x="46" y="98"/>
                  <a:pt x="47" y="99"/>
                  <a:pt x="47" y="100"/>
                </a:cubicBezTo>
                <a:lnTo>
                  <a:pt x="47" y="199"/>
                </a:lnTo>
                <a:close/>
                <a:moveTo>
                  <a:pt x="107" y="50"/>
                </a:moveTo>
                <a:cubicBezTo>
                  <a:pt x="107" y="17"/>
                  <a:pt x="107" y="17"/>
                  <a:pt x="107" y="17"/>
                </a:cubicBezTo>
                <a:cubicBezTo>
                  <a:pt x="108" y="16"/>
                  <a:pt x="108" y="16"/>
                  <a:pt x="108" y="16"/>
                </a:cubicBezTo>
                <a:cubicBezTo>
                  <a:pt x="113" y="16"/>
                  <a:pt x="120" y="16"/>
                  <a:pt x="124" y="20"/>
                </a:cubicBezTo>
                <a:cubicBezTo>
                  <a:pt x="130" y="24"/>
                  <a:pt x="132" y="31"/>
                  <a:pt x="132" y="41"/>
                </a:cubicBezTo>
                <a:cubicBezTo>
                  <a:pt x="132" y="81"/>
                  <a:pt x="132" y="81"/>
                  <a:pt x="132" y="81"/>
                </a:cubicBezTo>
                <a:cubicBezTo>
                  <a:pt x="132" y="85"/>
                  <a:pt x="135" y="88"/>
                  <a:pt x="139" y="88"/>
                </a:cubicBezTo>
                <a:cubicBezTo>
                  <a:pt x="192" y="88"/>
                  <a:pt x="192" y="88"/>
                  <a:pt x="192" y="88"/>
                </a:cubicBezTo>
                <a:cubicBezTo>
                  <a:pt x="196" y="88"/>
                  <a:pt x="201" y="89"/>
                  <a:pt x="204" y="92"/>
                </a:cubicBezTo>
                <a:cubicBezTo>
                  <a:pt x="209" y="97"/>
                  <a:pt x="212" y="104"/>
                  <a:pt x="211" y="111"/>
                </a:cubicBezTo>
                <a:cubicBezTo>
                  <a:pt x="198" y="187"/>
                  <a:pt x="198" y="187"/>
                  <a:pt x="198" y="187"/>
                </a:cubicBezTo>
                <a:cubicBezTo>
                  <a:pt x="198" y="187"/>
                  <a:pt x="198" y="187"/>
                  <a:pt x="198" y="188"/>
                </a:cubicBezTo>
                <a:cubicBezTo>
                  <a:pt x="197" y="201"/>
                  <a:pt x="188" y="207"/>
                  <a:pt x="173" y="207"/>
                </a:cubicBezTo>
                <a:cubicBezTo>
                  <a:pt x="79" y="207"/>
                  <a:pt x="79" y="207"/>
                  <a:pt x="79" y="207"/>
                </a:cubicBezTo>
                <a:cubicBezTo>
                  <a:pt x="69" y="207"/>
                  <a:pt x="61" y="200"/>
                  <a:pt x="60" y="191"/>
                </a:cubicBezTo>
                <a:cubicBezTo>
                  <a:pt x="60" y="191"/>
                  <a:pt x="60" y="191"/>
                  <a:pt x="60" y="191"/>
                </a:cubicBezTo>
                <a:cubicBezTo>
                  <a:pt x="60" y="191"/>
                  <a:pt x="60" y="190"/>
                  <a:pt x="60" y="190"/>
                </a:cubicBezTo>
                <a:cubicBezTo>
                  <a:pt x="59" y="190"/>
                  <a:pt x="59" y="190"/>
                  <a:pt x="59" y="190"/>
                </a:cubicBezTo>
                <a:cubicBezTo>
                  <a:pt x="59" y="104"/>
                  <a:pt x="59" y="104"/>
                  <a:pt x="59" y="104"/>
                </a:cubicBezTo>
                <a:cubicBezTo>
                  <a:pt x="61" y="103"/>
                  <a:pt x="61" y="103"/>
                  <a:pt x="61" y="103"/>
                </a:cubicBezTo>
                <a:cubicBezTo>
                  <a:pt x="61" y="103"/>
                  <a:pt x="62" y="103"/>
                  <a:pt x="62" y="103"/>
                </a:cubicBezTo>
                <a:cubicBezTo>
                  <a:pt x="63" y="103"/>
                  <a:pt x="73" y="99"/>
                  <a:pt x="84" y="92"/>
                </a:cubicBezTo>
                <a:cubicBezTo>
                  <a:pt x="99" y="81"/>
                  <a:pt x="107" y="67"/>
                  <a:pt x="107" y="50"/>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pPr defTabSz="914332"/>
            <a:endParaRPr lang="en-US" sz="1351" b="1" dirty="0">
              <a:ln w="22225">
                <a:solidFill>
                  <a:schemeClr val="accent2"/>
                </a:solidFill>
                <a:prstDash val="solid"/>
              </a:ln>
              <a:solidFill>
                <a:schemeClr val="accent2">
                  <a:lumMod val="40000"/>
                  <a:lumOff val="60000"/>
                </a:schemeClr>
              </a:solidFill>
            </a:endParaRPr>
          </a:p>
        </p:txBody>
      </p:sp>
      <p:sp>
        <p:nvSpPr>
          <p:cNvPr id="35" name="Titre 1"/>
          <p:cNvSpPr txBox="1">
            <a:spLocks/>
          </p:cNvSpPr>
          <p:nvPr/>
        </p:nvSpPr>
        <p:spPr>
          <a:xfrm>
            <a:off x="1546147" y="4560973"/>
            <a:ext cx="997712" cy="679451"/>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Calibri" charset="0"/>
                <a:ea typeface="Calibri" charset="0"/>
                <a:cs typeface="Calibri" charset="0"/>
              </a:rPr>
              <a:t>000+</a:t>
            </a:r>
          </a:p>
          <a:p>
            <a:pPr algn="ctr"/>
            <a:r>
              <a:rPr lang="en-US" sz="1400" dirty="0">
                <a:latin typeface="Calibri Light" charset="0"/>
                <a:ea typeface="Calibri Light" charset="0"/>
                <a:cs typeface="Calibri Light" charset="0"/>
              </a:rPr>
              <a:t>Lorem ipsum</a:t>
            </a:r>
          </a:p>
        </p:txBody>
      </p:sp>
      <p:sp>
        <p:nvSpPr>
          <p:cNvPr id="36" name="Titre 1"/>
          <p:cNvSpPr txBox="1">
            <a:spLocks/>
          </p:cNvSpPr>
          <p:nvPr/>
        </p:nvSpPr>
        <p:spPr>
          <a:xfrm>
            <a:off x="2600393" y="4560973"/>
            <a:ext cx="997712" cy="679451"/>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Calibri" charset="0"/>
                <a:ea typeface="Calibri" charset="0"/>
                <a:cs typeface="Calibri" charset="0"/>
              </a:rPr>
              <a:t>000+</a:t>
            </a:r>
          </a:p>
          <a:p>
            <a:pPr algn="ctr"/>
            <a:r>
              <a:rPr lang="en-US" sz="1400" dirty="0">
                <a:latin typeface="Calibri Light" charset="0"/>
                <a:ea typeface="Calibri Light" charset="0"/>
                <a:cs typeface="Calibri Light" charset="0"/>
              </a:rPr>
              <a:t>Lorem ipsum</a:t>
            </a:r>
          </a:p>
        </p:txBody>
      </p:sp>
      <p:sp>
        <p:nvSpPr>
          <p:cNvPr id="37" name="Titre 1"/>
          <p:cNvSpPr txBox="1">
            <a:spLocks/>
          </p:cNvSpPr>
          <p:nvPr/>
        </p:nvSpPr>
        <p:spPr>
          <a:xfrm>
            <a:off x="3672497" y="4560973"/>
            <a:ext cx="997712" cy="679451"/>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Calibri" charset="0"/>
                <a:ea typeface="Calibri" charset="0"/>
                <a:cs typeface="Calibri" charset="0"/>
              </a:rPr>
              <a:t>000+</a:t>
            </a:r>
          </a:p>
          <a:p>
            <a:pPr algn="ctr"/>
            <a:r>
              <a:rPr lang="en-US" sz="1400" dirty="0">
                <a:latin typeface="Calibri Light" charset="0"/>
                <a:ea typeface="Calibri Light" charset="0"/>
                <a:cs typeface="Calibri Light" charset="0"/>
              </a:rPr>
              <a:t>Lorem ipsum</a:t>
            </a:r>
          </a:p>
        </p:txBody>
      </p:sp>
    </p:spTree>
    <p:extLst>
      <p:ext uri="{BB962C8B-B14F-4D97-AF65-F5344CB8AC3E}">
        <p14:creationId xmlns:p14="http://schemas.microsoft.com/office/powerpoint/2010/main" val="212996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9"/>
          </p:nvPr>
        </p:nvSpPr>
        <p:spPr/>
      </p:sp>
      <p:pic>
        <p:nvPicPr>
          <p:cNvPr id="5" name="Image 89">
            <a:extLst>
              <a:ext uri="{FF2B5EF4-FFF2-40B4-BE49-F238E27FC236}">
                <a16:creationId xmlns="" xmlns:a16="http://schemas.microsoft.com/office/drawing/2014/main" id="{F6D1F706-5A3B-584B-8DD3-51932191D510}"/>
              </a:ext>
            </a:extLst>
          </p:cNvPr>
          <p:cNvPicPr preferRelativeResize="0">
            <a:picLocks noChangeAspect="1"/>
          </p:cNvPicPr>
          <p:nvPr/>
        </p:nvPicPr>
        <p:blipFill>
          <a:blip r:embed="rId2"/>
          <a:stretch>
            <a:fillRect/>
          </a:stretch>
        </p:blipFill>
        <p:spPr>
          <a:xfrm>
            <a:off x="5655381" y="0"/>
            <a:ext cx="6535373" cy="6318000"/>
          </a:xfrm>
          <a:prstGeom prst="rect">
            <a:avLst/>
          </a:prstGeom>
        </p:spPr>
      </p:pic>
      <p:sp>
        <p:nvSpPr>
          <p:cNvPr id="6" name="Titre 1"/>
          <p:cNvSpPr txBox="1">
            <a:spLocks/>
          </p:cNvSpPr>
          <p:nvPr/>
        </p:nvSpPr>
        <p:spPr>
          <a:xfrm>
            <a:off x="539522" y="1185898"/>
            <a:ext cx="4811148"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kern="1200" baseline="0">
                <a:solidFill>
                  <a:srgbClr val="000000"/>
                </a:solidFill>
                <a:latin typeface="Geogrotesque Sitel Bold" pitchFamily="50" charset="0"/>
                <a:ea typeface="Geogrotesque Sitel Bold" pitchFamily="50" charset="0"/>
                <a:cs typeface="Geogrotesque Sitel Bold" pitchFamily="50" charset="0"/>
              </a:defRPr>
            </a:lvl1pPr>
          </a:lstStyle>
          <a:p>
            <a:r>
              <a:rPr lang="en-US" sz="3600" smtClean="0"/>
              <a:t>Choose Your Gradient </a:t>
            </a:r>
            <a:r>
              <a:rPr lang="en-US" smtClean="0"/>
              <a:t/>
            </a:r>
            <a:br>
              <a:rPr lang="en-US" smtClean="0"/>
            </a:br>
            <a:r>
              <a:rPr lang="en-US" sz="2400" b="0" smtClean="0">
                <a:latin typeface="Geogrotesque Sitel Light" charset="0"/>
                <a:ea typeface="Geogrotesque Sitel Light" charset="0"/>
                <a:cs typeface="Geogrotesque Sitel Light" charset="0"/>
              </a:rPr>
              <a:t>and Place it on Top of the Image</a:t>
            </a:r>
            <a:br>
              <a:rPr lang="en-US" sz="2400" b="0" smtClean="0">
                <a:latin typeface="Geogrotesque Sitel Light" charset="0"/>
                <a:ea typeface="Geogrotesque Sitel Light" charset="0"/>
                <a:cs typeface="Geogrotesque Sitel Light" charset="0"/>
              </a:rPr>
            </a:br>
            <a:endParaRPr lang="en-US" dirty="0"/>
          </a:p>
        </p:txBody>
      </p:sp>
      <p:sp>
        <p:nvSpPr>
          <p:cNvPr id="7" name="Espace réservé du texte 3">
            <a:extLst>
              <a:ext uri="{FF2B5EF4-FFF2-40B4-BE49-F238E27FC236}">
                <a16:creationId xmlns="" xmlns:a16="http://schemas.microsoft.com/office/drawing/2014/main" id="{41102457-0F28-5049-8AAD-03C45F209529}"/>
              </a:ext>
            </a:extLst>
          </p:cNvPr>
          <p:cNvSpPr txBox="1">
            <a:spLocks/>
          </p:cNvSpPr>
          <p:nvPr/>
        </p:nvSpPr>
        <p:spPr>
          <a:xfrm>
            <a:off x="539522" y="2607376"/>
            <a:ext cx="3557655" cy="480131"/>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lvl="0"/>
            <a:r>
              <a:rPr lang="en-US" sz="1400" b="0" dirty="0">
                <a:latin typeface="Calibri Light" charset="0"/>
                <a:ea typeface="Calibri Light" charset="0"/>
                <a:cs typeface="Calibri Light" charset="0"/>
              </a:rPr>
              <a:t>Please respect the opacity rules applied </a:t>
            </a:r>
            <a:br>
              <a:rPr lang="en-US" sz="1400" b="0" dirty="0">
                <a:latin typeface="Calibri Light" charset="0"/>
                <a:ea typeface="Calibri Light" charset="0"/>
                <a:cs typeface="Calibri Light" charset="0"/>
              </a:rPr>
            </a:br>
            <a:r>
              <a:rPr lang="en-US" sz="1400" b="0" dirty="0">
                <a:latin typeface="Calibri Light" charset="0"/>
                <a:ea typeface="Calibri Light" charset="0"/>
                <a:cs typeface="Calibri Light" charset="0"/>
              </a:rPr>
              <a:t>to the following shapes:</a:t>
            </a:r>
          </a:p>
        </p:txBody>
      </p:sp>
      <p:sp>
        <p:nvSpPr>
          <p:cNvPr id="8" name="Espace réservé du texte 3">
            <a:extLst>
              <a:ext uri="{FF2B5EF4-FFF2-40B4-BE49-F238E27FC236}">
                <a16:creationId xmlns="" xmlns:a16="http://schemas.microsoft.com/office/drawing/2014/main" id="{DFA67382-D983-354D-A1ED-FA0B13FB6C3C}"/>
              </a:ext>
            </a:extLst>
          </p:cNvPr>
          <p:cNvSpPr txBox="1">
            <a:spLocks/>
          </p:cNvSpPr>
          <p:nvPr/>
        </p:nvSpPr>
        <p:spPr>
          <a:xfrm>
            <a:off x="539522" y="3115165"/>
            <a:ext cx="3557655" cy="369332"/>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000" dirty="0"/>
              <a:t>Note: </a:t>
            </a:r>
            <a:r>
              <a:rPr lang="en-US" sz="1000" b="0" dirty="0">
                <a:latin typeface="Calibri Light" charset="0"/>
                <a:ea typeface="Calibri Light" charset="0"/>
                <a:cs typeface="Calibri Light" charset="0"/>
              </a:rPr>
              <a:t>you can take a shape above and adapt its size </a:t>
            </a:r>
            <a:br>
              <a:rPr lang="en-US" sz="1000" b="0" dirty="0">
                <a:latin typeface="Calibri Light" charset="0"/>
                <a:ea typeface="Calibri Light" charset="0"/>
                <a:cs typeface="Calibri Light" charset="0"/>
              </a:rPr>
            </a:br>
            <a:r>
              <a:rPr lang="en-US" sz="1000" b="0" dirty="0">
                <a:latin typeface="Calibri Light" charset="0"/>
                <a:ea typeface="Calibri Light" charset="0"/>
                <a:cs typeface="Calibri Light" charset="0"/>
              </a:rPr>
              <a:t>depending on the image </a:t>
            </a:r>
          </a:p>
        </p:txBody>
      </p:sp>
      <p:sp>
        <p:nvSpPr>
          <p:cNvPr id="9" name="Rectangle 8"/>
          <p:cNvSpPr/>
          <p:nvPr/>
        </p:nvSpPr>
        <p:spPr>
          <a:xfrm>
            <a:off x="2875420" y="3744744"/>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 xmlns:a16="http://schemas.microsoft.com/office/drawing/2014/main" id="{4333B5D3-8481-A749-B924-A9AFCCF0AD69}"/>
              </a:ext>
            </a:extLst>
          </p:cNvPr>
          <p:cNvSpPr/>
          <p:nvPr/>
        </p:nvSpPr>
        <p:spPr>
          <a:xfrm>
            <a:off x="1318155" y="3744744"/>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8AA08D8E-4FFB-0640-ADB6-4137AF7F58FC}"/>
              </a:ext>
            </a:extLst>
          </p:cNvPr>
          <p:cNvSpPr/>
          <p:nvPr/>
        </p:nvSpPr>
        <p:spPr>
          <a:xfrm>
            <a:off x="1707471" y="3744744"/>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32222E2C-44FE-CE4E-9287-E843F1FCFCA8}"/>
              </a:ext>
            </a:extLst>
          </p:cNvPr>
          <p:cNvSpPr/>
          <p:nvPr/>
        </p:nvSpPr>
        <p:spPr>
          <a:xfrm>
            <a:off x="2096788" y="3744744"/>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 xmlns:a16="http://schemas.microsoft.com/office/drawing/2014/main" id="{B5C35117-84B8-304A-A881-788FAD32913D}"/>
              </a:ext>
            </a:extLst>
          </p:cNvPr>
          <p:cNvSpPr/>
          <p:nvPr/>
        </p:nvSpPr>
        <p:spPr>
          <a:xfrm>
            <a:off x="2486104" y="3744744"/>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 xmlns:a16="http://schemas.microsoft.com/office/drawing/2014/main" id="{86964FB4-4CAB-DE41-AC92-5124FF321D1C}"/>
              </a:ext>
            </a:extLst>
          </p:cNvPr>
          <p:cNvSpPr/>
          <p:nvPr/>
        </p:nvSpPr>
        <p:spPr>
          <a:xfrm>
            <a:off x="4432687" y="3744744"/>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 xmlns:a16="http://schemas.microsoft.com/office/drawing/2014/main" id="{5A142F2C-7484-5747-B664-C5E4CFD51A41}"/>
              </a:ext>
            </a:extLst>
          </p:cNvPr>
          <p:cNvSpPr/>
          <p:nvPr/>
        </p:nvSpPr>
        <p:spPr>
          <a:xfrm>
            <a:off x="3264737" y="3744744"/>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 xmlns:a16="http://schemas.microsoft.com/office/drawing/2014/main" id="{F172FB2B-B887-CA47-9D0C-96AF7140571A}"/>
              </a:ext>
            </a:extLst>
          </p:cNvPr>
          <p:cNvSpPr/>
          <p:nvPr/>
        </p:nvSpPr>
        <p:spPr>
          <a:xfrm>
            <a:off x="3654053" y="3744744"/>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 xmlns:a16="http://schemas.microsoft.com/office/drawing/2014/main" id="{8D3D3B71-5760-B04A-A091-8E491191054C}"/>
              </a:ext>
            </a:extLst>
          </p:cNvPr>
          <p:cNvSpPr/>
          <p:nvPr/>
        </p:nvSpPr>
        <p:spPr>
          <a:xfrm>
            <a:off x="4043369" y="3744744"/>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 xmlns:a16="http://schemas.microsoft.com/office/drawing/2014/main" id="{5AD0559C-9CED-A746-8252-4EBD2419798D}"/>
              </a:ext>
            </a:extLst>
          </p:cNvPr>
          <p:cNvSpPr/>
          <p:nvPr/>
        </p:nvSpPr>
        <p:spPr>
          <a:xfrm>
            <a:off x="539522" y="3744744"/>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 xmlns:a16="http://schemas.microsoft.com/office/drawing/2014/main" id="{D98C961E-ECF9-D747-9421-27D55F6094AB}"/>
              </a:ext>
            </a:extLst>
          </p:cNvPr>
          <p:cNvSpPr/>
          <p:nvPr/>
        </p:nvSpPr>
        <p:spPr>
          <a:xfrm>
            <a:off x="928838" y="3744744"/>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 xmlns:a16="http://schemas.microsoft.com/office/drawing/2014/main" id="{DD6DDE0F-6375-3A47-8353-54D0D1E3BE35}"/>
              </a:ext>
            </a:extLst>
          </p:cNvPr>
          <p:cNvSpPr/>
          <p:nvPr/>
        </p:nvSpPr>
        <p:spPr>
          <a:xfrm rot="10800000">
            <a:off x="2875420" y="4149080"/>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522DE22A-A57E-A145-B77D-22837A6EFCE5}"/>
              </a:ext>
            </a:extLst>
          </p:cNvPr>
          <p:cNvSpPr/>
          <p:nvPr/>
        </p:nvSpPr>
        <p:spPr>
          <a:xfrm rot="10800000">
            <a:off x="1318155" y="4149080"/>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 xmlns:a16="http://schemas.microsoft.com/office/drawing/2014/main" id="{94163A85-1B55-8843-96E8-3C6A75D11D99}"/>
              </a:ext>
            </a:extLst>
          </p:cNvPr>
          <p:cNvSpPr/>
          <p:nvPr/>
        </p:nvSpPr>
        <p:spPr>
          <a:xfrm rot="10800000">
            <a:off x="1707471" y="4149080"/>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 xmlns:a16="http://schemas.microsoft.com/office/drawing/2014/main" id="{34BE60B3-E76E-2245-AA9D-ADA9CCA59B85}"/>
              </a:ext>
            </a:extLst>
          </p:cNvPr>
          <p:cNvSpPr/>
          <p:nvPr/>
        </p:nvSpPr>
        <p:spPr>
          <a:xfrm rot="10800000">
            <a:off x="2096788" y="4149080"/>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 xmlns:a16="http://schemas.microsoft.com/office/drawing/2014/main" id="{8FC3F885-3BDD-3644-BAC2-EA9446840A8F}"/>
              </a:ext>
            </a:extLst>
          </p:cNvPr>
          <p:cNvSpPr/>
          <p:nvPr/>
        </p:nvSpPr>
        <p:spPr>
          <a:xfrm rot="10800000">
            <a:off x="2486104" y="4149080"/>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 xmlns:a16="http://schemas.microsoft.com/office/drawing/2014/main" id="{A102DEDE-D249-9B4F-A2E0-8830FC767242}"/>
              </a:ext>
            </a:extLst>
          </p:cNvPr>
          <p:cNvSpPr/>
          <p:nvPr/>
        </p:nvSpPr>
        <p:spPr>
          <a:xfrm rot="10800000">
            <a:off x="4432687" y="4149080"/>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 xmlns:a16="http://schemas.microsoft.com/office/drawing/2014/main" id="{6264F3A2-7C5D-A346-8362-42E3D2926DB0}"/>
              </a:ext>
            </a:extLst>
          </p:cNvPr>
          <p:cNvSpPr/>
          <p:nvPr/>
        </p:nvSpPr>
        <p:spPr>
          <a:xfrm rot="10800000">
            <a:off x="3264737" y="4149080"/>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 xmlns:a16="http://schemas.microsoft.com/office/drawing/2014/main" id="{EEBF160B-37AD-074A-8F17-344F357B476F}"/>
              </a:ext>
            </a:extLst>
          </p:cNvPr>
          <p:cNvSpPr/>
          <p:nvPr/>
        </p:nvSpPr>
        <p:spPr>
          <a:xfrm rot="10800000">
            <a:off x="3654053" y="4149080"/>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 xmlns:a16="http://schemas.microsoft.com/office/drawing/2014/main" id="{416B146D-6887-CE43-8375-8D25AF332DAA}"/>
              </a:ext>
            </a:extLst>
          </p:cNvPr>
          <p:cNvSpPr/>
          <p:nvPr/>
        </p:nvSpPr>
        <p:spPr>
          <a:xfrm rot="10800000">
            <a:off x="4043369" y="4149080"/>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 xmlns:a16="http://schemas.microsoft.com/office/drawing/2014/main" id="{352828C2-1070-3943-9F84-9FC0F3940841}"/>
              </a:ext>
            </a:extLst>
          </p:cNvPr>
          <p:cNvSpPr/>
          <p:nvPr/>
        </p:nvSpPr>
        <p:spPr>
          <a:xfrm rot="10800000">
            <a:off x="539522" y="4149080"/>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 xmlns:a16="http://schemas.microsoft.com/office/drawing/2014/main" id="{378EAE28-059C-D54E-8B0D-BF017B86F01E}"/>
              </a:ext>
            </a:extLst>
          </p:cNvPr>
          <p:cNvSpPr/>
          <p:nvPr/>
        </p:nvSpPr>
        <p:spPr>
          <a:xfrm rot="10800000">
            <a:off x="928838" y="4149080"/>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 xmlns:a16="http://schemas.microsoft.com/office/drawing/2014/main" id="{D2372EEE-F7B9-814D-92D0-8B06FF3396FE}"/>
              </a:ext>
            </a:extLst>
          </p:cNvPr>
          <p:cNvSpPr/>
          <p:nvPr/>
        </p:nvSpPr>
        <p:spPr>
          <a:xfrm rot="5400000">
            <a:off x="2875420" y="4559920"/>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5AB4E36F-E685-CB4E-B41F-589C00A5B458}"/>
              </a:ext>
            </a:extLst>
          </p:cNvPr>
          <p:cNvSpPr/>
          <p:nvPr/>
        </p:nvSpPr>
        <p:spPr>
          <a:xfrm rot="5400000">
            <a:off x="1318155" y="4559920"/>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 xmlns:a16="http://schemas.microsoft.com/office/drawing/2014/main" id="{F253D371-C528-094F-955C-8CCD8B6B518B}"/>
              </a:ext>
            </a:extLst>
          </p:cNvPr>
          <p:cNvSpPr/>
          <p:nvPr/>
        </p:nvSpPr>
        <p:spPr>
          <a:xfrm rot="5400000">
            <a:off x="1707471" y="4559920"/>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307436F3-F538-7344-8644-CFEC00B70265}"/>
              </a:ext>
            </a:extLst>
          </p:cNvPr>
          <p:cNvSpPr/>
          <p:nvPr/>
        </p:nvSpPr>
        <p:spPr>
          <a:xfrm rot="5400000">
            <a:off x="2096788" y="4559920"/>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 xmlns:a16="http://schemas.microsoft.com/office/drawing/2014/main" id="{3F6592D9-DEEE-3049-AF6D-D252D67902A3}"/>
              </a:ext>
            </a:extLst>
          </p:cNvPr>
          <p:cNvSpPr/>
          <p:nvPr/>
        </p:nvSpPr>
        <p:spPr>
          <a:xfrm rot="5400000">
            <a:off x="2486104" y="4559920"/>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 xmlns:a16="http://schemas.microsoft.com/office/drawing/2014/main" id="{B7637657-7EC5-2446-A975-D569854E102B}"/>
              </a:ext>
            </a:extLst>
          </p:cNvPr>
          <p:cNvSpPr/>
          <p:nvPr/>
        </p:nvSpPr>
        <p:spPr>
          <a:xfrm rot="5400000">
            <a:off x="4432687" y="4559920"/>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 xmlns:a16="http://schemas.microsoft.com/office/drawing/2014/main" id="{36BB2396-B284-7C41-8C54-3AFD49FD4C95}"/>
              </a:ext>
            </a:extLst>
          </p:cNvPr>
          <p:cNvSpPr/>
          <p:nvPr/>
        </p:nvSpPr>
        <p:spPr>
          <a:xfrm rot="5400000">
            <a:off x="3264737" y="4559920"/>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 xmlns:a16="http://schemas.microsoft.com/office/drawing/2014/main" id="{7E5A3A64-1207-6C44-AA00-D60032AE66B4}"/>
              </a:ext>
            </a:extLst>
          </p:cNvPr>
          <p:cNvSpPr/>
          <p:nvPr/>
        </p:nvSpPr>
        <p:spPr>
          <a:xfrm rot="5400000">
            <a:off x="3654053" y="4559920"/>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 xmlns:a16="http://schemas.microsoft.com/office/drawing/2014/main" id="{EFD1874C-9BA2-034A-B537-050590A202D9}"/>
              </a:ext>
            </a:extLst>
          </p:cNvPr>
          <p:cNvSpPr/>
          <p:nvPr/>
        </p:nvSpPr>
        <p:spPr>
          <a:xfrm rot="5400000">
            <a:off x="4043369" y="4559920"/>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 xmlns:a16="http://schemas.microsoft.com/office/drawing/2014/main" id="{9A8DBC14-9159-9147-9E6A-66163DB215DB}"/>
              </a:ext>
            </a:extLst>
          </p:cNvPr>
          <p:cNvSpPr/>
          <p:nvPr/>
        </p:nvSpPr>
        <p:spPr>
          <a:xfrm rot="5400000">
            <a:off x="539522" y="4559920"/>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 xmlns:a16="http://schemas.microsoft.com/office/drawing/2014/main" id="{A7CC5A27-3A6D-CE4E-A474-3FDAB6F2A18A}"/>
              </a:ext>
            </a:extLst>
          </p:cNvPr>
          <p:cNvSpPr/>
          <p:nvPr/>
        </p:nvSpPr>
        <p:spPr>
          <a:xfrm rot="5400000">
            <a:off x="928838" y="4559920"/>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 xmlns:a16="http://schemas.microsoft.com/office/drawing/2014/main" id="{01394489-B180-E548-902E-F5A614FB1B32}"/>
              </a:ext>
            </a:extLst>
          </p:cNvPr>
          <p:cNvSpPr/>
          <p:nvPr/>
        </p:nvSpPr>
        <p:spPr>
          <a:xfrm rot="16200000">
            <a:off x="2875420" y="4945025"/>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 xmlns:a16="http://schemas.microsoft.com/office/drawing/2014/main" id="{3885F2CF-BCB8-B642-9183-488BB89A7DA1}"/>
              </a:ext>
            </a:extLst>
          </p:cNvPr>
          <p:cNvSpPr/>
          <p:nvPr/>
        </p:nvSpPr>
        <p:spPr>
          <a:xfrm rot="16200000">
            <a:off x="1318155" y="4945025"/>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 xmlns:a16="http://schemas.microsoft.com/office/drawing/2014/main" id="{7179BDC2-C411-0346-9C74-8468497CBE71}"/>
              </a:ext>
            </a:extLst>
          </p:cNvPr>
          <p:cNvSpPr/>
          <p:nvPr/>
        </p:nvSpPr>
        <p:spPr>
          <a:xfrm rot="16200000">
            <a:off x="1707471" y="4945025"/>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 xmlns:a16="http://schemas.microsoft.com/office/drawing/2014/main" id="{DC273C1F-EEA4-9840-A437-EDC72B187AD6}"/>
              </a:ext>
            </a:extLst>
          </p:cNvPr>
          <p:cNvSpPr/>
          <p:nvPr/>
        </p:nvSpPr>
        <p:spPr>
          <a:xfrm rot="16200000">
            <a:off x="2096788" y="4945025"/>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7DE717F9-1EFA-904D-A105-D35BE2F5AFA7}"/>
              </a:ext>
            </a:extLst>
          </p:cNvPr>
          <p:cNvSpPr/>
          <p:nvPr/>
        </p:nvSpPr>
        <p:spPr>
          <a:xfrm rot="16200000">
            <a:off x="2486104" y="4945025"/>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 xmlns:a16="http://schemas.microsoft.com/office/drawing/2014/main" id="{B3BB3B39-E237-CE4F-B5C9-BB81B4CFB86C}"/>
              </a:ext>
            </a:extLst>
          </p:cNvPr>
          <p:cNvSpPr/>
          <p:nvPr/>
        </p:nvSpPr>
        <p:spPr>
          <a:xfrm rot="16200000">
            <a:off x="4432687" y="4945025"/>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 xmlns:a16="http://schemas.microsoft.com/office/drawing/2014/main" id="{C4FC4647-E783-8F45-80D2-A9C5EE307396}"/>
              </a:ext>
            </a:extLst>
          </p:cNvPr>
          <p:cNvSpPr/>
          <p:nvPr/>
        </p:nvSpPr>
        <p:spPr>
          <a:xfrm rot="16200000">
            <a:off x="3264737" y="4945025"/>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 xmlns:a16="http://schemas.microsoft.com/office/drawing/2014/main" id="{0EB723C4-DA1A-394D-BEB9-A25F87AF6A53}"/>
              </a:ext>
            </a:extLst>
          </p:cNvPr>
          <p:cNvSpPr/>
          <p:nvPr/>
        </p:nvSpPr>
        <p:spPr>
          <a:xfrm rot="16200000">
            <a:off x="3654053" y="4945025"/>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 xmlns:a16="http://schemas.microsoft.com/office/drawing/2014/main" id="{F00BB05F-90E0-9A4F-8883-6EDDDC2A29AE}"/>
              </a:ext>
            </a:extLst>
          </p:cNvPr>
          <p:cNvSpPr/>
          <p:nvPr/>
        </p:nvSpPr>
        <p:spPr>
          <a:xfrm rot="16200000">
            <a:off x="4043369" y="4945025"/>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 xmlns:a16="http://schemas.microsoft.com/office/drawing/2014/main" id="{1DD42B2F-A9D5-8C47-975D-98D60C6899AC}"/>
              </a:ext>
            </a:extLst>
          </p:cNvPr>
          <p:cNvSpPr/>
          <p:nvPr/>
        </p:nvSpPr>
        <p:spPr>
          <a:xfrm rot="16200000">
            <a:off x="539522" y="4945025"/>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 xmlns:a16="http://schemas.microsoft.com/office/drawing/2014/main" id="{AA367548-0B00-4E46-A697-2B29A735FB98}"/>
              </a:ext>
            </a:extLst>
          </p:cNvPr>
          <p:cNvSpPr/>
          <p:nvPr/>
        </p:nvSpPr>
        <p:spPr>
          <a:xfrm rot="16200000">
            <a:off x="928838" y="4945025"/>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 xmlns:a16="http://schemas.microsoft.com/office/drawing/2014/main" id="{8AA08D8E-4FFB-0640-ADB6-4137AF7F58FC}"/>
              </a:ext>
            </a:extLst>
          </p:cNvPr>
          <p:cNvSpPr/>
          <p:nvPr/>
        </p:nvSpPr>
        <p:spPr>
          <a:xfrm>
            <a:off x="5655382" y="1"/>
            <a:ext cx="6535373" cy="6318000"/>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9948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 89">
            <a:extLst>
              <a:ext uri="{FF2B5EF4-FFF2-40B4-BE49-F238E27FC236}">
                <a16:creationId xmlns="" xmlns:a16="http://schemas.microsoft.com/office/drawing/2014/main" id="{F6D1F706-5A3B-584B-8DD3-51932191D510}"/>
              </a:ext>
            </a:extLst>
          </p:cNvPr>
          <p:cNvPicPr preferRelativeResize="0">
            <a:picLocks noChangeAspect="1"/>
          </p:cNvPicPr>
          <p:nvPr/>
        </p:nvPicPr>
        <p:blipFill>
          <a:blip r:embed="rId2"/>
          <a:stretch>
            <a:fillRect/>
          </a:stretch>
        </p:blipFill>
        <p:spPr>
          <a:xfrm>
            <a:off x="5655381" y="0"/>
            <a:ext cx="6535373" cy="6318000"/>
          </a:xfrm>
          <a:prstGeom prst="rect">
            <a:avLst/>
          </a:prstGeom>
        </p:spPr>
      </p:pic>
      <p:sp>
        <p:nvSpPr>
          <p:cNvPr id="2" name="Titre 1"/>
          <p:cNvSpPr>
            <a:spLocks noGrp="1"/>
          </p:cNvSpPr>
          <p:nvPr>
            <p:ph type="title"/>
          </p:nvPr>
        </p:nvSpPr>
        <p:spPr>
          <a:xfrm>
            <a:off x="539522" y="1185898"/>
            <a:ext cx="4811148" cy="1151675"/>
          </a:xfrm>
        </p:spPr>
        <p:txBody>
          <a:bodyPr/>
          <a:lstStyle/>
          <a:p>
            <a:r>
              <a:rPr lang="en-US" sz="3600" dirty="0"/>
              <a:t>Choose </a:t>
            </a:r>
            <a:r>
              <a:rPr lang="en-US" sz="3600" dirty="0" smtClean="0"/>
              <a:t>Your Gradient </a:t>
            </a:r>
            <a:r>
              <a:rPr lang="en-US" dirty="0"/>
              <a:t/>
            </a:r>
            <a:br>
              <a:rPr lang="en-US" dirty="0"/>
            </a:br>
            <a:r>
              <a:rPr lang="en-US" sz="2400" b="0" dirty="0">
                <a:latin typeface="Geogrotesque Sitel Light" charset="0"/>
                <a:ea typeface="Geogrotesque Sitel Light" charset="0"/>
                <a:cs typeface="Geogrotesque Sitel Light" charset="0"/>
              </a:rPr>
              <a:t>and </a:t>
            </a:r>
            <a:r>
              <a:rPr lang="en-US" sz="2400" b="0" dirty="0" smtClean="0">
                <a:latin typeface="Geogrotesque Sitel Light" charset="0"/>
                <a:ea typeface="Geogrotesque Sitel Light" charset="0"/>
                <a:cs typeface="Geogrotesque Sitel Light" charset="0"/>
              </a:rPr>
              <a:t>Place it on Top of the Image</a:t>
            </a:r>
            <a:r>
              <a:rPr lang="en-US" sz="2400" b="0" dirty="0">
                <a:latin typeface="Geogrotesque Sitel Light" charset="0"/>
                <a:ea typeface="Geogrotesque Sitel Light" charset="0"/>
                <a:cs typeface="Geogrotesque Sitel Light" charset="0"/>
              </a:rPr>
              <a:t/>
            </a:r>
            <a:br>
              <a:rPr lang="en-US" sz="2400" b="0" dirty="0">
                <a:latin typeface="Geogrotesque Sitel Light" charset="0"/>
                <a:ea typeface="Geogrotesque Sitel Light" charset="0"/>
                <a:cs typeface="Geogrotesque Sitel Light" charset="0"/>
              </a:rPr>
            </a:br>
            <a:endParaRPr lang="en-US" dirty="0"/>
          </a:p>
        </p:txBody>
      </p:sp>
      <p:sp>
        <p:nvSpPr>
          <p:cNvPr id="128" name="Espace réservé du texte 3">
            <a:extLst>
              <a:ext uri="{FF2B5EF4-FFF2-40B4-BE49-F238E27FC236}">
                <a16:creationId xmlns="" xmlns:a16="http://schemas.microsoft.com/office/drawing/2014/main" id="{41102457-0F28-5049-8AAD-03C45F209529}"/>
              </a:ext>
            </a:extLst>
          </p:cNvPr>
          <p:cNvSpPr txBox="1">
            <a:spLocks/>
          </p:cNvSpPr>
          <p:nvPr/>
        </p:nvSpPr>
        <p:spPr>
          <a:xfrm>
            <a:off x="539522" y="2607376"/>
            <a:ext cx="3557655" cy="480131"/>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lvl="0"/>
            <a:r>
              <a:rPr lang="en-US" sz="1400" b="0" dirty="0">
                <a:latin typeface="Calibri Light" charset="0"/>
                <a:ea typeface="Calibri Light" charset="0"/>
                <a:cs typeface="Calibri Light" charset="0"/>
              </a:rPr>
              <a:t>Please respect the opacity rules applied </a:t>
            </a:r>
            <a:br>
              <a:rPr lang="en-US" sz="1400" b="0" dirty="0">
                <a:latin typeface="Calibri Light" charset="0"/>
                <a:ea typeface="Calibri Light" charset="0"/>
                <a:cs typeface="Calibri Light" charset="0"/>
              </a:rPr>
            </a:br>
            <a:r>
              <a:rPr lang="en-US" sz="1400" b="0" dirty="0">
                <a:latin typeface="Calibri Light" charset="0"/>
                <a:ea typeface="Calibri Light" charset="0"/>
                <a:cs typeface="Calibri Light" charset="0"/>
              </a:rPr>
              <a:t>to the following shapes:</a:t>
            </a:r>
          </a:p>
        </p:txBody>
      </p:sp>
      <p:sp>
        <p:nvSpPr>
          <p:cNvPr id="132" name="Espace réservé du texte 3">
            <a:extLst>
              <a:ext uri="{FF2B5EF4-FFF2-40B4-BE49-F238E27FC236}">
                <a16:creationId xmlns="" xmlns:a16="http://schemas.microsoft.com/office/drawing/2014/main" id="{DFA67382-D983-354D-A1ED-FA0B13FB6C3C}"/>
              </a:ext>
            </a:extLst>
          </p:cNvPr>
          <p:cNvSpPr txBox="1">
            <a:spLocks/>
          </p:cNvSpPr>
          <p:nvPr/>
        </p:nvSpPr>
        <p:spPr>
          <a:xfrm>
            <a:off x="539522" y="3115165"/>
            <a:ext cx="3557655" cy="369332"/>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000" dirty="0"/>
              <a:t>Note: </a:t>
            </a:r>
            <a:r>
              <a:rPr lang="en-US" sz="1000" b="0" dirty="0">
                <a:latin typeface="Calibri Light" charset="0"/>
                <a:ea typeface="Calibri Light" charset="0"/>
                <a:cs typeface="Calibri Light" charset="0"/>
              </a:rPr>
              <a:t>you can take a shape above and adapt its size </a:t>
            </a:r>
            <a:br>
              <a:rPr lang="en-US" sz="1000" b="0" dirty="0">
                <a:latin typeface="Calibri Light" charset="0"/>
                <a:ea typeface="Calibri Light" charset="0"/>
                <a:cs typeface="Calibri Light" charset="0"/>
              </a:rPr>
            </a:br>
            <a:r>
              <a:rPr lang="en-US" sz="1000" b="0" dirty="0">
                <a:latin typeface="Calibri Light" charset="0"/>
                <a:ea typeface="Calibri Light" charset="0"/>
                <a:cs typeface="Calibri Light" charset="0"/>
              </a:rPr>
              <a:t>depending on the image </a:t>
            </a:r>
          </a:p>
        </p:txBody>
      </p:sp>
      <p:sp>
        <p:nvSpPr>
          <p:cNvPr id="25" name="Rectangle 24"/>
          <p:cNvSpPr/>
          <p:nvPr/>
        </p:nvSpPr>
        <p:spPr>
          <a:xfrm>
            <a:off x="2875420" y="3744744"/>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 xmlns:a16="http://schemas.microsoft.com/office/drawing/2014/main" id="{4333B5D3-8481-A749-B924-A9AFCCF0AD69}"/>
              </a:ext>
            </a:extLst>
          </p:cNvPr>
          <p:cNvSpPr/>
          <p:nvPr/>
        </p:nvSpPr>
        <p:spPr>
          <a:xfrm>
            <a:off x="1318155" y="3744744"/>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 xmlns:a16="http://schemas.microsoft.com/office/drawing/2014/main" id="{8AA08D8E-4FFB-0640-ADB6-4137AF7F58FC}"/>
              </a:ext>
            </a:extLst>
          </p:cNvPr>
          <p:cNvSpPr/>
          <p:nvPr/>
        </p:nvSpPr>
        <p:spPr>
          <a:xfrm>
            <a:off x="1707471" y="3744744"/>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 xmlns:a16="http://schemas.microsoft.com/office/drawing/2014/main" id="{32222E2C-44FE-CE4E-9287-E843F1FCFCA8}"/>
              </a:ext>
            </a:extLst>
          </p:cNvPr>
          <p:cNvSpPr/>
          <p:nvPr/>
        </p:nvSpPr>
        <p:spPr>
          <a:xfrm>
            <a:off x="2096788" y="3744744"/>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 xmlns:a16="http://schemas.microsoft.com/office/drawing/2014/main" id="{B5C35117-84B8-304A-A881-788FAD32913D}"/>
              </a:ext>
            </a:extLst>
          </p:cNvPr>
          <p:cNvSpPr/>
          <p:nvPr/>
        </p:nvSpPr>
        <p:spPr>
          <a:xfrm>
            <a:off x="2486104" y="3744744"/>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 xmlns:a16="http://schemas.microsoft.com/office/drawing/2014/main" id="{86964FB4-4CAB-DE41-AC92-5124FF321D1C}"/>
              </a:ext>
            </a:extLst>
          </p:cNvPr>
          <p:cNvSpPr/>
          <p:nvPr/>
        </p:nvSpPr>
        <p:spPr>
          <a:xfrm>
            <a:off x="4432687" y="3744744"/>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 xmlns:a16="http://schemas.microsoft.com/office/drawing/2014/main" id="{5A142F2C-7484-5747-B664-C5E4CFD51A41}"/>
              </a:ext>
            </a:extLst>
          </p:cNvPr>
          <p:cNvSpPr/>
          <p:nvPr/>
        </p:nvSpPr>
        <p:spPr>
          <a:xfrm>
            <a:off x="3264737" y="3744744"/>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 xmlns:a16="http://schemas.microsoft.com/office/drawing/2014/main" id="{F172FB2B-B887-CA47-9D0C-96AF7140571A}"/>
              </a:ext>
            </a:extLst>
          </p:cNvPr>
          <p:cNvSpPr/>
          <p:nvPr/>
        </p:nvSpPr>
        <p:spPr>
          <a:xfrm>
            <a:off x="3654053" y="3744744"/>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 xmlns:a16="http://schemas.microsoft.com/office/drawing/2014/main" id="{8D3D3B71-5760-B04A-A091-8E491191054C}"/>
              </a:ext>
            </a:extLst>
          </p:cNvPr>
          <p:cNvSpPr/>
          <p:nvPr/>
        </p:nvSpPr>
        <p:spPr>
          <a:xfrm>
            <a:off x="4043369" y="3744744"/>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 xmlns:a16="http://schemas.microsoft.com/office/drawing/2014/main" id="{5AD0559C-9CED-A746-8252-4EBD2419798D}"/>
              </a:ext>
            </a:extLst>
          </p:cNvPr>
          <p:cNvSpPr/>
          <p:nvPr/>
        </p:nvSpPr>
        <p:spPr>
          <a:xfrm>
            <a:off x="539522" y="3744744"/>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 xmlns:a16="http://schemas.microsoft.com/office/drawing/2014/main" id="{D98C961E-ECF9-D747-9421-27D55F6094AB}"/>
              </a:ext>
            </a:extLst>
          </p:cNvPr>
          <p:cNvSpPr/>
          <p:nvPr/>
        </p:nvSpPr>
        <p:spPr>
          <a:xfrm>
            <a:off x="928838" y="3744744"/>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 xmlns:a16="http://schemas.microsoft.com/office/drawing/2014/main" id="{DD6DDE0F-6375-3A47-8353-54D0D1E3BE35}"/>
              </a:ext>
            </a:extLst>
          </p:cNvPr>
          <p:cNvSpPr/>
          <p:nvPr/>
        </p:nvSpPr>
        <p:spPr>
          <a:xfrm rot="10800000">
            <a:off x="2875420" y="4149080"/>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 xmlns:a16="http://schemas.microsoft.com/office/drawing/2014/main" id="{522DE22A-A57E-A145-B77D-22837A6EFCE5}"/>
              </a:ext>
            </a:extLst>
          </p:cNvPr>
          <p:cNvSpPr/>
          <p:nvPr/>
        </p:nvSpPr>
        <p:spPr>
          <a:xfrm rot="10800000">
            <a:off x="1318155" y="4149080"/>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 xmlns:a16="http://schemas.microsoft.com/office/drawing/2014/main" id="{94163A85-1B55-8843-96E8-3C6A75D11D99}"/>
              </a:ext>
            </a:extLst>
          </p:cNvPr>
          <p:cNvSpPr/>
          <p:nvPr/>
        </p:nvSpPr>
        <p:spPr>
          <a:xfrm rot="10800000">
            <a:off x="1707471" y="4149080"/>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 xmlns:a16="http://schemas.microsoft.com/office/drawing/2014/main" id="{34BE60B3-E76E-2245-AA9D-ADA9CCA59B85}"/>
              </a:ext>
            </a:extLst>
          </p:cNvPr>
          <p:cNvSpPr/>
          <p:nvPr/>
        </p:nvSpPr>
        <p:spPr>
          <a:xfrm rot="10800000">
            <a:off x="2096788" y="4149080"/>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 xmlns:a16="http://schemas.microsoft.com/office/drawing/2014/main" id="{8FC3F885-3BDD-3644-BAC2-EA9446840A8F}"/>
              </a:ext>
            </a:extLst>
          </p:cNvPr>
          <p:cNvSpPr/>
          <p:nvPr/>
        </p:nvSpPr>
        <p:spPr>
          <a:xfrm rot="10800000">
            <a:off x="2486104" y="4149080"/>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 xmlns:a16="http://schemas.microsoft.com/office/drawing/2014/main" id="{A102DEDE-D249-9B4F-A2E0-8830FC767242}"/>
              </a:ext>
            </a:extLst>
          </p:cNvPr>
          <p:cNvSpPr/>
          <p:nvPr/>
        </p:nvSpPr>
        <p:spPr>
          <a:xfrm rot="10800000">
            <a:off x="4432687" y="4149080"/>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 xmlns:a16="http://schemas.microsoft.com/office/drawing/2014/main" id="{6264F3A2-7C5D-A346-8362-42E3D2926DB0}"/>
              </a:ext>
            </a:extLst>
          </p:cNvPr>
          <p:cNvSpPr/>
          <p:nvPr/>
        </p:nvSpPr>
        <p:spPr>
          <a:xfrm rot="10800000">
            <a:off x="3264737" y="4149080"/>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 xmlns:a16="http://schemas.microsoft.com/office/drawing/2014/main" id="{EEBF160B-37AD-074A-8F17-344F357B476F}"/>
              </a:ext>
            </a:extLst>
          </p:cNvPr>
          <p:cNvSpPr/>
          <p:nvPr/>
        </p:nvSpPr>
        <p:spPr>
          <a:xfrm rot="10800000">
            <a:off x="3654053" y="4149080"/>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 xmlns:a16="http://schemas.microsoft.com/office/drawing/2014/main" id="{416B146D-6887-CE43-8375-8D25AF332DAA}"/>
              </a:ext>
            </a:extLst>
          </p:cNvPr>
          <p:cNvSpPr/>
          <p:nvPr/>
        </p:nvSpPr>
        <p:spPr>
          <a:xfrm rot="10800000">
            <a:off x="4043369" y="4149080"/>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 xmlns:a16="http://schemas.microsoft.com/office/drawing/2014/main" id="{352828C2-1070-3943-9F84-9FC0F3940841}"/>
              </a:ext>
            </a:extLst>
          </p:cNvPr>
          <p:cNvSpPr/>
          <p:nvPr/>
        </p:nvSpPr>
        <p:spPr>
          <a:xfrm rot="10800000">
            <a:off x="539522" y="4149080"/>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 xmlns:a16="http://schemas.microsoft.com/office/drawing/2014/main" id="{378EAE28-059C-D54E-8B0D-BF017B86F01E}"/>
              </a:ext>
            </a:extLst>
          </p:cNvPr>
          <p:cNvSpPr/>
          <p:nvPr/>
        </p:nvSpPr>
        <p:spPr>
          <a:xfrm rot="10800000">
            <a:off x="928838" y="4149080"/>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 xmlns:a16="http://schemas.microsoft.com/office/drawing/2014/main" id="{D2372EEE-F7B9-814D-92D0-8B06FF3396FE}"/>
              </a:ext>
            </a:extLst>
          </p:cNvPr>
          <p:cNvSpPr/>
          <p:nvPr/>
        </p:nvSpPr>
        <p:spPr>
          <a:xfrm rot="5400000">
            <a:off x="2875420" y="4559920"/>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 xmlns:a16="http://schemas.microsoft.com/office/drawing/2014/main" id="{5AB4E36F-E685-CB4E-B41F-589C00A5B458}"/>
              </a:ext>
            </a:extLst>
          </p:cNvPr>
          <p:cNvSpPr/>
          <p:nvPr/>
        </p:nvSpPr>
        <p:spPr>
          <a:xfrm rot="5400000">
            <a:off x="1318155" y="4559920"/>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 xmlns:a16="http://schemas.microsoft.com/office/drawing/2014/main" id="{F253D371-C528-094F-955C-8CCD8B6B518B}"/>
              </a:ext>
            </a:extLst>
          </p:cNvPr>
          <p:cNvSpPr/>
          <p:nvPr/>
        </p:nvSpPr>
        <p:spPr>
          <a:xfrm rot="5400000">
            <a:off x="1707471" y="4559920"/>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 xmlns:a16="http://schemas.microsoft.com/office/drawing/2014/main" id="{307436F3-F538-7344-8644-CFEC00B70265}"/>
              </a:ext>
            </a:extLst>
          </p:cNvPr>
          <p:cNvSpPr/>
          <p:nvPr/>
        </p:nvSpPr>
        <p:spPr>
          <a:xfrm rot="5400000">
            <a:off x="2096788" y="4559920"/>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 xmlns:a16="http://schemas.microsoft.com/office/drawing/2014/main" id="{3F6592D9-DEEE-3049-AF6D-D252D67902A3}"/>
              </a:ext>
            </a:extLst>
          </p:cNvPr>
          <p:cNvSpPr/>
          <p:nvPr/>
        </p:nvSpPr>
        <p:spPr>
          <a:xfrm rot="5400000">
            <a:off x="2486104" y="4559920"/>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 xmlns:a16="http://schemas.microsoft.com/office/drawing/2014/main" id="{B7637657-7EC5-2446-A975-D569854E102B}"/>
              </a:ext>
            </a:extLst>
          </p:cNvPr>
          <p:cNvSpPr/>
          <p:nvPr/>
        </p:nvSpPr>
        <p:spPr>
          <a:xfrm rot="5400000">
            <a:off x="4432687" y="4559920"/>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153">
            <a:extLst>
              <a:ext uri="{FF2B5EF4-FFF2-40B4-BE49-F238E27FC236}">
                <a16:creationId xmlns="" xmlns:a16="http://schemas.microsoft.com/office/drawing/2014/main" id="{36BB2396-B284-7C41-8C54-3AFD49FD4C95}"/>
              </a:ext>
            </a:extLst>
          </p:cNvPr>
          <p:cNvSpPr/>
          <p:nvPr/>
        </p:nvSpPr>
        <p:spPr>
          <a:xfrm rot="5400000">
            <a:off x="3264737" y="4559920"/>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154">
            <a:extLst>
              <a:ext uri="{FF2B5EF4-FFF2-40B4-BE49-F238E27FC236}">
                <a16:creationId xmlns="" xmlns:a16="http://schemas.microsoft.com/office/drawing/2014/main" id="{7E5A3A64-1207-6C44-AA00-D60032AE66B4}"/>
              </a:ext>
            </a:extLst>
          </p:cNvPr>
          <p:cNvSpPr/>
          <p:nvPr/>
        </p:nvSpPr>
        <p:spPr>
          <a:xfrm rot="5400000">
            <a:off x="3654053" y="4559920"/>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 xmlns:a16="http://schemas.microsoft.com/office/drawing/2014/main" id="{EFD1874C-9BA2-034A-B537-050590A202D9}"/>
              </a:ext>
            </a:extLst>
          </p:cNvPr>
          <p:cNvSpPr/>
          <p:nvPr/>
        </p:nvSpPr>
        <p:spPr>
          <a:xfrm rot="5400000">
            <a:off x="4043369" y="4559920"/>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 xmlns:a16="http://schemas.microsoft.com/office/drawing/2014/main" id="{9A8DBC14-9159-9147-9E6A-66163DB215DB}"/>
              </a:ext>
            </a:extLst>
          </p:cNvPr>
          <p:cNvSpPr/>
          <p:nvPr/>
        </p:nvSpPr>
        <p:spPr>
          <a:xfrm rot="5400000">
            <a:off x="539522" y="4559920"/>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57">
            <a:extLst>
              <a:ext uri="{FF2B5EF4-FFF2-40B4-BE49-F238E27FC236}">
                <a16:creationId xmlns="" xmlns:a16="http://schemas.microsoft.com/office/drawing/2014/main" id="{A7CC5A27-3A6D-CE4E-A474-3FDAB6F2A18A}"/>
              </a:ext>
            </a:extLst>
          </p:cNvPr>
          <p:cNvSpPr/>
          <p:nvPr/>
        </p:nvSpPr>
        <p:spPr>
          <a:xfrm rot="5400000">
            <a:off x="928838" y="4559920"/>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 xmlns:a16="http://schemas.microsoft.com/office/drawing/2014/main" id="{01394489-B180-E548-902E-F5A614FB1B32}"/>
              </a:ext>
            </a:extLst>
          </p:cNvPr>
          <p:cNvSpPr/>
          <p:nvPr/>
        </p:nvSpPr>
        <p:spPr>
          <a:xfrm rot="16200000">
            <a:off x="2875420" y="4945025"/>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 xmlns:a16="http://schemas.microsoft.com/office/drawing/2014/main" id="{3885F2CF-BCB8-B642-9183-488BB89A7DA1}"/>
              </a:ext>
            </a:extLst>
          </p:cNvPr>
          <p:cNvSpPr/>
          <p:nvPr/>
        </p:nvSpPr>
        <p:spPr>
          <a:xfrm rot="16200000">
            <a:off x="1318155" y="4945025"/>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 xmlns:a16="http://schemas.microsoft.com/office/drawing/2014/main" id="{7179BDC2-C411-0346-9C74-8468497CBE71}"/>
              </a:ext>
            </a:extLst>
          </p:cNvPr>
          <p:cNvSpPr/>
          <p:nvPr/>
        </p:nvSpPr>
        <p:spPr>
          <a:xfrm rot="16200000">
            <a:off x="1707471" y="4945025"/>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tangle 161">
            <a:extLst>
              <a:ext uri="{FF2B5EF4-FFF2-40B4-BE49-F238E27FC236}">
                <a16:creationId xmlns="" xmlns:a16="http://schemas.microsoft.com/office/drawing/2014/main" id="{DC273C1F-EEA4-9840-A437-EDC72B187AD6}"/>
              </a:ext>
            </a:extLst>
          </p:cNvPr>
          <p:cNvSpPr/>
          <p:nvPr/>
        </p:nvSpPr>
        <p:spPr>
          <a:xfrm rot="16200000">
            <a:off x="2096788" y="4945025"/>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62">
            <a:extLst>
              <a:ext uri="{FF2B5EF4-FFF2-40B4-BE49-F238E27FC236}">
                <a16:creationId xmlns="" xmlns:a16="http://schemas.microsoft.com/office/drawing/2014/main" id="{7DE717F9-1EFA-904D-A105-D35BE2F5AFA7}"/>
              </a:ext>
            </a:extLst>
          </p:cNvPr>
          <p:cNvSpPr/>
          <p:nvPr/>
        </p:nvSpPr>
        <p:spPr>
          <a:xfrm rot="16200000">
            <a:off x="2486104" y="4945025"/>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 xmlns:a16="http://schemas.microsoft.com/office/drawing/2014/main" id="{B3BB3B39-E237-CE4F-B5C9-BB81B4CFB86C}"/>
              </a:ext>
            </a:extLst>
          </p:cNvPr>
          <p:cNvSpPr/>
          <p:nvPr/>
        </p:nvSpPr>
        <p:spPr>
          <a:xfrm rot="16200000">
            <a:off x="4432687" y="4945025"/>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 xmlns:a16="http://schemas.microsoft.com/office/drawing/2014/main" id="{C4FC4647-E783-8F45-80D2-A9C5EE307396}"/>
              </a:ext>
            </a:extLst>
          </p:cNvPr>
          <p:cNvSpPr/>
          <p:nvPr/>
        </p:nvSpPr>
        <p:spPr>
          <a:xfrm rot="16200000">
            <a:off x="3264737" y="4945025"/>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 xmlns:a16="http://schemas.microsoft.com/office/drawing/2014/main" id="{0EB723C4-DA1A-394D-BEB9-A25F87AF6A53}"/>
              </a:ext>
            </a:extLst>
          </p:cNvPr>
          <p:cNvSpPr/>
          <p:nvPr/>
        </p:nvSpPr>
        <p:spPr>
          <a:xfrm rot="16200000">
            <a:off x="3654053" y="4945025"/>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 xmlns:a16="http://schemas.microsoft.com/office/drawing/2014/main" id="{F00BB05F-90E0-9A4F-8883-6EDDDC2A29AE}"/>
              </a:ext>
            </a:extLst>
          </p:cNvPr>
          <p:cNvSpPr/>
          <p:nvPr/>
        </p:nvSpPr>
        <p:spPr>
          <a:xfrm rot="16200000">
            <a:off x="4043369" y="4945025"/>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Rectangle 167">
            <a:extLst>
              <a:ext uri="{FF2B5EF4-FFF2-40B4-BE49-F238E27FC236}">
                <a16:creationId xmlns="" xmlns:a16="http://schemas.microsoft.com/office/drawing/2014/main" id="{1DD42B2F-A9D5-8C47-975D-98D60C6899AC}"/>
              </a:ext>
            </a:extLst>
          </p:cNvPr>
          <p:cNvSpPr/>
          <p:nvPr/>
        </p:nvSpPr>
        <p:spPr>
          <a:xfrm rot="16200000">
            <a:off x="539522" y="4945025"/>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168">
            <a:extLst>
              <a:ext uri="{FF2B5EF4-FFF2-40B4-BE49-F238E27FC236}">
                <a16:creationId xmlns="" xmlns:a16="http://schemas.microsoft.com/office/drawing/2014/main" id="{AA367548-0B00-4E46-A697-2B29A735FB98}"/>
              </a:ext>
            </a:extLst>
          </p:cNvPr>
          <p:cNvSpPr/>
          <p:nvPr/>
        </p:nvSpPr>
        <p:spPr>
          <a:xfrm rot="16200000">
            <a:off x="928838" y="4945025"/>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 xmlns:a16="http://schemas.microsoft.com/office/drawing/2014/main" id="{8AA08D8E-4FFB-0640-ADB6-4137AF7F58FC}"/>
              </a:ext>
            </a:extLst>
          </p:cNvPr>
          <p:cNvSpPr/>
          <p:nvPr/>
        </p:nvSpPr>
        <p:spPr>
          <a:xfrm>
            <a:off x="5655382" y="1"/>
            <a:ext cx="6535373" cy="6318000"/>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5867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Image 89">
            <a:extLst>
              <a:ext uri="{FF2B5EF4-FFF2-40B4-BE49-F238E27FC236}">
                <a16:creationId xmlns="" xmlns:a16="http://schemas.microsoft.com/office/drawing/2014/main" id="{F6D1F706-5A3B-584B-8DD3-51932191D510}"/>
              </a:ext>
            </a:extLst>
          </p:cNvPr>
          <p:cNvPicPr>
            <a:picLocks noChangeAspect="1"/>
          </p:cNvPicPr>
          <p:nvPr/>
        </p:nvPicPr>
        <p:blipFill>
          <a:blip r:embed="rId2"/>
          <a:stretch>
            <a:fillRect/>
          </a:stretch>
        </p:blipFill>
        <p:spPr>
          <a:xfrm>
            <a:off x="5659236" y="232"/>
            <a:ext cx="6532763" cy="6317208"/>
          </a:xfrm>
          <a:prstGeom prst="rect">
            <a:avLst/>
          </a:prstGeom>
        </p:spPr>
      </p:pic>
      <p:sp>
        <p:nvSpPr>
          <p:cNvPr id="82" name="Titre 1">
            <a:extLst>
              <a:ext uri="{FF2B5EF4-FFF2-40B4-BE49-F238E27FC236}">
                <a16:creationId xmlns="" xmlns:a16="http://schemas.microsoft.com/office/drawing/2014/main" id="{446A7514-D2FD-7F49-963A-3498B55FB722}"/>
              </a:ext>
            </a:extLst>
          </p:cNvPr>
          <p:cNvSpPr>
            <a:spLocks noGrp="1"/>
          </p:cNvSpPr>
          <p:nvPr>
            <p:ph type="title"/>
          </p:nvPr>
        </p:nvSpPr>
        <p:spPr>
          <a:xfrm>
            <a:off x="539522" y="1185898"/>
            <a:ext cx="4811148" cy="1151675"/>
          </a:xfrm>
        </p:spPr>
        <p:txBody>
          <a:bodyPr/>
          <a:lstStyle/>
          <a:p>
            <a:r>
              <a:rPr lang="en-US" sz="3600" dirty="0"/>
              <a:t>Choose Your Gradient </a:t>
            </a:r>
            <a:r>
              <a:rPr lang="en-US" dirty="0"/>
              <a:t/>
            </a:r>
            <a:br>
              <a:rPr lang="en-US" dirty="0"/>
            </a:br>
            <a:r>
              <a:rPr lang="en-US" sz="2400" b="0" dirty="0">
                <a:latin typeface="Geogrotesque Sitel Light" charset="0"/>
                <a:ea typeface="Geogrotesque Sitel Light" charset="0"/>
                <a:cs typeface="Geogrotesque Sitel Light" charset="0"/>
              </a:rPr>
              <a:t>and Place it on Top of the Image</a:t>
            </a:r>
            <a:endParaRPr lang="en-US" dirty="0"/>
          </a:p>
        </p:txBody>
      </p:sp>
      <p:sp>
        <p:nvSpPr>
          <p:cNvPr id="130" name="Espace réservé du texte 3">
            <a:extLst>
              <a:ext uri="{FF2B5EF4-FFF2-40B4-BE49-F238E27FC236}">
                <a16:creationId xmlns="" xmlns:a16="http://schemas.microsoft.com/office/drawing/2014/main" id="{6BA9140C-64AD-974D-9008-B5BD0995456E}"/>
              </a:ext>
            </a:extLst>
          </p:cNvPr>
          <p:cNvSpPr txBox="1">
            <a:spLocks/>
          </p:cNvSpPr>
          <p:nvPr/>
        </p:nvSpPr>
        <p:spPr>
          <a:xfrm>
            <a:off x="539522" y="2607376"/>
            <a:ext cx="3557655" cy="480131"/>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lvl="0"/>
            <a:r>
              <a:rPr lang="en-US" sz="1400" b="0" dirty="0">
                <a:latin typeface="Calibri Light" charset="0"/>
                <a:ea typeface="Calibri Light" charset="0"/>
                <a:cs typeface="Calibri Light" charset="0"/>
              </a:rPr>
              <a:t>Please respect the opacity rules applied </a:t>
            </a:r>
            <a:br>
              <a:rPr lang="en-US" sz="1400" b="0" dirty="0">
                <a:latin typeface="Calibri Light" charset="0"/>
                <a:ea typeface="Calibri Light" charset="0"/>
                <a:cs typeface="Calibri Light" charset="0"/>
              </a:rPr>
            </a:br>
            <a:r>
              <a:rPr lang="en-US" sz="1400" b="0" dirty="0">
                <a:latin typeface="Calibri Light" charset="0"/>
                <a:ea typeface="Calibri Light" charset="0"/>
                <a:cs typeface="Calibri Light" charset="0"/>
              </a:rPr>
              <a:t>to the following shapes:</a:t>
            </a:r>
          </a:p>
        </p:txBody>
      </p:sp>
      <p:sp>
        <p:nvSpPr>
          <p:cNvPr id="131" name="Espace réservé du texte 3">
            <a:extLst>
              <a:ext uri="{FF2B5EF4-FFF2-40B4-BE49-F238E27FC236}">
                <a16:creationId xmlns="" xmlns:a16="http://schemas.microsoft.com/office/drawing/2014/main" id="{D33E6BD7-94C2-024B-8E64-3A806868058E}"/>
              </a:ext>
            </a:extLst>
          </p:cNvPr>
          <p:cNvSpPr txBox="1">
            <a:spLocks/>
          </p:cNvSpPr>
          <p:nvPr/>
        </p:nvSpPr>
        <p:spPr>
          <a:xfrm>
            <a:off x="539522" y="3115165"/>
            <a:ext cx="3557655" cy="369332"/>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000" dirty="0"/>
              <a:t>Note: </a:t>
            </a:r>
            <a:r>
              <a:rPr lang="en-US" sz="1000" b="0" dirty="0">
                <a:latin typeface="Calibri Light" charset="0"/>
                <a:ea typeface="Calibri Light" charset="0"/>
                <a:cs typeface="Calibri Light" charset="0"/>
              </a:rPr>
              <a:t>you can take a shape above and adapt its size </a:t>
            </a:r>
            <a:br>
              <a:rPr lang="en-US" sz="1000" b="0" dirty="0">
                <a:latin typeface="Calibri Light" charset="0"/>
                <a:ea typeface="Calibri Light" charset="0"/>
                <a:cs typeface="Calibri Light" charset="0"/>
              </a:rPr>
            </a:br>
            <a:r>
              <a:rPr lang="en-US" sz="1000" b="0" dirty="0">
                <a:latin typeface="Calibri Light" charset="0"/>
                <a:ea typeface="Calibri Light" charset="0"/>
                <a:cs typeface="Calibri Light" charset="0"/>
              </a:rPr>
              <a:t>depending on the image </a:t>
            </a:r>
          </a:p>
        </p:txBody>
      </p:sp>
      <p:sp>
        <p:nvSpPr>
          <p:cNvPr id="133" name="Rectangle 132">
            <a:extLst>
              <a:ext uri="{FF2B5EF4-FFF2-40B4-BE49-F238E27FC236}">
                <a16:creationId xmlns="" xmlns:a16="http://schemas.microsoft.com/office/drawing/2014/main" id="{14A7A112-BC1F-604E-A46A-562E4D9A4A8D}"/>
              </a:ext>
            </a:extLst>
          </p:cNvPr>
          <p:cNvSpPr/>
          <p:nvPr/>
        </p:nvSpPr>
        <p:spPr>
          <a:xfrm>
            <a:off x="2875420" y="3744744"/>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 xmlns:a16="http://schemas.microsoft.com/office/drawing/2014/main" id="{87B4B914-D46E-4D42-8592-1ED3B8790F77}"/>
              </a:ext>
            </a:extLst>
          </p:cNvPr>
          <p:cNvSpPr/>
          <p:nvPr/>
        </p:nvSpPr>
        <p:spPr>
          <a:xfrm>
            <a:off x="1318155" y="3744744"/>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 xmlns:a16="http://schemas.microsoft.com/office/drawing/2014/main" id="{76C9324D-9456-2B4C-8171-850DBF3F44D0}"/>
              </a:ext>
            </a:extLst>
          </p:cNvPr>
          <p:cNvSpPr/>
          <p:nvPr/>
        </p:nvSpPr>
        <p:spPr>
          <a:xfrm>
            <a:off x="1707471" y="3744744"/>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 xmlns:a16="http://schemas.microsoft.com/office/drawing/2014/main" id="{9A40ECBF-C5E3-E74D-989D-2B24D24410C9}"/>
              </a:ext>
            </a:extLst>
          </p:cNvPr>
          <p:cNvSpPr/>
          <p:nvPr/>
        </p:nvSpPr>
        <p:spPr>
          <a:xfrm>
            <a:off x="2096788" y="3744744"/>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 xmlns:a16="http://schemas.microsoft.com/office/drawing/2014/main" id="{B7EEB341-829F-0241-863E-B3CFFBD11DA3}"/>
              </a:ext>
            </a:extLst>
          </p:cNvPr>
          <p:cNvSpPr/>
          <p:nvPr/>
        </p:nvSpPr>
        <p:spPr>
          <a:xfrm>
            <a:off x="2486104" y="3744744"/>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 xmlns:a16="http://schemas.microsoft.com/office/drawing/2014/main" id="{1861D33F-E95C-FC4E-B14F-D3CEA0CD1F73}"/>
              </a:ext>
            </a:extLst>
          </p:cNvPr>
          <p:cNvSpPr/>
          <p:nvPr/>
        </p:nvSpPr>
        <p:spPr>
          <a:xfrm>
            <a:off x="4432687" y="3744744"/>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 xmlns:a16="http://schemas.microsoft.com/office/drawing/2014/main" id="{C3DD765F-E00D-C744-844E-3C74800D4676}"/>
              </a:ext>
            </a:extLst>
          </p:cNvPr>
          <p:cNvSpPr/>
          <p:nvPr/>
        </p:nvSpPr>
        <p:spPr>
          <a:xfrm>
            <a:off x="3264737" y="3744744"/>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 xmlns:a16="http://schemas.microsoft.com/office/drawing/2014/main" id="{AD9700F9-EC96-2B40-A20D-D182ADC73A80}"/>
              </a:ext>
            </a:extLst>
          </p:cNvPr>
          <p:cNvSpPr/>
          <p:nvPr/>
        </p:nvSpPr>
        <p:spPr>
          <a:xfrm>
            <a:off x="3654053" y="3744744"/>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 xmlns:a16="http://schemas.microsoft.com/office/drawing/2014/main" id="{556431F4-22A3-7245-8D36-CE409DA4775A}"/>
              </a:ext>
            </a:extLst>
          </p:cNvPr>
          <p:cNvSpPr/>
          <p:nvPr/>
        </p:nvSpPr>
        <p:spPr>
          <a:xfrm>
            <a:off x="4043369" y="3744744"/>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 xmlns:a16="http://schemas.microsoft.com/office/drawing/2014/main" id="{26F9F6C8-B6FF-5945-968D-285E9CE976D0}"/>
              </a:ext>
            </a:extLst>
          </p:cNvPr>
          <p:cNvSpPr/>
          <p:nvPr/>
        </p:nvSpPr>
        <p:spPr>
          <a:xfrm>
            <a:off x="539522" y="3744744"/>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 xmlns:a16="http://schemas.microsoft.com/office/drawing/2014/main" id="{66C37752-A87F-6F4E-8D9B-E4E4623BA682}"/>
              </a:ext>
            </a:extLst>
          </p:cNvPr>
          <p:cNvSpPr/>
          <p:nvPr/>
        </p:nvSpPr>
        <p:spPr>
          <a:xfrm>
            <a:off x="928838" y="3744744"/>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 xmlns:a16="http://schemas.microsoft.com/office/drawing/2014/main" id="{B0DDFBBC-4611-2843-AEAD-3E59136571D1}"/>
              </a:ext>
            </a:extLst>
          </p:cNvPr>
          <p:cNvSpPr/>
          <p:nvPr/>
        </p:nvSpPr>
        <p:spPr>
          <a:xfrm rot="10800000">
            <a:off x="2875420" y="4149080"/>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 xmlns:a16="http://schemas.microsoft.com/office/drawing/2014/main" id="{B8171B45-4233-3245-8A74-CF3D9A170A0D}"/>
              </a:ext>
            </a:extLst>
          </p:cNvPr>
          <p:cNvSpPr/>
          <p:nvPr/>
        </p:nvSpPr>
        <p:spPr>
          <a:xfrm rot="10800000">
            <a:off x="1318155" y="4149080"/>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 xmlns:a16="http://schemas.microsoft.com/office/drawing/2014/main" id="{4BA400E5-2004-4440-9971-57EA825FB20A}"/>
              </a:ext>
            </a:extLst>
          </p:cNvPr>
          <p:cNvSpPr/>
          <p:nvPr/>
        </p:nvSpPr>
        <p:spPr>
          <a:xfrm rot="10800000">
            <a:off x="1707471" y="4149080"/>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 xmlns:a16="http://schemas.microsoft.com/office/drawing/2014/main" id="{3D90B616-9C89-344B-84D3-741E6CF2CB09}"/>
              </a:ext>
            </a:extLst>
          </p:cNvPr>
          <p:cNvSpPr/>
          <p:nvPr/>
        </p:nvSpPr>
        <p:spPr>
          <a:xfrm rot="10800000">
            <a:off x="2096788" y="4149080"/>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 xmlns:a16="http://schemas.microsoft.com/office/drawing/2014/main" id="{6F732C23-E5AC-CD48-B061-E60B52631370}"/>
              </a:ext>
            </a:extLst>
          </p:cNvPr>
          <p:cNvSpPr/>
          <p:nvPr/>
        </p:nvSpPr>
        <p:spPr>
          <a:xfrm rot="10800000">
            <a:off x="2486104" y="4149080"/>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 xmlns:a16="http://schemas.microsoft.com/office/drawing/2014/main" id="{4C64FAB4-523F-6940-A957-20F2D0658BA1}"/>
              </a:ext>
            </a:extLst>
          </p:cNvPr>
          <p:cNvSpPr/>
          <p:nvPr/>
        </p:nvSpPr>
        <p:spPr>
          <a:xfrm rot="10800000">
            <a:off x="4432687" y="4149080"/>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 xmlns:a16="http://schemas.microsoft.com/office/drawing/2014/main" id="{7E148E63-9251-4946-8545-D997D6C30BE2}"/>
              </a:ext>
            </a:extLst>
          </p:cNvPr>
          <p:cNvSpPr/>
          <p:nvPr/>
        </p:nvSpPr>
        <p:spPr>
          <a:xfrm rot="10800000">
            <a:off x="3264737" y="4149080"/>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 xmlns:a16="http://schemas.microsoft.com/office/drawing/2014/main" id="{7690068B-0B9C-4249-8A0F-92EEB70560C5}"/>
              </a:ext>
            </a:extLst>
          </p:cNvPr>
          <p:cNvSpPr/>
          <p:nvPr/>
        </p:nvSpPr>
        <p:spPr>
          <a:xfrm rot="10800000">
            <a:off x="3654053" y="4149080"/>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 xmlns:a16="http://schemas.microsoft.com/office/drawing/2014/main" id="{371CF8E2-E3DB-2E44-8B00-5B24B7931E8B}"/>
              </a:ext>
            </a:extLst>
          </p:cNvPr>
          <p:cNvSpPr/>
          <p:nvPr/>
        </p:nvSpPr>
        <p:spPr>
          <a:xfrm rot="10800000">
            <a:off x="4043369" y="4149080"/>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 xmlns:a16="http://schemas.microsoft.com/office/drawing/2014/main" id="{615F18F2-3F9F-FE4A-8377-CF8A9CE7619E}"/>
              </a:ext>
            </a:extLst>
          </p:cNvPr>
          <p:cNvSpPr/>
          <p:nvPr/>
        </p:nvSpPr>
        <p:spPr>
          <a:xfrm rot="10800000">
            <a:off x="539522" y="4149080"/>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153">
            <a:extLst>
              <a:ext uri="{FF2B5EF4-FFF2-40B4-BE49-F238E27FC236}">
                <a16:creationId xmlns="" xmlns:a16="http://schemas.microsoft.com/office/drawing/2014/main" id="{35718A70-67E1-2E4F-AC71-697D5F6ED372}"/>
              </a:ext>
            </a:extLst>
          </p:cNvPr>
          <p:cNvSpPr/>
          <p:nvPr/>
        </p:nvSpPr>
        <p:spPr>
          <a:xfrm rot="10800000">
            <a:off x="928838" y="4149080"/>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154">
            <a:extLst>
              <a:ext uri="{FF2B5EF4-FFF2-40B4-BE49-F238E27FC236}">
                <a16:creationId xmlns="" xmlns:a16="http://schemas.microsoft.com/office/drawing/2014/main" id="{CB6B1F83-8E5F-794B-AF27-F7A30FE597F1}"/>
              </a:ext>
            </a:extLst>
          </p:cNvPr>
          <p:cNvSpPr/>
          <p:nvPr/>
        </p:nvSpPr>
        <p:spPr>
          <a:xfrm rot="5400000">
            <a:off x="2875420" y="4559920"/>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 xmlns:a16="http://schemas.microsoft.com/office/drawing/2014/main" id="{B1D78AF6-550F-A846-9F03-D5018BFDD45E}"/>
              </a:ext>
            </a:extLst>
          </p:cNvPr>
          <p:cNvSpPr/>
          <p:nvPr/>
        </p:nvSpPr>
        <p:spPr>
          <a:xfrm rot="5400000">
            <a:off x="1318155" y="4559920"/>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 xmlns:a16="http://schemas.microsoft.com/office/drawing/2014/main" id="{EEE78CA7-D311-C841-8A02-2E5CF99898EE}"/>
              </a:ext>
            </a:extLst>
          </p:cNvPr>
          <p:cNvSpPr/>
          <p:nvPr/>
        </p:nvSpPr>
        <p:spPr>
          <a:xfrm rot="5400000">
            <a:off x="1707471" y="4559920"/>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57">
            <a:extLst>
              <a:ext uri="{FF2B5EF4-FFF2-40B4-BE49-F238E27FC236}">
                <a16:creationId xmlns="" xmlns:a16="http://schemas.microsoft.com/office/drawing/2014/main" id="{57046C93-7F31-9341-811C-6442EFD90E75}"/>
              </a:ext>
            </a:extLst>
          </p:cNvPr>
          <p:cNvSpPr/>
          <p:nvPr/>
        </p:nvSpPr>
        <p:spPr>
          <a:xfrm rot="5400000">
            <a:off x="2096788" y="4559920"/>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 xmlns:a16="http://schemas.microsoft.com/office/drawing/2014/main" id="{6A450CD0-7A62-324F-8D3C-1581F1ED8C75}"/>
              </a:ext>
            </a:extLst>
          </p:cNvPr>
          <p:cNvSpPr/>
          <p:nvPr/>
        </p:nvSpPr>
        <p:spPr>
          <a:xfrm rot="5400000">
            <a:off x="2486104" y="4559920"/>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 xmlns:a16="http://schemas.microsoft.com/office/drawing/2014/main" id="{D5AFF01D-71C6-1E4B-AFF0-A7C3FDA06C16}"/>
              </a:ext>
            </a:extLst>
          </p:cNvPr>
          <p:cNvSpPr/>
          <p:nvPr/>
        </p:nvSpPr>
        <p:spPr>
          <a:xfrm rot="5400000">
            <a:off x="4432687" y="4559920"/>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 xmlns:a16="http://schemas.microsoft.com/office/drawing/2014/main" id="{7C93BEC9-A5DA-EF4D-A690-71C213408088}"/>
              </a:ext>
            </a:extLst>
          </p:cNvPr>
          <p:cNvSpPr/>
          <p:nvPr/>
        </p:nvSpPr>
        <p:spPr>
          <a:xfrm rot="5400000">
            <a:off x="3264737" y="4559920"/>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tangle 161">
            <a:extLst>
              <a:ext uri="{FF2B5EF4-FFF2-40B4-BE49-F238E27FC236}">
                <a16:creationId xmlns="" xmlns:a16="http://schemas.microsoft.com/office/drawing/2014/main" id="{9B055659-6470-E342-A741-B256E8E63281}"/>
              </a:ext>
            </a:extLst>
          </p:cNvPr>
          <p:cNvSpPr/>
          <p:nvPr/>
        </p:nvSpPr>
        <p:spPr>
          <a:xfrm rot="5400000">
            <a:off x="3654053" y="4559920"/>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62">
            <a:extLst>
              <a:ext uri="{FF2B5EF4-FFF2-40B4-BE49-F238E27FC236}">
                <a16:creationId xmlns="" xmlns:a16="http://schemas.microsoft.com/office/drawing/2014/main" id="{0122B56F-D0E1-D142-B956-413394EC3DDC}"/>
              </a:ext>
            </a:extLst>
          </p:cNvPr>
          <p:cNvSpPr/>
          <p:nvPr/>
        </p:nvSpPr>
        <p:spPr>
          <a:xfrm rot="5400000">
            <a:off x="4043369" y="4559920"/>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 xmlns:a16="http://schemas.microsoft.com/office/drawing/2014/main" id="{772CBE45-55CA-404E-A80E-8726DC5EE22B}"/>
              </a:ext>
            </a:extLst>
          </p:cNvPr>
          <p:cNvSpPr/>
          <p:nvPr/>
        </p:nvSpPr>
        <p:spPr>
          <a:xfrm rot="5400000">
            <a:off x="539522" y="4559920"/>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 xmlns:a16="http://schemas.microsoft.com/office/drawing/2014/main" id="{7CD09DD7-4A8C-AC46-93D3-9514EDDAD24E}"/>
              </a:ext>
            </a:extLst>
          </p:cNvPr>
          <p:cNvSpPr/>
          <p:nvPr/>
        </p:nvSpPr>
        <p:spPr>
          <a:xfrm rot="5400000">
            <a:off x="928838" y="4559920"/>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 xmlns:a16="http://schemas.microsoft.com/office/drawing/2014/main" id="{99D2B8BE-F6CE-0740-A677-BFD5E068F973}"/>
              </a:ext>
            </a:extLst>
          </p:cNvPr>
          <p:cNvSpPr/>
          <p:nvPr/>
        </p:nvSpPr>
        <p:spPr>
          <a:xfrm rot="16200000">
            <a:off x="2875420" y="4945025"/>
            <a:ext cx="237857" cy="230143"/>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 xmlns:a16="http://schemas.microsoft.com/office/drawing/2014/main" id="{3F39C69D-3BC9-234E-8B85-226C1E6E8900}"/>
              </a:ext>
            </a:extLst>
          </p:cNvPr>
          <p:cNvSpPr/>
          <p:nvPr/>
        </p:nvSpPr>
        <p:spPr>
          <a:xfrm rot="16200000">
            <a:off x="1318155" y="4945025"/>
            <a:ext cx="237857" cy="230143"/>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Rectangle 167">
            <a:extLst>
              <a:ext uri="{FF2B5EF4-FFF2-40B4-BE49-F238E27FC236}">
                <a16:creationId xmlns="" xmlns:a16="http://schemas.microsoft.com/office/drawing/2014/main" id="{ACBE3DC3-5840-1446-881E-DFB17E2078F7}"/>
              </a:ext>
            </a:extLst>
          </p:cNvPr>
          <p:cNvSpPr/>
          <p:nvPr/>
        </p:nvSpPr>
        <p:spPr>
          <a:xfrm rot="16200000">
            <a:off x="1707471" y="4945025"/>
            <a:ext cx="237857" cy="230143"/>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Rectangle 168">
            <a:extLst>
              <a:ext uri="{FF2B5EF4-FFF2-40B4-BE49-F238E27FC236}">
                <a16:creationId xmlns="" xmlns:a16="http://schemas.microsoft.com/office/drawing/2014/main" id="{05DD4501-C62D-864C-A404-23185EA0999D}"/>
              </a:ext>
            </a:extLst>
          </p:cNvPr>
          <p:cNvSpPr/>
          <p:nvPr/>
        </p:nvSpPr>
        <p:spPr>
          <a:xfrm rot="16200000">
            <a:off x="2096788" y="4945025"/>
            <a:ext cx="237857" cy="230143"/>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 xmlns:a16="http://schemas.microsoft.com/office/drawing/2014/main" id="{F8945A2B-581A-2B4E-81B4-8E29F0307BE8}"/>
              </a:ext>
            </a:extLst>
          </p:cNvPr>
          <p:cNvSpPr/>
          <p:nvPr/>
        </p:nvSpPr>
        <p:spPr>
          <a:xfrm rot="16200000">
            <a:off x="2486104" y="4945025"/>
            <a:ext cx="237857" cy="230143"/>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 xmlns:a16="http://schemas.microsoft.com/office/drawing/2014/main" id="{915754B9-AD2B-604B-9DD2-D998936F146B}"/>
              </a:ext>
            </a:extLst>
          </p:cNvPr>
          <p:cNvSpPr/>
          <p:nvPr/>
        </p:nvSpPr>
        <p:spPr>
          <a:xfrm rot="16200000">
            <a:off x="4432687" y="4945025"/>
            <a:ext cx="237857" cy="230143"/>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71">
            <a:extLst>
              <a:ext uri="{FF2B5EF4-FFF2-40B4-BE49-F238E27FC236}">
                <a16:creationId xmlns="" xmlns:a16="http://schemas.microsoft.com/office/drawing/2014/main" id="{BBC842E2-2A5A-714E-8602-5EF45A05D06A}"/>
              </a:ext>
            </a:extLst>
          </p:cNvPr>
          <p:cNvSpPr/>
          <p:nvPr/>
        </p:nvSpPr>
        <p:spPr>
          <a:xfrm rot="16200000">
            <a:off x="3264737" y="4945025"/>
            <a:ext cx="237857" cy="230143"/>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 xmlns:a16="http://schemas.microsoft.com/office/drawing/2014/main" id="{939F96A4-14EE-7F4B-BA54-8C5B5B254014}"/>
              </a:ext>
            </a:extLst>
          </p:cNvPr>
          <p:cNvSpPr/>
          <p:nvPr/>
        </p:nvSpPr>
        <p:spPr>
          <a:xfrm rot="16200000">
            <a:off x="3654053" y="4945025"/>
            <a:ext cx="237857" cy="230143"/>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ectangle 173">
            <a:extLst>
              <a:ext uri="{FF2B5EF4-FFF2-40B4-BE49-F238E27FC236}">
                <a16:creationId xmlns="" xmlns:a16="http://schemas.microsoft.com/office/drawing/2014/main" id="{0190DC40-C9FB-F84E-AB24-6FD63FA36D29}"/>
              </a:ext>
            </a:extLst>
          </p:cNvPr>
          <p:cNvSpPr/>
          <p:nvPr/>
        </p:nvSpPr>
        <p:spPr>
          <a:xfrm rot="16200000">
            <a:off x="4043369" y="4945025"/>
            <a:ext cx="237857" cy="230143"/>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ectangle 174">
            <a:extLst>
              <a:ext uri="{FF2B5EF4-FFF2-40B4-BE49-F238E27FC236}">
                <a16:creationId xmlns="" xmlns:a16="http://schemas.microsoft.com/office/drawing/2014/main" id="{4E74D3BE-734F-044C-9BE9-CD7E318B8079}"/>
              </a:ext>
            </a:extLst>
          </p:cNvPr>
          <p:cNvSpPr/>
          <p:nvPr/>
        </p:nvSpPr>
        <p:spPr>
          <a:xfrm rot="16200000">
            <a:off x="539522" y="4945025"/>
            <a:ext cx="237857" cy="230143"/>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 xmlns:a16="http://schemas.microsoft.com/office/drawing/2014/main" id="{E60BF549-E572-0246-A37F-14E399B96528}"/>
              </a:ext>
            </a:extLst>
          </p:cNvPr>
          <p:cNvSpPr/>
          <p:nvPr/>
        </p:nvSpPr>
        <p:spPr>
          <a:xfrm rot="16200000">
            <a:off x="928838" y="4945025"/>
            <a:ext cx="237857" cy="230143"/>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 xmlns:a16="http://schemas.microsoft.com/office/drawing/2014/main" id="{D98C961E-ECF9-D747-9421-27D55F6094AB}"/>
              </a:ext>
            </a:extLst>
          </p:cNvPr>
          <p:cNvSpPr/>
          <p:nvPr/>
        </p:nvSpPr>
        <p:spPr>
          <a:xfrm>
            <a:off x="5659236" y="232"/>
            <a:ext cx="6532763" cy="6317208"/>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124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a:xfrm>
            <a:off x="539520" y="2622204"/>
            <a:ext cx="4811150" cy="2973122"/>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br>
              <a:rPr lang="en-US" dirty="0"/>
            </a:br>
            <a:endParaRPr lang="en-US" dirty="0"/>
          </a:p>
          <a:p>
            <a:pPr lvl="0" defTabSz="914400">
              <a:spcBef>
                <a:spcPts val="0"/>
              </a:spcBef>
              <a:buClr>
                <a:srgbClr val="E6E7E8"/>
              </a:buClr>
              <a:defRPr/>
            </a:pPr>
            <a:r>
              <a:rPr lang="en-US" sz="2000" b="1" dirty="0">
                <a:latin typeface="Calibri"/>
                <a:cs typeface="Calibri"/>
              </a:rPr>
              <a:t>Lorem </a:t>
            </a:r>
            <a:r>
              <a:rPr lang="en-US" sz="2000" b="1" dirty="0" smtClean="0">
                <a:latin typeface="Calibri"/>
                <a:cs typeface="Calibri"/>
              </a:rPr>
              <a:t>Ipsum</a:t>
            </a:r>
            <a:endParaRPr lang="en-US" sz="2000" b="1" dirty="0">
              <a:latin typeface="Calibri"/>
              <a:cs typeface="Calibri"/>
            </a:endParaRPr>
          </a:p>
          <a:p>
            <a:pPr lvl="0" defTabSz="914400">
              <a:spcBef>
                <a:spcPts val="0"/>
              </a:spcBef>
              <a:buClr>
                <a:srgbClr val="E6E7E8"/>
              </a:buClr>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p>
          <a:p>
            <a:pPr marL="171450" lvl="0" indent="-171450" defTabSz="914400">
              <a:spcBef>
                <a:spcPts val="0"/>
              </a:spcBef>
              <a:buClr>
                <a:srgbClr val="E6E7E8"/>
              </a:buClr>
              <a:buFont typeface="Arial"/>
              <a:buChar char="•"/>
              <a:defRPr/>
            </a:pPr>
            <a:endParaRPr lang="en-US" dirty="0"/>
          </a:p>
          <a:p>
            <a:pPr lvl="0" defTabSz="914400">
              <a:spcBef>
                <a:spcPts val="0"/>
              </a:spcBef>
              <a:buClr>
                <a:srgbClr val="E6E7E8"/>
              </a:buClr>
              <a:defRPr/>
            </a:pPr>
            <a:r>
              <a:rPr lang="en-US" sz="2000" b="1" dirty="0">
                <a:latin typeface="Calibri"/>
                <a:cs typeface="Calibri"/>
              </a:rPr>
              <a:t>Lorem </a:t>
            </a:r>
            <a:r>
              <a:rPr lang="en-US" sz="2000" b="1" dirty="0" smtClean="0">
                <a:latin typeface="Calibri"/>
                <a:cs typeface="Calibri"/>
              </a:rPr>
              <a:t>Ipsum</a:t>
            </a:r>
            <a:endParaRPr lang="en-US" sz="2000" b="1" dirty="0">
              <a:latin typeface="Calibri"/>
              <a:cs typeface="Calibri"/>
            </a:endParaRPr>
          </a:p>
          <a:p>
            <a:pPr lvl="0" defTabSz="914400">
              <a:spcBef>
                <a:spcPts val="0"/>
              </a:spcBef>
              <a:buClr>
                <a:srgbClr val="E6E7E8"/>
              </a:buClr>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a:t>
            </a:r>
            <a:endParaRPr lang="en-US" sz="1200" dirty="0"/>
          </a:p>
        </p:txBody>
      </p:sp>
      <p:sp>
        <p:nvSpPr>
          <p:cNvPr id="4" name="Titre 3"/>
          <p:cNvSpPr>
            <a:spLocks noGrp="1"/>
          </p:cNvSpPr>
          <p:nvPr>
            <p:ph type="title"/>
          </p:nvPr>
        </p:nvSpPr>
        <p:spPr/>
        <p:txBody>
          <a:bodyPr/>
          <a:lstStyle/>
          <a:p>
            <a:r>
              <a:rPr lang="en-US" dirty="0" smtClean="0"/>
              <a:t>This is Your Title </a:t>
            </a:r>
            <a:r>
              <a:rPr lang="en-US" dirty="0"/>
              <a:t/>
            </a:r>
            <a:br>
              <a:rPr lang="en-US" dirty="0"/>
            </a:br>
            <a:r>
              <a:rPr lang="en-US" sz="2400" b="0" dirty="0">
                <a:latin typeface="Geogrotesque Sitel Light" charset="0"/>
              </a:rPr>
              <a:t>W</a:t>
            </a:r>
            <a:r>
              <a:rPr lang="en-US" sz="2400" b="0" dirty="0" smtClean="0">
                <a:latin typeface="Geogrotesque Sitel Light" charset="0"/>
                <a:ea typeface="Geogrotesque Sitel Light" charset="0"/>
                <a:cs typeface="Geogrotesque Sitel Light" charset="0"/>
              </a:rPr>
              <a:t>ith </a:t>
            </a:r>
            <a:r>
              <a:rPr lang="en-US" sz="2400" b="0" dirty="0">
                <a:latin typeface="Geogrotesque Sitel Light" charset="0"/>
                <a:ea typeface="Geogrotesque Sitel Light" charset="0"/>
                <a:cs typeface="Geogrotesque Sitel Light" charset="0"/>
              </a:rPr>
              <a:t>a </a:t>
            </a:r>
            <a:r>
              <a:rPr lang="en-US" sz="2400" b="0" dirty="0" smtClean="0">
                <a:latin typeface="Geogrotesque Sitel Light" charset="0"/>
                <a:ea typeface="Geogrotesque Sitel Light" charset="0"/>
                <a:cs typeface="Geogrotesque Sitel Light" charset="0"/>
              </a:rPr>
              <a:t>Subtitle</a:t>
            </a:r>
            <a:endParaRPr lang="en-US" dirty="0"/>
          </a:p>
        </p:txBody>
      </p:sp>
      <p:pic>
        <p:nvPicPr>
          <p:cNvPr id="3" name="Espace réservé pour une image  2"/>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l="46404" r="81" b="7983"/>
          <a:stretch/>
        </p:blipFill>
        <p:spPr/>
      </p:pic>
      <p:sp>
        <p:nvSpPr>
          <p:cNvPr id="19" name="Rectangle 18"/>
          <p:cNvSpPr/>
          <p:nvPr/>
        </p:nvSpPr>
        <p:spPr>
          <a:xfrm>
            <a:off x="5659241" y="0"/>
            <a:ext cx="6532759" cy="6317669"/>
          </a:xfrm>
          <a:prstGeom prst="rect">
            <a:avLst/>
          </a:prstGeom>
          <a:gradFill flip="none" rotWithShape="1">
            <a:gsLst>
              <a:gs pos="80000">
                <a:schemeClr val="bg1">
                  <a:alpha val="0"/>
                </a:schemeClr>
              </a:gs>
              <a:gs pos="35000">
                <a:srgbClr val="DD0079">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4189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ce réservé pour une image  15"/>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pic>
        <p:nvPicPr>
          <p:cNvPr id="20" name="Espace réservé pour une image  19"/>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a:stretch/>
        </p:blipFill>
        <p:spPr>
          <a:prstGeom prst="rect">
            <a:avLst/>
          </a:prstGeom>
        </p:spPr>
      </p:pic>
      <p:pic>
        <p:nvPicPr>
          <p:cNvPr id="21" name="Espace réservé pour une image  20"/>
          <p:cNvPicPr>
            <a:picLocks noGrp="1" noChangeAspect="1"/>
          </p:cNvPicPr>
          <p:nvPr>
            <p:ph type="pic" sz="quarter" idx="18"/>
          </p:nvPr>
        </p:nvPicPr>
        <p:blipFill rotWithShape="1">
          <a:blip r:embed="rId4" cstate="screen">
            <a:extLst>
              <a:ext uri="{28A0092B-C50C-407E-A947-70E740481C1C}">
                <a14:useLocalDpi xmlns:a14="http://schemas.microsoft.com/office/drawing/2010/main"/>
              </a:ext>
            </a:extLst>
          </a:blip>
          <a:srcRect/>
          <a:stretch/>
        </p:blipFill>
        <p:spPr>
          <a:prstGeom prst="rect">
            <a:avLst/>
          </a:prstGeom>
        </p:spPr>
      </p:pic>
      <p:pic>
        <p:nvPicPr>
          <p:cNvPr id="17" name="Espace réservé pour une image  16"/>
          <p:cNvPicPr>
            <a:picLocks noGrp="1" noChangeAspect="1"/>
          </p:cNvPicPr>
          <p:nvPr>
            <p:ph type="pic" sz="quarter" idx="19"/>
          </p:nvPr>
        </p:nvPicPr>
        <p:blipFill>
          <a:blip r:embed="rId5" cstate="screen">
            <a:extLst>
              <a:ext uri="{28A0092B-C50C-407E-A947-70E740481C1C}">
                <a14:useLocalDpi xmlns:a14="http://schemas.microsoft.com/office/drawing/2010/main"/>
              </a:ext>
            </a:extLst>
          </a:blip>
          <a:srcRect/>
          <a:stretch>
            <a:fillRect/>
          </a:stretch>
        </p:blipFill>
        <p:spPr>
          <a:prstGeom prst="rect">
            <a:avLst/>
          </a:prstGeom>
        </p:spPr>
      </p:pic>
      <p:sp>
        <p:nvSpPr>
          <p:cNvPr id="8" name="Titre 7"/>
          <p:cNvSpPr>
            <a:spLocks noGrp="1"/>
          </p:cNvSpPr>
          <p:nvPr>
            <p:ph type="title"/>
          </p:nvPr>
        </p:nvSpPr>
        <p:spPr/>
        <p:txBody>
          <a:bodyPr/>
          <a:lstStyle/>
          <a:p>
            <a:r>
              <a:rPr lang="en-US" dirty="0" smtClean="0"/>
              <a:t>This is Your Title </a:t>
            </a:r>
            <a:r>
              <a:rPr lang="en-US" dirty="0"/>
              <a:t/>
            </a:r>
            <a:br>
              <a:rPr lang="en-US" dirty="0"/>
            </a:br>
            <a:r>
              <a:rPr lang="en-US" sz="2400" b="0" dirty="0" smtClean="0">
                <a:latin typeface="Geogrotesque Sitel Light" charset="0"/>
              </a:rPr>
              <a:t>With a S</a:t>
            </a:r>
            <a:r>
              <a:rPr lang="en-US" sz="2400" b="0" dirty="0" smtClean="0">
                <a:latin typeface="Geogrotesque Sitel Light" charset="0"/>
                <a:ea typeface="Geogrotesque Sitel Light" charset="0"/>
                <a:cs typeface="Geogrotesque Sitel Light" charset="0"/>
              </a:rPr>
              <a:t>ubtitle</a:t>
            </a:r>
            <a:endParaRPr lang="en-US" b="0" dirty="0">
              <a:latin typeface="Geogrotesque Sitel Light" charset="0"/>
              <a:ea typeface="Geogrotesque Sitel Light" charset="0"/>
              <a:cs typeface="Geogrotesque Sitel Light" charset="0"/>
            </a:endParaRPr>
          </a:p>
        </p:txBody>
      </p:sp>
      <p:sp>
        <p:nvSpPr>
          <p:cNvPr id="9" name="Espace réservé du texte 8"/>
          <p:cNvSpPr>
            <a:spLocks noGrp="1"/>
          </p:cNvSpPr>
          <p:nvPr>
            <p:ph type="body" sz="quarter" idx="10"/>
          </p:nvPr>
        </p:nvSpPr>
        <p:spPr>
          <a:xfrm>
            <a:off x="6285869" y="4526420"/>
            <a:ext cx="4895732" cy="1255728"/>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a:t>
            </a:r>
          </a:p>
        </p:txBody>
      </p:sp>
      <p:pic>
        <p:nvPicPr>
          <p:cNvPr id="19" name="Espace réservé pour une image  18"/>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a:stretch/>
        </p:blipFill>
        <p:spPr>
          <a:prstGeom prst="rect">
            <a:avLst/>
          </a:prstGeom>
        </p:spPr>
      </p:pic>
      <p:pic>
        <p:nvPicPr>
          <p:cNvPr id="18" name="Espace réservé pour une image  17"/>
          <p:cNvPicPr>
            <a:picLocks noGrp="1" noChangeAspect="1"/>
          </p:cNvPicPr>
          <p:nvPr>
            <p:ph type="pic" sz="quarter" idx="20"/>
          </p:nvPr>
        </p:nvPicPr>
        <p:blipFill rotWithShape="1">
          <a:blip r:embed="rId7" cstate="screen">
            <a:extLst>
              <a:ext uri="{28A0092B-C50C-407E-A947-70E740481C1C}">
                <a14:useLocalDpi xmlns:a14="http://schemas.microsoft.com/office/drawing/2010/main"/>
              </a:ext>
            </a:extLst>
          </a:blip>
          <a:srcRect/>
          <a:stretch/>
        </p:blipFill>
        <p:spPr>
          <a:prstGeom prst="rect">
            <a:avLst/>
          </a:prstGeom>
        </p:spPr>
      </p:pic>
      <p:sp>
        <p:nvSpPr>
          <p:cNvPr id="11" name="Rectangle 10"/>
          <p:cNvSpPr/>
          <p:nvPr/>
        </p:nvSpPr>
        <p:spPr>
          <a:xfrm>
            <a:off x="0" y="0"/>
            <a:ext cx="12192000" cy="4211781"/>
          </a:xfrm>
          <a:prstGeom prst="rect">
            <a:avLst/>
          </a:prstGeom>
          <a:gradFill flip="none" rotWithShape="1">
            <a:gsLst>
              <a:gs pos="80000">
                <a:schemeClr val="bg1">
                  <a:alpha val="0"/>
                </a:schemeClr>
              </a:gs>
              <a:gs pos="35000">
                <a:srgbClr val="FF9712">
                  <a:alpha val="70000"/>
                </a:srgbClr>
              </a:gs>
              <a:gs pos="0">
                <a:srgbClr val="E31837"/>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671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pour une image  2"/>
          <p:cNvSpPr>
            <a:spLocks noGrp="1"/>
          </p:cNvSpPr>
          <p:nvPr>
            <p:ph type="pic" sz="quarter" idx="13"/>
          </p:nvPr>
        </p:nvSpPr>
        <p:spPr/>
      </p:sp>
      <p:sp>
        <p:nvSpPr>
          <p:cNvPr id="5" name="Espace réservé pour une image  4"/>
          <p:cNvSpPr>
            <a:spLocks noGrp="1"/>
          </p:cNvSpPr>
          <p:nvPr>
            <p:ph type="pic" sz="quarter" idx="17"/>
          </p:nvPr>
        </p:nvSpPr>
        <p:spPr/>
      </p:sp>
      <p:sp>
        <p:nvSpPr>
          <p:cNvPr id="6" name="Espace réservé pour une image  5"/>
          <p:cNvSpPr>
            <a:spLocks noGrp="1"/>
          </p:cNvSpPr>
          <p:nvPr>
            <p:ph type="pic" sz="quarter" idx="18"/>
          </p:nvPr>
        </p:nvSpPr>
        <p:spPr/>
      </p:sp>
      <p:sp>
        <p:nvSpPr>
          <p:cNvPr id="7" name="Espace réservé pour une image  6"/>
          <p:cNvSpPr>
            <a:spLocks noGrp="1"/>
          </p:cNvSpPr>
          <p:nvPr>
            <p:ph type="pic" sz="quarter" idx="19"/>
          </p:nvPr>
        </p:nvSpPr>
        <p:spPr/>
      </p:sp>
      <p:sp>
        <p:nvSpPr>
          <p:cNvPr id="8" name="Titre 7"/>
          <p:cNvSpPr>
            <a:spLocks noGrp="1"/>
          </p:cNvSpPr>
          <p:nvPr>
            <p:ph type="title"/>
          </p:nvPr>
        </p:nvSpPr>
        <p:spPr/>
        <p:txBody>
          <a:bodyPr/>
          <a:lstStyle/>
          <a:p>
            <a:r>
              <a:rPr lang="en-US" sz="4400" dirty="0"/>
              <a:t>Choose </a:t>
            </a:r>
            <a:r>
              <a:rPr lang="en-US" sz="4400" dirty="0" smtClean="0"/>
              <a:t>Your </a:t>
            </a:r>
            <a:r>
              <a:rPr lang="en-US" sz="4400" dirty="0"/>
              <a:t>G</a:t>
            </a:r>
            <a:r>
              <a:rPr lang="en-US" sz="4400" dirty="0" smtClean="0"/>
              <a:t>radient </a:t>
            </a:r>
            <a:r>
              <a:rPr lang="en-US" sz="4400" dirty="0"/>
              <a:t/>
            </a:r>
            <a:br>
              <a:rPr lang="en-US" sz="4400" dirty="0"/>
            </a:br>
            <a:r>
              <a:rPr lang="en-US" sz="2400" b="0" dirty="0">
                <a:latin typeface="Geogrotesque Sitel Light" pitchFamily="2" charset="0"/>
              </a:rPr>
              <a:t>and </a:t>
            </a:r>
            <a:r>
              <a:rPr lang="en-US" sz="2400" b="0" dirty="0" smtClean="0">
                <a:latin typeface="Geogrotesque Sitel Light" pitchFamily="2" charset="0"/>
              </a:rPr>
              <a:t>Place it on Top of the Image</a:t>
            </a:r>
            <a:endParaRPr lang="en-US" sz="2400" b="0" dirty="0">
              <a:latin typeface="Geogrotesque Sitel Light" pitchFamily="2" charset="0"/>
              <a:ea typeface="Geogrotesque Sitel Light" charset="0"/>
              <a:cs typeface="Geogrotesque Sitel Light" charset="0"/>
            </a:endParaRPr>
          </a:p>
        </p:txBody>
      </p:sp>
      <p:sp>
        <p:nvSpPr>
          <p:cNvPr id="4" name="Espace réservé pour une image  3"/>
          <p:cNvSpPr>
            <a:spLocks noGrp="1"/>
          </p:cNvSpPr>
          <p:nvPr>
            <p:ph type="pic" sz="quarter" idx="14"/>
          </p:nvPr>
        </p:nvSpPr>
        <p:spPr/>
      </p:sp>
      <p:sp>
        <p:nvSpPr>
          <p:cNvPr id="9" name="Espace réservé pour une image  8"/>
          <p:cNvSpPr>
            <a:spLocks noGrp="1"/>
          </p:cNvSpPr>
          <p:nvPr>
            <p:ph type="pic" sz="quarter" idx="20"/>
          </p:nvPr>
        </p:nvSpPr>
        <p:spPr/>
      </p:sp>
      <p:pic>
        <p:nvPicPr>
          <p:cNvPr id="26" name="Image 25">
            <a:extLst>
              <a:ext uri="{FF2B5EF4-FFF2-40B4-BE49-F238E27FC236}">
                <a16:creationId xmlns="" xmlns:a16="http://schemas.microsoft.com/office/drawing/2014/main" id="{A58434C2-90BF-9E4B-A780-A8673694EF9B}"/>
              </a:ext>
            </a:extLst>
          </p:cNvPr>
          <p:cNvPicPr>
            <a:picLocks noChangeAspect="1"/>
          </p:cNvPicPr>
          <p:nvPr/>
        </p:nvPicPr>
        <p:blipFill>
          <a:blip r:embed="rId2"/>
          <a:stretch>
            <a:fillRect/>
          </a:stretch>
        </p:blipFill>
        <p:spPr>
          <a:xfrm>
            <a:off x="0" y="0"/>
            <a:ext cx="12192000" cy="4210050"/>
          </a:xfrm>
          <a:prstGeom prst="rect">
            <a:avLst/>
          </a:prstGeom>
        </p:spPr>
      </p:pic>
      <p:sp>
        <p:nvSpPr>
          <p:cNvPr id="76" name="Espace réservé du texte 3">
            <a:extLst>
              <a:ext uri="{FF2B5EF4-FFF2-40B4-BE49-F238E27FC236}">
                <a16:creationId xmlns="" xmlns:a16="http://schemas.microsoft.com/office/drawing/2014/main" id="{E05BD313-2E2F-4A4F-BC27-FEC48E7809E6}"/>
              </a:ext>
            </a:extLst>
          </p:cNvPr>
          <p:cNvSpPr txBox="1">
            <a:spLocks/>
          </p:cNvSpPr>
          <p:nvPr/>
        </p:nvSpPr>
        <p:spPr>
          <a:xfrm>
            <a:off x="6320025" y="4464610"/>
            <a:ext cx="5220042" cy="286232"/>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lvl="0"/>
            <a:r>
              <a:rPr lang="en-US" sz="1400" b="0" dirty="0">
                <a:latin typeface="Calibri Light" charset="0"/>
                <a:ea typeface="Calibri Light" charset="0"/>
                <a:cs typeface="Calibri Light" charset="0"/>
              </a:rPr>
              <a:t>Please respect the opacity rules applied to the following shapes:</a:t>
            </a:r>
          </a:p>
        </p:txBody>
      </p:sp>
      <p:sp>
        <p:nvSpPr>
          <p:cNvPr id="77" name="Espace réservé du texte 3">
            <a:extLst>
              <a:ext uri="{FF2B5EF4-FFF2-40B4-BE49-F238E27FC236}">
                <a16:creationId xmlns="" xmlns:a16="http://schemas.microsoft.com/office/drawing/2014/main" id="{026373D2-D896-2040-A442-479F87CD9150}"/>
              </a:ext>
            </a:extLst>
          </p:cNvPr>
          <p:cNvSpPr txBox="1">
            <a:spLocks/>
          </p:cNvSpPr>
          <p:nvPr/>
        </p:nvSpPr>
        <p:spPr>
          <a:xfrm>
            <a:off x="6320025" y="4743799"/>
            <a:ext cx="5236975" cy="230832"/>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000" dirty="0"/>
              <a:t>Note: </a:t>
            </a:r>
            <a:r>
              <a:rPr lang="en-US" sz="1000" b="0" dirty="0">
                <a:latin typeface="Calibri Light" charset="0"/>
                <a:ea typeface="Calibri Light" charset="0"/>
                <a:cs typeface="Calibri Light" charset="0"/>
              </a:rPr>
              <a:t>you can take a shape above and adapt its size depending on the image </a:t>
            </a:r>
          </a:p>
        </p:txBody>
      </p:sp>
      <p:sp>
        <p:nvSpPr>
          <p:cNvPr id="79" name="Rectangle 78">
            <a:extLst>
              <a:ext uri="{FF2B5EF4-FFF2-40B4-BE49-F238E27FC236}">
                <a16:creationId xmlns="" xmlns:a16="http://schemas.microsoft.com/office/drawing/2014/main" id="{40B3547B-13FA-1C4F-B9B8-616D8FC6A389}"/>
              </a:ext>
            </a:extLst>
          </p:cNvPr>
          <p:cNvSpPr/>
          <p:nvPr/>
        </p:nvSpPr>
        <p:spPr>
          <a:xfrm>
            <a:off x="8107777" y="5071204"/>
            <a:ext cx="172330" cy="166742"/>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 xmlns:a16="http://schemas.microsoft.com/office/drawing/2014/main" id="{CCA68B98-AA25-3D45-B924-35B42E5865B7}"/>
              </a:ext>
            </a:extLst>
          </p:cNvPr>
          <p:cNvSpPr/>
          <p:nvPr/>
        </p:nvSpPr>
        <p:spPr>
          <a:xfrm>
            <a:off x="6979519" y="5071204"/>
            <a:ext cx="172330" cy="166742"/>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 xmlns:a16="http://schemas.microsoft.com/office/drawing/2014/main" id="{008C43F6-862C-C14C-ABA1-03EB980D8249}"/>
              </a:ext>
            </a:extLst>
          </p:cNvPr>
          <p:cNvSpPr/>
          <p:nvPr/>
        </p:nvSpPr>
        <p:spPr>
          <a:xfrm>
            <a:off x="7261583" y="5071204"/>
            <a:ext cx="172330" cy="166742"/>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 xmlns:a16="http://schemas.microsoft.com/office/drawing/2014/main" id="{9326D44A-E3B6-0E40-8987-963CE5933872}"/>
              </a:ext>
            </a:extLst>
          </p:cNvPr>
          <p:cNvSpPr/>
          <p:nvPr/>
        </p:nvSpPr>
        <p:spPr>
          <a:xfrm>
            <a:off x="7543648" y="5071204"/>
            <a:ext cx="172330" cy="166742"/>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 xmlns:a16="http://schemas.microsoft.com/office/drawing/2014/main" id="{FE00BF06-B9E8-E647-B10B-9C30268D529E}"/>
              </a:ext>
            </a:extLst>
          </p:cNvPr>
          <p:cNvSpPr/>
          <p:nvPr/>
        </p:nvSpPr>
        <p:spPr>
          <a:xfrm>
            <a:off x="7825713" y="5071204"/>
            <a:ext cx="172330" cy="166742"/>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 xmlns:a16="http://schemas.microsoft.com/office/drawing/2014/main" id="{60E5C757-B81D-394B-B8ED-6C77C913106D}"/>
              </a:ext>
            </a:extLst>
          </p:cNvPr>
          <p:cNvSpPr/>
          <p:nvPr/>
        </p:nvSpPr>
        <p:spPr>
          <a:xfrm>
            <a:off x="9236038" y="5071204"/>
            <a:ext cx="172330" cy="166742"/>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 xmlns:a16="http://schemas.microsoft.com/office/drawing/2014/main" id="{135F7F67-8890-F944-A92E-672A0F4F4B98}"/>
              </a:ext>
            </a:extLst>
          </p:cNvPr>
          <p:cNvSpPr/>
          <p:nvPr/>
        </p:nvSpPr>
        <p:spPr>
          <a:xfrm>
            <a:off x="8389843" y="5071204"/>
            <a:ext cx="172330" cy="166742"/>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 xmlns:a16="http://schemas.microsoft.com/office/drawing/2014/main" id="{D6834FD9-13B2-C249-888E-ABEEF0916F15}"/>
              </a:ext>
            </a:extLst>
          </p:cNvPr>
          <p:cNvSpPr/>
          <p:nvPr/>
        </p:nvSpPr>
        <p:spPr>
          <a:xfrm>
            <a:off x="8671907" y="5071204"/>
            <a:ext cx="172330" cy="166742"/>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 xmlns:a16="http://schemas.microsoft.com/office/drawing/2014/main" id="{0E28BF63-83EC-5541-921A-8B645C4EC354}"/>
              </a:ext>
            </a:extLst>
          </p:cNvPr>
          <p:cNvSpPr/>
          <p:nvPr/>
        </p:nvSpPr>
        <p:spPr>
          <a:xfrm>
            <a:off x="8953972" y="5071204"/>
            <a:ext cx="172330" cy="166742"/>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 xmlns:a16="http://schemas.microsoft.com/office/drawing/2014/main" id="{33072E84-296F-8249-BEFA-520BFADA2B20}"/>
              </a:ext>
            </a:extLst>
          </p:cNvPr>
          <p:cNvSpPr/>
          <p:nvPr/>
        </p:nvSpPr>
        <p:spPr>
          <a:xfrm>
            <a:off x="6415389" y="5071204"/>
            <a:ext cx="172330" cy="166742"/>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 xmlns:a16="http://schemas.microsoft.com/office/drawing/2014/main" id="{70FF04B3-86CE-E542-A110-65E779B0CEC6}"/>
              </a:ext>
            </a:extLst>
          </p:cNvPr>
          <p:cNvSpPr/>
          <p:nvPr/>
        </p:nvSpPr>
        <p:spPr>
          <a:xfrm>
            <a:off x="6697453" y="5071204"/>
            <a:ext cx="172330" cy="166742"/>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 xmlns:a16="http://schemas.microsoft.com/office/drawing/2014/main" id="{FB0459C0-11C4-4746-BF14-E48213E5373A}"/>
              </a:ext>
            </a:extLst>
          </p:cNvPr>
          <p:cNvSpPr/>
          <p:nvPr/>
        </p:nvSpPr>
        <p:spPr>
          <a:xfrm rot="10800000">
            <a:off x="8107777" y="5364151"/>
            <a:ext cx="172330" cy="166742"/>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 xmlns:a16="http://schemas.microsoft.com/office/drawing/2014/main" id="{3D4BBBD2-2BFA-2C45-8F19-E7E5A23D08EE}"/>
              </a:ext>
            </a:extLst>
          </p:cNvPr>
          <p:cNvSpPr/>
          <p:nvPr/>
        </p:nvSpPr>
        <p:spPr>
          <a:xfrm rot="10800000">
            <a:off x="6979519" y="5364151"/>
            <a:ext cx="172330" cy="166742"/>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 xmlns:a16="http://schemas.microsoft.com/office/drawing/2014/main" id="{EDC171F2-232F-E342-9088-B532CF1D7726}"/>
              </a:ext>
            </a:extLst>
          </p:cNvPr>
          <p:cNvSpPr/>
          <p:nvPr/>
        </p:nvSpPr>
        <p:spPr>
          <a:xfrm rot="10800000">
            <a:off x="7261583" y="5364151"/>
            <a:ext cx="172330" cy="166742"/>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 xmlns:a16="http://schemas.microsoft.com/office/drawing/2014/main" id="{311F0E92-325B-794C-B4BA-F6866143CFE2}"/>
              </a:ext>
            </a:extLst>
          </p:cNvPr>
          <p:cNvSpPr/>
          <p:nvPr/>
        </p:nvSpPr>
        <p:spPr>
          <a:xfrm rot="10800000">
            <a:off x="7543648" y="5364151"/>
            <a:ext cx="172330" cy="166742"/>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 xmlns:a16="http://schemas.microsoft.com/office/drawing/2014/main" id="{999A657A-F93E-8F43-BFD7-F6536F7C5441}"/>
              </a:ext>
            </a:extLst>
          </p:cNvPr>
          <p:cNvSpPr/>
          <p:nvPr/>
        </p:nvSpPr>
        <p:spPr>
          <a:xfrm rot="10800000">
            <a:off x="7825713" y="5364151"/>
            <a:ext cx="172330" cy="166742"/>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 xmlns:a16="http://schemas.microsoft.com/office/drawing/2014/main" id="{1C899C8F-42A5-894D-AE1D-2AD0F69C5ECF}"/>
              </a:ext>
            </a:extLst>
          </p:cNvPr>
          <p:cNvSpPr/>
          <p:nvPr/>
        </p:nvSpPr>
        <p:spPr>
          <a:xfrm rot="10800000">
            <a:off x="9236038" y="5364151"/>
            <a:ext cx="172330" cy="166742"/>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 xmlns:a16="http://schemas.microsoft.com/office/drawing/2014/main" id="{AE972CED-5DA3-8543-B4AD-6BCF76D95794}"/>
              </a:ext>
            </a:extLst>
          </p:cNvPr>
          <p:cNvSpPr/>
          <p:nvPr/>
        </p:nvSpPr>
        <p:spPr>
          <a:xfrm rot="10800000">
            <a:off x="8389843" y="5364151"/>
            <a:ext cx="172330" cy="166742"/>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 xmlns:a16="http://schemas.microsoft.com/office/drawing/2014/main" id="{920E4347-1259-FF4A-8141-D95FFB5F4D22}"/>
              </a:ext>
            </a:extLst>
          </p:cNvPr>
          <p:cNvSpPr/>
          <p:nvPr/>
        </p:nvSpPr>
        <p:spPr>
          <a:xfrm rot="10800000">
            <a:off x="8671907" y="5364151"/>
            <a:ext cx="172330" cy="166742"/>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 xmlns:a16="http://schemas.microsoft.com/office/drawing/2014/main" id="{AF557A80-B58C-E945-8372-EFEB81854306}"/>
              </a:ext>
            </a:extLst>
          </p:cNvPr>
          <p:cNvSpPr/>
          <p:nvPr/>
        </p:nvSpPr>
        <p:spPr>
          <a:xfrm rot="10800000">
            <a:off x="8953972" y="5364151"/>
            <a:ext cx="172330" cy="166742"/>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 xmlns:a16="http://schemas.microsoft.com/office/drawing/2014/main" id="{4F6CF0EE-5E03-A146-A93C-C2FA83CCDF60}"/>
              </a:ext>
            </a:extLst>
          </p:cNvPr>
          <p:cNvSpPr/>
          <p:nvPr/>
        </p:nvSpPr>
        <p:spPr>
          <a:xfrm rot="10800000">
            <a:off x="6415389" y="5364151"/>
            <a:ext cx="172330" cy="166742"/>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 xmlns:a16="http://schemas.microsoft.com/office/drawing/2014/main" id="{152653F9-10F2-3543-A3FF-62FA53CCCB30}"/>
              </a:ext>
            </a:extLst>
          </p:cNvPr>
          <p:cNvSpPr/>
          <p:nvPr/>
        </p:nvSpPr>
        <p:spPr>
          <a:xfrm rot="10800000">
            <a:off x="6697453" y="5364151"/>
            <a:ext cx="172330" cy="166742"/>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 xmlns:a16="http://schemas.microsoft.com/office/drawing/2014/main" id="{27989448-A795-CA4F-9542-BC77C2215642}"/>
              </a:ext>
            </a:extLst>
          </p:cNvPr>
          <p:cNvSpPr/>
          <p:nvPr/>
        </p:nvSpPr>
        <p:spPr>
          <a:xfrm rot="5400000">
            <a:off x="8107777" y="5661809"/>
            <a:ext cx="172330" cy="166742"/>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 xmlns:a16="http://schemas.microsoft.com/office/drawing/2014/main" id="{00AB8D89-DF12-7948-B14A-3AB5008FAE9B}"/>
              </a:ext>
            </a:extLst>
          </p:cNvPr>
          <p:cNvSpPr/>
          <p:nvPr/>
        </p:nvSpPr>
        <p:spPr>
          <a:xfrm rot="5400000">
            <a:off x="6979519" y="5661809"/>
            <a:ext cx="172330" cy="166742"/>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 xmlns:a16="http://schemas.microsoft.com/office/drawing/2014/main" id="{43005BC6-7CF8-C747-AE78-B0404B78F243}"/>
              </a:ext>
            </a:extLst>
          </p:cNvPr>
          <p:cNvSpPr/>
          <p:nvPr/>
        </p:nvSpPr>
        <p:spPr>
          <a:xfrm rot="5400000">
            <a:off x="7261583" y="5661809"/>
            <a:ext cx="172330" cy="166742"/>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 xmlns:a16="http://schemas.microsoft.com/office/drawing/2014/main" id="{A70895CC-F936-CE4C-8257-2FE5B2A36A96}"/>
              </a:ext>
            </a:extLst>
          </p:cNvPr>
          <p:cNvSpPr/>
          <p:nvPr/>
        </p:nvSpPr>
        <p:spPr>
          <a:xfrm rot="5400000">
            <a:off x="7543648" y="5661809"/>
            <a:ext cx="172330" cy="166742"/>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 xmlns:a16="http://schemas.microsoft.com/office/drawing/2014/main" id="{6ECA5EE4-5B52-A049-BADA-8A2BED1C56FF}"/>
              </a:ext>
            </a:extLst>
          </p:cNvPr>
          <p:cNvSpPr/>
          <p:nvPr/>
        </p:nvSpPr>
        <p:spPr>
          <a:xfrm rot="5400000">
            <a:off x="7825713" y="5661809"/>
            <a:ext cx="172330" cy="166742"/>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 xmlns:a16="http://schemas.microsoft.com/office/drawing/2014/main" id="{A8FC82F7-93C4-D94A-89E5-304B82FFAB44}"/>
              </a:ext>
            </a:extLst>
          </p:cNvPr>
          <p:cNvSpPr/>
          <p:nvPr/>
        </p:nvSpPr>
        <p:spPr>
          <a:xfrm rot="5400000">
            <a:off x="9236038" y="5661809"/>
            <a:ext cx="172330" cy="166742"/>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 xmlns:a16="http://schemas.microsoft.com/office/drawing/2014/main" id="{42ED1C7B-E9C4-2E42-81F5-1BC76952A450}"/>
              </a:ext>
            </a:extLst>
          </p:cNvPr>
          <p:cNvSpPr/>
          <p:nvPr/>
        </p:nvSpPr>
        <p:spPr>
          <a:xfrm rot="5400000">
            <a:off x="8389843" y="5661809"/>
            <a:ext cx="172330" cy="166742"/>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 xmlns:a16="http://schemas.microsoft.com/office/drawing/2014/main" id="{A632AF88-784F-8443-8B24-0C23DF3FCCF4}"/>
              </a:ext>
            </a:extLst>
          </p:cNvPr>
          <p:cNvSpPr/>
          <p:nvPr/>
        </p:nvSpPr>
        <p:spPr>
          <a:xfrm rot="5400000">
            <a:off x="8671907" y="5661809"/>
            <a:ext cx="172330" cy="166742"/>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 xmlns:a16="http://schemas.microsoft.com/office/drawing/2014/main" id="{8D9A8484-F53D-BF40-9635-B6F79EB8DFDC}"/>
              </a:ext>
            </a:extLst>
          </p:cNvPr>
          <p:cNvSpPr/>
          <p:nvPr/>
        </p:nvSpPr>
        <p:spPr>
          <a:xfrm rot="5400000">
            <a:off x="8953972" y="5661809"/>
            <a:ext cx="172330" cy="166742"/>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 xmlns:a16="http://schemas.microsoft.com/office/drawing/2014/main" id="{B6F6319B-6F6F-5941-B156-A22CACAE2C16}"/>
              </a:ext>
            </a:extLst>
          </p:cNvPr>
          <p:cNvSpPr/>
          <p:nvPr/>
        </p:nvSpPr>
        <p:spPr>
          <a:xfrm rot="5400000">
            <a:off x="6415389" y="5661809"/>
            <a:ext cx="172330" cy="166742"/>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 xmlns:a16="http://schemas.microsoft.com/office/drawing/2014/main" id="{5110C32A-B749-FF45-A8BF-A407DEAB2E69}"/>
              </a:ext>
            </a:extLst>
          </p:cNvPr>
          <p:cNvSpPr/>
          <p:nvPr/>
        </p:nvSpPr>
        <p:spPr>
          <a:xfrm rot="5400000">
            <a:off x="6697454" y="5661809"/>
            <a:ext cx="172330" cy="166742"/>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 xmlns:a16="http://schemas.microsoft.com/office/drawing/2014/main" id="{4804435F-00C7-F047-AFC7-79CFD8015A1D}"/>
              </a:ext>
            </a:extLst>
          </p:cNvPr>
          <p:cNvSpPr/>
          <p:nvPr/>
        </p:nvSpPr>
        <p:spPr>
          <a:xfrm rot="16200000">
            <a:off x="8107777" y="5940823"/>
            <a:ext cx="172330" cy="166742"/>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 xmlns:a16="http://schemas.microsoft.com/office/drawing/2014/main" id="{5CCBB91A-EA28-BE46-97DA-EBAF5A9592B9}"/>
              </a:ext>
            </a:extLst>
          </p:cNvPr>
          <p:cNvSpPr/>
          <p:nvPr/>
        </p:nvSpPr>
        <p:spPr>
          <a:xfrm rot="16200000">
            <a:off x="6979519" y="5940823"/>
            <a:ext cx="172330" cy="166742"/>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 xmlns:a16="http://schemas.microsoft.com/office/drawing/2014/main" id="{F3C992D4-89C4-1A45-8BEE-D8D5B9E419E5}"/>
              </a:ext>
            </a:extLst>
          </p:cNvPr>
          <p:cNvSpPr/>
          <p:nvPr/>
        </p:nvSpPr>
        <p:spPr>
          <a:xfrm rot="16200000">
            <a:off x="7261583" y="5940823"/>
            <a:ext cx="172330" cy="166742"/>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 xmlns:a16="http://schemas.microsoft.com/office/drawing/2014/main" id="{6BC69066-EF02-AD4D-AD3A-885AAEDCEB8E}"/>
              </a:ext>
            </a:extLst>
          </p:cNvPr>
          <p:cNvSpPr/>
          <p:nvPr/>
        </p:nvSpPr>
        <p:spPr>
          <a:xfrm rot="16200000">
            <a:off x="7543648" y="5940823"/>
            <a:ext cx="172330" cy="166742"/>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 xmlns:a16="http://schemas.microsoft.com/office/drawing/2014/main" id="{2DF370F7-3550-B344-9108-219B587A3402}"/>
              </a:ext>
            </a:extLst>
          </p:cNvPr>
          <p:cNvSpPr/>
          <p:nvPr/>
        </p:nvSpPr>
        <p:spPr>
          <a:xfrm rot="16200000">
            <a:off x="7825713" y="5940823"/>
            <a:ext cx="172330" cy="166742"/>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 xmlns:a16="http://schemas.microsoft.com/office/drawing/2014/main" id="{E3A2CB42-567F-3342-9AF1-7844F48D4E80}"/>
              </a:ext>
            </a:extLst>
          </p:cNvPr>
          <p:cNvSpPr/>
          <p:nvPr/>
        </p:nvSpPr>
        <p:spPr>
          <a:xfrm rot="16200000">
            <a:off x="9236038" y="5940823"/>
            <a:ext cx="172330" cy="166742"/>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 xmlns:a16="http://schemas.microsoft.com/office/drawing/2014/main" id="{06B399CA-9A7A-3E4D-B315-45E082E939E9}"/>
              </a:ext>
            </a:extLst>
          </p:cNvPr>
          <p:cNvSpPr/>
          <p:nvPr/>
        </p:nvSpPr>
        <p:spPr>
          <a:xfrm rot="16200000">
            <a:off x="8389843" y="5940823"/>
            <a:ext cx="172330" cy="166742"/>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 xmlns:a16="http://schemas.microsoft.com/office/drawing/2014/main" id="{A9DDC39B-C907-6F40-9725-D436E5178ED6}"/>
              </a:ext>
            </a:extLst>
          </p:cNvPr>
          <p:cNvSpPr/>
          <p:nvPr/>
        </p:nvSpPr>
        <p:spPr>
          <a:xfrm rot="16200000">
            <a:off x="8671907" y="5940823"/>
            <a:ext cx="172330" cy="166742"/>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 xmlns:a16="http://schemas.microsoft.com/office/drawing/2014/main" id="{9A825049-BB04-454B-96F5-F5080843FEFC}"/>
              </a:ext>
            </a:extLst>
          </p:cNvPr>
          <p:cNvSpPr/>
          <p:nvPr/>
        </p:nvSpPr>
        <p:spPr>
          <a:xfrm rot="16200000">
            <a:off x="8953972" y="5940823"/>
            <a:ext cx="172330" cy="166742"/>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 xmlns:a16="http://schemas.microsoft.com/office/drawing/2014/main" id="{4D979F42-AB88-A94D-A465-720E40DC581D}"/>
              </a:ext>
            </a:extLst>
          </p:cNvPr>
          <p:cNvSpPr/>
          <p:nvPr/>
        </p:nvSpPr>
        <p:spPr>
          <a:xfrm rot="16200000">
            <a:off x="6415389" y="5940823"/>
            <a:ext cx="172330" cy="166742"/>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 xmlns:a16="http://schemas.microsoft.com/office/drawing/2014/main" id="{B1C1F8BF-C13A-DD4A-9962-76D18F4642FE}"/>
              </a:ext>
            </a:extLst>
          </p:cNvPr>
          <p:cNvSpPr/>
          <p:nvPr/>
        </p:nvSpPr>
        <p:spPr>
          <a:xfrm rot="16200000">
            <a:off x="6697454" y="5940823"/>
            <a:ext cx="172330" cy="166742"/>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 xmlns:a16="http://schemas.microsoft.com/office/drawing/2014/main" id="{008C43F6-862C-C14C-ABA1-03EB980D8249}"/>
              </a:ext>
            </a:extLst>
          </p:cNvPr>
          <p:cNvSpPr/>
          <p:nvPr/>
        </p:nvSpPr>
        <p:spPr>
          <a:xfrm>
            <a:off x="2" y="0"/>
            <a:ext cx="12191998" cy="4210050"/>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5411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25">
            <a:extLst>
              <a:ext uri="{FF2B5EF4-FFF2-40B4-BE49-F238E27FC236}">
                <a16:creationId xmlns="" xmlns:a16="http://schemas.microsoft.com/office/drawing/2014/main" id="{A58434C2-90BF-9E4B-A780-A8673694EF9B}"/>
              </a:ext>
            </a:extLst>
          </p:cNvPr>
          <p:cNvPicPr>
            <a:picLocks noChangeAspect="1"/>
          </p:cNvPicPr>
          <p:nvPr/>
        </p:nvPicPr>
        <p:blipFill>
          <a:blip r:embed="rId2"/>
          <a:stretch>
            <a:fillRect/>
          </a:stretch>
        </p:blipFill>
        <p:spPr>
          <a:xfrm>
            <a:off x="0" y="0"/>
            <a:ext cx="12192000" cy="4210050"/>
          </a:xfrm>
          <a:prstGeom prst="rect">
            <a:avLst/>
          </a:prstGeom>
        </p:spPr>
      </p:pic>
      <p:sp>
        <p:nvSpPr>
          <p:cNvPr id="7" name="Rectangle 6">
            <a:extLst>
              <a:ext uri="{FF2B5EF4-FFF2-40B4-BE49-F238E27FC236}">
                <a16:creationId xmlns="" xmlns:a16="http://schemas.microsoft.com/office/drawing/2014/main" id="{04B84110-5A3D-D446-BF0A-FCB35A50D3EA}"/>
              </a:ext>
            </a:extLst>
          </p:cNvPr>
          <p:cNvSpPr/>
          <p:nvPr/>
        </p:nvSpPr>
        <p:spPr>
          <a:xfrm>
            <a:off x="0" y="0"/>
            <a:ext cx="12191999" cy="4208318"/>
          </a:xfrm>
          <a:prstGeom prst="rect">
            <a:avLst/>
          </a:prstGeom>
          <a:gradFill flip="none" rotWithShape="1">
            <a:gsLst>
              <a:gs pos="80000">
                <a:schemeClr val="bg1">
                  <a:alpha val="0"/>
                </a:schemeClr>
              </a:gs>
              <a:gs pos="35000">
                <a:schemeClr val="accent6">
                  <a:alpha val="75000"/>
                </a:schemeClr>
              </a:gs>
              <a:gs pos="0">
                <a:srgbClr val="00B0F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re 7">
            <a:extLst>
              <a:ext uri="{FF2B5EF4-FFF2-40B4-BE49-F238E27FC236}">
                <a16:creationId xmlns="" xmlns:a16="http://schemas.microsoft.com/office/drawing/2014/main" id="{5F436E84-62CA-2047-ACAE-D9A721414D58}"/>
              </a:ext>
            </a:extLst>
          </p:cNvPr>
          <p:cNvSpPr>
            <a:spLocks noGrp="1"/>
          </p:cNvSpPr>
          <p:nvPr>
            <p:ph type="title"/>
          </p:nvPr>
        </p:nvSpPr>
        <p:spPr>
          <a:xfrm>
            <a:off x="539522" y="4526420"/>
            <a:ext cx="5551232" cy="1151675"/>
          </a:xfrm>
        </p:spPr>
        <p:txBody>
          <a:bodyPr/>
          <a:lstStyle/>
          <a:p>
            <a:r>
              <a:rPr lang="en-US" sz="4400" dirty="0"/>
              <a:t>Choose Your Gradient </a:t>
            </a:r>
            <a:br>
              <a:rPr lang="en-US" sz="4400" dirty="0"/>
            </a:br>
            <a:r>
              <a:rPr lang="en-US" sz="2400" b="0" dirty="0">
                <a:latin typeface="Geogrotesque Sitel Light" pitchFamily="2" charset="0"/>
              </a:rPr>
              <a:t>and Place it on Top of the Image</a:t>
            </a:r>
            <a:endParaRPr lang="en-US" sz="2400" b="0" dirty="0">
              <a:latin typeface="Geogrotesque Sitel Light" pitchFamily="2" charset="0"/>
              <a:ea typeface="Geogrotesque Sitel Light" charset="0"/>
              <a:cs typeface="Geogrotesque Sitel Light" charset="0"/>
            </a:endParaRPr>
          </a:p>
        </p:txBody>
      </p:sp>
      <p:sp>
        <p:nvSpPr>
          <p:cNvPr id="59" name="Espace réservé du texte 3">
            <a:extLst>
              <a:ext uri="{FF2B5EF4-FFF2-40B4-BE49-F238E27FC236}">
                <a16:creationId xmlns="" xmlns:a16="http://schemas.microsoft.com/office/drawing/2014/main" id="{4AAB3D3C-94B9-7C4B-8911-5529CFD0ECA4}"/>
              </a:ext>
            </a:extLst>
          </p:cNvPr>
          <p:cNvSpPr txBox="1">
            <a:spLocks/>
          </p:cNvSpPr>
          <p:nvPr/>
        </p:nvSpPr>
        <p:spPr>
          <a:xfrm>
            <a:off x="6320025" y="4464610"/>
            <a:ext cx="5220042" cy="286232"/>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lvl="0"/>
            <a:r>
              <a:rPr lang="en-US" sz="1400" b="0" dirty="0">
                <a:latin typeface="Calibri Light" charset="0"/>
                <a:ea typeface="Calibri Light" charset="0"/>
                <a:cs typeface="Calibri Light" charset="0"/>
              </a:rPr>
              <a:t>Please respect the opacity rules applied to the following shapes:</a:t>
            </a:r>
          </a:p>
        </p:txBody>
      </p:sp>
      <p:sp>
        <p:nvSpPr>
          <p:cNvPr id="60" name="Espace réservé du texte 3">
            <a:extLst>
              <a:ext uri="{FF2B5EF4-FFF2-40B4-BE49-F238E27FC236}">
                <a16:creationId xmlns="" xmlns:a16="http://schemas.microsoft.com/office/drawing/2014/main" id="{7B679E76-C4D7-D145-BC08-FA57D8BDB9C7}"/>
              </a:ext>
            </a:extLst>
          </p:cNvPr>
          <p:cNvSpPr txBox="1">
            <a:spLocks/>
          </p:cNvSpPr>
          <p:nvPr/>
        </p:nvSpPr>
        <p:spPr>
          <a:xfrm>
            <a:off x="6320025" y="4743799"/>
            <a:ext cx="5236975" cy="230832"/>
          </a:xfrm>
          <a:prstGeom prst="rect">
            <a:avLst/>
          </a:prstGeom>
        </p:spPr>
        <p:txBody>
          <a:bodyPr vert="horz" wrap="square">
            <a:spAutoFit/>
          </a:bodyPr>
          <a:lstStyle>
            <a:lvl1pPr marL="0" indent="0" algn="l" defTabSz="1219170" rtl="0" eaLnBrk="1" latinLnBrk="0" hangingPunct="1">
              <a:lnSpc>
                <a:spcPct val="90000"/>
              </a:lnSpc>
              <a:spcBef>
                <a:spcPts val="1333"/>
              </a:spcBef>
              <a:buFont typeface="Arial" panose="020B0604020202020204" pitchFamily="34" charset="0"/>
              <a:buNone/>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en-US" sz="1000" dirty="0"/>
              <a:t>Note: </a:t>
            </a:r>
            <a:r>
              <a:rPr lang="en-US" sz="1000" b="0" dirty="0">
                <a:latin typeface="Calibri Light" charset="0"/>
                <a:ea typeface="Calibri Light" charset="0"/>
                <a:cs typeface="Calibri Light" charset="0"/>
              </a:rPr>
              <a:t>you can take a shape above and adapt its size depending on the image </a:t>
            </a:r>
          </a:p>
        </p:txBody>
      </p:sp>
      <p:sp>
        <p:nvSpPr>
          <p:cNvPr id="62" name="Rectangle 61">
            <a:extLst>
              <a:ext uri="{FF2B5EF4-FFF2-40B4-BE49-F238E27FC236}">
                <a16:creationId xmlns="" xmlns:a16="http://schemas.microsoft.com/office/drawing/2014/main" id="{3E08522F-63F7-2744-8308-AF1A33CD95E7}"/>
              </a:ext>
            </a:extLst>
          </p:cNvPr>
          <p:cNvSpPr/>
          <p:nvPr/>
        </p:nvSpPr>
        <p:spPr>
          <a:xfrm>
            <a:off x="8107777" y="5071204"/>
            <a:ext cx="172330" cy="166742"/>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 xmlns:a16="http://schemas.microsoft.com/office/drawing/2014/main" id="{08B94728-A1A8-6640-BA5D-0523EFFF01F7}"/>
              </a:ext>
            </a:extLst>
          </p:cNvPr>
          <p:cNvSpPr/>
          <p:nvPr/>
        </p:nvSpPr>
        <p:spPr>
          <a:xfrm>
            <a:off x="6979519" y="5071204"/>
            <a:ext cx="172330" cy="166742"/>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 xmlns:a16="http://schemas.microsoft.com/office/drawing/2014/main" id="{D473C3B3-131E-084B-807D-36E98CD79BB2}"/>
              </a:ext>
            </a:extLst>
          </p:cNvPr>
          <p:cNvSpPr/>
          <p:nvPr/>
        </p:nvSpPr>
        <p:spPr>
          <a:xfrm>
            <a:off x="7261583" y="5071204"/>
            <a:ext cx="172330" cy="166742"/>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 xmlns:a16="http://schemas.microsoft.com/office/drawing/2014/main" id="{93A5E069-BDF3-184B-9327-54F747E8F5D7}"/>
              </a:ext>
            </a:extLst>
          </p:cNvPr>
          <p:cNvSpPr/>
          <p:nvPr/>
        </p:nvSpPr>
        <p:spPr>
          <a:xfrm>
            <a:off x="7543648" y="5071204"/>
            <a:ext cx="172330" cy="166742"/>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 xmlns:a16="http://schemas.microsoft.com/office/drawing/2014/main" id="{40A4CE19-3FCE-9F4A-9806-D07A5A3C7927}"/>
              </a:ext>
            </a:extLst>
          </p:cNvPr>
          <p:cNvSpPr/>
          <p:nvPr/>
        </p:nvSpPr>
        <p:spPr>
          <a:xfrm>
            <a:off x="7825713" y="5071204"/>
            <a:ext cx="172330" cy="166742"/>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 xmlns:a16="http://schemas.microsoft.com/office/drawing/2014/main" id="{18A42707-9D5C-CF46-98F7-E42B21FEA00F}"/>
              </a:ext>
            </a:extLst>
          </p:cNvPr>
          <p:cNvSpPr/>
          <p:nvPr/>
        </p:nvSpPr>
        <p:spPr>
          <a:xfrm>
            <a:off x="9236038" y="5071204"/>
            <a:ext cx="172330" cy="166742"/>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 xmlns:a16="http://schemas.microsoft.com/office/drawing/2014/main" id="{BF1530A0-C564-4D47-83D6-1F72A0FB973C}"/>
              </a:ext>
            </a:extLst>
          </p:cNvPr>
          <p:cNvSpPr/>
          <p:nvPr/>
        </p:nvSpPr>
        <p:spPr>
          <a:xfrm>
            <a:off x="8389843" y="5071204"/>
            <a:ext cx="172330" cy="166742"/>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 xmlns:a16="http://schemas.microsoft.com/office/drawing/2014/main" id="{F2F49EFC-C554-C944-AF73-980A9C8749ED}"/>
              </a:ext>
            </a:extLst>
          </p:cNvPr>
          <p:cNvSpPr/>
          <p:nvPr/>
        </p:nvSpPr>
        <p:spPr>
          <a:xfrm>
            <a:off x="8671907" y="5071204"/>
            <a:ext cx="172330" cy="166742"/>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 xmlns:a16="http://schemas.microsoft.com/office/drawing/2014/main" id="{458B536A-6FCE-0941-B6CC-6005609B1BB1}"/>
              </a:ext>
            </a:extLst>
          </p:cNvPr>
          <p:cNvSpPr/>
          <p:nvPr/>
        </p:nvSpPr>
        <p:spPr>
          <a:xfrm>
            <a:off x="8953972" y="5071204"/>
            <a:ext cx="172330" cy="166742"/>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 xmlns:a16="http://schemas.microsoft.com/office/drawing/2014/main" id="{1B69C386-F3DB-254B-8BFE-D2D592AB759E}"/>
              </a:ext>
            </a:extLst>
          </p:cNvPr>
          <p:cNvSpPr/>
          <p:nvPr/>
        </p:nvSpPr>
        <p:spPr>
          <a:xfrm>
            <a:off x="6415389" y="5071204"/>
            <a:ext cx="172330" cy="166742"/>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 xmlns:a16="http://schemas.microsoft.com/office/drawing/2014/main" id="{BC606E1D-7006-EF46-ABAE-6A9C5370AC92}"/>
              </a:ext>
            </a:extLst>
          </p:cNvPr>
          <p:cNvSpPr/>
          <p:nvPr/>
        </p:nvSpPr>
        <p:spPr>
          <a:xfrm>
            <a:off x="6697453" y="5071204"/>
            <a:ext cx="172330" cy="166742"/>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 xmlns:a16="http://schemas.microsoft.com/office/drawing/2014/main" id="{F7562FB7-049D-9148-89F9-768A7ED19F20}"/>
              </a:ext>
            </a:extLst>
          </p:cNvPr>
          <p:cNvSpPr/>
          <p:nvPr/>
        </p:nvSpPr>
        <p:spPr>
          <a:xfrm rot="10800000">
            <a:off x="8107777" y="5364151"/>
            <a:ext cx="172330" cy="166742"/>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 xmlns:a16="http://schemas.microsoft.com/office/drawing/2014/main" id="{5868388B-2C1B-E34D-BF7F-4AB59FD004FA}"/>
              </a:ext>
            </a:extLst>
          </p:cNvPr>
          <p:cNvSpPr/>
          <p:nvPr/>
        </p:nvSpPr>
        <p:spPr>
          <a:xfrm rot="10800000">
            <a:off x="6979519" y="5364151"/>
            <a:ext cx="172330" cy="166742"/>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 xmlns:a16="http://schemas.microsoft.com/office/drawing/2014/main" id="{B5ABA388-2AFF-3E42-9117-AAF75B5EFDCA}"/>
              </a:ext>
            </a:extLst>
          </p:cNvPr>
          <p:cNvSpPr/>
          <p:nvPr/>
        </p:nvSpPr>
        <p:spPr>
          <a:xfrm rot="10800000">
            <a:off x="7261583" y="5364151"/>
            <a:ext cx="172330" cy="166742"/>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 xmlns:a16="http://schemas.microsoft.com/office/drawing/2014/main" id="{D8E9070F-7C8C-8C4F-92AE-A2A8FB2658C6}"/>
              </a:ext>
            </a:extLst>
          </p:cNvPr>
          <p:cNvSpPr/>
          <p:nvPr/>
        </p:nvSpPr>
        <p:spPr>
          <a:xfrm rot="10800000">
            <a:off x="7543648" y="5364151"/>
            <a:ext cx="172330" cy="166742"/>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 xmlns:a16="http://schemas.microsoft.com/office/drawing/2014/main" id="{E49213BA-0C95-BE42-B5A0-BF9C78C82CA9}"/>
              </a:ext>
            </a:extLst>
          </p:cNvPr>
          <p:cNvSpPr/>
          <p:nvPr/>
        </p:nvSpPr>
        <p:spPr>
          <a:xfrm rot="10800000">
            <a:off x="7825713" y="5364151"/>
            <a:ext cx="172330" cy="166742"/>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 xmlns:a16="http://schemas.microsoft.com/office/drawing/2014/main" id="{9B5C0718-9B0C-6244-8BE7-A85923FAFD26}"/>
              </a:ext>
            </a:extLst>
          </p:cNvPr>
          <p:cNvSpPr/>
          <p:nvPr/>
        </p:nvSpPr>
        <p:spPr>
          <a:xfrm rot="10800000">
            <a:off x="9236038" y="5364151"/>
            <a:ext cx="172330" cy="166742"/>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 xmlns:a16="http://schemas.microsoft.com/office/drawing/2014/main" id="{9753D710-9C18-5543-B38D-B8382A6900DC}"/>
              </a:ext>
            </a:extLst>
          </p:cNvPr>
          <p:cNvSpPr/>
          <p:nvPr/>
        </p:nvSpPr>
        <p:spPr>
          <a:xfrm rot="10800000">
            <a:off x="8389843" y="5364151"/>
            <a:ext cx="172330" cy="166742"/>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 xmlns:a16="http://schemas.microsoft.com/office/drawing/2014/main" id="{405CC9FC-853C-644E-B970-3A25FC9B7F92}"/>
              </a:ext>
            </a:extLst>
          </p:cNvPr>
          <p:cNvSpPr/>
          <p:nvPr/>
        </p:nvSpPr>
        <p:spPr>
          <a:xfrm rot="10800000">
            <a:off x="8671907" y="5364151"/>
            <a:ext cx="172330" cy="166742"/>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 xmlns:a16="http://schemas.microsoft.com/office/drawing/2014/main" id="{0274B212-D124-1348-8559-ADC27FD93EAB}"/>
              </a:ext>
            </a:extLst>
          </p:cNvPr>
          <p:cNvSpPr/>
          <p:nvPr/>
        </p:nvSpPr>
        <p:spPr>
          <a:xfrm rot="10800000">
            <a:off x="8953972" y="5364151"/>
            <a:ext cx="172330" cy="166742"/>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 xmlns:a16="http://schemas.microsoft.com/office/drawing/2014/main" id="{65245D14-B268-F247-BCE9-E8C8F138F52E}"/>
              </a:ext>
            </a:extLst>
          </p:cNvPr>
          <p:cNvSpPr/>
          <p:nvPr/>
        </p:nvSpPr>
        <p:spPr>
          <a:xfrm rot="10800000">
            <a:off x="6415389" y="5364151"/>
            <a:ext cx="172330" cy="166742"/>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 xmlns:a16="http://schemas.microsoft.com/office/drawing/2014/main" id="{C89CF587-83AD-4A42-B27A-FDFF9E3A179F}"/>
              </a:ext>
            </a:extLst>
          </p:cNvPr>
          <p:cNvSpPr/>
          <p:nvPr/>
        </p:nvSpPr>
        <p:spPr>
          <a:xfrm rot="10800000">
            <a:off x="6697453" y="5364151"/>
            <a:ext cx="172330" cy="166742"/>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 xmlns:a16="http://schemas.microsoft.com/office/drawing/2014/main" id="{465F78D2-6119-6D46-B78D-1D8027FF2D06}"/>
              </a:ext>
            </a:extLst>
          </p:cNvPr>
          <p:cNvSpPr/>
          <p:nvPr/>
        </p:nvSpPr>
        <p:spPr>
          <a:xfrm rot="5400000">
            <a:off x="8107777" y="5661809"/>
            <a:ext cx="172330" cy="166742"/>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 xmlns:a16="http://schemas.microsoft.com/office/drawing/2014/main" id="{19AFA604-67B4-F14A-B902-8D1BA6B5EC3A}"/>
              </a:ext>
            </a:extLst>
          </p:cNvPr>
          <p:cNvSpPr/>
          <p:nvPr/>
        </p:nvSpPr>
        <p:spPr>
          <a:xfrm rot="5400000">
            <a:off x="6979519" y="5661809"/>
            <a:ext cx="172330" cy="166742"/>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 xmlns:a16="http://schemas.microsoft.com/office/drawing/2014/main" id="{F53BB903-A129-E440-8C50-D251EF22DF7B}"/>
              </a:ext>
            </a:extLst>
          </p:cNvPr>
          <p:cNvSpPr/>
          <p:nvPr/>
        </p:nvSpPr>
        <p:spPr>
          <a:xfrm rot="5400000">
            <a:off x="7261583" y="5661809"/>
            <a:ext cx="172330" cy="166742"/>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 xmlns:a16="http://schemas.microsoft.com/office/drawing/2014/main" id="{B435105F-49E8-C645-AC9B-733796CF5F13}"/>
              </a:ext>
            </a:extLst>
          </p:cNvPr>
          <p:cNvSpPr/>
          <p:nvPr/>
        </p:nvSpPr>
        <p:spPr>
          <a:xfrm rot="5400000">
            <a:off x="7543648" y="5661809"/>
            <a:ext cx="172330" cy="166742"/>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 xmlns:a16="http://schemas.microsoft.com/office/drawing/2014/main" id="{8536C29B-C7DF-7148-B2A9-A484E1AB35F8}"/>
              </a:ext>
            </a:extLst>
          </p:cNvPr>
          <p:cNvSpPr/>
          <p:nvPr/>
        </p:nvSpPr>
        <p:spPr>
          <a:xfrm rot="5400000">
            <a:off x="7825713" y="5661809"/>
            <a:ext cx="172330" cy="166742"/>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 xmlns:a16="http://schemas.microsoft.com/office/drawing/2014/main" id="{B9AA253C-B26F-B240-AF29-4DDAD30FD5E3}"/>
              </a:ext>
            </a:extLst>
          </p:cNvPr>
          <p:cNvSpPr/>
          <p:nvPr/>
        </p:nvSpPr>
        <p:spPr>
          <a:xfrm rot="5400000">
            <a:off x="9236038" y="5661809"/>
            <a:ext cx="172330" cy="166742"/>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 xmlns:a16="http://schemas.microsoft.com/office/drawing/2014/main" id="{4809F5A4-93D3-F447-9902-855F5C7A00CE}"/>
              </a:ext>
            </a:extLst>
          </p:cNvPr>
          <p:cNvSpPr/>
          <p:nvPr/>
        </p:nvSpPr>
        <p:spPr>
          <a:xfrm rot="5400000">
            <a:off x="8389843" y="5661809"/>
            <a:ext cx="172330" cy="166742"/>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 xmlns:a16="http://schemas.microsoft.com/office/drawing/2014/main" id="{30670540-F0CE-374E-A28C-BCFEDA3CAEE7}"/>
              </a:ext>
            </a:extLst>
          </p:cNvPr>
          <p:cNvSpPr/>
          <p:nvPr/>
        </p:nvSpPr>
        <p:spPr>
          <a:xfrm rot="5400000">
            <a:off x="8671907" y="5661809"/>
            <a:ext cx="172330" cy="166742"/>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 xmlns:a16="http://schemas.microsoft.com/office/drawing/2014/main" id="{E8FDD946-62F9-D242-8217-1D06ACB20407}"/>
              </a:ext>
            </a:extLst>
          </p:cNvPr>
          <p:cNvSpPr/>
          <p:nvPr/>
        </p:nvSpPr>
        <p:spPr>
          <a:xfrm rot="5400000">
            <a:off x="8953972" y="5661809"/>
            <a:ext cx="172330" cy="166742"/>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 xmlns:a16="http://schemas.microsoft.com/office/drawing/2014/main" id="{FD1BAB30-46BB-904B-8F97-C32C0F175DA2}"/>
              </a:ext>
            </a:extLst>
          </p:cNvPr>
          <p:cNvSpPr/>
          <p:nvPr/>
        </p:nvSpPr>
        <p:spPr>
          <a:xfrm rot="5400000">
            <a:off x="6415389" y="5661809"/>
            <a:ext cx="172330" cy="166742"/>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 xmlns:a16="http://schemas.microsoft.com/office/drawing/2014/main" id="{0B118B35-18AA-4C4B-AA1E-33DEDB85C5F5}"/>
              </a:ext>
            </a:extLst>
          </p:cNvPr>
          <p:cNvSpPr/>
          <p:nvPr/>
        </p:nvSpPr>
        <p:spPr>
          <a:xfrm rot="5400000">
            <a:off x="6697454" y="5661809"/>
            <a:ext cx="172330" cy="166742"/>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 xmlns:a16="http://schemas.microsoft.com/office/drawing/2014/main" id="{B62455BC-700C-3C4F-838F-2BFFD8AEE0BB}"/>
              </a:ext>
            </a:extLst>
          </p:cNvPr>
          <p:cNvSpPr/>
          <p:nvPr/>
        </p:nvSpPr>
        <p:spPr>
          <a:xfrm rot="16200000">
            <a:off x="8107777" y="5940823"/>
            <a:ext cx="172330" cy="166742"/>
          </a:xfrm>
          <a:prstGeom prst="rect">
            <a:avLst/>
          </a:prstGeom>
          <a:gradFill flip="none" rotWithShape="1">
            <a:gsLst>
              <a:gs pos="80000">
                <a:schemeClr val="bg1">
                  <a:alpha val="0"/>
                </a:schemeClr>
              </a:gs>
              <a:gs pos="35000">
                <a:srgbClr val="00C7C7">
                  <a:alpha val="80000"/>
                </a:srgbClr>
              </a:gs>
              <a:gs pos="0">
                <a:srgbClr val="13B5EA"/>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 xmlns:a16="http://schemas.microsoft.com/office/drawing/2014/main" id="{1D279FAE-1EFA-2E4E-B4FC-671E3369597A}"/>
              </a:ext>
            </a:extLst>
          </p:cNvPr>
          <p:cNvSpPr/>
          <p:nvPr/>
        </p:nvSpPr>
        <p:spPr>
          <a:xfrm rot="16200000">
            <a:off x="6979519" y="5940823"/>
            <a:ext cx="172330" cy="166742"/>
          </a:xfrm>
          <a:prstGeom prst="rect">
            <a:avLst/>
          </a:prstGeom>
          <a:gradFill flip="none" rotWithShape="1">
            <a:gsLst>
              <a:gs pos="80000">
                <a:schemeClr val="bg1">
                  <a:alpha val="0"/>
                </a:schemeClr>
              </a:gs>
              <a:gs pos="35000">
                <a:schemeClr val="bg2">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 xmlns:a16="http://schemas.microsoft.com/office/drawing/2014/main" id="{FEE2F072-BC38-9B41-86F1-56E0AF79A429}"/>
              </a:ext>
            </a:extLst>
          </p:cNvPr>
          <p:cNvSpPr/>
          <p:nvPr/>
        </p:nvSpPr>
        <p:spPr>
          <a:xfrm rot="16200000">
            <a:off x="7261583" y="5940823"/>
            <a:ext cx="172330" cy="166742"/>
          </a:xfrm>
          <a:prstGeom prst="rect">
            <a:avLst/>
          </a:prstGeom>
          <a:gradFill flip="none" rotWithShape="1">
            <a:gsLst>
              <a:gs pos="80000">
                <a:schemeClr val="bg1">
                  <a:alpha val="0"/>
                </a:schemeClr>
              </a:gs>
              <a:gs pos="35000">
                <a:srgbClr val="003499">
                  <a:alpha val="75000"/>
                </a:srgbClr>
              </a:gs>
              <a:gs pos="0">
                <a:srgbClr val="7030A0">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 xmlns:a16="http://schemas.microsoft.com/office/drawing/2014/main" id="{FBD8E011-7D90-5042-AEFA-429389E72BDB}"/>
              </a:ext>
            </a:extLst>
          </p:cNvPr>
          <p:cNvSpPr/>
          <p:nvPr/>
        </p:nvSpPr>
        <p:spPr>
          <a:xfrm rot="16200000">
            <a:off x="7543648" y="5940823"/>
            <a:ext cx="172330" cy="166742"/>
          </a:xfrm>
          <a:prstGeom prst="rect">
            <a:avLst/>
          </a:prstGeom>
          <a:gradFill flip="none" rotWithShape="1">
            <a:gsLst>
              <a:gs pos="80000">
                <a:schemeClr val="bg1">
                  <a:alpha val="0"/>
                </a:schemeClr>
              </a:gs>
              <a:gs pos="35000">
                <a:srgbClr val="0070C0">
                  <a:alpha val="75000"/>
                </a:srgbClr>
              </a:gs>
              <a:gs pos="0">
                <a:srgbClr val="003499">
                  <a:alpha val="85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 xmlns:a16="http://schemas.microsoft.com/office/drawing/2014/main" id="{2F1E5350-A844-AC4A-8093-EA9061CA8781}"/>
              </a:ext>
            </a:extLst>
          </p:cNvPr>
          <p:cNvSpPr/>
          <p:nvPr/>
        </p:nvSpPr>
        <p:spPr>
          <a:xfrm rot="16200000">
            <a:off x="7825713" y="5940823"/>
            <a:ext cx="172330" cy="166742"/>
          </a:xfrm>
          <a:prstGeom prst="rect">
            <a:avLst/>
          </a:prstGeom>
          <a:gradFill flip="none" rotWithShape="1">
            <a:gsLst>
              <a:gs pos="80000">
                <a:schemeClr val="bg1">
                  <a:alpha val="0"/>
                </a:schemeClr>
              </a:gs>
              <a:gs pos="35000">
                <a:srgbClr val="13B5EA">
                  <a:alpha val="85000"/>
                </a:srgbClr>
              </a:gs>
              <a:gs pos="0">
                <a:srgbClr val="0070C0">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 xmlns:a16="http://schemas.microsoft.com/office/drawing/2014/main" id="{2CC63F66-18C4-C84D-AC20-1FB7AB1E69EA}"/>
              </a:ext>
            </a:extLst>
          </p:cNvPr>
          <p:cNvSpPr/>
          <p:nvPr/>
        </p:nvSpPr>
        <p:spPr>
          <a:xfrm rot="16200000">
            <a:off x="9236038" y="5940823"/>
            <a:ext cx="172330" cy="166742"/>
          </a:xfrm>
          <a:prstGeom prst="rect">
            <a:avLst/>
          </a:prstGeom>
          <a:gradFill flip="none" rotWithShape="1">
            <a:gsLst>
              <a:gs pos="80000">
                <a:schemeClr val="bg1">
                  <a:alpha val="0"/>
                </a:schemeClr>
              </a:gs>
              <a:gs pos="35000">
                <a:srgbClr val="FFC800">
                  <a:alpha val="70000"/>
                </a:srgbClr>
              </a:gs>
              <a:gs pos="0">
                <a:schemeClr val="accent3">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 xmlns:a16="http://schemas.microsoft.com/office/drawing/2014/main" id="{45A9402D-9003-5340-8691-8B31A2F296D4}"/>
              </a:ext>
            </a:extLst>
          </p:cNvPr>
          <p:cNvSpPr/>
          <p:nvPr/>
        </p:nvSpPr>
        <p:spPr>
          <a:xfrm rot="16200000">
            <a:off x="8389843" y="5940823"/>
            <a:ext cx="172330" cy="166742"/>
          </a:xfrm>
          <a:prstGeom prst="rect">
            <a:avLst/>
          </a:prstGeom>
          <a:gradFill flip="none" rotWithShape="1">
            <a:gsLst>
              <a:gs pos="80000">
                <a:schemeClr val="bg1">
                  <a:alpha val="0"/>
                </a:schemeClr>
              </a:gs>
              <a:gs pos="35000">
                <a:srgbClr val="00B294">
                  <a:alpha val="80000"/>
                </a:srgbClr>
              </a:gs>
              <a:gs pos="0">
                <a:srgbClr val="00C7C7">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 xmlns:a16="http://schemas.microsoft.com/office/drawing/2014/main" id="{57CFD5C8-1A22-F04D-A176-82C4C269B843}"/>
              </a:ext>
            </a:extLst>
          </p:cNvPr>
          <p:cNvSpPr/>
          <p:nvPr/>
        </p:nvSpPr>
        <p:spPr>
          <a:xfrm rot="16200000">
            <a:off x="8671907" y="5940823"/>
            <a:ext cx="172330" cy="166742"/>
          </a:xfrm>
          <a:prstGeom prst="rect">
            <a:avLst/>
          </a:prstGeom>
          <a:gradFill flip="none" rotWithShape="1">
            <a:gsLst>
              <a:gs pos="80000">
                <a:schemeClr val="bg1">
                  <a:alpha val="0"/>
                </a:schemeClr>
              </a:gs>
              <a:gs pos="35000">
                <a:srgbClr val="92DA46">
                  <a:alpha val="80000"/>
                </a:srgbClr>
              </a:gs>
              <a:gs pos="0">
                <a:srgbClr val="00B294">
                  <a:alpha val="89804"/>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 xmlns:a16="http://schemas.microsoft.com/office/drawing/2014/main" id="{54FE3136-09D0-0143-A756-D0ECD482306D}"/>
              </a:ext>
            </a:extLst>
          </p:cNvPr>
          <p:cNvSpPr/>
          <p:nvPr/>
        </p:nvSpPr>
        <p:spPr>
          <a:xfrm rot="16200000">
            <a:off x="8953972" y="5940823"/>
            <a:ext cx="172330" cy="166742"/>
          </a:xfrm>
          <a:prstGeom prst="rect">
            <a:avLst/>
          </a:prstGeom>
          <a:gradFill flip="none" rotWithShape="1">
            <a:gsLst>
              <a:gs pos="80000">
                <a:schemeClr val="bg1">
                  <a:alpha val="0"/>
                </a:schemeClr>
              </a:gs>
              <a:gs pos="35000">
                <a:schemeClr val="accent3">
                  <a:alpha val="80000"/>
                </a:schemeClr>
              </a:gs>
              <a:gs pos="0">
                <a:schemeClr val="accent4">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 xmlns:a16="http://schemas.microsoft.com/office/drawing/2014/main" id="{4667E71C-F119-CF4F-B497-DBC35B17F4A1}"/>
              </a:ext>
            </a:extLst>
          </p:cNvPr>
          <p:cNvSpPr/>
          <p:nvPr/>
        </p:nvSpPr>
        <p:spPr>
          <a:xfrm rot="16200000">
            <a:off x="6415389" y="5940823"/>
            <a:ext cx="172330" cy="166742"/>
          </a:xfrm>
          <a:prstGeom prst="rect">
            <a:avLst/>
          </a:prstGeom>
          <a:gradFill flip="none" rotWithShape="1">
            <a:gsLst>
              <a:gs pos="80000">
                <a:schemeClr val="bg1">
                  <a:alpha val="0"/>
                </a:schemeClr>
              </a:gs>
              <a:gs pos="35000">
                <a:srgbClr val="FFC800">
                  <a:alpha val="70000"/>
                </a:srgbClr>
              </a:gs>
              <a:gs pos="0">
                <a:srgbClr val="FF9712">
                  <a:alpha val="90000"/>
                </a:srgb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 xmlns:a16="http://schemas.microsoft.com/office/drawing/2014/main" id="{5E25AB26-5B5A-564B-B628-1AACBBE431C8}"/>
              </a:ext>
            </a:extLst>
          </p:cNvPr>
          <p:cNvSpPr/>
          <p:nvPr/>
        </p:nvSpPr>
        <p:spPr>
          <a:xfrm rot="16200000">
            <a:off x="6697454" y="5940823"/>
            <a:ext cx="172330" cy="166742"/>
          </a:xfrm>
          <a:prstGeom prst="rect">
            <a:avLst/>
          </a:prstGeom>
          <a:gradFill flip="none" rotWithShape="1">
            <a:gsLst>
              <a:gs pos="80000">
                <a:schemeClr val="bg1">
                  <a:alpha val="0"/>
                </a:schemeClr>
              </a:gs>
              <a:gs pos="35000">
                <a:schemeClr val="accent1">
                  <a:alpha val="80000"/>
                </a:schemeClr>
              </a:gs>
              <a:gs pos="0">
                <a:schemeClr val="tx2">
                  <a:alpha val="90000"/>
                </a:schemeClr>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1690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ect">
            <a:avLst/>
          </a:prstGeom>
        </p:spPr>
        <p:txBody>
          <a:bodyPr/>
          <a:lstStyle/>
          <a:p>
            <a:r>
              <a:rPr lang="en-US" dirty="0"/>
              <a:t>Our </a:t>
            </a:r>
            <a:r>
              <a:rPr lang="en-US" dirty="0" smtClean="0"/>
              <a:t>Color Backgrounds</a:t>
            </a:r>
            <a:r>
              <a:rPr lang="en-US" dirty="0"/>
              <a:t/>
            </a:r>
            <a:br>
              <a:rPr lang="en-US" dirty="0"/>
            </a:br>
            <a:r>
              <a:rPr lang="en-US" sz="2400" b="0" dirty="0" smtClean="0">
                <a:latin typeface="Calibri Light" charset="0"/>
                <a:ea typeface="Calibri Light" charset="0"/>
                <a:cs typeface="Calibri Light" charset="0"/>
              </a:rPr>
              <a:t>Be Bold, Be Colorful</a:t>
            </a:r>
            <a:endParaRPr lang="en-US" sz="3200" b="0" dirty="0"/>
          </a:p>
        </p:txBody>
      </p:sp>
      <p:sp>
        <p:nvSpPr>
          <p:cNvPr id="3" name="Espace réservé du texte 2"/>
          <p:cNvSpPr>
            <a:spLocks noGrp="1"/>
          </p:cNvSpPr>
          <p:nvPr>
            <p:ph type="body" sz="quarter" idx="58"/>
          </p:nvPr>
        </p:nvSpPr>
        <p:spPr>
          <a:xfrm>
            <a:off x="-153619" y="1572516"/>
            <a:ext cx="1963168" cy="883030"/>
          </a:xfrm>
          <a:prstGeom prst="rect">
            <a:avLst/>
          </a:prstGeom>
        </p:spPr>
        <p:txBody>
          <a:bodyPr/>
          <a:lstStyle/>
          <a:p>
            <a:r>
              <a:rPr lang="en-US" dirty="0" smtClean="0"/>
              <a:t>03</a:t>
            </a:r>
            <a:endParaRPr lang="en-US" dirty="0"/>
          </a:p>
        </p:txBody>
      </p:sp>
    </p:spTree>
    <p:extLst>
      <p:ext uri="{BB962C8B-B14F-4D97-AF65-F5344CB8AC3E}">
        <p14:creationId xmlns:p14="http://schemas.microsoft.com/office/powerpoint/2010/main" val="18411640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ect">
            <a:avLst/>
          </a:prstGeom>
        </p:spPr>
        <p:txBody>
          <a:bodyPr/>
          <a:lstStyle/>
          <a:p>
            <a:r>
              <a:rPr lang="en-US" sz="4400" dirty="0" smtClean="0">
                <a:latin typeface="Geogrotesque Sitel Bold" pitchFamily="2" charset="0"/>
              </a:rPr>
              <a:t>This is a Title Slide</a:t>
            </a:r>
            <a:r>
              <a:rPr lang="en-US" dirty="0"/>
              <a:t/>
            </a:r>
            <a:br>
              <a:rPr lang="en-US" dirty="0"/>
            </a:br>
            <a:r>
              <a:rPr lang="en-US" sz="2400" dirty="0" smtClean="0">
                <a:latin typeface="Calibri Light" charset="0"/>
                <a:cs typeface="Calibri Light" charset="0"/>
              </a:rPr>
              <a:t>With a S</a:t>
            </a:r>
            <a:r>
              <a:rPr lang="en-US" sz="2400" b="0" dirty="0" smtClean="0">
                <a:latin typeface="Calibri Light" charset="0"/>
                <a:ea typeface="Calibri Light" charset="0"/>
                <a:cs typeface="Calibri Light" charset="0"/>
              </a:rPr>
              <a:t>ubtitle</a:t>
            </a:r>
            <a:endParaRPr lang="en-US" sz="2000" b="0" dirty="0">
              <a:latin typeface="Calibri Light" charset="0"/>
              <a:ea typeface="Calibri Light" charset="0"/>
              <a:cs typeface="Calibri Light" charset="0"/>
            </a:endParaRPr>
          </a:p>
        </p:txBody>
      </p:sp>
      <p:sp>
        <p:nvSpPr>
          <p:cNvPr id="10" name="Espace réservé du texte 2"/>
          <p:cNvSpPr txBox="1">
            <a:spLocks/>
          </p:cNvSpPr>
          <p:nvPr/>
        </p:nvSpPr>
        <p:spPr>
          <a:xfrm>
            <a:off x="539521" y="1797680"/>
            <a:ext cx="3483197" cy="3223447"/>
          </a:xfrm>
          <a:prstGeom prst="rect">
            <a:avLst/>
          </a:prstGeom>
        </p:spPr>
        <p:txBody>
          <a:bodyPr vert="horz">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kern="1200">
                <a:solidFill>
                  <a:srgbClr val="000000"/>
                </a:solidFill>
                <a:latin typeface="Calibri Light"/>
                <a:ea typeface="+mn-ea"/>
                <a:cs typeface="Calibri Light"/>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dirty="0">
                <a:ln>
                  <a:noFill/>
                </a:ln>
                <a:solidFill>
                  <a:schemeClr val="bg1"/>
                </a:solidFill>
                <a:effectLst/>
                <a:uLnTx/>
                <a:uFillTx/>
                <a:latin typeface="Calibri" charset="0"/>
                <a:ea typeface="Calibri" charset="0"/>
                <a:cs typeface="Calibri" charset="0"/>
              </a:rPr>
              <a:t>Lorem </a:t>
            </a:r>
            <a:r>
              <a:rPr kumimoji="0" lang="en-US" sz="2000" b="1" i="0" u="none" strike="noStrike" kern="1200" cap="none" spc="0" normalizeH="0" baseline="0" dirty="0" smtClean="0">
                <a:ln>
                  <a:noFill/>
                </a:ln>
                <a:solidFill>
                  <a:schemeClr val="bg1"/>
                </a:solidFill>
                <a:effectLst/>
                <a:uLnTx/>
                <a:uFillTx/>
                <a:latin typeface="Calibri" charset="0"/>
                <a:ea typeface="Calibri" charset="0"/>
                <a:cs typeface="Calibri" charset="0"/>
              </a:rPr>
              <a:t>Ipsum</a:t>
            </a:r>
            <a:endParaRPr kumimoji="0" lang="en-US" sz="2000" b="1" i="0" u="none" strike="noStrike" kern="1200" cap="none" spc="0" normalizeH="0" baseline="0" dirty="0">
              <a:ln>
                <a:noFill/>
              </a:ln>
              <a:solidFill>
                <a:schemeClr val="bg1"/>
              </a:solidFill>
              <a:effectLst/>
              <a:uLnTx/>
              <a:uFillTx/>
              <a:latin typeface="Calibri" charset="0"/>
              <a:ea typeface="Calibri" charset="0"/>
              <a:cs typeface="Calibri" charset="0"/>
            </a:endParaRPr>
          </a:p>
          <a:p>
            <a:pPr marL="0" marR="0" lvl="0" indent="0" algn="l" defTabSz="609585"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endParaRPr>
          </a:p>
          <a:p>
            <a:pPr marL="0" marR="0" lvl="0" indent="0" algn="l" defTabSz="609585"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Itatendis</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pos</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que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volupta</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speles</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aut</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erem</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intemolupta</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volut</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lis</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eaturit</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venducium</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dolori</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re qui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blant</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 </a:t>
            </a:r>
            <a:r>
              <a:rPr kumimoji="0" lang="en-US" sz="1400" b="0" i="0" u="none" strike="noStrike" kern="1200" cap="none" spc="0" normalizeH="0" baseline="0" dirty="0" err="1">
                <a:ln>
                  <a:noFill/>
                </a:ln>
                <a:solidFill>
                  <a:schemeClr val="bg1"/>
                </a:solidFill>
                <a:effectLst/>
                <a:uLnTx/>
                <a:uFillTx/>
                <a:latin typeface="Calibri Light" charset="0"/>
                <a:ea typeface="Calibri Light" charset="0"/>
                <a:cs typeface="Calibri Light" charset="0"/>
              </a:rPr>
              <a:t>voluptat</a:t>
            </a:r>
            <a:r>
              <a:rPr kumimoji="0" lang="en-US" sz="1400" b="0" i="0" u="none" strike="noStrike" kern="1200" cap="none" spc="0" normalizeH="0" baseline="0" dirty="0">
                <a:ln>
                  <a:noFill/>
                </a:ln>
                <a:solidFill>
                  <a:schemeClr val="bg1"/>
                </a:solidFill>
                <a:effectLst/>
                <a:uLnTx/>
                <a:uFillTx/>
                <a:latin typeface="Calibri Light" charset="0"/>
                <a:ea typeface="Calibri Light" charset="0"/>
                <a:cs typeface="Calibri Light" charset="0"/>
              </a:rPr>
              <a:t>.</a:t>
            </a:r>
          </a:p>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1400" b="0" i="0" u="none" strike="noStrike" kern="1200" cap="none" spc="0" normalizeH="0" baseline="0" dirty="0" err="1">
                <a:ln>
                  <a:noFill/>
                </a:ln>
                <a:solidFill>
                  <a:schemeClr val="bg1"/>
                </a:solidFill>
                <a:effectLst/>
                <a:uLnTx/>
                <a:uFillTx/>
                <a:ea typeface=""/>
              </a:rPr>
              <a:t>Ut</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enim</a:t>
            </a:r>
            <a:r>
              <a:rPr kumimoji="0" lang="en-US" sz="1400" b="0" i="0" u="none" strike="noStrike" kern="1200" cap="none" spc="0" normalizeH="0" baseline="0" dirty="0">
                <a:ln>
                  <a:noFill/>
                </a:ln>
                <a:solidFill>
                  <a:schemeClr val="bg1"/>
                </a:solidFill>
                <a:effectLst/>
                <a:uLnTx/>
                <a:uFillTx/>
                <a:ea typeface=""/>
              </a:rPr>
              <a:t> ad minim </a:t>
            </a:r>
            <a:r>
              <a:rPr kumimoji="0" lang="en-US" sz="1400" b="0" i="0" u="none" strike="noStrike" kern="1200" cap="none" spc="0" normalizeH="0" baseline="0" dirty="0" err="1">
                <a:ln>
                  <a:noFill/>
                </a:ln>
                <a:solidFill>
                  <a:schemeClr val="bg1"/>
                </a:solidFill>
                <a:effectLst/>
                <a:uLnTx/>
                <a:uFillTx/>
                <a:ea typeface=""/>
              </a:rPr>
              <a:t>veniam</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quis</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nostrud</a:t>
            </a:r>
            <a:r>
              <a:rPr kumimoji="0" lang="en-US" sz="1400" b="0" i="0" u="none" strike="noStrike" kern="1200" cap="none" spc="0" normalizeH="0" baseline="0" dirty="0">
                <a:ln>
                  <a:noFill/>
                </a:ln>
                <a:solidFill>
                  <a:schemeClr val="bg1"/>
                </a:solidFill>
                <a:effectLst/>
                <a:uLnTx/>
                <a:uFillTx/>
                <a:ea typeface=""/>
              </a:rPr>
              <a:t> exercitation </a:t>
            </a:r>
            <a:r>
              <a:rPr kumimoji="0" lang="en-US" sz="1400" b="0" i="0" u="none" strike="noStrike" kern="1200" cap="none" spc="0" normalizeH="0" baseline="0" dirty="0" err="1">
                <a:ln>
                  <a:noFill/>
                </a:ln>
                <a:solidFill>
                  <a:schemeClr val="bg1"/>
                </a:solidFill>
                <a:effectLst/>
                <a:uLnTx/>
                <a:uFillTx/>
                <a:ea typeface=""/>
              </a:rPr>
              <a:t>ullamco</a:t>
            </a:r>
            <a:r>
              <a:rPr kumimoji="0" lang="en-US" sz="1400" b="0" i="0" u="none" strike="noStrike" kern="1200" cap="none" spc="0" normalizeH="0" baseline="0" dirty="0">
                <a:ln>
                  <a:noFill/>
                </a:ln>
                <a:solidFill>
                  <a:schemeClr val="bg1"/>
                </a:solidFill>
                <a:effectLst/>
                <a:uLnTx/>
                <a:uFillTx/>
                <a:ea typeface=""/>
              </a:rPr>
              <a:t>. Lorem ipsum dolor sit </a:t>
            </a:r>
            <a:r>
              <a:rPr kumimoji="0" lang="en-US" sz="1400" b="0" i="0" u="none" strike="noStrike" kern="1200" cap="none" spc="0" normalizeH="0" baseline="0" dirty="0" err="1">
                <a:ln>
                  <a:noFill/>
                </a:ln>
                <a:solidFill>
                  <a:schemeClr val="bg1"/>
                </a:solidFill>
                <a:effectLst/>
                <a:uLnTx/>
                <a:uFillTx/>
                <a:ea typeface=""/>
              </a:rPr>
              <a:t>amet</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consectetur</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adipiscing</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elit</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sed</a:t>
            </a:r>
            <a:r>
              <a:rPr kumimoji="0" lang="en-US" sz="1400" b="0" i="0" u="none" strike="noStrike" kern="1200" cap="none" spc="0" normalizeH="0" baseline="0" dirty="0">
                <a:ln>
                  <a:noFill/>
                </a:ln>
                <a:solidFill>
                  <a:schemeClr val="bg1"/>
                </a:solidFill>
                <a:effectLst/>
                <a:uLnTx/>
                <a:uFillTx/>
                <a:ea typeface=""/>
              </a:rPr>
              <a:t> do </a:t>
            </a:r>
            <a:r>
              <a:rPr kumimoji="0" lang="en-US" sz="1400" b="0" i="0" u="none" strike="noStrike" kern="1200" cap="none" spc="0" normalizeH="0" baseline="0" dirty="0" err="1">
                <a:ln>
                  <a:noFill/>
                </a:ln>
                <a:solidFill>
                  <a:schemeClr val="bg1"/>
                </a:solidFill>
                <a:effectLst/>
                <a:uLnTx/>
                <a:uFillTx/>
                <a:ea typeface=""/>
              </a:rPr>
              <a:t>eiusmod</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tempor</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incididunt</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ut</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labore</a:t>
            </a:r>
            <a:r>
              <a:rPr kumimoji="0" lang="en-US" sz="1400" b="0" i="0" u="none" strike="noStrike" kern="1200" cap="none" spc="0" normalizeH="0" baseline="0" dirty="0">
                <a:ln>
                  <a:noFill/>
                </a:ln>
                <a:solidFill>
                  <a:schemeClr val="bg1"/>
                </a:solidFill>
                <a:effectLst/>
                <a:uLnTx/>
                <a:uFillTx/>
                <a:ea typeface=""/>
              </a:rPr>
              <a:t> et </a:t>
            </a:r>
            <a:r>
              <a:rPr kumimoji="0" lang="en-US" sz="1400" b="0" i="0" u="none" strike="noStrike" kern="1200" cap="none" spc="0" normalizeH="0" baseline="0" dirty="0" err="1">
                <a:ln>
                  <a:noFill/>
                </a:ln>
                <a:solidFill>
                  <a:schemeClr val="bg1"/>
                </a:solidFill>
                <a:effectLst/>
                <a:uLnTx/>
                <a:uFillTx/>
                <a:ea typeface=""/>
              </a:rPr>
              <a:t>dolore</a:t>
            </a:r>
            <a:r>
              <a:rPr kumimoji="0" lang="en-US" sz="1400" b="0" i="0" u="none" strike="noStrike" kern="1200" cap="none" spc="0" normalizeH="0" baseline="0" dirty="0">
                <a:ln>
                  <a:noFill/>
                </a:ln>
                <a:solidFill>
                  <a:schemeClr val="bg1"/>
                </a:solidFill>
                <a:effectLst/>
                <a:uLnTx/>
                <a:uFillTx/>
                <a:ea typeface=""/>
              </a:rPr>
              <a:t> magna </a:t>
            </a:r>
            <a:r>
              <a:rPr kumimoji="0" lang="en-US" sz="1400" b="0" i="0" u="none" strike="noStrike" kern="1200" cap="none" spc="0" normalizeH="0" baseline="0" dirty="0" err="1">
                <a:ln>
                  <a:noFill/>
                </a:ln>
                <a:solidFill>
                  <a:schemeClr val="bg1"/>
                </a:solidFill>
                <a:effectLst/>
                <a:uLnTx/>
                <a:uFillTx/>
                <a:ea typeface=""/>
              </a:rPr>
              <a:t>aliqua</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Ut</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enim</a:t>
            </a:r>
            <a:r>
              <a:rPr kumimoji="0" lang="en-US" sz="1400" b="0" i="0" u="none" strike="noStrike" kern="1200" cap="none" spc="0" normalizeH="0" baseline="0" dirty="0">
                <a:ln>
                  <a:noFill/>
                </a:ln>
                <a:solidFill>
                  <a:schemeClr val="bg1"/>
                </a:solidFill>
                <a:effectLst/>
                <a:uLnTx/>
                <a:uFillTx/>
                <a:ea typeface=""/>
              </a:rPr>
              <a:t> ad minim </a:t>
            </a:r>
            <a:r>
              <a:rPr kumimoji="0" lang="en-US" sz="1400" b="0" i="0" u="none" strike="noStrike" kern="1200" cap="none" spc="0" normalizeH="0" baseline="0" dirty="0" err="1">
                <a:ln>
                  <a:noFill/>
                </a:ln>
                <a:solidFill>
                  <a:schemeClr val="bg1"/>
                </a:solidFill>
                <a:effectLst/>
                <a:uLnTx/>
                <a:uFillTx/>
                <a:ea typeface=""/>
              </a:rPr>
              <a:t>veniam</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quis</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nostrud</a:t>
            </a:r>
            <a:r>
              <a:rPr kumimoji="0" lang="en-US" sz="1400" b="0" i="0" u="none" strike="noStrike" kern="1200" cap="none" spc="0" normalizeH="0" baseline="0" dirty="0">
                <a:ln>
                  <a:noFill/>
                </a:ln>
                <a:solidFill>
                  <a:schemeClr val="bg1"/>
                </a:solidFill>
                <a:effectLst/>
                <a:uLnTx/>
                <a:uFillTx/>
                <a:ea typeface=""/>
              </a:rPr>
              <a:t> exercitation </a:t>
            </a:r>
            <a:r>
              <a:rPr kumimoji="0" lang="en-US" sz="1400" b="0" i="0" u="none" strike="noStrike" kern="1200" cap="none" spc="0" normalizeH="0" baseline="0" dirty="0" err="1">
                <a:ln>
                  <a:noFill/>
                </a:ln>
                <a:solidFill>
                  <a:schemeClr val="bg1"/>
                </a:solidFill>
                <a:effectLst/>
                <a:uLnTx/>
                <a:uFillTx/>
                <a:ea typeface=""/>
              </a:rPr>
              <a:t>ullamco</a:t>
            </a:r>
            <a:r>
              <a:rPr kumimoji="0" lang="en-US" sz="1400" b="0" i="0" u="none" strike="noStrike" kern="1200" cap="none" spc="0" normalizeH="0" baseline="0" dirty="0">
                <a:ln>
                  <a:noFill/>
                </a:ln>
                <a:solidFill>
                  <a:schemeClr val="bg1"/>
                </a:solidFill>
                <a:effectLst/>
                <a:uLnTx/>
                <a:uFillTx/>
                <a:ea typeface=""/>
              </a:rPr>
              <a:t>.</a:t>
            </a:r>
          </a:p>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1400" b="0" i="0" u="none" strike="noStrike" kern="1200" cap="none" spc="0" normalizeH="0" baseline="0" dirty="0">
                <a:ln>
                  <a:noFill/>
                </a:ln>
                <a:solidFill>
                  <a:schemeClr val="bg1"/>
                </a:solidFill>
                <a:effectLst/>
                <a:uLnTx/>
                <a:uFillTx/>
                <a:ea typeface=""/>
              </a:rPr>
              <a:t>Lorem ipsum dolor sit </a:t>
            </a:r>
            <a:r>
              <a:rPr kumimoji="0" lang="en-US" sz="1400" b="0" i="0" u="none" strike="noStrike" kern="1200" cap="none" spc="0" normalizeH="0" baseline="0" dirty="0" err="1">
                <a:ln>
                  <a:noFill/>
                </a:ln>
                <a:solidFill>
                  <a:schemeClr val="bg1"/>
                </a:solidFill>
                <a:effectLst/>
                <a:uLnTx/>
                <a:uFillTx/>
                <a:ea typeface=""/>
              </a:rPr>
              <a:t>amet</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consectetur</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adipiscing</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elit</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sed</a:t>
            </a:r>
            <a:r>
              <a:rPr kumimoji="0" lang="en-US" sz="1400" b="0" i="0" u="none" strike="noStrike" kern="1200" cap="none" spc="0" normalizeH="0" baseline="0" dirty="0">
                <a:ln>
                  <a:noFill/>
                </a:ln>
                <a:solidFill>
                  <a:schemeClr val="bg1"/>
                </a:solidFill>
                <a:effectLst/>
                <a:uLnTx/>
                <a:uFillTx/>
                <a:ea typeface=""/>
              </a:rPr>
              <a:t> do </a:t>
            </a:r>
            <a:r>
              <a:rPr kumimoji="0" lang="en-US" sz="1400" b="0" i="0" u="none" strike="noStrike" kern="1200" cap="none" spc="0" normalizeH="0" baseline="0" dirty="0" err="1">
                <a:ln>
                  <a:noFill/>
                </a:ln>
                <a:solidFill>
                  <a:schemeClr val="bg1"/>
                </a:solidFill>
                <a:effectLst/>
                <a:uLnTx/>
                <a:uFillTx/>
                <a:ea typeface=""/>
              </a:rPr>
              <a:t>eiusmod</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tempor</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incididunt</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ut</a:t>
            </a:r>
            <a:r>
              <a:rPr kumimoji="0" lang="en-US" sz="1400" b="0" i="0" u="none" strike="noStrike" kern="1200" cap="none" spc="0" normalizeH="0" baseline="0" dirty="0">
                <a:ln>
                  <a:noFill/>
                </a:ln>
                <a:solidFill>
                  <a:schemeClr val="bg1"/>
                </a:solidFill>
                <a:effectLst/>
                <a:uLnTx/>
                <a:uFillTx/>
                <a:ea typeface=""/>
              </a:rPr>
              <a:t> </a:t>
            </a:r>
            <a:r>
              <a:rPr kumimoji="0" lang="en-US" sz="1400" b="0" i="0" u="none" strike="noStrike" kern="1200" cap="none" spc="0" normalizeH="0" baseline="0" dirty="0" err="1">
                <a:ln>
                  <a:noFill/>
                </a:ln>
                <a:solidFill>
                  <a:schemeClr val="bg1"/>
                </a:solidFill>
                <a:effectLst/>
                <a:uLnTx/>
                <a:uFillTx/>
                <a:ea typeface=""/>
              </a:rPr>
              <a:t>labore</a:t>
            </a:r>
            <a:r>
              <a:rPr kumimoji="0" lang="en-US" sz="1400" b="0" i="0" u="none" strike="noStrike" kern="1200" cap="none" spc="0" normalizeH="0" baseline="0" dirty="0">
                <a:ln>
                  <a:noFill/>
                </a:ln>
                <a:solidFill>
                  <a:schemeClr val="bg1"/>
                </a:solidFill>
                <a:effectLst/>
                <a:uLnTx/>
                <a:uFillTx/>
                <a:ea typeface=""/>
              </a:rPr>
              <a:t> et </a:t>
            </a:r>
            <a:r>
              <a:rPr kumimoji="0" lang="en-US" sz="1400" b="0" i="0" u="none" strike="noStrike" kern="1200" cap="none" spc="0" normalizeH="0" baseline="0" dirty="0" err="1">
                <a:ln>
                  <a:noFill/>
                </a:ln>
                <a:solidFill>
                  <a:schemeClr val="bg1"/>
                </a:solidFill>
                <a:effectLst/>
                <a:uLnTx/>
                <a:uFillTx/>
                <a:ea typeface=""/>
              </a:rPr>
              <a:t>dolore</a:t>
            </a:r>
            <a:r>
              <a:rPr kumimoji="0" lang="en-US" sz="1400" b="0" i="0" u="none" strike="noStrike" kern="1200" cap="none" spc="0" normalizeH="0" baseline="0" dirty="0">
                <a:ln>
                  <a:noFill/>
                </a:ln>
                <a:solidFill>
                  <a:schemeClr val="bg1"/>
                </a:solidFill>
                <a:effectLst/>
                <a:uLnTx/>
                <a:uFillTx/>
                <a:ea typeface=""/>
              </a:rPr>
              <a:t> magna </a:t>
            </a:r>
            <a:r>
              <a:rPr kumimoji="0" lang="en-US" sz="1400" b="0" i="0" u="none" strike="noStrike" kern="1200" cap="none" spc="0" normalizeH="0" baseline="0" dirty="0" err="1">
                <a:ln>
                  <a:noFill/>
                </a:ln>
                <a:solidFill>
                  <a:schemeClr val="bg1"/>
                </a:solidFill>
                <a:effectLst/>
                <a:uLnTx/>
                <a:uFillTx/>
                <a:ea typeface=""/>
              </a:rPr>
              <a:t>aliqua</a:t>
            </a:r>
            <a:r>
              <a:rPr kumimoji="0" lang="en-US" sz="1400" b="0" i="0" u="none" strike="noStrike" kern="1200" cap="none" spc="0" normalizeH="0" baseline="0" dirty="0">
                <a:ln>
                  <a:noFill/>
                </a:ln>
                <a:solidFill>
                  <a:schemeClr val="bg1"/>
                </a:solidFill>
                <a:effectLst/>
                <a:uLnTx/>
                <a:uFillTx/>
                <a:ea typeface=""/>
              </a:rPr>
              <a:t>.</a:t>
            </a:r>
          </a:p>
        </p:txBody>
      </p:sp>
    </p:spTree>
    <p:extLst>
      <p:ext uri="{BB962C8B-B14F-4D97-AF65-F5344CB8AC3E}">
        <p14:creationId xmlns:p14="http://schemas.microsoft.com/office/powerpoint/2010/main" val="11026279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21" y="292661"/>
            <a:ext cx="11352521" cy="1143000"/>
          </a:xfrm>
          <a:prstGeom prst="rect">
            <a:avLst/>
          </a:prstGeom>
        </p:spPr>
        <p:txBody>
          <a:bodyPr/>
          <a:lstStyle/>
          <a:p>
            <a:r>
              <a:rPr lang="en-US" sz="4400" b="0" dirty="0">
                <a:solidFill>
                  <a:srgbClr val="FFFFFF"/>
                </a:solidFill>
                <a:latin typeface="Geogrotesque Sitel Bold" pitchFamily="2" charset="0"/>
                <a:cs typeface="Arial" panose="020B0604020202020204" pitchFamily="34" charset="0"/>
              </a:rPr>
              <a:t>This is a Title Slide</a:t>
            </a:r>
            <a:r>
              <a:rPr lang="en-US" b="0" dirty="0">
                <a:solidFill>
                  <a:srgbClr val="FFFFFF"/>
                </a:solidFill>
                <a:cs typeface="Arial" panose="020B0604020202020204" pitchFamily="34" charset="0"/>
              </a:rPr>
              <a:t/>
            </a:r>
            <a:br>
              <a:rPr lang="en-US" b="0" dirty="0">
                <a:solidFill>
                  <a:srgbClr val="FFFFFF"/>
                </a:solidFill>
                <a:cs typeface="Arial" panose="020B0604020202020204" pitchFamily="34" charset="0"/>
              </a:rPr>
            </a:br>
            <a:r>
              <a:rPr lang="en-US" sz="2400" b="0" dirty="0">
                <a:solidFill>
                  <a:srgbClr val="FFFFFF"/>
                </a:solidFill>
                <a:latin typeface="Calibri Light" charset="0"/>
                <a:cs typeface="Calibri Light" charset="0"/>
              </a:rPr>
              <a:t>With a S</a:t>
            </a:r>
            <a:r>
              <a:rPr lang="en-US" sz="2400" b="0" dirty="0">
                <a:solidFill>
                  <a:srgbClr val="FFFFFF"/>
                </a:solidFill>
                <a:latin typeface="Calibri Light" charset="0"/>
                <a:ea typeface="Calibri Light" charset="0"/>
                <a:cs typeface="Calibri Light" charset="0"/>
              </a:rPr>
              <a:t>ubtitle</a:t>
            </a:r>
            <a:endParaRPr lang="en-US" dirty="0">
              <a:latin typeface="Calibri Light" panose="020F0302020204030204" pitchFamily="34" charset="0"/>
              <a:cs typeface="Calibri Light" panose="020F0302020204030204" pitchFamily="34" charset="0"/>
            </a:endParaRPr>
          </a:p>
        </p:txBody>
      </p:sp>
      <p:sp>
        <p:nvSpPr>
          <p:cNvPr id="10" name="Espace réservé du texte 3"/>
          <p:cNvSpPr txBox="1">
            <a:spLocks/>
          </p:cNvSpPr>
          <p:nvPr/>
        </p:nvSpPr>
        <p:spPr>
          <a:xfrm>
            <a:off x="539521" y="1797680"/>
            <a:ext cx="5573729" cy="325012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609585">
              <a:spcBef>
                <a:spcPts val="0"/>
              </a:spcBef>
              <a:buNone/>
            </a:pPr>
            <a:r>
              <a:rPr lang="da-DK" sz="2000" b="1" dirty="0">
                <a:solidFill>
                  <a:schemeClr val="bg1"/>
                </a:solidFill>
                <a:latin typeface="Calibri" charset="0"/>
                <a:ea typeface="Calibri" charset="0"/>
                <a:cs typeface="Calibri" charset="0"/>
              </a:rPr>
              <a:t>Lorem Ipsum</a:t>
            </a:r>
            <a:br>
              <a:rPr lang="da-DK" sz="2000" b="1" dirty="0">
                <a:solidFill>
                  <a:schemeClr val="bg1"/>
                </a:solidFill>
                <a:latin typeface="Calibri" charset="0"/>
                <a:ea typeface="Calibri" charset="0"/>
                <a:cs typeface="Calibri" charset="0"/>
              </a:rPr>
            </a:br>
            <a:r>
              <a:rPr lang="da-DK" sz="2000" b="1" dirty="0">
                <a:solidFill>
                  <a:schemeClr val="bg1"/>
                </a:solidFill>
                <a:latin typeface="Calibri" charset="0"/>
                <a:ea typeface="Calibri" charset="0"/>
                <a:cs typeface="Calibri" charset="0"/>
              </a:rPr>
              <a:t>Dolor Sit Amet</a:t>
            </a:r>
            <a:r>
              <a:rPr lang="en-US" sz="2000" b="1" dirty="0">
                <a:solidFill>
                  <a:schemeClr val="bg1"/>
                </a:solidFill>
                <a:latin typeface="Calibri" charset="0"/>
                <a:ea typeface="Calibri" charset="0"/>
                <a:cs typeface="Calibri" charset="0"/>
              </a:rPr>
              <a:t/>
            </a:r>
            <a:br>
              <a:rPr lang="en-US" sz="2000" b="1" dirty="0">
                <a:solidFill>
                  <a:schemeClr val="bg1"/>
                </a:solidFill>
                <a:latin typeface="Calibri" charset="0"/>
                <a:ea typeface="Calibri" charset="0"/>
                <a:cs typeface="Calibri" charset="0"/>
              </a:rPr>
            </a:br>
            <a:r>
              <a:rPr lang="en-US" sz="1400" dirty="0">
                <a:solidFill>
                  <a:schemeClr val="bg1"/>
                </a:solidFill>
                <a:latin typeface="Calibri" charset="0"/>
                <a:ea typeface="Calibri" charset="0"/>
                <a:cs typeface="Calibri" charset="0"/>
              </a:rPr>
              <a:t/>
            </a:r>
            <a:br>
              <a:rPr lang="en-US" sz="1400" dirty="0">
                <a:solidFill>
                  <a:schemeClr val="bg1"/>
                </a:solidFill>
                <a:latin typeface="Calibri" charset="0"/>
                <a:ea typeface="Calibri" charset="0"/>
                <a:cs typeface="Calibri" charset="0"/>
              </a:rPr>
            </a:b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Pellentesque</a:t>
            </a:r>
            <a:r>
              <a:rPr lang="en-US" sz="1400" dirty="0">
                <a:solidFill>
                  <a:schemeClr val="bg1"/>
                </a:solidFill>
                <a:latin typeface="Calibri Light" charset="0"/>
                <a:ea typeface="Calibri Light" charset="0"/>
                <a:cs typeface="Calibri Light" charset="0"/>
              </a:rPr>
              <a:t> vitae </a:t>
            </a:r>
            <a:r>
              <a:rPr lang="en-US" sz="1400" dirty="0" err="1">
                <a:solidFill>
                  <a:schemeClr val="bg1"/>
                </a:solidFill>
                <a:latin typeface="Calibri Light" charset="0"/>
                <a:ea typeface="Calibri Light" charset="0"/>
                <a:cs typeface="Calibri Light" charset="0"/>
              </a:rPr>
              <a:t>nisl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varius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pretium</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eros</a:t>
            </a:r>
            <a:r>
              <a:rPr lang="en-US" sz="1400" dirty="0">
                <a:solidFill>
                  <a:schemeClr val="bg1"/>
                </a:solidFill>
                <a:latin typeface="Calibri Light" charset="0"/>
                <a:ea typeface="Calibri Light" charset="0"/>
                <a:cs typeface="Calibri Light" charset="0"/>
              </a:rPr>
              <a:t> ac, </a:t>
            </a:r>
            <a:r>
              <a:rPr lang="en-US" sz="1400" dirty="0" err="1">
                <a:solidFill>
                  <a:schemeClr val="bg1"/>
                </a:solidFill>
                <a:latin typeface="Calibri Light" charset="0"/>
                <a:ea typeface="Calibri Light" charset="0"/>
                <a:cs typeface="Calibri Light" charset="0"/>
              </a:rPr>
              <a:t>suscipit</a:t>
            </a:r>
            <a:r>
              <a:rPr lang="en-US" sz="1400" dirty="0">
                <a:solidFill>
                  <a:schemeClr val="bg1"/>
                </a:solidFill>
                <a:latin typeface="Calibri Light" charset="0"/>
                <a:ea typeface="Calibri Light" charset="0"/>
                <a:cs typeface="Calibri Light" charset="0"/>
              </a:rPr>
              <a:t> dui. Pelle </a:t>
            </a:r>
            <a:r>
              <a:rPr lang="en-US" sz="1400" dirty="0" err="1">
                <a:solidFill>
                  <a:schemeClr val="bg1"/>
                </a:solidFill>
                <a:latin typeface="Calibri Light" charset="0"/>
                <a:ea typeface="Calibri Light" charset="0"/>
                <a:cs typeface="Calibri Light" charset="0"/>
              </a:rPr>
              <a:t>osso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ntesque</a:t>
            </a:r>
            <a:r>
              <a:rPr lang="en-US" sz="1400" dirty="0">
                <a:solidFill>
                  <a:schemeClr val="bg1"/>
                </a:solidFill>
                <a:latin typeface="Calibri Light" charset="0"/>
                <a:ea typeface="Calibri Light" charset="0"/>
                <a:cs typeface="Calibri Light" charset="0"/>
              </a:rPr>
              <a:t> a </a:t>
            </a:r>
            <a:r>
              <a:rPr lang="en-US" sz="1400" dirty="0" err="1">
                <a:solidFill>
                  <a:schemeClr val="bg1"/>
                </a:solidFill>
                <a:latin typeface="Calibri Light" charset="0"/>
                <a:ea typeface="Calibri Light" charset="0"/>
                <a:cs typeface="Calibri Light" charset="0"/>
              </a:rPr>
              <a:t>odio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commodo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porttitor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nulla</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vel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purus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Aliquam</a:t>
            </a:r>
            <a:r>
              <a:rPr lang="en-US" sz="1400" dirty="0">
                <a:solidFill>
                  <a:schemeClr val="bg1"/>
                </a:solidFill>
                <a:latin typeface="Calibri Light" charset="0"/>
                <a:ea typeface="Calibri Light" charset="0"/>
                <a:cs typeface="Calibri Light" charset="0"/>
              </a:rPr>
              <a:t> era </a:t>
            </a:r>
            <a:r>
              <a:rPr lang="en-US" sz="1400" dirty="0" err="1">
                <a:solidFill>
                  <a:schemeClr val="bg1"/>
                </a:solidFill>
                <a:latin typeface="Calibri Light" charset="0"/>
                <a:ea typeface="Calibri Light" charset="0"/>
                <a:cs typeface="Calibri Light" charset="0"/>
              </a:rPr>
              <a:t>volutpat</a:t>
            </a:r>
            <a:r>
              <a:rPr lang="en-US" sz="1400" dirty="0">
                <a:solidFill>
                  <a:schemeClr val="bg1"/>
                </a:solidFill>
                <a:latin typeface="Calibri Light" charset="0"/>
                <a:ea typeface="Calibri Light" charset="0"/>
                <a:cs typeface="Calibri Light" charset="0"/>
              </a:rPr>
              <a:t>. </a:t>
            </a:r>
          </a:p>
          <a:p>
            <a:pPr marL="0" indent="0" defTabSz="609585">
              <a:spcBef>
                <a:spcPts val="0"/>
              </a:spcBef>
              <a:buFont typeface="Arial" panose="020B0604020202020204" pitchFamily="34" charset="0"/>
              <a:buNone/>
            </a:pPr>
            <a:endParaRPr lang="en-US" sz="1400" dirty="0">
              <a:solidFill>
                <a:schemeClr val="bg1"/>
              </a:solidFill>
              <a:latin typeface="Calibri Light" charset="0"/>
              <a:ea typeface="Calibri Light" charset="0"/>
              <a:cs typeface="Calibri Light" charset="0"/>
            </a:endParaRPr>
          </a:p>
          <a:p>
            <a:pPr marL="0" indent="0" defTabSz="609585">
              <a:spcBef>
                <a:spcPts val="0"/>
              </a:spcBef>
              <a:buFont typeface="Arial" panose="020B0604020202020204" pitchFamily="34" charset="0"/>
              <a:buNone/>
            </a:pP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a:t>
            </a:r>
          </a:p>
          <a:p>
            <a:pPr marL="0" indent="0" defTabSz="609585">
              <a:spcBef>
                <a:spcPts val="0"/>
              </a:spcBef>
              <a:buFont typeface="Arial" panose="020B0604020202020204" pitchFamily="34" charset="0"/>
              <a:buNone/>
            </a:pPr>
            <a:endParaRPr lang="en-US" sz="1400" dirty="0">
              <a:solidFill>
                <a:schemeClr val="bg1"/>
              </a:solidFill>
              <a:latin typeface="Calibri Light" charset="0"/>
              <a:ea typeface="Calibri Light" charset="0"/>
              <a:cs typeface="Calibri Light" charset="0"/>
            </a:endParaRPr>
          </a:p>
          <a:p>
            <a:pPr marL="0" indent="0" defTabSz="609585">
              <a:spcBef>
                <a:spcPts val="0"/>
              </a:spcBef>
              <a:buNone/>
            </a:pP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Pellentesque</a:t>
            </a:r>
            <a:r>
              <a:rPr lang="en-US" sz="1400" dirty="0">
                <a:solidFill>
                  <a:schemeClr val="bg1"/>
                </a:solidFill>
                <a:latin typeface="Calibri Light" charset="0"/>
                <a:ea typeface="Calibri Light" charset="0"/>
                <a:cs typeface="Calibri Light" charset="0"/>
              </a:rPr>
              <a:t> vitae </a:t>
            </a:r>
            <a:r>
              <a:rPr lang="en-US" sz="1400" dirty="0" err="1">
                <a:solidFill>
                  <a:schemeClr val="bg1"/>
                </a:solidFill>
                <a:latin typeface="Calibri Light" charset="0"/>
                <a:ea typeface="Calibri Light" charset="0"/>
                <a:cs typeface="Calibri Light" charset="0"/>
              </a:rPr>
              <a:t>nisl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varius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pretium</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eros</a:t>
            </a:r>
            <a:r>
              <a:rPr lang="en-US" sz="1400" dirty="0">
                <a:solidFill>
                  <a:schemeClr val="bg1"/>
                </a:solidFill>
                <a:latin typeface="Calibri Light" charset="0"/>
                <a:ea typeface="Calibri Light" charset="0"/>
                <a:cs typeface="Calibri Light" charset="0"/>
              </a:rPr>
              <a:t> ac, </a:t>
            </a:r>
            <a:r>
              <a:rPr lang="en-US" sz="1400" dirty="0" err="1">
                <a:solidFill>
                  <a:schemeClr val="bg1"/>
                </a:solidFill>
                <a:latin typeface="Calibri Light" charset="0"/>
                <a:ea typeface="Calibri Light" charset="0"/>
                <a:cs typeface="Calibri Light" charset="0"/>
              </a:rPr>
              <a:t>suscipit</a:t>
            </a:r>
            <a:r>
              <a:rPr lang="en-US" sz="1400" dirty="0">
                <a:solidFill>
                  <a:schemeClr val="bg1"/>
                </a:solidFill>
                <a:latin typeface="Calibri Light" charset="0"/>
                <a:ea typeface="Calibri Light" charset="0"/>
                <a:cs typeface="Calibri Light" charset="0"/>
              </a:rPr>
              <a:t> dui. Pelle </a:t>
            </a:r>
            <a:r>
              <a:rPr lang="en-US" sz="1400" dirty="0" err="1">
                <a:solidFill>
                  <a:schemeClr val="bg1"/>
                </a:solidFill>
                <a:latin typeface="Calibri Light" charset="0"/>
                <a:ea typeface="Calibri Light" charset="0"/>
                <a:cs typeface="Calibri Light" charset="0"/>
              </a:rPr>
              <a:t>osso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ntesque</a:t>
            </a:r>
            <a:r>
              <a:rPr lang="en-US" sz="1400" dirty="0">
                <a:solidFill>
                  <a:schemeClr val="bg1"/>
                </a:solidFill>
                <a:latin typeface="Calibri Light" charset="0"/>
                <a:ea typeface="Calibri Light" charset="0"/>
                <a:cs typeface="Calibri Light" charset="0"/>
              </a:rPr>
              <a:t> a </a:t>
            </a:r>
            <a:r>
              <a:rPr lang="en-US" sz="1400" dirty="0" err="1">
                <a:solidFill>
                  <a:schemeClr val="bg1"/>
                </a:solidFill>
                <a:latin typeface="Calibri Light" charset="0"/>
                <a:ea typeface="Calibri Light" charset="0"/>
                <a:cs typeface="Calibri Light" charset="0"/>
              </a:rPr>
              <a:t>odio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commodo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porttitor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nulla</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vel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purus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Aliquam</a:t>
            </a:r>
            <a:r>
              <a:rPr lang="en-US" sz="1400" dirty="0">
                <a:solidFill>
                  <a:schemeClr val="bg1"/>
                </a:solidFill>
                <a:latin typeface="Calibri Light" charset="0"/>
                <a:ea typeface="Calibri Light" charset="0"/>
                <a:cs typeface="Calibri Light" charset="0"/>
              </a:rPr>
              <a:t> era </a:t>
            </a:r>
            <a:r>
              <a:rPr lang="en-US" sz="1400" dirty="0" err="1">
                <a:solidFill>
                  <a:schemeClr val="bg1"/>
                </a:solidFill>
                <a:latin typeface="Calibri Light" charset="0"/>
                <a:ea typeface="Calibri Light" charset="0"/>
                <a:cs typeface="Calibri Light" charset="0"/>
              </a:rPr>
              <a:t>volutpat</a:t>
            </a:r>
            <a:r>
              <a:rPr lang="en-US" sz="1400" dirty="0">
                <a:solidFill>
                  <a:schemeClr val="bg1"/>
                </a:solidFill>
                <a:latin typeface="Calibri Light" charset="0"/>
                <a:ea typeface="Calibri Light" charset="0"/>
                <a:cs typeface="Calibri Light" charset="0"/>
              </a:rPr>
              <a:t>. </a:t>
            </a:r>
          </a:p>
          <a:p>
            <a:pPr marL="0" indent="0" defTabSz="609585">
              <a:spcBef>
                <a:spcPts val="0"/>
              </a:spcBef>
              <a:buNone/>
            </a:pPr>
            <a:endParaRPr lang="en-US" sz="1400" dirty="0">
              <a:solidFill>
                <a:schemeClr val="bg1"/>
              </a:solidFill>
              <a:latin typeface="Calibri Light" charset="0"/>
              <a:ea typeface="Calibri Light" charset="0"/>
              <a:cs typeface="Calibri Light" charset="0"/>
            </a:endParaRPr>
          </a:p>
          <a:p>
            <a:pPr marL="0" indent="0" defTabSz="609585">
              <a:spcBef>
                <a:spcPts val="0"/>
              </a:spcBef>
              <a:buNone/>
            </a:pP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a:t>
            </a:r>
          </a:p>
          <a:p>
            <a:pPr marL="0" indent="0" defTabSz="609585">
              <a:spcBef>
                <a:spcPts val="0"/>
              </a:spcBef>
              <a:buFont typeface="Arial" panose="020B0604020202020204" pitchFamily="34" charset="0"/>
              <a:buNone/>
            </a:pPr>
            <a:endParaRPr lang="en-US" sz="1400" dirty="0">
              <a:solidFill>
                <a:schemeClr val="bg1"/>
              </a:solidFill>
              <a:latin typeface="Calibri Light" charset="0"/>
              <a:ea typeface="Calibri Light" charset="0"/>
              <a:cs typeface="Calibri Light" charset="0"/>
            </a:endParaRPr>
          </a:p>
        </p:txBody>
      </p:sp>
      <p:sp>
        <p:nvSpPr>
          <p:cNvPr id="13" name="Espace réservé du texte 3"/>
          <p:cNvSpPr txBox="1">
            <a:spLocks/>
          </p:cNvSpPr>
          <p:nvPr/>
        </p:nvSpPr>
        <p:spPr>
          <a:xfrm>
            <a:off x="6302929" y="1797680"/>
            <a:ext cx="5573729" cy="325012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609585">
              <a:spcBef>
                <a:spcPts val="0"/>
              </a:spcBef>
              <a:buNone/>
            </a:pPr>
            <a:r>
              <a:rPr lang="da-DK" sz="2000" b="1" dirty="0">
                <a:solidFill>
                  <a:schemeClr val="bg1"/>
                </a:solidFill>
                <a:latin typeface="Calibri" charset="0"/>
                <a:ea typeface="Calibri" charset="0"/>
                <a:cs typeface="Calibri" charset="0"/>
              </a:rPr>
              <a:t>Lorem Ipsum</a:t>
            </a:r>
            <a:br>
              <a:rPr lang="da-DK" sz="2000" b="1" dirty="0">
                <a:solidFill>
                  <a:schemeClr val="bg1"/>
                </a:solidFill>
                <a:latin typeface="Calibri" charset="0"/>
                <a:ea typeface="Calibri" charset="0"/>
                <a:cs typeface="Calibri" charset="0"/>
              </a:rPr>
            </a:br>
            <a:r>
              <a:rPr lang="da-DK" sz="2000" b="1" dirty="0">
                <a:solidFill>
                  <a:schemeClr val="bg1"/>
                </a:solidFill>
                <a:latin typeface="Calibri" charset="0"/>
                <a:ea typeface="Calibri" charset="0"/>
                <a:cs typeface="Calibri" charset="0"/>
              </a:rPr>
              <a:t>Dolor Sit Amet</a:t>
            </a:r>
            <a:r>
              <a:rPr lang="en-US" sz="2000" b="1" dirty="0">
                <a:solidFill>
                  <a:schemeClr val="bg1"/>
                </a:solidFill>
                <a:latin typeface="Calibri" charset="0"/>
                <a:ea typeface="Calibri" charset="0"/>
                <a:cs typeface="Calibri" charset="0"/>
              </a:rPr>
              <a:t/>
            </a:r>
            <a:br>
              <a:rPr lang="en-US" sz="2000" b="1" dirty="0">
                <a:solidFill>
                  <a:schemeClr val="bg1"/>
                </a:solidFill>
                <a:latin typeface="Calibri" charset="0"/>
                <a:ea typeface="Calibri" charset="0"/>
                <a:cs typeface="Calibri" charset="0"/>
              </a:rPr>
            </a:br>
            <a:r>
              <a:rPr lang="en-US" sz="1400" dirty="0">
                <a:solidFill>
                  <a:schemeClr val="bg1"/>
                </a:solidFill>
                <a:latin typeface="Calibri" charset="0"/>
                <a:ea typeface="Calibri" charset="0"/>
                <a:cs typeface="Calibri" charset="0"/>
              </a:rPr>
              <a:t/>
            </a:r>
            <a:br>
              <a:rPr lang="en-US" sz="1400" dirty="0">
                <a:solidFill>
                  <a:schemeClr val="bg1"/>
                </a:solidFill>
                <a:latin typeface="Calibri" charset="0"/>
                <a:ea typeface="Calibri" charset="0"/>
                <a:cs typeface="Calibri" charset="0"/>
              </a:rPr>
            </a:b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Pellentesque</a:t>
            </a:r>
            <a:r>
              <a:rPr lang="en-US" sz="1400" dirty="0">
                <a:solidFill>
                  <a:schemeClr val="bg1"/>
                </a:solidFill>
                <a:latin typeface="Calibri Light" charset="0"/>
                <a:ea typeface="Calibri Light" charset="0"/>
                <a:cs typeface="Calibri Light" charset="0"/>
              </a:rPr>
              <a:t> vitae </a:t>
            </a:r>
            <a:r>
              <a:rPr lang="en-US" sz="1400" dirty="0" err="1">
                <a:solidFill>
                  <a:schemeClr val="bg1"/>
                </a:solidFill>
                <a:latin typeface="Calibri Light" charset="0"/>
                <a:ea typeface="Calibri Light" charset="0"/>
                <a:cs typeface="Calibri Light" charset="0"/>
              </a:rPr>
              <a:t>nisl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varius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pretium</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eros</a:t>
            </a:r>
            <a:r>
              <a:rPr lang="en-US" sz="1400" dirty="0">
                <a:solidFill>
                  <a:schemeClr val="bg1"/>
                </a:solidFill>
                <a:latin typeface="Calibri Light" charset="0"/>
                <a:ea typeface="Calibri Light" charset="0"/>
                <a:cs typeface="Calibri Light" charset="0"/>
              </a:rPr>
              <a:t> ac, </a:t>
            </a:r>
            <a:r>
              <a:rPr lang="en-US" sz="1400" dirty="0" err="1">
                <a:solidFill>
                  <a:schemeClr val="bg1"/>
                </a:solidFill>
                <a:latin typeface="Calibri Light" charset="0"/>
                <a:ea typeface="Calibri Light" charset="0"/>
                <a:cs typeface="Calibri Light" charset="0"/>
              </a:rPr>
              <a:t>suscipit</a:t>
            </a:r>
            <a:r>
              <a:rPr lang="en-US" sz="1400" dirty="0">
                <a:solidFill>
                  <a:schemeClr val="bg1"/>
                </a:solidFill>
                <a:latin typeface="Calibri Light" charset="0"/>
                <a:ea typeface="Calibri Light" charset="0"/>
                <a:cs typeface="Calibri Light" charset="0"/>
              </a:rPr>
              <a:t> dui. Pelle </a:t>
            </a:r>
            <a:r>
              <a:rPr lang="en-US" sz="1400" dirty="0" err="1">
                <a:solidFill>
                  <a:schemeClr val="bg1"/>
                </a:solidFill>
                <a:latin typeface="Calibri Light" charset="0"/>
                <a:ea typeface="Calibri Light" charset="0"/>
                <a:cs typeface="Calibri Light" charset="0"/>
              </a:rPr>
              <a:t>osso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ntesque</a:t>
            </a:r>
            <a:r>
              <a:rPr lang="en-US" sz="1400" dirty="0">
                <a:solidFill>
                  <a:schemeClr val="bg1"/>
                </a:solidFill>
                <a:latin typeface="Calibri Light" charset="0"/>
                <a:ea typeface="Calibri Light" charset="0"/>
                <a:cs typeface="Calibri Light" charset="0"/>
              </a:rPr>
              <a:t> a </a:t>
            </a:r>
            <a:r>
              <a:rPr lang="en-US" sz="1400" dirty="0" err="1">
                <a:solidFill>
                  <a:schemeClr val="bg1"/>
                </a:solidFill>
                <a:latin typeface="Calibri Light" charset="0"/>
                <a:ea typeface="Calibri Light" charset="0"/>
                <a:cs typeface="Calibri Light" charset="0"/>
              </a:rPr>
              <a:t>odio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commodo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porttitor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nulla</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vel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purus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Aliquam</a:t>
            </a:r>
            <a:r>
              <a:rPr lang="en-US" sz="1400" dirty="0">
                <a:solidFill>
                  <a:schemeClr val="bg1"/>
                </a:solidFill>
                <a:latin typeface="Calibri Light" charset="0"/>
                <a:ea typeface="Calibri Light" charset="0"/>
                <a:cs typeface="Calibri Light" charset="0"/>
              </a:rPr>
              <a:t> era </a:t>
            </a:r>
            <a:r>
              <a:rPr lang="en-US" sz="1400" dirty="0" err="1">
                <a:solidFill>
                  <a:schemeClr val="bg1"/>
                </a:solidFill>
                <a:latin typeface="Calibri Light" charset="0"/>
                <a:ea typeface="Calibri Light" charset="0"/>
                <a:cs typeface="Calibri Light" charset="0"/>
              </a:rPr>
              <a:t>volutpat</a:t>
            </a:r>
            <a:r>
              <a:rPr lang="en-US" sz="1400" dirty="0">
                <a:solidFill>
                  <a:schemeClr val="bg1"/>
                </a:solidFill>
                <a:latin typeface="Calibri Light" charset="0"/>
                <a:ea typeface="Calibri Light" charset="0"/>
                <a:cs typeface="Calibri Light" charset="0"/>
              </a:rPr>
              <a:t>. </a:t>
            </a:r>
          </a:p>
          <a:p>
            <a:pPr marL="0" indent="0" defTabSz="609585">
              <a:spcBef>
                <a:spcPts val="0"/>
              </a:spcBef>
              <a:buNone/>
            </a:pPr>
            <a:endParaRPr lang="en-US" sz="1400" dirty="0">
              <a:solidFill>
                <a:schemeClr val="bg1"/>
              </a:solidFill>
              <a:latin typeface="Calibri Light" charset="0"/>
              <a:ea typeface="Calibri Light" charset="0"/>
              <a:cs typeface="Calibri Light" charset="0"/>
            </a:endParaRPr>
          </a:p>
          <a:p>
            <a:pPr marL="0" indent="0" defTabSz="609585">
              <a:spcBef>
                <a:spcPts val="0"/>
              </a:spcBef>
              <a:buNone/>
            </a:pP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a:t>
            </a:r>
          </a:p>
          <a:p>
            <a:pPr marL="0" indent="0" defTabSz="609585">
              <a:spcBef>
                <a:spcPts val="0"/>
              </a:spcBef>
              <a:buNone/>
            </a:pPr>
            <a:endParaRPr lang="en-US" sz="1400" dirty="0">
              <a:solidFill>
                <a:schemeClr val="bg1"/>
              </a:solidFill>
              <a:latin typeface="Calibri Light" charset="0"/>
              <a:ea typeface="Calibri Light" charset="0"/>
              <a:cs typeface="Calibri Light" charset="0"/>
            </a:endParaRPr>
          </a:p>
          <a:p>
            <a:pPr marL="0" indent="0" defTabSz="609585">
              <a:spcBef>
                <a:spcPts val="0"/>
              </a:spcBef>
              <a:buNone/>
            </a:pP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Pellentesque</a:t>
            </a:r>
            <a:r>
              <a:rPr lang="en-US" sz="1400" dirty="0">
                <a:solidFill>
                  <a:schemeClr val="bg1"/>
                </a:solidFill>
                <a:latin typeface="Calibri Light" charset="0"/>
                <a:ea typeface="Calibri Light" charset="0"/>
                <a:cs typeface="Calibri Light" charset="0"/>
              </a:rPr>
              <a:t> vitae </a:t>
            </a:r>
            <a:r>
              <a:rPr lang="en-US" sz="1400" dirty="0" err="1">
                <a:solidFill>
                  <a:schemeClr val="bg1"/>
                </a:solidFill>
                <a:latin typeface="Calibri Light" charset="0"/>
                <a:ea typeface="Calibri Light" charset="0"/>
                <a:cs typeface="Calibri Light" charset="0"/>
              </a:rPr>
              <a:t>nisl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varius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pretium</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eros</a:t>
            </a:r>
            <a:r>
              <a:rPr lang="en-US" sz="1400" dirty="0">
                <a:solidFill>
                  <a:schemeClr val="bg1"/>
                </a:solidFill>
                <a:latin typeface="Calibri Light" charset="0"/>
                <a:ea typeface="Calibri Light" charset="0"/>
                <a:cs typeface="Calibri Light" charset="0"/>
              </a:rPr>
              <a:t> ac, </a:t>
            </a:r>
            <a:r>
              <a:rPr lang="en-US" sz="1400" dirty="0" err="1">
                <a:solidFill>
                  <a:schemeClr val="bg1"/>
                </a:solidFill>
                <a:latin typeface="Calibri Light" charset="0"/>
                <a:ea typeface="Calibri Light" charset="0"/>
                <a:cs typeface="Calibri Light" charset="0"/>
              </a:rPr>
              <a:t>suscipit</a:t>
            </a:r>
            <a:r>
              <a:rPr lang="en-US" sz="1400" dirty="0">
                <a:solidFill>
                  <a:schemeClr val="bg1"/>
                </a:solidFill>
                <a:latin typeface="Calibri Light" charset="0"/>
                <a:ea typeface="Calibri Light" charset="0"/>
                <a:cs typeface="Calibri Light" charset="0"/>
              </a:rPr>
              <a:t> dui. Pelle </a:t>
            </a:r>
            <a:r>
              <a:rPr lang="en-US" sz="1400" dirty="0" err="1">
                <a:solidFill>
                  <a:schemeClr val="bg1"/>
                </a:solidFill>
                <a:latin typeface="Calibri Light" charset="0"/>
                <a:ea typeface="Calibri Light" charset="0"/>
                <a:cs typeface="Calibri Light" charset="0"/>
              </a:rPr>
              <a:t>osso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ntesque</a:t>
            </a:r>
            <a:r>
              <a:rPr lang="en-US" sz="1400" dirty="0">
                <a:solidFill>
                  <a:schemeClr val="bg1"/>
                </a:solidFill>
                <a:latin typeface="Calibri Light" charset="0"/>
                <a:ea typeface="Calibri Light" charset="0"/>
                <a:cs typeface="Calibri Light" charset="0"/>
              </a:rPr>
              <a:t> a </a:t>
            </a:r>
            <a:r>
              <a:rPr lang="en-US" sz="1400" dirty="0" err="1">
                <a:solidFill>
                  <a:schemeClr val="bg1"/>
                </a:solidFill>
                <a:latin typeface="Calibri Light" charset="0"/>
                <a:ea typeface="Calibri Light" charset="0"/>
                <a:cs typeface="Calibri Light" charset="0"/>
              </a:rPr>
              <a:t>odio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commodo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porttitor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nulla</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vel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purus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Aliquam</a:t>
            </a:r>
            <a:r>
              <a:rPr lang="en-US" sz="1400" dirty="0">
                <a:solidFill>
                  <a:schemeClr val="bg1"/>
                </a:solidFill>
                <a:latin typeface="Calibri Light" charset="0"/>
                <a:ea typeface="Calibri Light" charset="0"/>
                <a:cs typeface="Calibri Light" charset="0"/>
              </a:rPr>
              <a:t> era </a:t>
            </a:r>
            <a:r>
              <a:rPr lang="en-US" sz="1400" dirty="0" err="1">
                <a:solidFill>
                  <a:schemeClr val="bg1"/>
                </a:solidFill>
                <a:latin typeface="Calibri Light" charset="0"/>
                <a:ea typeface="Calibri Light" charset="0"/>
                <a:cs typeface="Calibri Light" charset="0"/>
              </a:rPr>
              <a:t>volutpat</a:t>
            </a:r>
            <a:r>
              <a:rPr lang="en-US" sz="1400" dirty="0">
                <a:solidFill>
                  <a:schemeClr val="bg1"/>
                </a:solidFill>
                <a:latin typeface="Calibri Light" charset="0"/>
                <a:ea typeface="Calibri Light" charset="0"/>
                <a:cs typeface="Calibri Light" charset="0"/>
              </a:rPr>
              <a:t>. </a:t>
            </a:r>
          </a:p>
          <a:p>
            <a:pPr marL="0" indent="0" defTabSz="609585">
              <a:spcBef>
                <a:spcPts val="0"/>
              </a:spcBef>
              <a:buNone/>
            </a:pPr>
            <a:endParaRPr lang="en-US" sz="1400" dirty="0">
              <a:solidFill>
                <a:schemeClr val="bg1"/>
              </a:solidFill>
              <a:latin typeface="Calibri Light" charset="0"/>
              <a:ea typeface="Calibri Light" charset="0"/>
              <a:cs typeface="Calibri Light" charset="0"/>
            </a:endParaRPr>
          </a:p>
          <a:p>
            <a:pPr marL="0" indent="0" defTabSz="609585">
              <a:spcBef>
                <a:spcPts val="0"/>
              </a:spcBef>
              <a:buNone/>
            </a:pP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a:t>
            </a:r>
          </a:p>
        </p:txBody>
      </p:sp>
    </p:spTree>
    <p:extLst>
      <p:ext uri="{BB962C8B-B14F-4D97-AF65-F5344CB8AC3E}">
        <p14:creationId xmlns:p14="http://schemas.microsoft.com/office/powerpoint/2010/main" val="1179777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21" y="292661"/>
            <a:ext cx="11352521" cy="1143000"/>
          </a:xfrm>
          <a:prstGeom prst="rect">
            <a:avLst/>
          </a:prstGeom>
        </p:spPr>
        <p:txBody>
          <a:bodyPr/>
          <a:lstStyle/>
          <a:p>
            <a:r>
              <a:rPr lang="en-US" sz="4400" b="0" dirty="0">
                <a:solidFill>
                  <a:srgbClr val="FFFFFF"/>
                </a:solidFill>
                <a:latin typeface="Geogrotesque Sitel Bold" pitchFamily="2" charset="0"/>
                <a:cs typeface="Arial" panose="020B0604020202020204" pitchFamily="34" charset="0"/>
              </a:rPr>
              <a:t>This is a Title Slide</a:t>
            </a:r>
            <a:r>
              <a:rPr lang="en-US" b="0" dirty="0">
                <a:solidFill>
                  <a:srgbClr val="FFFFFF"/>
                </a:solidFill>
                <a:cs typeface="Arial" panose="020B0604020202020204" pitchFamily="34" charset="0"/>
              </a:rPr>
              <a:t/>
            </a:r>
            <a:br>
              <a:rPr lang="en-US" b="0" dirty="0">
                <a:solidFill>
                  <a:srgbClr val="FFFFFF"/>
                </a:solidFill>
                <a:cs typeface="Arial" panose="020B0604020202020204" pitchFamily="34" charset="0"/>
              </a:rPr>
            </a:br>
            <a:r>
              <a:rPr lang="en-US" sz="2400" b="0" dirty="0">
                <a:solidFill>
                  <a:srgbClr val="FFFFFF"/>
                </a:solidFill>
                <a:latin typeface="Calibri Light" charset="0"/>
                <a:cs typeface="Calibri Light" charset="0"/>
              </a:rPr>
              <a:t>With a S</a:t>
            </a:r>
            <a:r>
              <a:rPr lang="en-US" sz="2400" b="0" dirty="0">
                <a:solidFill>
                  <a:srgbClr val="FFFFFF"/>
                </a:solidFill>
                <a:latin typeface="Calibri Light" charset="0"/>
                <a:ea typeface="Calibri Light" charset="0"/>
                <a:cs typeface="Calibri Light" charset="0"/>
              </a:rPr>
              <a:t>ubtitle</a:t>
            </a:r>
            <a:endParaRPr lang="en-US" dirty="0"/>
          </a:p>
        </p:txBody>
      </p:sp>
      <p:sp>
        <p:nvSpPr>
          <p:cNvPr id="4" name="Espace réservé du texte 9"/>
          <p:cNvSpPr txBox="1">
            <a:spLocks/>
          </p:cNvSpPr>
          <p:nvPr/>
        </p:nvSpPr>
        <p:spPr>
          <a:xfrm>
            <a:off x="3421226" y="1797680"/>
            <a:ext cx="2692026" cy="316702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609585">
              <a:spcBef>
                <a:spcPts val="0"/>
              </a:spcBef>
              <a:buNone/>
            </a:pPr>
            <a:r>
              <a:rPr lang="da-DK" sz="2000" b="1" dirty="0">
                <a:solidFill>
                  <a:schemeClr val="bg1"/>
                </a:solidFill>
                <a:latin typeface="Calibri" charset="0"/>
                <a:ea typeface="Calibri" charset="0"/>
                <a:cs typeface="Calibri" charset="0"/>
              </a:rPr>
              <a:t>Lorem Ipsum</a:t>
            </a:r>
            <a:br>
              <a:rPr lang="da-DK" sz="2000" b="1" dirty="0">
                <a:solidFill>
                  <a:schemeClr val="bg1"/>
                </a:solidFill>
                <a:latin typeface="Calibri" charset="0"/>
                <a:ea typeface="Calibri" charset="0"/>
                <a:cs typeface="Calibri" charset="0"/>
              </a:rPr>
            </a:br>
            <a:r>
              <a:rPr lang="da-DK" sz="2000" b="1" dirty="0">
                <a:solidFill>
                  <a:schemeClr val="bg1"/>
                </a:solidFill>
                <a:latin typeface="Calibri" charset="0"/>
                <a:ea typeface="Calibri" charset="0"/>
                <a:cs typeface="Calibri" charset="0"/>
              </a:rPr>
              <a:t>Dolor Sit Amet</a:t>
            </a:r>
            <a:r>
              <a:rPr lang="en-US" sz="2000" b="1" dirty="0">
                <a:solidFill>
                  <a:schemeClr val="bg1"/>
                </a:solidFill>
                <a:latin typeface="Calibri" charset="0"/>
                <a:ea typeface="Calibri" charset="0"/>
                <a:cs typeface="Calibri" charset="0"/>
              </a:rPr>
              <a:t/>
            </a:r>
            <a:br>
              <a:rPr lang="en-US" sz="2000" b="1" dirty="0">
                <a:solidFill>
                  <a:schemeClr val="bg1"/>
                </a:solidFill>
                <a:latin typeface="Calibri" charset="0"/>
                <a:ea typeface="Calibri" charset="0"/>
                <a:cs typeface="Calibri" charset="0"/>
              </a:rPr>
            </a:br>
            <a:r>
              <a:rPr lang="en-US" sz="1400" dirty="0">
                <a:solidFill>
                  <a:schemeClr val="bg1"/>
                </a:solidFill>
                <a:latin typeface="Calibri" charset="0"/>
                <a:ea typeface="Calibri" charset="0"/>
                <a:cs typeface="Calibri" charset="0"/>
              </a:rPr>
              <a:t/>
            </a:r>
            <a:br>
              <a:rPr lang="en-US" sz="1400" dirty="0">
                <a:solidFill>
                  <a:schemeClr val="bg1"/>
                </a:solidFill>
                <a:latin typeface="Calibri" charset="0"/>
                <a:ea typeface="Calibri" charset="0"/>
                <a:cs typeface="Calibri" charset="0"/>
              </a:rPr>
            </a:b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Pellentesque</a:t>
            </a:r>
            <a:r>
              <a:rPr lang="en-US" sz="1400" dirty="0">
                <a:solidFill>
                  <a:schemeClr val="bg1"/>
                </a:solidFill>
                <a:latin typeface="Calibri Light" charset="0"/>
                <a:ea typeface="Calibri Light" charset="0"/>
                <a:cs typeface="Calibri Light" charset="0"/>
              </a:rPr>
              <a:t> vitae </a:t>
            </a:r>
            <a:r>
              <a:rPr lang="en-US" sz="1400" dirty="0" err="1">
                <a:solidFill>
                  <a:schemeClr val="bg1"/>
                </a:solidFill>
                <a:latin typeface="Calibri Light" charset="0"/>
                <a:ea typeface="Calibri Light" charset="0"/>
                <a:cs typeface="Calibri Light" charset="0"/>
              </a:rPr>
              <a:t>nisl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varius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pretium</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eros</a:t>
            </a:r>
            <a:r>
              <a:rPr lang="en-US" sz="1400" dirty="0">
                <a:solidFill>
                  <a:schemeClr val="bg1"/>
                </a:solidFill>
                <a:latin typeface="Calibri Light" charset="0"/>
                <a:ea typeface="Calibri Light" charset="0"/>
                <a:cs typeface="Calibri Light" charset="0"/>
              </a:rPr>
              <a:t> ac, </a:t>
            </a:r>
            <a:r>
              <a:rPr lang="en-US" sz="1400" dirty="0" err="1">
                <a:solidFill>
                  <a:schemeClr val="bg1"/>
                </a:solidFill>
                <a:latin typeface="Calibri Light" charset="0"/>
                <a:ea typeface="Calibri Light" charset="0"/>
                <a:cs typeface="Calibri Light" charset="0"/>
              </a:rPr>
              <a:t>suscipit</a:t>
            </a:r>
            <a:r>
              <a:rPr lang="en-US" sz="1400" dirty="0">
                <a:solidFill>
                  <a:schemeClr val="bg1"/>
                </a:solidFill>
                <a:latin typeface="Calibri Light" charset="0"/>
                <a:ea typeface="Calibri Light" charset="0"/>
                <a:cs typeface="Calibri Light" charset="0"/>
              </a:rPr>
              <a:t> dui. Pelle </a:t>
            </a:r>
            <a:r>
              <a:rPr lang="en-US" sz="1400" dirty="0" err="1">
                <a:solidFill>
                  <a:schemeClr val="bg1"/>
                </a:solidFill>
                <a:latin typeface="Calibri Light" charset="0"/>
                <a:ea typeface="Calibri Light" charset="0"/>
                <a:cs typeface="Calibri Light" charset="0"/>
              </a:rPr>
              <a:t>osso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ntesque</a:t>
            </a:r>
            <a:r>
              <a:rPr lang="en-US" sz="1400" dirty="0">
                <a:solidFill>
                  <a:schemeClr val="bg1"/>
                </a:solidFill>
                <a:latin typeface="Calibri Light" charset="0"/>
                <a:ea typeface="Calibri Light" charset="0"/>
                <a:cs typeface="Calibri Light" charset="0"/>
              </a:rPr>
              <a:t> a </a:t>
            </a:r>
            <a:r>
              <a:rPr lang="en-US" sz="1400" dirty="0" err="1">
                <a:solidFill>
                  <a:schemeClr val="bg1"/>
                </a:solidFill>
                <a:latin typeface="Calibri Light" charset="0"/>
                <a:ea typeface="Calibri Light" charset="0"/>
                <a:cs typeface="Calibri Light" charset="0"/>
              </a:rPr>
              <a:t>odio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commodo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porttitor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nulla</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vel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purus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Aliquam</a:t>
            </a:r>
            <a:r>
              <a:rPr lang="en-US" sz="1400" dirty="0">
                <a:solidFill>
                  <a:schemeClr val="bg1"/>
                </a:solidFill>
                <a:latin typeface="Calibri Light" charset="0"/>
                <a:ea typeface="Calibri Light" charset="0"/>
                <a:cs typeface="Calibri Light" charset="0"/>
              </a:rPr>
              <a:t> era </a:t>
            </a:r>
            <a:r>
              <a:rPr lang="en-US" sz="1400" dirty="0" err="1">
                <a:solidFill>
                  <a:schemeClr val="bg1"/>
                </a:solidFill>
                <a:latin typeface="Calibri Light" charset="0"/>
                <a:ea typeface="Calibri Light" charset="0"/>
                <a:cs typeface="Calibri Light" charset="0"/>
              </a:rPr>
              <a:t>volutpat</a:t>
            </a:r>
            <a:r>
              <a:rPr lang="en-US" sz="1400" dirty="0">
                <a:solidFill>
                  <a:schemeClr val="bg1"/>
                </a:solidFill>
                <a:latin typeface="Calibri Light" charset="0"/>
                <a:ea typeface="Calibri Light" charset="0"/>
                <a:cs typeface="Calibri Light" charset="0"/>
              </a:rPr>
              <a:t>. </a:t>
            </a:r>
          </a:p>
          <a:p>
            <a:pPr marL="0" indent="0" defTabSz="609585">
              <a:spcBef>
                <a:spcPts val="0"/>
              </a:spcBef>
              <a:buFont typeface="Arial" panose="020B0604020202020204" pitchFamily="34" charset="0"/>
              <a:buNone/>
            </a:pPr>
            <a:endParaRPr lang="en-US" sz="1400" dirty="0">
              <a:solidFill>
                <a:schemeClr val="bg1"/>
              </a:solidFill>
              <a:latin typeface="Calibri Light" charset="0"/>
              <a:ea typeface="Calibri Light" charset="0"/>
              <a:cs typeface="Calibri Light" charset="0"/>
            </a:endParaRPr>
          </a:p>
          <a:p>
            <a:pPr marL="0" indent="0" defTabSz="609585">
              <a:spcBef>
                <a:spcPts val="0"/>
              </a:spcBef>
              <a:buFont typeface="Arial" panose="020B0604020202020204" pitchFamily="34" charset="0"/>
              <a:buNone/>
            </a:pP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a:t>
            </a:r>
          </a:p>
        </p:txBody>
      </p:sp>
      <p:sp>
        <p:nvSpPr>
          <p:cNvPr id="5" name="Espace réservé du texte 10"/>
          <p:cNvSpPr txBox="1">
            <a:spLocks/>
          </p:cNvSpPr>
          <p:nvPr/>
        </p:nvSpPr>
        <p:spPr>
          <a:xfrm>
            <a:off x="6302930" y="1797680"/>
            <a:ext cx="2692026" cy="316702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609585">
              <a:spcBef>
                <a:spcPts val="0"/>
              </a:spcBef>
              <a:buNone/>
            </a:pPr>
            <a:r>
              <a:rPr lang="da-DK" sz="2000" b="1" dirty="0">
                <a:solidFill>
                  <a:schemeClr val="bg1"/>
                </a:solidFill>
                <a:latin typeface="Calibri" charset="0"/>
                <a:ea typeface="Calibri" charset="0"/>
                <a:cs typeface="Calibri" charset="0"/>
              </a:rPr>
              <a:t>Lorem Ipsum</a:t>
            </a:r>
            <a:br>
              <a:rPr lang="da-DK" sz="2000" b="1" dirty="0">
                <a:solidFill>
                  <a:schemeClr val="bg1"/>
                </a:solidFill>
                <a:latin typeface="Calibri" charset="0"/>
                <a:ea typeface="Calibri" charset="0"/>
                <a:cs typeface="Calibri" charset="0"/>
              </a:rPr>
            </a:br>
            <a:r>
              <a:rPr lang="da-DK" sz="2000" b="1" dirty="0">
                <a:solidFill>
                  <a:schemeClr val="bg1"/>
                </a:solidFill>
                <a:latin typeface="Calibri" charset="0"/>
                <a:ea typeface="Calibri" charset="0"/>
                <a:cs typeface="Calibri" charset="0"/>
              </a:rPr>
              <a:t>Dolor Sit Amet</a:t>
            </a:r>
            <a:r>
              <a:rPr lang="en-US" sz="2000" b="1" dirty="0">
                <a:solidFill>
                  <a:schemeClr val="bg1"/>
                </a:solidFill>
                <a:latin typeface="Calibri" charset="0"/>
                <a:ea typeface="Calibri" charset="0"/>
                <a:cs typeface="Calibri" charset="0"/>
              </a:rPr>
              <a:t/>
            </a:r>
            <a:br>
              <a:rPr lang="en-US" sz="2000" b="1" dirty="0">
                <a:solidFill>
                  <a:schemeClr val="bg1"/>
                </a:solidFill>
                <a:latin typeface="Calibri" charset="0"/>
                <a:ea typeface="Calibri" charset="0"/>
                <a:cs typeface="Calibri" charset="0"/>
              </a:rPr>
            </a:br>
            <a:r>
              <a:rPr lang="en-US" sz="1400" dirty="0">
                <a:solidFill>
                  <a:schemeClr val="bg1"/>
                </a:solidFill>
                <a:latin typeface="Calibri" charset="0"/>
                <a:ea typeface="Calibri" charset="0"/>
                <a:cs typeface="Calibri" charset="0"/>
              </a:rPr>
              <a:t/>
            </a:r>
            <a:br>
              <a:rPr lang="en-US" sz="1400" dirty="0">
                <a:solidFill>
                  <a:schemeClr val="bg1"/>
                </a:solidFill>
                <a:latin typeface="Calibri" charset="0"/>
                <a:ea typeface="Calibri" charset="0"/>
                <a:cs typeface="Calibri" charset="0"/>
              </a:rPr>
            </a:b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Pellentesque</a:t>
            </a:r>
            <a:r>
              <a:rPr lang="en-US" sz="1400" dirty="0">
                <a:solidFill>
                  <a:schemeClr val="bg1"/>
                </a:solidFill>
                <a:latin typeface="Calibri Light" charset="0"/>
                <a:ea typeface="Calibri Light" charset="0"/>
                <a:cs typeface="Calibri Light" charset="0"/>
              </a:rPr>
              <a:t> vitae </a:t>
            </a:r>
            <a:r>
              <a:rPr lang="en-US" sz="1400" dirty="0" err="1">
                <a:solidFill>
                  <a:schemeClr val="bg1"/>
                </a:solidFill>
                <a:latin typeface="Calibri Light" charset="0"/>
                <a:ea typeface="Calibri Light" charset="0"/>
                <a:cs typeface="Calibri Light" charset="0"/>
              </a:rPr>
              <a:t>nisl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varius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pretium</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eros</a:t>
            </a:r>
            <a:r>
              <a:rPr lang="en-US" sz="1400" dirty="0">
                <a:solidFill>
                  <a:schemeClr val="bg1"/>
                </a:solidFill>
                <a:latin typeface="Calibri Light" charset="0"/>
                <a:ea typeface="Calibri Light" charset="0"/>
                <a:cs typeface="Calibri Light" charset="0"/>
              </a:rPr>
              <a:t> ac, </a:t>
            </a:r>
            <a:r>
              <a:rPr lang="en-US" sz="1400" dirty="0" err="1">
                <a:solidFill>
                  <a:schemeClr val="bg1"/>
                </a:solidFill>
                <a:latin typeface="Calibri Light" charset="0"/>
                <a:ea typeface="Calibri Light" charset="0"/>
                <a:cs typeface="Calibri Light" charset="0"/>
              </a:rPr>
              <a:t>suscipit</a:t>
            </a:r>
            <a:r>
              <a:rPr lang="en-US" sz="1400" dirty="0">
                <a:solidFill>
                  <a:schemeClr val="bg1"/>
                </a:solidFill>
                <a:latin typeface="Calibri Light" charset="0"/>
                <a:ea typeface="Calibri Light" charset="0"/>
                <a:cs typeface="Calibri Light" charset="0"/>
              </a:rPr>
              <a:t> dui. Pelle </a:t>
            </a:r>
            <a:r>
              <a:rPr lang="en-US" sz="1400" dirty="0" err="1">
                <a:solidFill>
                  <a:schemeClr val="bg1"/>
                </a:solidFill>
                <a:latin typeface="Calibri Light" charset="0"/>
                <a:ea typeface="Calibri Light" charset="0"/>
                <a:cs typeface="Calibri Light" charset="0"/>
              </a:rPr>
              <a:t>osso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ntesque</a:t>
            </a:r>
            <a:r>
              <a:rPr lang="en-US" sz="1400" dirty="0">
                <a:solidFill>
                  <a:schemeClr val="bg1"/>
                </a:solidFill>
                <a:latin typeface="Calibri Light" charset="0"/>
                <a:ea typeface="Calibri Light" charset="0"/>
                <a:cs typeface="Calibri Light" charset="0"/>
              </a:rPr>
              <a:t> a </a:t>
            </a:r>
            <a:r>
              <a:rPr lang="en-US" sz="1400" dirty="0" err="1">
                <a:solidFill>
                  <a:schemeClr val="bg1"/>
                </a:solidFill>
                <a:latin typeface="Calibri Light" charset="0"/>
                <a:ea typeface="Calibri Light" charset="0"/>
                <a:cs typeface="Calibri Light" charset="0"/>
              </a:rPr>
              <a:t>odio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commodo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porttitor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nulla</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vel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purus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Aliquam</a:t>
            </a:r>
            <a:r>
              <a:rPr lang="en-US" sz="1400" dirty="0">
                <a:solidFill>
                  <a:schemeClr val="bg1"/>
                </a:solidFill>
                <a:latin typeface="Calibri Light" charset="0"/>
                <a:ea typeface="Calibri Light" charset="0"/>
                <a:cs typeface="Calibri Light" charset="0"/>
              </a:rPr>
              <a:t> era </a:t>
            </a:r>
            <a:r>
              <a:rPr lang="en-US" sz="1400" dirty="0" err="1">
                <a:solidFill>
                  <a:schemeClr val="bg1"/>
                </a:solidFill>
                <a:latin typeface="Calibri Light" charset="0"/>
                <a:ea typeface="Calibri Light" charset="0"/>
                <a:cs typeface="Calibri Light" charset="0"/>
              </a:rPr>
              <a:t>volutpat</a:t>
            </a:r>
            <a:r>
              <a:rPr lang="en-US" sz="1400" dirty="0">
                <a:solidFill>
                  <a:schemeClr val="bg1"/>
                </a:solidFill>
                <a:latin typeface="Calibri Light" charset="0"/>
                <a:ea typeface="Calibri Light" charset="0"/>
                <a:cs typeface="Calibri Light" charset="0"/>
              </a:rPr>
              <a:t>. </a:t>
            </a:r>
          </a:p>
          <a:p>
            <a:pPr marL="0" indent="0" defTabSz="609585">
              <a:spcBef>
                <a:spcPts val="0"/>
              </a:spcBef>
              <a:buFont typeface="Arial" panose="020B0604020202020204" pitchFamily="34" charset="0"/>
              <a:buNone/>
            </a:pPr>
            <a:endParaRPr lang="en-US" sz="1400" dirty="0">
              <a:solidFill>
                <a:schemeClr val="bg1"/>
              </a:solidFill>
              <a:latin typeface="Calibri Light" charset="0"/>
              <a:ea typeface="Calibri Light" charset="0"/>
              <a:cs typeface="Calibri Light" charset="0"/>
            </a:endParaRPr>
          </a:p>
          <a:p>
            <a:pPr marL="0" indent="0" defTabSz="609585">
              <a:spcBef>
                <a:spcPts val="0"/>
              </a:spcBef>
              <a:buFont typeface="Arial" panose="020B0604020202020204" pitchFamily="34" charset="0"/>
              <a:buNone/>
            </a:pP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a:t>
            </a:r>
          </a:p>
        </p:txBody>
      </p:sp>
      <p:sp>
        <p:nvSpPr>
          <p:cNvPr id="6" name="Espace réservé du texte 11"/>
          <p:cNvSpPr txBox="1">
            <a:spLocks/>
          </p:cNvSpPr>
          <p:nvPr/>
        </p:nvSpPr>
        <p:spPr>
          <a:xfrm>
            <a:off x="9184635" y="1797680"/>
            <a:ext cx="2692026" cy="316702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609585">
              <a:spcBef>
                <a:spcPts val="0"/>
              </a:spcBef>
              <a:buNone/>
            </a:pPr>
            <a:r>
              <a:rPr lang="da-DK" sz="2000" b="1" dirty="0">
                <a:solidFill>
                  <a:schemeClr val="bg1"/>
                </a:solidFill>
                <a:latin typeface="Calibri" charset="0"/>
                <a:ea typeface="Calibri" charset="0"/>
                <a:cs typeface="Calibri" charset="0"/>
              </a:rPr>
              <a:t>Lorem Ipsum</a:t>
            </a:r>
            <a:br>
              <a:rPr lang="da-DK" sz="2000" b="1" dirty="0">
                <a:solidFill>
                  <a:schemeClr val="bg1"/>
                </a:solidFill>
                <a:latin typeface="Calibri" charset="0"/>
                <a:ea typeface="Calibri" charset="0"/>
                <a:cs typeface="Calibri" charset="0"/>
              </a:rPr>
            </a:br>
            <a:r>
              <a:rPr lang="da-DK" sz="2000" b="1" dirty="0">
                <a:solidFill>
                  <a:schemeClr val="bg1"/>
                </a:solidFill>
                <a:latin typeface="Calibri" charset="0"/>
                <a:ea typeface="Calibri" charset="0"/>
                <a:cs typeface="Calibri" charset="0"/>
              </a:rPr>
              <a:t>Dolor Sit Amet</a:t>
            </a:r>
            <a:r>
              <a:rPr lang="en-US" sz="2000" b="1" dirty="0">
                <a:solidFill>
                  <a:schemeClr val="bg1"/>
                </a:solidFill>
                <a:latin typeface="Calibri" charset="0"/>
                <a:ea typeface="Calibri" charset="0"/>
                <a:cs typeface="Calibri" charset="0"/>
              </a:rPr>
              <a:t/>
            </a:r>
            <a:br>
              <a:rPr lang="en-US" sz="2000" b="1" dirty="0">
                <a:solidFill>
                  <a:schemeClr val="bg1"/>
                </a:solidFill>
                <a:latin typeface="Calibri" charset="0"/>
                <a:ea typeface="Calibri" charset="0"/>
                <a:cs typeface="Calibri" charset="0"/>
              </a:rPr>
            </a:br>
            <a:r>
              <a:rPr lang="en-US" sz="1400" dirty="0">
                <a:solidFill>
                  <a:schemeClr val="bg1"/>
                </a:solidFill>
                <a:latin typeface="Calibri" charset="0"/>
                <a:ea typeface="Calibri" charset="0"/>
                <a:cs typeface="Calibri" charset="0"/>
              </a:rPr>
              <a:t/>
            </a:r>
            <a:br>
              <a:rPr lang="en-US" sz="1400" dirty="0">
                <a:solidFill>
                  <a:schemeClr val="bg1"/>
                </a:solidFill>
                <a:latin typeface="Calibri" charset="0"/>
                <a:ea typeface="Calibri" charset="0"/>
                <a:cs typeface="Calibri" charset="0"/>
              </a:rPr>
            </a:b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Pellentesque</a:t>
            </a:r>
            <a:r>
              <a:rPr lang="en-US" sz="1400" dirty="0">
                <a:solidFill>
                  <a:schemeClr val="bg1"/>
                </a:solidFill>
                <a:latin typeface="Calibri Light" charset="0"/>
                <a:ea typeface="Calibri Light" charset="0"/>
                <a:cs typeface="Calibri Light" charset="0"/>
              </a:rPr>
              <a:t> vitae </a:t>
            </a:r>
            <a:r>
              <a:rPr lang="en-US" sz="1400" dirty="0" err="1">
                <a:solidFill>
                  <a:schemeClr val="bg1"/>
                </a:solidFill>
                <a:latin typeface="Calibri Light" charset="0"/>
                <a:ea typeface="Calibri Light" charset="0"/>
                <a:cs typeface="Calibri Light" charset="0"/>
              </a:rPr>
              <a:t>nisl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varius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pretium</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eros</a:t>
            </a:r>
            <a:r>
              <a:rPr lang="en-US" sz="1400" dirty="0">
                <a:solidFill>
                  <a:schemeClr val="bg1"/>
                </a:solidFill>
                <a:latin typeface="Calibri Light" charset="0"/>
                <a:ea typeface="Calibri Light" charset="0"/>
                <a:cs typeface="Calibri Light" charset="0"/>
              </a:rPr>
              <a:t> ac, </a:t>
            </a:r>
            <a:r>
              <a:rPr lang="en-US" sz="1400" dirty="0" err="1">
                <a:solidFill>
                  <a:schemeClr val="bg1"/>
                </a:solidFill>
                <a:latin typeface="Calibri Light" charset="0"/>
                <a:ea typeface="Calibri Light" charset="0"/>
                <a:cs typeface="Calibri Light" charset="0"/>
              </a:rPr>
              <a:t>suscipit</a:t>
            </a:r>
            <a:r>
              <a:rPr lang="en-US" sz="1400" dirty="0">
                <a:solidFill>
                  <a:schemeClr val="bg1"/>
                </a:solidFill>
                <a:latin typeface="Calibri Light" charset="0"/>
                <a:ea typeface="Calibri Light" charset="0"/>
                <a:cs typeface="Calibri Light" charset="0"/>
              </a:rPr>
              <a:t> dui. Pelle </a:t>
            </a:r>
            <a:r>
              <a:rPr lang="en-US" sz="1400" dirty="0" err="1">
                <a:solidFill>
                  <a:schemeClr val="bg1"/>
                </a:solidFill>
                <a:latin typeface="Calibri Light" charset="0"/>
                <a:ea typeface="Calibri Light" charset="0"/>
                <a:cs typeface="Calibri Light" charset="0"/>
              </a:rPr>
              <a:t>osso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ntesque</a:t>
            </a:r>
            <a:r>
              <a:rPr lang="en-US" sz="1400" dirty="0">
                <a:solidFill>
                  <a:schemeClr val="bg1"/>
                </a:solidFill>
                <a:latin typeface="Calibri Light" charset="0"/>
                <a:ea typeface="Calibri Light" charset="0"/>
                <a:cs typeface="Calibri Light" charset="0"/>
              </a:rPr>
              <a:t> a </a:t>
            </a:r>
            <a:r>
              <a:rPr lang="en-US" sz="1400" dirty="0" err="1">
                <a:solidFill>
                  <a:schemeClr val="bg1"/>
                </a:solidFill>
                <a:latin typeface="Calibri Light" charset="0"/>
                <a:ea typeface="Calibri Light" charset="0"/>
                <a:cs typeface="Calibri Light" charset="0"/>
              </a:rPr>
              <a:t>odio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commodo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porttitor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nulla</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vel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purus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Aliquam</a:t>
            </a:r>
            <a:r>
              <a:rPr lang="en-US" sz="1400" dirty="0">
                <a:solidFill>
                  <a:schemeClr val="bg1"/>
                </a:solidFill>
                <a:latin typeface="Calibri Light" charset="0"/>
                <a:ea typeface="Calibri Light" charset="0"/>
                <a:cs typeface="Calibri Light" charset="0"/>
              </a:rPr>
              <a:t> era </a:t>
            </a:r>
            <a:r>
              <a:rPr lang="en-US" sz="1400" dirty="0" err="1">
                <a:solidFill>
                  <a:schemeClr val="bg1"/>
                </a:solidFill>
                <a:latin typeface="Calibri Light" charset="0"/>
                <a:ea typeface="Calibri Light" charset="0"/>
                <a:cs typeface="Calibri Light" charset="0"/>
              </a:rPr>
              <a:t>volutpat</a:t>
            </a:r>
            <a:r>
              <a:rPr lang="en-US" sz="1400" dirty="0">
                <a:solidFill>
                  <a:schemeClr val="bg1"/>
                </a:solidFill>
                <a:latin typeface="Calibri Light" charset="0"/>
                <a:ea typeface="Calibri Light" charset="0"/>
                <a:cs typeface="Calibri Light" charset="0"/>
              </a:rPr>
              <a:t>. </a:t>
            </a:r>
          </a:p>
          <a:p>
            <a:pPr marL="0" indent="0" defTabSz="609585">
              <a:spcBef>
                <a:spcPts val="0"/>
              </a:spcBef>
              <a:buFont typeface="Arial" panose="020B0604020202020204" pitchFamily="34" charset="0"/>
              <a:buNone/>
            </a:pPr>
            <a:endParaRPr lang="en-US" sz="1400" dirty="0">
              <a:solidFill>
                <a:schemeClr val="bg1"/>
              </a:solidFill>
              <a:latin typeface="Calibri Light" charset="0"/>
              <a:ea typeface="Calibri Light" charset="0"/>
              <a:cs typeface="Calibri Light" charset="0"/>
            </a:endParaRPr>
          </a:p>
          <a:p>
            <a:pPr marL="0" indent="0" defTabSz="609585">
              <a:spcBef>
                <a:spcPts val="0"/>
              </a:spcBef>
              <a:buFont typeface="Arial" panose="020B0604020202020204" pitchFamily="34" charset="0"/>
              <a:buNone/>
            </a:pP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a:t>
            </a:r>
          </a:p>
        </p:txBody>
      </p:sp>
      <p:sp>
        <p:nvSpPr>
          <p:cNvPr id="7" name="Espace réservé du texte 3"/>
          <p:cNvSpPr txBox="1">
            <a:spLocks/>
          </p:cNvSpPr>
          <p:nvPr/>
        </p:nvSpPr>
        <p:spPr>
          <a:xfrm>
            <a:off x="539522" y="1797680"/>
            <a:ext cx="2692026" cy="325012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609585">
              <a:spcBef>
                <a:spcPts val="0"/>
              </a:spcBef>
              <a:buFont typeface="Arial" panose="020B0604020202020204" pitchFamily="34" charset="0"/>
              <a:buNone/>
            </a:pPr>
            <a:r>
              <a:rPr lang="en-US" sz="2000" b="1" dirty="0" smtClean="0">
                <a:solidFill>
                  <a:schemeClr val="bg1"/>
                </a:solidFill>
                <a:latin typeface="Calibri" charset="0"/>
                <a:ea typeface="Calibri" charset="0"/>
                <a:cs typeface="Calibri" charset="0"/>
              </a:rPr>
              <a:t>Lorem Ipsum</a:t>
            </a:r>
            <a:br>
              <a:rPr lang="en-US" sz="2000" b="1" dirty="0" smtClean="0">
                <a:solidFill>
                  <a:schemeClr val="bg1"/>
                </a:solidFill>
                <a:latin typeface="Calibri" charset="0"/>
                <a:ea typeface="Calibri" charset="0"/>
                <a:cs typeface="Calibri" charset="0"/>
              </a:rPr>
            </a:br>
            <a:r>
              <a:rPr lang="en-US" sz="2000" b="1" dirty="0" smtClean="0">
                <a:solidFill>
                  <a:schemeClr val="bg1"/>
                </a:solidFill>
                <a:latin typeface="Calibri" charset="0"/>
                <a:ea typeface="Calibri" charset="0"/>
                <a:cs typeface="Calibri" charset="0"/>
              </a:rPr>
              <a:t>Dolor Sit </a:t>
            </a:r>
            <a:r>
              <a:rPr lang="en-US" sz="2000" b="1" dirty="0" err="1" smtClean="0">
                <a:solidFill>
                  <a:schemeClr val="bg1"/>
                </a:solidFill>
                <a:latin typeface="Calibri" charset="0"/>
                <a:ea typeface="Calibri" charset="0"/>
                <a:cs typeface="Calibri" charset="0"/>
              </a:rPr>
              <a:t>Amet</a:t>
            </a:r>
            <a:r>
              <a:rPr lang="en-US" sz="2000" b="1" dirty="0">
                <a:solidFill>
                  <a:schemeClr val="bg1"/>
                </a:solidFill>
                <a:latin typeface="Calibri" charset="0"/>
                <a:ea typeface="Calibri" charset="0"/>
                <a:cs typeface="Calibri" charset="0"/>
              </a:rPr>
              <a:t/>
            </a:r>
            <a:br>
              <a:rPr lang="en-US" sz="2000" b="1" dirty="0">
                <a:solidFill>
                  <a:schemeClr val="bg1"/>
                </a:solidFill>
                <a:latin typeface="Calibri" charset="0"/>
                <a:ea typeface="Calibri" charset="0"/>
                <a:cs typeface="Calibri" charset="0"/>
              </a:rPr>
            </a:br>
            <a:r>
              <a:rPr lang="en-US" sz="1400" dirty="0">
                <a:solidFill>
                  <a:schemeClr val="bg1"/>
                </a:solidFill>
                <a:latin typeface="Calibri" charset="0"/>
                <a:ea typeface="Calibri" charset="0"/>
                <a:cs typeface="Calibri" charset="0"/>
              </a:rPr>
              <a:t/>
            </a:r>
            <a:br>
              <a:rPr lang="en-US" sz="1400" dirty="0">
                <a:solidFill>
                  <a:schemeClr val="bg1"/>
                </a:solidFill>
                <a:latin typeface="Calibri" charset="0"/>
                <a:ea typeface="Calibri" charset="0"/>
                <a:cs typeface="Calibri" charset="0"/>
              </a:rPr>
            </a:b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Pellentesque</a:t>
            </a:r>
            <a:r>
              <a:rPr lang="en-US" sz="1400" dirty="0">
                <a:solidFill>
                  <a:schemeClr val="bg1"/>
                </a:solidFill>
                <a:latin typeface="Calibri Light" charset="0"/>
                <a:ea typeface="Calibri Light" charset="0"/>
                <a:cs typeface="Calibri Light" charset="0"/>
              </a:rPr>
              <a:t> vitae </a:t>
            </a:r>
            <a:r>
              <a:rPr lang="en-US" sz="1400" dirty="0" err="1">
                <a:solidFill>
                  <a:schemeClr val="bg1"/>
                </a:solidFill>
                <a:latin typeface="Calibri Light" charset="0"/>
                <a:ea typeface="Calibri Light" charset="0"/>
                <a:cs typeface="Calibri Light" charset="0"/>
              </a:rPr>
              <a:t>nisl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varius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pretium</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eros</a:t>
            </a:r>
            <a:r>
              <a:rPr lang="en-US" sz="1400" dirty="0">
                <a:solidFill>
                  <a:schemeClr val="bg1"/>
                </a:solidFill>
                <a:latin typeface="Calibri Light" charset="0"/>
                <a:ea typeface="Calibri Light" charset="0"/>
                <a:cs typeface="Calibri Light" charset="0"/>
              </a:rPr>
              <a:t> ac, </a:t>
            </a:r>
            <a:r>
              <a:rPr lang="en-US" sz="1400" dirty="0" err="1">
                <a:solidFill>
                  <a:schemeClr val="bg1"/>
                </a:solidFill>
                <a:latin typeface="Calibri Light" charset="0"/>
                <a:ea typeface="Calibri Light" charset="0"/>
                <a:cs typeface="Calibri Light" charset="0"/>
              </a:rPr>
              <a:t>suscipit</a:t>
            </a:r>
            <a:r>
              <a:rPr lang="en-US" sz="1400" dirty="0">
                <a:solidFill>
                  <a:schemeClr val="bg1"/>
                </a:solidFill>
                <a:latin typeface="Calibri Light" charset="0"/>
                <a:ea typeface="Calibri Light" charset="0"/>
                <a:cs typeface="Calibri Light" charset="0"/>
              </a:rPr>
              <a:t> dui. Pelle </a:t>
            </a:r>
            <a:r>
              <a:rPr lang="en-US" sz="1400" dirty="0" err="1">
                <a:solidFill>
                  <a:schemeClr val="bg1"/>
                </a:solidFill>
                <a:latin typeface="Calibri Light" charset="0"/>
                <a:ea typeface="Calibri Light" charset="0"/>
                <a:cs typeface="Calibri Light" charset="0"/>
              </a:rPr>
              <a:t>osso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ntesque</a:t>
            </a:r>
            <a:r>
              <a:rPr lang="en-US" sz="1400" dirty="0">
                <a:solidFill>
                  <a:schemeClr val="bg1"/>
                </a:solidFill>
                <a:latin typeface="Calibri Light" charset="0"/>
                <a:ea typeface="Calibri Light" charset="0"/>
                <a:cs typeface="Calibri Light" charset="0"/>
              </a:rPr>
              <a:t> a </a:t>
            </a:r>
            <a:r>
              <a:rPr lang="en-US" sz="1400" dirty="0" err="1">
                <a:solidFill>
                  <a:schemeClr val="bg1"/>
                </a:solidFill>
                <a:latin typeface="Calibri Light" charset="0"/>
                <a:ea typeface="Calibri Light" charset="0"/>
                <a:cs typeface="Calibri Light" charset="0"/>
              </a:rPr>
              <a:t>odio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commodo</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porttitor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nulla</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vel</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purus</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Aliquam</a:t>
            </a:r>
            <a:r>
              <a:rPr lang="en-US" sz="1400" dirty="0">
                <a:solidFill>
                  <a:schemeClr val="bg1"/>
                </a:solidFill>
                <a:latin typeface="Calibri Light" charset="0"/>
                <a:ea typeface="Calibri Light" charset="0"/>
                <a:cs typeface="Calibri Light" charset="0"/>
              </a:rPr>
              <a:t> era </a:t>
            </a:r>
            <a:r>
              <a:rPr lang="en-US" sz="1400" dirty="0" err="1">
                <a:solidFill>
                  <a:schemeClr val="bg1"/>
                </a:solidFill>
                <a:latin typeface="Calibri Light" charset="0"/>
                <a:ea typeface="Calibri Light" charset="0"/>
                <a:cs typeface="Calibri Light" charset="0"/>
              </a:rPr>
              <a:t>volutpat</a:t>
            </a:r>
            <a:r>
              <a:rPr lang="en-US" sz="1400" dirty="0">
                <a:solidFill>
                  <a:schemeClr val="bg1"/>
                </a:solidFill>
                <a:latin typeface="Calibri Light" charset="0"/>
                <a:ea typeface="Calibri Light" charset="0"/>
                <a:cs typeface="Calibri Light" charset="0"/>
              </a:rPr>
              <a:t>. </a:t>
            </a:r>
          </a:p>
          <a:p>
            <a:pPr marL="0" indent="0" defTabSz="609585">
              <a:spcBef>
                <a:spcPts val="0"/>
              </a:spcBef>
              <a:buFont typeface="Arial" panose="020B0604020202020204" pitchFamily="34" charset="0"/>
              <a:buNone/>
            </a:pPr>
            <a:endParaRPr lang="en-US" sz="1400" dirty="0">
              <a:solidFill>
                <a:schemeClr val="bg1"/>
              </a:solidFill>
              <a:latin typeface="Calibri Light" charset="0"/>
              <a:ea typeface="Calibri Light" charset="0"/>
              <a:cs typeface="Calibri Light" charset="0"/>
            </a:endParaRPr>
          </a:p>
          <a:p>
            <a:pPr marL="0" indent="0" defTabSz="609585">
              <a:spcBef>
                <a:spcPts val="0"/>
              </a:spcBef>
              <a:buFont typeface="Arial" panose="020B0604020202020204" pitchFamily="34" charset="0"/>
              <a:buNone/>
            </a:pPr>
            <a:r>
              <a:rPr lang="en-US" sz="1400" dirty="0">
                <a:solidFill>
                  <a:schemeClr val="bg1"/>
                </a:solidFill>
                <a:latin typeface="Calibri Light" charset="0"/>
                <a:ea typeface="Calibri Light" charset="0"/>
                <a:cs typeface="Calibri Light" charset="0"/>
              </a:rPr>
              <a:t>Lorem ipsum 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consectetur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adipiscing</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elit</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Sed</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efficitur</a:t>
            </a:r>
            <a:r>
              <a:rPr lang="en-US" sz="1400" dirty="0">
                <a:solidFill>
                  <a:schemeClr val="bg1"/>
                </a:solidFill>
                <a:latin typeface="Calibri Light" charset="0"/>
                <a:ea typeface="Calibri Light" charset="0"/>
                <a:cs typeface="Calibri Light" charset="0"/>
              </a:rPr>
              <a:t> </a:t>
            </a:r>
            <a:r>
              <a:rPr lang="en-US" sz="1400" dirty="0" err="1">
                <a:solidFill>
                  <a:schemeClr val="bg1"/>
                </a:solidFill>
                <a:latin typeface="Calibri Light" charset="0"/>
                <a:ea typeface="Calibri Light" charset="0"/>
                <a:cs typeface="Calibri Light" charset="0"/>
              </a:rPr>
              <a:t>pulvinar</a:t>
            </a:r>
            <a:r>
              <a:rPr lang="en-US" sz="1400" dirty="0">
                <a:solidFill>
                  <a:schemeClr val="bg1"/>
                </a:solidFill>
                <a:latin typeface="Calibri Light" charset="0"/>
                <a:ea typeface="Calibri Light" charset="0"/>
                <a:cs typeface="Calibri Light" charset="0"/>
              </a:rPr>
              <a:t> dolor </a:t>
            </a:r>
            <a:r>
              <a:rPr lang="en-US" sz="1400" dirty="0" err="1">
                <a:solidFill>
                  <a:schemeClr val="bg1"/>
                </a:solidFill>
                <a:latin typeface="Calibri Light" charset="0"/>
                <a:ea typeface="Calibri Light" charset="0"/>
                <a:cs typeface="Calibri Light" charset="0"/>
              </a:rPr>
              <a:t>auctor</a:t>
            </a:r>
            <a:r>
              <a:rPr lang="en-US" sz="1400" dirty="0">
                <a:solidFill>
                  <a:schemeClr val="bg1"/>
                </a:solidFill>
                <a:latin typeface="Calibri Light" charset="0"/>
                <a:ea typeface="Calibri Light" charset="0"/>
                <a:cs typeface="Calibri Light" charset="0"/>
              </a:rPr>
              <a:t>.</a:t>
            </a:r>
          </a:p>
        </p:txBody>
      </p:sp>
    </p:spTree>
    <p:extLst>
      <p:ext uri="{BB962C8B-B14F-4D97-AF65-F5344CB8AC3E}">
        <p14:creationId xmlns:p14="http://schemas.microsoft.com/office/powerpoint/2010/main" val="258570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Connecteur droit 30"/>
          <p:cNvCxnSpPr/>
          <p:nvPr/>
        </p:nvCxnSpPr>
        <p:spPr>
          <a:xfrm>
            <a:off x="-46813" y="343140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32" name="Espace réservé du texte 3"/>
          <p:cNvSpPr txBox="1">
            <a:spLocks/>
          </p:cNvSpPr>
          <p:nvPr/>
        </p:nvSpPr>
        <p:spPr>
          <a:xfrm>
            <a:off x="539522" y="3701197"/>
            <a:ext cx="2858019"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Calibri Light" charset="0"/>
                <a:ea typeface="Calibri Light" charset="0"/>
                <a:cs typeface="Calibri Light" charset="0"/>
              </a:rPr>
              <a:t>You can change the color of </a:t>
            </a:r>
            <a:br>
              <a:rPr lang="en-US" sz="1400" dirty="0">
                <a:latin typeface="Calibri Light" charset="0"/>
                <a:ea typeface="Calibri Light" charset="0"/>
                <a:cs typeface="Calibri Light" charset="0"/>
              </a:rPr>
            </a:br>
            <a:r>
              <a:rPr lang="en-US" sz="1400" dirty="0">
                <a:latin typeface="Calibri Light" charset="0"/>
                <a:ea typeface="Calibri Light" charset="0"/>
                <a:cs typeface="Calibri Light" charset="0"/>
              </a:rPr>
              <a:t>each circle or the color of each icon by fill in the color.</a:t>
            </a:r>
          </a:p>
        </p:txBody>
      </p:sp>
      <p:sp>
        <p:nvSpPr>
          <p:cNvPr id="34" name="Titre 2"/>
          <p:cNvSpPr txBox="1">
            <a:spLocks/>
          </p:cNvSpPr>
          <p:nvPr/>
        </p:nvSpPr>
        <p:spPr>
          <a:xfrm>
            <a:off x="532088" y="987970"/>
            <a:ext cx="3628286" cy="1151675"/>
          </a:xfrm>
          <a:prstGeom prst="rect">
            <a:avLst/>
          </a:prstGeom>
        </p:spPr>
        <p:txBody>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a:lnSpc>
                <a:spcPct val="80000"/>
              </a:lnSpc>
            </a:pPr>
            <a:r>
              <a:rPr lang="en-US" sz="6000" b="1" dirty="0">
                <a:solidFill>
                  <a:srgbClr val="000000"/>
                </a:solidFill>
                <a:latin typeface="Geogrotesque Sitel Bold" pitchFamily="2" charset="0"/>
                <a:ea typeface="Geogrotesque Sitel" charset="0"/>
                <a:cs typeface="Geogrotesque Sitel" charset="0"/>
              </a:rPr>
              <a:t>Select</a:t>
            </a:r>
            <a:r>
              <a:rPr lang="en-US" sz="6000" b="1" dirty="0">
                <a:solidFill>
                  <a:srgbClr val="000000"/>
                </a:solidFill>
                <a:latin typeface="Geogrotesque Sitel" charset="0"/>
                <a:ea typeface="Geogrotesque Sitel" charset="0"/>
                <a:cs typeface="Geogrotesque Sitel" charset="0"/>
              </a:rPr>
              <a:t/>
            </a:r>
            <a:br>
              <a:rPr lang="en-US" sz="6000" b="1" dirty="0">
                <a:solidFill>
                  <a:srgbClr val="000000"/>
                </a:solidFill>
                <a:latin typeface="Geogrotesque Sitel" charset="0"/>
                <a:ea typeface="Geogrotesque Sitel" charset="0"/>
                <a:cs typeface="Geogrotesque Sitel" charset="0"/>
              </a:rPr>
            </a:br>
            <a:r>
              <a:rPr lang="en-US" sz="6000" dirty="0">
                <a:solidFill>
                  <a:srgbClr val="000000"/>
                </a:solidFill>
                <a:latin typeface="Geogrotesque Sitel Light" charset="0"/>
                <a:ea typeface="Geogrotesque Sitel" charset="0"/>
                <a:cs typeface="Geogrotesque Sitel" charset="0"/>
              </a:rPr>
              <a:t>Y</a:t>
            </a:r>
            <a:r>
              <a:rPr lang="en-US" sz="6000" dirty="0" smtClean="0">
                <a:solidFill>
                  <a:srgbClr val="000000"/>
                </a:solidFill>
                <a:latin typeface="Geogrotesque Sitel Light" charset="0"/>
                <a:ea typeface="Geogrotesque Sitel Light" charset="0"/>
                <a:cs typeface="Geogrotesque Sitel Light" charset="0"/>
              </a:rPr>
              <a:t>our </a:t>
            </a:r>
            <a:r>
              <a:rPr lang="en-US" sz="6000" dirty="0">
                <a:solidFill>
                  <a:srgbClr val="000000"/>
                </a:solidFill>
                <a:latin typeface="Geogrotesque Sitel Light" charset="0"/>
                <a:ea typeface="Geogrotesque Sitel Light" charset="0"/>
                <a:cs typeface="Geogrotesque Sitel Light" charset="0"/>
              </a:rPr>
              <a:t/>
            </a:r>
            <a:br>
              <a:rPr lang="en-US" sz="6000" dirty="0">
                <a:solidFill>
                  <a:srgbClr val="000000"/>
                </a:solidFill>
                <a:latin typeface="Geogrotesque Sitel Light" charset="0"/>
                <a:ea typeface="Geogrotesque Sitel Light" charset="0"/>
                <a:cs typeface="Geogrotesque Sitel Light" charset="0"/>
              </a:rPr>
            </a:br>
            <a:r>
              <a:rPr lang="en-US" sz="6000" dirty="0">
                <a:solidFill>
                  <a:srgbClr val="000000"/>
                </a:solidFill>
                <a:latin typeface="Geogrotesque Sitel Light" charset="0"/>
                <a:ea typeface="Geogrotesque Sitel Light" charset="0"/>
                <a:cs typeface="Geogrotesque Sitel Light" charset="0"/>
              </a:rPr>
              <a:t>I</a:t>
            </a:r>
            <a:r>
              <a:rPr lang="en-US" sz="6000" dirty="0" smtClean="0">
                <a:solidFill>
                  <a:srgbClr val="000000"/>
                </a:solidFill>
                <a:latin typeface="Geogrotesque Sitel Light" charset="0"/>
                <a:ea typeface="Geogrotesque Sitel Light" charset="0"/>
                <a:cs typeface="Geogrotesque Sitel Light" charset="0"/>
              </a:rPr>
              <a:t>cons</a:t>
            </a:r>
            <a:endParaRPr lang="en-US" sz="6000" dirty="0">
              <a:solidFill>
                <a:srgbClr val="000000"/>
              </a:solidFill>
              <a:latin typeface="Geogrotesque Sitel Light" charset="0"/>
              <a:ea typeface="Geogrotesque Sitel Light" charset="0"/>
              <a:cs typeface="Geogrotesque Sitel Light" charset="0"/>
            </a:endParaRPr>
          </a:p>
        </p:txBody>
      </p:sp>
      <p:sp>
        <p:nvSpPr>
          <p:cNvPr id="242" name="Freeform 5">
            <a:extLst>
              <a:ext uri="{FF2B5EF4-FFF2-40B4-BE49-F238E27FC236}">
                <a16:creationId xmlns="" xmlns:a16="http://schemas.microsoft.com/office/drawing/2014/main" id="{D6828D25-8683-544E-9735-60FB9804D326}"/>
              </a:ext>
            </a:extLst>
          </p:cNvPr>
          <p:cNvSpPr>
            <a:spLocks noChangeAspect="1" noEditPoints="1"/>
          </p:cNvSpPr>
          <p:nvPr/>
        </p:nvSpPr>
        <p:spPr bwMode="auto">
          <a:xfrm>
            <a:off x="3693423" y="1172747"/>
            <a:ext cx="468000" cy="311221"/>
          </a:xfrm>
          <a:custGeom>
            <a:avLst/>
            <a:gdLst>
              <a:gd name="T0" fmla="*/ 276 w 300"/>
              <a:gd name="T1" fmla="*/ 96 h 199"/>
              <a:gd name="T2" fmla="*/ 244 w 300"/>
              <a:gd name="T3" fmla="*/ 82 h 199"/>
              <a:gd name="T4" fmla="*/ 262 w 300"/>
              <a:gd name="T5" fmla="*/ 45 h 199"/>
              <a:gd name="T6" fmla="*/ 185 w 300"/>
              <a:gd name="T7" fmla="*/ 19 h 199"/>
              <a:gd name="T8" fmla="*/ 184 w 300"/>
              <a:gd name="T9" fmla="*/ 19 h 199"/>
              <a:gd name="T10" fmla="*/ 116 w 300"/>
              <a:gd name="T11" fmla="*/ 19 h 199"/>
              <a:gd name="T12" fmla="*/ 115 w 300"/>
              <a:gd name="T13" fmla="*/ 19 h 199"/>
              <a:gd name="T14" fmla="*/ 37 w 300"/>
              <a:gd name="T15" fmla="*/ 45 h 199"/>
              <a:gd name="T16" fmla="*/ 56 w 300"/>
              <a:gd name="T17" fmla="*/ 82 h 199"/>
              <a:gd name="T18" fmla="*/ 24 w 300"/>
              <a:gd name="T19" fmla="*/ 96 h 199"/>
              <a:gd name="T20" fmla="*/ 6 w 300"/>
              <a:gd name="T21" fmla="*/ 143 h 199"/>
              <a:gd name="T22" fmla="*/ 67 w 300"/>
              <a:gd name="T23" fmla="*/ 144 h 199"/>
              <a:gd name="T24" fmla="*/ 49 w 300"/>
              <a:gd name="T25" fmla="*/ 199 h 199"/>
              <a:gd name="T26" fmla="*/ 258 w 300"/>
              <a:gd name="T27" fmla="*/ 193 h 199"/>
              <a:gd name="T28" fmla="*/ 232 w 300"/>
              <a:gd name="T29" fmla="*/ 143 h 199"/>
              <a:gd name="T30" fmla="*/ 300 w 300"/>
              <a:gd name="T31" fmla="*/ 137 h 199"/>
              <a:gd name="T32" fmla="*/ 220 w 300"/>
              <a:gd name="T33" fmla="*/ 12 h 199"/>
              <a:gd name="T34" fmla="*/ 220 w 300"/>
              <a:gd name="T35" fmla="*/ 79 h 199"/>
              <a:gd name="T36" fmla="*/ 206 w 300"/>
              <a:gd name="T37" fmla="*/ 76 h 199"/>
              <a:gd name="T38" fmla="*/ 206 w 300"/>
              <a:gd name="T39" fmla="*/ 67 h 199"/>
              <a:gd name="T40" fmla="*/ 193 w 300"/>
              <a:gd name="T41" fmla="*/ 28 h 199"/>
              <a:gd name="T42" fmla="*/ 150 w 300"/>
              <a:gd name="T43" fmla="*/ 19 h 199"/>
              <a:gd name="T44" fmla="*/ 150 w 300"/>
              <a:gd name="T45" fmla="*/ 116 h 199"/>
              <a:gd name="T46" fmla="*/ 150 w 300"/>
              <a:gd name="T47" fmla="*/ 19 h 199"/>
              <a:gd name="T48" fmla="*/ 80 w 300"/>
              <a:gd name="T49" fmla="*/ 12 h 199"/>
              <a:gd name="T50" fmla="*/ 107 w 300"/>
              <a:gd name="T51" fmla="*/ 29 h 199"/>
              <a:gd name="T52" fmla="*/ 94 w 300"/>
              <a:gd name="T53" fmla="*/ 67 h 199"/>
              <a:gd name="T54" fmla="*/ 95 w 300"/>
              <a:gd name="T55" fmla="*/ 75 h 199"/>
              <a:gd name="T56" fmla="*/ 80 w 300"/>
              <a:gd name="T57" fmla="*/ 79 h 199"/>
              <a:gd name="T58" fmla="*/ 49 w 300"/>
              <a:gd name="T59" fmla="*/ 132 h 199"/>
              <a:gd name="T60" fmla="*/ 43 w 300"/>
              <a:gd name="T61" fmla="*/ 114 h 199"/>
              <a:gd name="T62" fmla="*/ 37 w 300"/>
              <a:gd name="T63" fmla="*/ 132 h 199"/>
              <a:gd name="T64" fmla="*/ 12 w 300"/>
              <a:gd name="T65" fmla="*/ 131 h 199"/>
              <a:gd name="T66" fmla="*/ 80 w 300"/>
              <a:gd name="T67" fmla="*/ 91 h 199"/>
              <a:gd name="T68" fmla="*/ 100 w 300"/>
              <a:gd name="T69" fmla="*/ 93 h 199"/>
              <a:gd name="T70" fmla="*/ 117 w 300"/>
              <a:gd name="T71" fmla="*/ 115 h 199"/>
              <a:gd name="T72" fmla="*/ 116 w 300"/>
              <a:gd name="T73" fmla="*/ 120 h 199"/>
              <a:gd name="T74" fmla="*/ 85 w 300"/>
              <a:gd name="T75" fmla="*/ 132 h 199"/>
              <a:gd name="T76" fmla="*/ 245 w 300"/>
              <a:gd name="T77" fmla="*/ 184 h 199"/>
              <a:gd name="T78" fmla="*/ 206 w 300"/>
              <a:gd name="T79" fmla="*/ 187 h 199"/>
              <a:gd name="T80" fmla="*/ 200 w 300"/>
              <a:gd name="T81" fmla="*/ 163 h 199"/>
              <a:gd name="T82" fmla="*/ 194 w 300"/>
              <a:gd name="T83" fmla="*/ 187 h 199"/>
              <a:gd name="T84" fmla="*/ 106 w 300"/>
              <a:gd name="T85" fmla="*/ 169 h 199"/>
              <a:gd name="T86" fmla="*/ 94 w 300"/>
              <a:gd name="T87" fmla="*/ 169 h 199"/>
              <a:gd name="T88" fmla="*/ 55 w 300"/>
              <a:gd name="T89" fmla="*/ 187 h 199"/>
              <a:gd name="T90" fmla="*/ 82 w 300"/>
              <a:gd name="T91" fmla="*/ 147 h 199"/>
              <a:gd name="T92" fmla="*/ 219 w 300"/>
              <a:gd name="T93" fmla="*/ 147 h 199"/>
              <a:gd name="T94" fmla="*/ 262 w 300"/>
              <a:gd name="T95" fmla="*/ 132 h 199"/>
              <a:gd name="T96" fmla="*/ 257 w 300"/>
              <a:gd name="T97" fmla="*/ 114 h 199"/>
              <a:gd name="T98" fmla="*/ 251 w 300"/>
              <a:gd name="T99" fmla="*/ 132 h 199"/>
              <a:gd name="T100" fmla="*/ 215 w 300"/>
              <a:gd name="T101" fmla="*/ 131 h 199"/>
              <a:gd name="T102" fmla="*/ 179 w 300"/>
              <a:gd name="T103" fmla="*/ 118 h 199"/>
              <a:gd name="T104" fmla="*/ 201 w 300"/>
              <a:gd name="T105" fmla="*/ 93 h 199"/>
              <a:gd name="T106" fmla="*/ 201 w 300"/>
              <a:gd name="T107" fmla="*/ 92 h 199"/>
              <a:gd name="T108" fmla="*/ 269 w 300"/>
              <a:gd name="T109" fmla="*/ 105 h 199"/>
              <a:gd name="T110" fmla="*/ 288 w 300"/>
              <a:gd name="T111" fmla="*/ 1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9">
                <a:moveTo>
                  <a:pt x="300" y="137"/>
                </a:moveTo>
                <a:cubicBezTo>
                  <a:pt x="300" y="121"/>
                  <a:pt x="291" y="107"/>
                  <a:pt x="276" y="96"/>
                </a:cubicBezTo>
                <a:cubicBezTo>
                  <a:pt x="267" y="90"/>
                  <a:pt x="257" y="85"/>
                  <a:pt x="245" y="82"/>
                </a:cubicBezTo>
                <a:cubicBezTo>
                  <a:pt x="244" y="82"/>
                  <a:pt x="244" y="82"/>
                  <a:pt x="244" y="82"/>
                </a:cubicBezTo>
                <a:cubicBezTo>
                  <a:pt x="245" y="81"/>
                  <a:pt x="245" y="81"/>
                  <a:pt x="245" y="81"/>
                </a:cubicBezTo>
                <a:cubicBezTo>
                  <a:pt x="257" y="71"/>
                  <a:pt x="262" y="60"/>
                  <a:pt x="262" y="45"/>
                </a:cubicBezTo>
                <a:cubicBezTo>
                  <a:pt x="262" y="19"/>
                  <a:pt x="244" y="0"/>
                  <a:pt x="220" y="0"/>
                </a:cubicBezTo>
                <a:cubicBezTo>
                  <a:pt x="206" y="0"/>
                  <a:pt x="193" y="7"/>
                  <a:pt x="185" y="19"/>
                </a:cubicBezTo>
                <a:cubicBezTo>
                  <a:pt x="185" y="20"/>
                  <a:pt x="185" y="20"/>
                  <a:pt x="185" y="20"/>
                </a:cubicBezTo>
                <a:cubicBezTo>
                  <a:pt x="184" y="19"/>
                  <a:pt x="184" y="19"/>
                  <a:pt x="184" y="19"/>
                </a:cubicBezTo>
                <a:cubicBezTo>
                  <a:pt x="175" y="11"/>
                  <a:pt x="163" y="7"/>
                  <a:pt x="150" y="7"/>
                </a:cubicBezTo>
                <a:cubicBezTo>
                  <a:pt x="137" y="7"/>
                  <a:pt x="125" y="12"/>
                  <a:pt x="116" y="19"/>
                </a:cubicBezTo>
                <a:cubicBezTo>
                  <a:pt x="115" y="20"/>
                  <a:pt x="115" y="20"/>
                  <a:pt x="115" y="20"/>
                </a:cubicBezTo>
                <a:cubicBezTo>
                  <a:pt x="115" y="19"/>
                  <a:pt x="115" y="19"/>
                  <a:pt x="115" y="19"/>
                </a:cubicBezTo>
                <a:cubicBezTo>
                  <a:pt x="107" y="7"/>
                  <a:pt x="94" y="0"/>
                  <a:pt x="80" y="0"/>
                </a:cubicBezTo>
                <a:cubicBezTo>
                  <a:pt x="55" y="0"/>
                  <a:pt x="37" y="19"/>
                  <a:pt x="37" y="45"/>
                </a:cubicBezTo>
                <a:cubicBezTo>
                  <a:pt x="37" y="60"/>
                  <a:pt x="43" y="71"/>
                  <a:pt x="55" y="81"/>
                </a:cubicBezTo>
                <a:cubicBezTo>
                  <a:pt x="56" y="82"/>
                  <a:pt x="56" y="82"/>
                  <a:pt x="56" y="82"/>
                </a:cubicBezTo>
                <a:cubicBezTo>
                  <a:pt x="54" y="82"/>
                  <a:pt x="54" y="82"/>
                  <a:pt x="54" y="82"/>
                </a:cubicBezTo>
                <a:cubicBezTo>
                  <a:pt x="43" y="85"/>
                  <a:pt x="33" y="90"/>
                  <a:pt x="24" y="96"/>
                </a:cubicBezTo>
                <a:cubicBezTo>
                  <a:pt x="8" y="107"/>
                  <a:pt x="0" y="121"/>
                  <a:pt x="0" y="137"/>
                </a:cubicBezTo>
                <a:cubicBezTo>
                  <a:pt x="0" y="140"/>
                  <a:pt x="2" y="143"/>
                  <a:pt x="6" y="143"/>
                </a:cubicBezTo>
                <a:cubicBezTo>
                  <a:pt x="68" y="143"/>
                  <a:pt x="68" y="143"/>
                  <a:pt x="68" y="143"/>
                </a:cubicBezTo>
                <a:cubicBezTo>
                  <a:pt x="67" y="144"/>
                  <a:pt x="67" y="144"/>
                  <a:pt x="67" y="144"/>
                </a:cubicBezTo>
                <a:cubicBezTo>
                  <a:pt x="51" y="158"/>
                  <a:pt x="43" y="175"/>
                  <a:pt x="43" y="193"/>
                </a:cubicBezTo>
                <a:cubicBezTo>
                  <a:pt x="43" y="197"/>
                  <a:pt x="45" y="199"/>
                  <a:pt x="49" y="199"/>
                </a:cubicBezTo>
                <a:cubicBezTo>
                  <a:pt x="252" y="199"/>
                  <a:pt x="252" y="199"/>
                  <a:pt x="252" y="199"/>
                </a:cubicBezTo>
                <a:cubicBezTo>
                  <a:pt x="255" y="199"/>
                  <a:pt x="258" y="197"/>
                  <a:pt x="258" y="193"/>
                </a:cubicBezTo>
                <a:cubicBezTo>
                  <a:pt x="258" y="175"/>
                  <a:pt x="249" y="158"/>
                  <a:pt x="233" y="144"/>
                </a:cubicBezTo>
                <a:cubicBezTo>
                  <a:pt x="232" y="143"/>
                  <a:pt x="232" y="143"/>
                  <a:pt x="232" y="143"/>
                </a:cubicBezTo>
                <a:cubicBezTo>
                  <a:pt x="294" y="143"/>
                  <a:pt x="294" y="143"/>
                  <a:pt x="294" y="143"/>
                </a:cubicBezTo>
                <a:cubicBezTo>
                  <a:pt x="297" y="143"/>
                  <a:pt x="300" y="140"/>
                  <a:pt x="300" y="137"/>
                </a:cubicBezTo>
                <a:close/>
                <a:moveTo>
                  <a:pt x="194" y="28"/>
                </a:moveTo>
                <a:cubicBezTo>
                  <a:pt x="199" y="18"/>
                  <a:pt x="209" y="12"/>
                  <a:pt x="220" y="12"/>
                </a:cubicBezTo>
                <a:cubicBezTo>
                  <a:pt x="238" y="12"/>
                  <a:pt x="251" y="26"/>
                  <a:pt x="251" y="45"/>
                </a:cubicBezTo>
                <a:cubicBezTo>
                  <a:pt x="251" y="65"/>
                  <a:pt x="238" y="79"/>
                  <a:pt x="220" y="79"/>
                </a:cubicBezTo>
                <a:cubicBezTo>
                  <a:pt x="215" y="79"/>
                  <a:pt x="210" y="78"/>
                  <a:pt x="206" y="76"/>
                </a:cubicBezTo>
                <a:cubicBezTo>
                  <a:pt x="206" y="76"/>
                  <a:pt x="206" y="76"/>
                  <a:pt x="206" y="76"/>
                </a:cubicBezTo>
                <a:cubicBezTo>
                  <a:pt x="206" y="75"/>
                  <a:pt x="206" y="75"/>
                  <a:pt x="206" y="75"/>
                </a:cubicBezTo>
                <a:cubicBezTo>
                  <a:pt x="206" y="73"/>
                  <a:pt x="206" y="70"/>
                  <a:pt x="206" y="67"/>
                </a:cubicBezTo>
                <a:cubicBezTo>
                  <a:pt x="206" y="52"/>
                  <a:pt x="202" y="39"/>
                  <a:pt x="194" y="28"/>
                </a:cubicBezTo>
                <a:cubicBezTo>
                  <a:pt x="193" y="28"/>
                  <a:pt x="193" y="28"/>
                  <a:pt x="193" y="28"/>
                </a:cubicBezTo>
                <a:lnTo>
                  <a:pt x="194" y="28"/>
                </a:lnTo>
                <a:close/>
                <a:moveTo>
                  <a:pt x="150" y="19"/>
                </a:moveTo>
                <a:cubicBezTo>
                  <a:pt x="176" y="19"/>
                  <a:pt x="194" y="39"/>
                  <a:pt x="194" y="67"/>
                </a:cubicBezTo>
                <a:cubicBezTo>
                  <a:pt x="194" y="95"/>
                  <a:pt x="176" y="116"/>
                  <a:pt x="150" y="116"/>
                </a:cubicBezTo>
                <a:cubicBezTo>
                  <a:pt x="125" y="116"/>
                  <a:pt x="106" y="95"/>
                  <a:pt x="106" y="67"/>
                </a:cubicBezTo>
                <a:cubicBezTo>
                  <a:pt x="106" y="39"/>
                  <a:pt x="125" y="19"/>
                  <a:pt x="150" y="19"/>
                </a:cubicBezTo>
                <a:close/>
                <a:moveTo>
                  <a:pt x="49" y="45"/>
                </a:moveTo>
                <a:cubicBezTo>
                  <a:pt x="49" y="26"/>
                  <a:pt x="62" y="12"/>
                  <a:pt x="80" y="12"/>
                </a:cubicBezTo>
                <a:cubicBezTo>
                  <a:pt x="91" y="12"/>
                  <a:pt x="101" y="18"/>
                  <a:pt x="107" y="28"/>
                </a:cubicBezTo>
                <a:cubicBezTo>
                  <a:pt x="107" y="29"/>
                  <a:pt x="107" y="29"/>
                  <a:pt x="107" y="29"/>
                </a:cubicBezTo>
                <a:cubicBezTo>
                  <a:pt x="106" y="29"/>
                  <a:pt x="106" y="29"/>
                  <a:pt x="106" y="29"/>
                </a:cubicBezTo>
                <a:cubicBezTo>
                  <a:pt x="99" y="39"/>
                  <a:pt x="94" y="53"/>
                  <a:pt x="94" y="67"/>
                </a:cubicBezTo>
                <a:cubicBezTo>
                  <a:pt x="94" y="70"/>
                  <a:pt x="94" y="72"/>
                  <a:pt x="95" y="75"/>
                </a:cubicBezTo>
                <a:cubicBezTo>
                  <a:pt x="95" y="75"/>
                  <a:pt x="95" y="75"/>
                  <a:pt x="95" y="75"/>
                </a:cubicBezTo>
                <a:cubicBezTo>
                  <a:pt x="94" y="76"/>
                  <a:pt x="94" y="76"/>
                  <a:pt x="94" y="76"/>
                </a:cubicBezTo>
                <a:cubicBezTo>
                  <a:pt x="90" y="78"/>
                  <a:pt x="85" y="79"/>
                  <a:pt x="80" y="79"/>
                </a:cubicBezTo>
                <a:cubicBezTo>
                  <a:pt x="62" y="79"/>
                  <a:pt x="49" y="65"/>
                  <a:pt x="49" y="45"/>
                </a:cubicBezTo>
                <a:close/>
                <a:moveTo>
                  <a:pt x="49" y="132"/>
                </a:moveTo>
                <a:cubicBezTo>
                  <a:pt x="49" y="119"/>
                  <a:pt x="49" y="119"/>
                  <a:pt x="49" y="119"/>
                </a:cubicBezTo>
                <a:cubicBezTo>
                  <a:pt x="49" y="116"/>
                  <a:pt x="46" y="114"/>
                  <a:pt x="43" y="114"/>
                </a:cubicBezTo>
                <a:cubicBezTo>
                  <a:pt x="40" y="114"/>
                  <a:pt x="37" y="116"/>
                  <a:pt x="37" y="119"/>
                </a:cubicBezTo>
                <a:cubicBezTo>
                  <a:pt x="37" y="132"/>
                  <a:pt x="37" y="132"/>
                  <a:pt x="37" y="132"/>
                </a:cubicBezTo>
                <a:cubicBezTo>
                  <a:pt x="12" y="132"/>
                  <a:pt x="12" y="132"/>
                  <a:pt x="12" y="132"/>
                </a:cubicBezTo>
                <a:cubicBezTo>
                  <a:pt x="12" y="131"/>
                  <a:pt x="12" y="131"/>
                  <a:pt x="12" y="131"/>
                </a:cubicBezTo>
                <a:cubicBezTo>
                  <a:pt x="14" y="121"/>
                  <a:pt x="20" y="112"/>
                  <a:pt x="30" y="105"/>
                </a:cubicBezTo>
                <a:cubicBezTo>
                  <a:pt x="44" y="96"/>
                  <a:pt x="61" y="91"/>
                  <a:pt x="80" y="91"/>
                </a:cubicBezTo>
                <a:cubicBezTo>
                  <a:pt x="86" y="91"/>
                  <a:pt x="93" y="91"/>
                  <a:pt x="99" y="93"/>
                </a:cubicBezTo>
                <a:cubicBezTo>
                  <a:pt x="100" y="93"/>
                  <a:pt x="100" y="93"/>
                  <a:pt x="100" y="93"/>
                </a:cubicBezTo>
                <a:cubicBezTo>
                  <a:pt x="100" y="93"/>
                  <a:pt x="100" y="93"/>
                  <a:pt x="100" y="93"/>
                </a:cubicBezTo>
                <a:cubicBezTo>
                  <a:pt x="103" y="101"/>
                  <a:pt x="109" y="108"/>
                  <a:pt x="117" y="115"/>
                </a:cubicBezTo>
                <a:cubicBezTo>
                  <a:pt x="121" y="118"/>
                  <a:pt x="121" y="118"/>
                  <a:pt x="121" y="118"/>
                </a:cubicBezTo>
                <a:cubicBezTo>
                  <a:pt x="116" y="120"/>
                  <a:pt x="116" y="120"/>
                  <a:pt x="116" y="120"/>
                </a:cubicBezTo>
                <a:cubicBezTo>
                  <a:pt x="105" y="122"/>
                  <a:pt x="95" y="126"/>
                  <a:pt x="85" y="131"/>
                </a:cubicBezTo>
                <a:cubicBezTo>
                  <a:pt x="85" y="132"/>
                  <a:pt x="85" y="132"/>
                  <a:pt x="85" y="132"/>
                </a:cubicBezTo>
                <a:lnTo>
                  <a:pt x="49" y="132"/>
                </a:lnTo>
                <a:close/>
                <a:moveTo>
                  <a:pt x="245" y="184"/>
                </a:moveTo>
                <a:cubicBezTo>
                  <a:pt x="246" y="187"/>
                  <a:pt x="246" y="187"/>
                  <a:pt x="246" y="187"/>
                </a:cubicBezTo>
                <a:cubicBezTo>
                  <a:pt x="206" y="187"/>
                  <a:pt x="206" y="187"/>
                  <a:pt x="206" y="187"/>
                </a:cubicBezTo>
                <a:cubicBezTo>
                  <a:pt x="206" y="169"/>
                  <a:pt x="206" y="169"/>
                  <a:pt x="206" y="169"/>
                </a:cubicBezTo>
                <a:cubicBezTo>
                  <a:pt x="206" y="166"/>
                  <a:pt x="204" y="163"/>
                  <a:pt x="200" y="163"/>
                </a:cubicBezTo>
                <a:cubicBezTo>
                  <a:pt x="197" y="163"/>
                  <a:pt x="194" y="166"/>
                  <a:pt x="194" y="169"/>
                </a:cubicBezTo>
                <a:cubicBezTo>
                  <a:pt x="194" y="187"/>
                  <a:pt x="194" y="187"/>
                  <a:pt x="194" y="187"/>
                </a:cubicBezTo>
                <a:cubicBezTo>
                  <a:pt x="106" y="187"/>
                  <a:pt x="106" y="187"/>
                  <a:pt x="106" y="187"/>
                </a:cubicBezTo>
                <a:cubicBezTo>
                  <a:pt x="106" y="169"/>
                  <a:pt x="106" y="169"/>
                  <a:pt x="106" y="169"/>
                </a:cubicBezTo>
                <a:cubicBezTo>
                  <a:pt x="106" y="166"/>
                  <a:pt x="103" y="163"/>
                  <a:pt x="100" y="163"/>
                </a:cubicBezTo>
                <a:cubicBezTo>
                  <a:pt x="97" y="163"/>
                  <a:pt x="94" y="166"/>
                  <a:pt x="94" y="169"/>
                </a:cubicBezTo>
                <a:cubicBezTo>
                  <a:pt x="94" y="187"/>
                  <a:pt x="94" y="187"/>
                  <a:pt x="94" y="187"/>
                </a:cubicBezTo>
                <a:cubicBezTo>
                  <a:pt x="55" y="187"/>
                  <a:pt x="55" y="187"/>
                  <a:pt x="55" y="187"/>
                </a:cubicBezTo>
                <a:cubicBezTo>
                  <a:pt x="55" y="184"/>
                  <a:pt x="55" y="184"/>
                  <a:pt x="55" y="184"/>
                </a:cubicBezTo>
                <a:cubicBezTo>
                  <a:pt x="58" y="170"/>
                  <a:pt x="67" y="158"/>
                  <a:pt x="82" y="147"/>
                </a:cubicBezTo>
                <a:cubicBezTo>
                  <a:pt x="100" y="135"/>
                  <a:pt x="124" y="127"/>
                  <a:pt x="150" y="127"/>
                </a:cubicBezTo>
                <a:cubicBezTo>
                  <a:pt x="176" y="127"/>
                  <a:pt x="201" y="135"/>
                  <a:pt x="219" y="147"/>
                </a:cubicBezTo>
                <a:cubicBezTo>
                  <a:pt x="233" y="158"/>
                  <a:pt x="242" y="170"/>
                  <a:pt x="245" y="184"/>
                </a:cubicBezTo>
                <a:close/>
                <a:moveTo>
                  <a:pt x="262" y="132"/>
                </a:moveTo>
                <a:cubicBezTo>
                  <a:pt x="262" y="119"/>
                  <a:pt x="262" y="119"/>
                  <a:pt x="262" y="119"/>
                </a:cubicBezTo>
                <a:cubicBezTo>
                  <a:pt x="262" y="116"/>
                  <a:pt x="260" y="114"/>
                  <a:pt x="257" y="114"/>
                </a:cubicBezTo>
                <a:cubicBezTo>
                  <a:pt x="253" y="114"/>
                  <a:pt x="251" y="116"/>
                  <a:pt x="251" y="119"/>
                </a:cubicBezTo>
                <a:cubicBezTo>
                  <a:pt x="251" y="132"/>
                  <a:pt x="251" y="132"/>
                  <a:pt x="251" y="132"/>
                </a:cubicBezTo>
                <a:cubicBezTo>
                  <a:pt x="215" y="132"/>
                  <a:pt x="215" y="132"/>
                  <a:pt x="215" y="132"/>
                </a:cubicBezTo>
                <a:cubicBezTo>
                  <a:pt x="215" y="131"/>
                  <a:pt x="215" y="131"/>
                  <a:pt x="215" y="131"/>
                </a:cubicBezTo>
                <a:cubicBezTo>
                  <a:pt x="206" y="126"/>
                  <a:pt x="196" y="122"/>
                  <a:pt x="185" y="120"/>
                </a:cubicBezTo>
                <a:cubicBezTo>
                  <a:pt x="179" y="118"/>
                  <a:pt x="179" y="118"/>
                  <a:pt x="179" y="118"/>
                </a:cubicBezTo>
                <a:cubicBezTo>
                  <a:pt x="183" y="115"/>
                  <a:pt x="183" y="115"/>
                  <a:pt x="183" y="115"/>
                </a:cubicBezTo>
                <a:cubicBezTo>
                  <a:pt x="192" y="108"/>
                  <a:pt x="197" y="100"/>
                  <a:pt x="201" y="93"/>
                </a:cubicBezTo>
                <a:cubicBezTo>
                  <a:pt x="201" y="93"/>
                  <a:pt x="201" y="93"/>
                  <a:pt x="201" y="93"/>
                </a:cubicBezTo>
                <a:cubicBezTo>
                  <a:pt x="201" y="92"/>
                  <a:pt x="201" y="92"/>
                  <a:pt x="201" y="92"/>
                </a:cubicBezTo>
                <a:cubicBezTo>
                  <a:pt x="208" y="91"/>
                  <a:pt x="214" y="91"/>
                  <a:pt x="220" y="91"/>
                </a:cubicBezTo>
                <a:cubicBezTo>
                  <a:pt x="239" y="91"/>
                  <a:pt x="256" y="96"/>
                  <a:pt x="269" y="105"/>
                </a:cubicBezTo>
                <a:cubicBezTo>
                  <a:pt x="279" y="112"/>
                  <a:pt x="286" y="121"/>
                  <a:pt x="288" y="131"/>
                </a:cubicBezTo>
                <a:cubicBezTo>
                  <a:pt x="288" y="132"/>
                  <a:pt x="288" y="132"/>
                  <a:pt x="288" y="132"/>
                </a:cubicBezTo>
                <a:lnTo>
                  <a:pt x="262" y="13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Ellipse 242">
            <a:extLst>
              <a:ext uri="{FF2B5EF4-FFF2-40B4-BE49-F238E27FC236}">
                <a16:creationId xmlns="" xmlns:a16="http://schemas.microsoft.com/office/drawing/2014/main" id="{9BAC8703-FA52-6745-9498-C9F9E405E67E}"/>
              </a:ext>
            </a:extLst>
          </p:cNvPr>
          <p:cNvSpPr/>
          <p:nvPr/>
        </p:nvSpPr>
        <p:spPr>
          <a:xfrm>
            <a:off x="3576330" y="98797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4" name="Ellipse 243">
            <a:extLst>
              <a:ext uri="{FF2B5EF4-FFF2-40B4-BE49-F238E27FC236}">
                <a16:creationId xmlns="" xmlns:a16="http://schemas.microsoft.com/office/drawing/2014/main" id="{80998F57-B7F2-5D44-A228-BA9EC2609103}"/>
              </a:ext>
            </a:extLst>
          </p:cNvPr>
          <p:cNvSpPr/>
          <p:nvPr/>
        </p:nvSpPr>
        <p:spPr>
          <a:xfrm>
            <a:off x="4446206" y="98529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5" name="Ellipse 244">
            <a:extLst>
              <a:ext uri="{FF2B5EF4-FFF2-40B4-BE49-F238E27FC236}">
                <a16:creationId xmlns="" xmlns:a16="http://schemas.microsoft.com/office/drawing/2014/main" id="{ECA324C4-AF1F-084D-89B2-A501D0D48E5D}"/>
              </a:ext>
            </a:extLst>
          </p:cNvPr>
          <p:cNvSpPr/>
          <p:nvPr/>
        </p:nvSpPr>
        <p:spPr>
          <a:xfrm>
            <a:off x="5313796" y="98529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6" name="Ellipse 245">
            <a:extLst>
              <a:ext uri="{FF2B5EF4-FFF2-40B4-BE49-F238E27FC236}">
                <a16:creationId xmlns="" xmlns:a16="http://schemas.microsoft.com/office/drawing/2014/main" id="{BF09B2B1-2D37-3E4D-96D5-3DB46A1FCC9E}"/>
              </a:ext>
            </a:extLst>
          </p:cNvPr>
          <p:cNvSpPr/>
          <p:nvPr/>
        </p:nvSpPr>
        <p:spPr>
          <a:xfrm>
            <a:off x="6185958" y="98529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7" name="Ellipse 246">
            <a:extLst>
              <a:ext uri="{FF2B5EF4-FFF2-40B4-BE49-F238E27FC236}">
                <a16:creationId xmlns="" xmlns:a16="http://schemas.microsoft.com/office/drawing/2014/main" id="{B947015F-4A5F-A044-A936-298A728CBF0B}"/>
              </a:ext>
            </a:extLst>
          </p:cNvPr>
          <p:cNvSpPr/>
          <p:nvPr/>
        </p:nvSpPr>
        <p:spPr>
          <a:xfrm>
            <a:off x="7055834" y="98529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8" name="Ellipse 247">
            <a:extLst>
              <a:ext uri="{FF2B5EF4-FFF2-40B4-BE49-F238E27FC236}">
                <a16:creationId xmlns="" xmlns:a16="http://schemas.microsoft.com/office/drawing/2014/main" id="{C32F8D7A-2C4E-7045-B939-6AA61F2EA783}"/>
              </a:ext>
            </a:extLst>
          </p:cNvPr>
          <p:cNvSpPr/>
          <p:nvPr/>
        </p:nvSpPr>
        <p:spPr>
          <a:xfrm>
            <a:off x="7925710" y="98529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49" name="Ellipse 248">
            <a:extLst>
              <a:ext uri="{FF2B5EF4-FFF2-40B4-BE49-F238E27FC236}">
                <a16:creationId xmlns="" xmlns:a16="http://schemas.microsoft.com/office/drawing/2014/main" id="{1DF7AC61-A92F-C14C-9ACB-59F8C74A0B33}"/>
              </a:ext>
            </a:extLst>
          </p:cNvPr>
          <p:cNvSpPr/>
          <p:nvPr/>
        </p:nvSpPr>
        <p:spPr>
          <a:xfrm>
            <a:off x="8795586" y="98529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0" name="Ellipse 249">
            <a:extLst>
              <a:ext uri="{FF2B5EF4-FFF2-40B4-BE49-F238E27FC236}">
                <a16:creationId xmlns="" xmlns:a16="http://schemas.microsoft.com/office/drawing/2014/main" id="{1F1C501D-DDE0-D44A-AE38-8496AC7A1DCB}"/>
              </a:ext>
            </a:extLst>
          </p:cNvPr>
          <p:cNvSpPr/>
          <p:nvPr/>
        </p:nvSpPr>
        <p:spPr>
          <a:xfrm>
            <a:off x="9665462" y="98529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1" name="Ellipse 250">
            <a:extLst>
              <a:ext uri="{FF2B5EF4-FFF2-40B4-BE49-F238E27FC236}">
                <a16:creationId xmlns="" xmlns:a16="http://schemas.microsoft.com/office/drawing/2014/main" id="{22E26D40-DC2C-5845-88F3-88B681AF5CE5}"/>
              </a:ext>
            </a:extLst>
          </p:cNvPr>
          <p:cNvSpPr/>
          <p:nvPr/>
        </p:nvSpPr>
        <p:spPr>
          <a:xfrm>
            <a:off x="3576330" y="183833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2" name="Ellipse 251">
            <a:extLst>
              <a:ext uri="{FF2B5EF4-FFF2-40B4-BE49-F238E27FC236}">
                <a16:creationId xmlns="" xmlns:a16="http://schemas.microsoft.com/office/drawing/2014/main" id="{377BC108-A23F-0741-B154-6F437AE67209}"/>
              </a:ext>
            </a:extLst>
          </p:cNvPr>
          <p:cNvSpPr/>
          <p:nvPr/>
        </p:nvSpPr>
        <p:spPr>
          <a:xfrm>
            <a:off x="4446206" y="183565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3" name="Ellipse 252">
            <a:extLst>
              <a:ext uri="{FF2B5EF4-FFF2-40B4-BE49-F238E27FC236}">
                <a16:creationId xmlns="" xmlns:a16="http://schemas.microsoft.com/office/drawing/2014/main" id="{E3833CD7-F306-5C40-82BA-2F4833FB9C15}"/>
              </a:ext>
            </a:extLst>
          </p:cNvPr>
          <p:cNvSpPr/>
          <p:nvPr/>
        </p:nvSpPr>
        <p:spPr>
          <a:xfrm>
            <a:off x="5313796" y="183565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4" name="Ellipse 253">
            <a:extLst>
              <a:ext uri="{FF2B5EF4-FFF2-40B4-BE49-F238E27FC236}">
                <a16:creationId xmlns="" xmlns:a16="http://schemas.microsoft.com/office/drawing/2014/main" id="{ED4F5790-32DB-1949-9870-93C7AF96220B}"/>
              </a:ext>
            </a:extLst>
          </p:cNvPr>
          <p:cNvSpPr/>
          <p:nvPr/>
        </p:nvSpPr>
        <p:spPr>
          <a:xfrm>
            <a:off x="6185958" y="183565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5" name="Ellipse 254">
            <a:extLst>
              <a:ext uri="{FF2B5EF4-FFF2-40B4-BE49-F238E27FC236}">
                <a16:creationId xmlns="" xmlns:a16="http://schemas.microsoft.com/office/drawing/2014/main" id="{D0DA730E-8087-8340-9220-BDB3C5D06100}"/>
              </a:ext>
            </a:extLst>
          </p:cNvPr>
          <p:cNvSpPr/>
          <p:nvPr/>
        </p:nvSpPr>
        <p:spPr>
          <a:xfrm>
            <a:off x="7055834" y="183565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6" name="Ellipse 255">
            <a:extLst>
              <a:ext uri="{FF2B5EF4-FFF2-40B4-BE49-F238E27FC236}">
                <a16:creationId xmlns="" xmlns:a16="http://schemas.microsoft.com/office/drawing/2014/main" id="{2B823C48-6A09-8048-95FC-C7A010BE5847}"/>
              </a:ext>
            </a:extLst>
          </p:cNvPr>
          <p:cNvSpPr/>
          <p:nvPr/>
        </p:nvSpPr>
        <p:spPr>
          <a:xfrm>
            <a:off x="7925710" y="183565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7" name="Ellipse 256">
            <a:extLst>
              <a:ext uri="{FF2B5EF4-FFF2-40B4-BE49-F238E27FC236}">
                <a16:creationId xmlns="" xmlns:a16="http://schemas.microsoft.com/office/drawing/2014/main" id="{5E3A8099-78A0-2640-B664-2A05F05EA227}"/>
              </a:ext>
            </a:extLst>
          </p:cNvPr>
          <p:cNvSpPr/>
          <p:nvPr/>
        </p:nvSpPr>
        <p:spPr>
          <a:xfrm>
            <a:off x="8795586" y="183565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8" name="Ellipse 257">
            <a:extLst>
              <a:ext uri="{FF2B5EF4-FFF2-40B4-BE49-F238E27FC236}">
                <a16:creationId xmlns="" xmlns:a16="http://schemas.microsoft.com/office/drawing/2014/main" id="{46DD9B7F-00A4-3942-BCD5-AEEE8E81C1F7}"/>
              </a:ext>
            </a:extLst>
          </p:cNvPr>
          <p:cNvSpPr/>
          <p:nvPr/>
        </p:nvSpPr>
        <p:spPr>
          <a:xfrm>
            <a:off x="9665462" y="183565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9" name="Ellipse 258">
            <a:extLst>
              <a:ext uri="{FF2B5EF4-FFF2-40B4-BE49-F238E27FC236}">
                <a16:creationId xmlns="" xmlns:a16="http://schemas.microsoft.com/office/drawing/2014/main" id="{9D521DE7-6D32-AF43-821E-4230F80DFC7A}"/>
              </a:ext>
            </a:extLst>
          </p:cNvPr>
          <p:cNvSpPr/>
          <p:nvPr/>
        </p:nvSpPr>
        <p:spPr>
          <a:xfrm>
            <a:off x="3576330" y="268201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0" name="Ellipse 259">
            <a:extLst>
              <a:ext uri="{FF2B5EF4-FFF2-40B4-BE49-F238E27FC236}">
                <a16:creationId xmlns="" xmlns:a16="http://schemas.microsoft.com/office/drawing/2014/main" id="{BC4AD849-65D1-5B4F-935B-E2145EFDF8DC}"/>
              </a:ext>
            </a:extLst>
          </p:cNvPr>
          <p:cNvSpPr/>
          <p:nvPr/>
        </p:nvSpPr>
        <p:spPr>
          <a:xfrm>
            <a:off x="4446206" y="267933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1" name="Ellipse 260">
            <a:extLst>
              <a:ext uri="{FF2B5EF4-FFF2-40B4-BE49-F238E27FC236}">
                <a16:creationId xmlns="" xmlns:a16="http://schemas.microsoft.com/office/drawing/2014/main" id="{6D22F48A-D2AA-344D-A53E-7D9B8F235EB0}"/>
              </a:ext>
            </a:extLst>
          </p:cNvPr>
          <p:cNvSpPr/>
          <p:nvPr/>
        </p:nvSpPr>
        <p:spPr>
          <a:xfrm>
            <a:off x="5313796" y="267933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2" name="Ellipse 261">
            <a:extLst>
              <a:ext uri="{FF2B5EF4-FFF2-40B4-BE49-F238E27FC236}">
                <a16:creationId xmlns="" xmlns:a16="http://schemas.microsoft.com/office/drawing/2014/main" id="{4E806FA5-9DD7-E444-AA5C-396D6F0ADCFE}"/>
              </a:ext>
            </a:extLst>
          </p:cNvPr>
          <p:cNvSpPr/>
          <p:nvPr/>
        </p:nvSpPr>
        <p:spPr>
          <a:xfrm>
            <a:off x="6185958" y="267933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3" name="Ellipse 262">
            <a:extLst>
              <a:ext uri="{FF2B5EF4-FFF2-40B4-BE49-F238E27FC236}">
                <a16:creationId xmlns="" xmlns:a16="http://schemas.microsoft.com/office/drawing/2014/main" id="{CD1E3356-E1CA-8D4A-A6B3-B61E9D104C05}"/>
              </a:ext>
            </a:extLst>
          </p:cNvPr>
          <p:cNvSpPr/>
          <p:nvPr/>
        </p:nvSpPr>
        <p:spPr>
          <a:xfrm>
            <a:off x="7055834" y="267933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4" name="Ellipse 263">
            <a:extLst>
              <a:ext uri="{FF2B5EF4-FFF2-40B4-BE49-F238E27FC236}">
                <a16:creationId xmlns="" xmlns:a16="http://schemas.microsoft.com/office/drawing/2014/main" id="{D0ADAC4C-64DA-D64B-80AF-B1C23CCE499D}"/>
              </a:ext>
            </a:extLst>
          </p:cNvPr>
          <p:cNvSpPr/>
          <p:nvPr/>
        </p:nvSpPr>
        <p:spPr>
          <a:xfrm>
            <a:off x="7925710" y="267933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5" name="Ellipse 264">
            <a:extLst>
              <a:ext uri="{FF2B5EF4-FFF2-40B4-BE49-F238E27FC236}">
                <a16:creationId xmlns="" xmlns:a16="http://schemas.microsoft.com/office/drawing/2014/main" id="{CDA77023-86A0-6F4F-B9A2-5363E2D0BA20}"/>
              </a:ext>
            </a:extLst>
          </p:cNvPr>
          <p:cNvSpPr/>
          <p:nvPr/>
        </p:nvSpPr>
        <p:spPr>
          <a:xfrm>
            <a:off x="8795586" y="267933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6" name="Ellipse 265">
            <a:extLst>
              <a:ext uri="{FF2B5EF4-FFF2-40B4-BE49-F238E27FC236}">
                <a16:creationId xmlns="" xmlns:a16="http://schemas.microsoft.com/office/drawing/2014/main" id="{0E46B65A-6ACF-AB44-ADAB-5AA56136DB41}"/>
              </a:ext>
            </a:extLst>
          </p:cNvPr>
          <p:cNvSpPr/>
          <p:nvPr/>
        </p:nvSpPr>
        <p:spPr>
          <a:xfrm>
            <a:off x="9665462" y="267933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7" name="Ellipse 266">
            <a:extLst>
              <a:ext uri="{FF2B5EF4-FFF2-40B4-BE49-F238E27FC236}">
                <a16:creationId xmlns="" xmlns:a16="http://schemas.microsoft.com/office/drawing/2014/main" id="{F823BD63-2B21-A344-8045-8A290C4C4B7A}"/>
              </a:ext>
            </a:extLst>
          </p:cNvPr>
          <p:cNvSpPr/>
          <p:nvPr/>
        </p:nvSpPr>
        <p:spPr>
          <a:xfrm>
            <a:off x="3576330" y="352569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8" name="Ellipse 267">
            <a:extLst>
              <a:ext uri="{FF2B5EF4-FFF2-40B4-BE49-F238E27FC236}">
                <a16:creationId xmlns="" xmlns:a16="http://schemas.microsoft.com/office/drawing/2014/main" id="{31962A86-2220-7C4B-9BDB-BD5CCA9E5C7D}"/>
              </a:ext>
            </a:extLst>
          </p:cNvPr>
          <p:cNvSpPr/>
          <p:nvPr/>
        </p:nvSpPr>
        <p:spPr>
          <a:xfrm>
            <a:off x="4446206" y="352301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9" name="Ellipse 268">
            <a:extLst>
              <a:ext uri="{FF2B5EF4-FFF2-40B4-BE49-F238E27FC236}">
                <a16:creationId xmlns="" xmlns:a16="http://schemas.microsoft.com/office/drawing/2014/main" id="{3BE132C4-EEED-F44F-BBDC-36F0E36FFC60}"/>
              </a:ext>
            </a:extLst>
          </p:cNvPr>
          <p:cNvSpPr/>
          <p:nvPr/>
        </p:nvSpPr>
        <p:spPr>
          <a:xfrm>
            <a:off x="5313796" y="352301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0" name="Ellipse 269">
            <a:extLst>
              <a:ext uri="{FF2B5EF4-FFF2-40B4-BE49-F238E27FC236}">
                <a16:creationId xmlns="" xmlns:a16="http://schemas.microsoft.com/office/drawing/2014/main" id="{D4774B2E-5A6F-7D4C-8066-4817864F50A1}"/>
              </a:ext>
            </a:extLst>
          </p:cNvPr>
          <p:cNvSpPr/>
          <p:nvPr/>
        </p:nvSpPr>
        <p:spPr>
          <a:xfrm>
            <a:off x="6185958" y="352301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1" name="Ellipse 270">
            <a:extLst>
              <a:ext uri="{FF2B5EF4-FFF2-40B4-BE49-F238E27FC236}">
                <a16:creationId xmlns="" xmlns:a16="http://schemas.microsoft.com/office/drawing/2014/main" id="{E0258471-A28E-654E-966E-C3A22F57E196}"/>
              </a:ext>
            </a:extLst>
          </p:cNvPr>
          <p:cNvSpPr/>
          <p:nvPr/>
        </p:nvSpPr>
        <p:spPr>
          <a:xfrm>
            <a:off x="7055834" y="352301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2" name="Ellipse 271">
            <a:extLst>
              <a:ext uri="{FF2B5EF4-FFF2-40B4-BE49-F238E27FC236}">
                <a16:creationId xmlns="" xmlns:a16="http://schemas.microsoft.com/office/drawing/2014/main" id="{C58A46FA-596F-2249-B090-7C8685617605}"/>
              </a:ext>
            </a:extLst>
          </p:cNvPr>
          <p:cNvSpPr/>
          <p:nvPr/>
        </p:nvSpPr>
        <p:spPr>
          <a:xfrm>
            <a:off x="8795586" y="352301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3" name="Ellipse 272">
            <a:extLst>
              <a:ext uri="{FF2B5EF4-FFF2-40B4-BE49-F238E27FC236}">
                <a16:creationId xmlns="" xmlns:a16="http://schemas.microsoft.com/office/drawing/2014/main" id="{D967E9D5-8F81-E949-8C20-A8E5C9D3E66E}"/>
              </a:ext>
            </a:extLst>
          </p:cNvPr>
          <p:cNvSpPr/>
          <p:nvPr/>
        </p:nvSpPr>
        <p:spPr>
          <a:xfrm>
            <a:off x="9665462" y="352301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4" name="Ellipse 273">
            <a:extLst>
              <a:ext uri="{FF2B5EF4-FFF2-40B4-BE49-F238E27FC236}">
                <a16:creationId xmlns="" xmlns:a16="http://schemas.microsoft.com/office/drawing/2014/main" id="{52A71AB0-37F1-2F40-B7A0-20D512C1AA6E}"/>
              </a:ext>
            </a:extLst>
          </p:cNvPr>
          <p:cNvSpPr/>
          <p:nvPr/>
        </p:nvSpPr>
        <p:spPr>
          <a:xfrm>
            <a:off x="3576330" y="4384066"/>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5" name="Ellipse 274">
            <a:extLst>
              <a:ext uri="{FF2B5EF4-FFF2-40B4-BE49-F238E27FC236}">
                <a16:creationId xmlns="" xmlns:a16="http://schemas.microsoft.com/office/drawing/2014/main" id="{36D58BD4-684C-BC41-AF20-DD11F6F6CDFD}"/>
              </a:ext>
            </a:extLst>
          </p:cNvPr>
          <p:cNvSpPr/>
          <p:nvPr/>
        </p:nvSpPr>
        <p:spPr>
          <a:xfrm>
            <a:off x="4446206" y="4381394"/>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6" name="Ellipse 275">
            <a:extLst>
              <a:ext uri="{FF2B5EF4-FFF2-40B4-BE49-F238E27FC236}">
                <a16:creationId xmlns="" xmlns:a16="http://schemas.microsoft.com/office/drawing/2014/main" id="{34D2F5BB-105A-4F48-B623-72849469BE15}"/>
              </a:ext>
            </a:extLst>
          </p:cNvPr>
          <p:cNvSpPr/>
          <p:nvPr/>
        </p:nvSpPr>
        <p:spPr>
          <a:xfrm>
            <a:off x="5313796" y="4381394"/>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7" name="Ellipse 276">
            <a:extLst>
              <a:ext uri="{FF2B5EF4-FFF2-40B4-BE49-F238E27FC236}">
                <a16:creationId xmlns="" xmlns:a16="http://schemas.microsoft.com/office/drawing/2014/main" id="{03ADAACD-E3C9-5E4C-886F-5832EA9D4202}"/>
              </a:ext>
            </a:extLst>
          </p:cNvPr>
          <p:cNvSpPr/>
          <p:nvPr/>
        </p:nvSpPr>
        <p:spPr>
          <a:xfrm>
            <a:off x="6185958" y="4381394"/>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8" name="Ellipse 277">
            <a:extLst>
              <a:ext uri="{FF2B5EF4-FFF2-40B4-BE49-F238E27FC236}">
                <a16:creationId xmlns="" xmlns:a16="http://schemas.microsoft.com/office/drawing/2014/main" id="{A516C099-2621-DA41-A05B-F9E48493172D}"/>
              </a:ext>
            </a:extLst>
          </p:cNvPr>
          <p:cNvSpPr/>
          <p:nvPr/>
        </p:nvSpPr>
        <p:spPr>
          <a:xfrm>
            <a:off x="7055834" y="4381394"/>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9" name="Ellipse 278">
            <a:extLst>
              <a:ext uri="{FF2B5EF4-FFF2-40B4-BE49-F238E27FC236}">
                <a16:creationId xmlns="" xmlns:a16="http://schemas.microsoft.com/office/drawing/2014/main" id="{7ABD09FB-6B1F-D948-8EED-1AFAEFBB3F4D}"/>
              </a:ext>
            </a:extLst>
          </p:cNvPr>
          <p:cNvSpPr/>
          <p:nvPr/>
        </p:nvSpPr>
        <p:spPr>
          <a:xfrm>
            <a:off x="7925710" y="4381394"/>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0" name="Ellipse 279">
            <a:extLst>
              <a:ext uri="{FF2B5EF4-FFF2-40B4-BE49-F238E27FC236}">
                <a16:creationId xmlns="" xmlns:a16="http://schemas.microsoft.com/office/drawing/2014/main" id="{F67E8019-7574-EF43-B8A8-8EF5B792247E}"/>
              </a:ext>
            </a:extLst>
          </p:cNvPr>
          <p:cNvSpPr/>
          <p:nvPr/>
        </p:nvSpPr>
        <p:spPr>
          <a:xfrm>
            <a:off x="8795586" y="4381394"/>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1" name="Ellipse 280">
            <a:extLst>
              <a:ext uri="{FF2B5EF4-FFF2-40B4-BE49-F238E27FC236}">
                <a16:creationId xmlns="" xmlns:a16="http://schemas.microsoft.com/office/drawing/2014/main" id="{33CDB282-4372-2C4D-9258-9C0760E3F97B}"/>
              </a:ext>
            </a:extLst>
          </p:cNvPr>
          <p:cNvSpPr/>
          <p:nvPr/>
        </p:nvSpPr>
        <p:spPr>
          <a:xfrm>
            <a:off x="9665462" y="4381394"/>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2" name="Ellipse 281">
            <a:extLst>
              <a:ext uri="{FF2B5EF4-FFF2-40B4-BE49-F238E27FC236}">
                <a16:creationId xmlns="" xmlns:a16="http://schemas.microsoft.com/office/drawing/2014/main" id="{95C52884-968F-D64C-B4F8-4652937855F4}"/>
              </a:ext>
            </a:extLst>
          </p:cNvPr>
          <p:cNvSpPr/>
          <p:nvPr/>
        </p:nvSpPr>
        <p:spPr>
          <a:xfrm>
            <a:off x="3576330" y="522641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3" name="Ellipse 282">
            <a:extLst>
              <a:ext uri="{FF2B5EF4-FFF2-40B4-BE49-F238E27FC236}">
                <a16:creationId xmlns="" xmlns:a16="http://schemas.microsoft.com/office/drawing/2014/main" id="{5F04B954-7CBF-3647-B0CE-26B0BAD9698A}"/>
              </a:ext>
            </a:extLst>
          </p:cNvPr>
          <p:cNvSpPr/>
          <p:nvPr/>
        </p:nvSpPr>
        <p:spPr>
          <a:xfrm>
            <a:off x="4446206" y="522373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4" name="Ellipse 283">
            <a:extLst>
              <a:ext uri="{FF2B5EF4-FFF2-40B4-BE49-F238E27FC236}">
                <a16:creationId xmlns="" xmlns:a16="http://schemas.microsoft.com/office/drawing/2014/main" id="{23E49AE0-63FC-4948-B8E9-B9A2B114CA4A}"/>
              </a:ext>
            </a:extLst>
          </p:cNvPr>
          <p:cNvSpPr/>
          <p:nvPr/>
        </p:nvSpPr>
        <p:spPr>
          <a:xfrm>
            <a:off x="5313796" y="522373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5" name="Ellipse 284">
            <a:extLst>
              <a:ext uri="{FF2B5EF4-FFF2-40B4-BE49-F238E27FC236}">
                <a16:creationId xmlns="" xmlns:a16="http://schemas.microsoft.com/office/drawing/2014/main" id="{8E355595-F2E5-AF45-9661-1622B7EB8CF2}"/>
              </a:ext>
            </a:extLst>
          </p:cNvPr>
          <p:cNvSpPr/>
          <p:nvPr/>
        </p:nvSpPr>
        <p:spPr>
          <a:xfrm>
            <a:off x="6185958" y="522373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6" name="Ellipse 285">
            <a:extLst>
              <a:ext uri="{FF2B5EF4-FFF2-40B4-BE49-F238E27FC236}">
                <a16:creationId xmlns="" xmlns:a16="http://schemas.microsoft.com/office/drawing/2014/main" id="{D81DAA8B-5667-6749-8599-7E71FE49A0D1}"/>
              </a:ext>
            </a:extLst>
          </p:cNvPr>
          <p:cNvSpPr/>
          <p:nvPr/>
        </p:nvSpPr>
        <p:spPr>
          <a:xfrm>
            <a:off x="7055834" y="522373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7" name="Ellipse 286">
            <a:extLst>
              <a:ext uri="{FF2B5EF4-FFF2-40B4-BE49-F238E27FC236}">
                <a16:creationId xmlns="" xmlns:a16="http://schemas.microsoft.com/office/drawing/2014/main" id="{E5798451-89E3-744B-B0D1-91EDA87F431C}"/>
              </a:ext>
            </a:extLst>
          </p:cNvPr>
          <p:cNvSpPr/>
          <p:nvPr/>
        </p:nvSpPr>
        <p:spPr>
          <a:xfrm>
            <a:off x="7925710" y="522373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8" name="Ellipse 287">
            <a:extLst>
              <a:ext uri="{FF2B5EF4-FFF2-40B4-BE49-F238E27FC236}">
                <a16:creationId xmlns="" xmlns:a16="http://schemas.microsoft.com/office/drawing/2014/main" id="{D608B061-CDEF-5043-899B-3EB633D743BF}"/>
              </a:ext>
            </a:extLst>
          </p:cNvPr>
          <p:cNvSpPr/>
          <p:nvPr/>
        </p:nvSpPr>
        <p:spPr>
          <a:xfrm>
            <a:off x="8795586" y="522373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9" name="Ellipse 288">
            <a:extLst>
              <a:ext uri="{FF2B5EF4-FFF2-40B4-BE49-F238E27FC236}">
                <a16:creationId xmlns="" xmlns:a16="http://schemas.microsoft.com/office/drawing/2014/main" id="{3B6ED752-1678-6F42-B3FC-01CEF5921FB5}"/>
              </a:ext>
            </a:extLst>
          </p:cNvPr>
          <p:cNvSpPr/>
          <p:nvPr/>
        </p:nvSpPr>
        <p:spPr>
          <a:xfrm>
            <a:off x="9665462" y="522373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90" name="Freeform 9">
            <a:extLst>
              <a:ext uri="{FF2B5EF4-FFF2-40B4-BE49-F238E27FC236}">
                <a16:creationId xmlns="" xmlns:a16="http://schemas.microsoft.com/office/drawing/2014/main" id="{84296BE9-B075-4049-86C7-23B105F85EAB}"/>
              </a:ext>
            </a:extLst>
          </p:cNvPr>
          <p:cNvSpPr>
            <a:spLocks noEditPoints="1"/>
          </p:cNvSpPr>
          <p:nvPr/>
        </p:nvSpPr>
        <p:spPr bwMode="auto">
          <a:xfrm>
            <a:off x="5469072" y="1106966"/>
            <a:ext cx="376530" cy="404003"/>
          </a:xfrm>
          <a:custGeom>
            <a:avLst/>
            <a:gdLst>
              <a:gd name="T0" fmla="*/ 167 w 232"/>
              <a:gd name="T1" fmla="*/ 167 h 249"/>
              <a:gd name="T2" fmla="*/ 156 w 232"/>
              <a:gd name="T3" fmla="*/ 147 h 249"/>
              <a:gd name="T4" fmla="*/ 177 w 232"/>
              <a:gd name="T5" fmla="*/ 93 h 249"/>
              <a:gd name="T6" fmla="*/ 170 w 232"/>
              <a:gd name="T7" fmla="*/ 15 h 249"/>
              <a:gd name="T8" fmla="*/ 62 w 232"/>
              <a:gd name="T9" fmla="*/ 15 h 249"/>
              <a:gd name="T10" fmla="*/ 55 w 232"/>
              <a:gd name="T11" fmla="*/ 94 h 249"/>
              <a:gd name="T12" fmla="*/ 76 w 232"/>
              <a:gd name="T13" fmla="*/ 147 h 249"/>
              <a:gd name="T14" fmla="*/ 65 w 232"/>
              <a:gd name="T15" fmla="*/ 167 h 249"/>
              <a:gd name="T16" fmla="*/ 65 w 232"/>
              <a:gd name="T17" fmla="*/ 167 h 249"/>
              <a:gd name="T18" fmla="*/ 0 w 232"/>
              <a:gd name="T19" fmla="*/ 235 h 249"/>
              <a:gd name="T20" fmla="*/ 232 w 232"/>
              <a:gd name="T21" fmla="*/ 235 h 249"/>
              <a:gd name="T22" fmla="*/ 63 w 232"/>
              <a:gd name="T23" fmla="*/ 48 h 249"/>
              <a:gd name="T24" fmla="*/ 137 w 232"/>
              <a:gd name="T25" fmla="*/ 13 h 249"/>
              <a:gd name="T26" fmla="*/ 167 w 232"/>
              <a:gd name="T27" fmla="*/ 64 h 249"/>
              <a:gd name="T28" fmla="*/ 150 w 232"/>
              <a:gd name="T29" fmla="*/ 48 h 249"/>
              <a:gd name="T30" fmla="*/ 73 w 232"/>
              <a:gd name="T31" fmla="*/ 57 h 249"/>
              <a:gd name="T32" fmla="*/ 67 w 232"/>
              <a:gd name="T33" fmla="*/ 96 h 249"/>
              <a:gd name="T34" fmla="*/ 81 w 232"/>
              <a:gd name="T35" fmla="*/ 68 h 249"/>
              <a:gd name="T36" fmla="*/ 151 w 232"/>
              <a:gd name="T37" fmla="*/ 61 h 249"/>
              <a:gd name="T38" fmla="*/ 165 w 232"/>
              <a:gd name="T39" fmla="*/ 92 h 249"/>
              <a:gd name="T40" fmla="*/ 165 w 232"/>
              <a:gd name="T41" fmla="*/ 95 h 249"/>
              <a:gd name="T42" fmla="*/ 142 w 232"/>
              <a:gd name="T43" fmla="*/ 158 h 249"/>
              <a:gd name="T44" fmla="*/ 91 w 232"/>
              <a:gd name="T45" fmla="*/ 158 h 249"/>
              <a:gd name="T46" fmla="*/ 101 w 232"/>
              <a:gd name="T47" fmla="*/ 219 h 249"/>
              <a:gd name="T48" fmla="*/ 50 w 232"/>
              <a:gd name="T49" fmla="*/ 218 h 249"/>
              <a:gd name="T50" fmla="*/ 38 w 232"/>
              <a:gd name="T51" fmla="*/ 237 h 249"/>
              <a:gd name="T52" fmla="*/ 12 w 232"/>
              <a:gd name="T53" fmla="*/ 207 h 249"/>
              <a:gd name="T54" fmla="*/ 67 w 232"/>
              <a:gd name="T55" fmla="*/ 179 h 249"/>
              <a:gd name="T56" fmla="*/ 97 w 232"/>
              <a:gd name="T57" fmla="*/ 212 h 249"/>
              <a:gd name="T58" fmla="*/ 101 w 232"/>
              <a:gd name="T59" fmla="*/ 219 h 249"/>
              <a:gd name="T60" fmla="*/ 93 w 232"/>
              <a:gd name="T61" fmla="*/ 200 h 249"/>
              <a:gd name="T62" fmla="*/ 77 w 232"/>
              <a:gd name="T63" fmla="*/ 172 h 249"/>
              <a:gd name="T64" fmla="*/ 106 w 232"/>
              <a:gd name="T65" fmla="*/ 192 h 249"/>
              <a:gd name="T66" fmla="*/ 113 w 232"/>
              <a:gd name="T67" fmla="*/ 224 h 249"/>
              <a:gd name="T68" fmla="*/ 121 w 232"/>
              <a:gd name="T69" fmla="*/ 237 h 249"/>
              <a:gd name="T70" fmla="*/ 120 w 232"/>
              <a:gd name="T71" fmla="*/ 212 h 249"/>
              <a:gd name="T72" fmla="*/ 109 w 232"/>
              <a:gd name="T73" fmla="*/ 204 h 249"/>
              <a:gd name="T74" fmla="*/ 116 w 232"/>
              <a:gd name="T75" fmla="*/ 200 h 249"/>
              <a:gd name="T76" fmla="*/ 150 w 232"/>
              <a:gd name="T77" fmla="*/ 167 h 249"/>
              <a:gd name="T78" fmla="*/ 139 w 232"/>
              <a:gd name="T79" fmla="*/ 200 h 249"/>
              <a:gd name="T80" fmla="*/ 150 w 232"/>
              <a:gd name="T81" fmla="*/ 167 h 249"/>
              <a:gd name="T82" fmla="*/ 194 w 232"/>
              <a:gd name="T83" fmla="*/ 237 h 249"/>
              <a:gd name="T84" fmla="*/ 182 w 232"/>
              <a:gd name="T85" fmla="*/ 218 h 249"/>
              <a:gd name="T86" fmla="*/ 134 w 232"/>
              <a:gd name="T87" fmla="*/ 237 h 249"/>
              <a:gd name="T88" fmla="*/ 134 w 232"/>
              <a:gd name="T89" fmla="*/ 212 h 249"/>
              <a:gd name="T90" fmla="*/ 142 w 232"/>
              <a:gd name="T91" fmla="*/ 213 h 249"/>
              <a:gd name="T92" fmla="*/ 165 w 232"/>
              <a:gd name="T93" fmla="*/ 179 h 249"/>
              <a:gd name="T94" fmla="*/ 220 w 232"/>
              <a:gd name="T95" fmla="*/ 20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49">
                <a:moveTo>
                  <a:pt x="232" y="207"/>
                </a:moveTo>
                <a:cubicBezTo>
                  <a:pt x="232" y="192"/>
                  <a:pt x="222" y="181"/>
                  <a:pt x="205" y="177"/>
                </a:cubicBezTo>
                <a:cubicBezTo>
                  <a:pt x="167" y="167"/>
                  <a:pt x="167" y="167"/>
                  <a:pt x="167" y="167"/>
                </a:cubicBezTo>
                <a:cubicBezTo>
                  <a:pt x="156" y="156"/>
                  <a:pt x="156" y="156"/>
                  <a:pt x="156" y="156"/>
                </a:cubicBezTo>
                <a:cubicBezTo>
                  <a:pt x="156" y="147"/>
                  <a:pt x="156" y="147"/>
                  <a:pt x="156" y="147"/>
                </a:cubicBezTo>
                <a:cubicBezTo>
                  <a:pt x="156" y="147"/>
                  <a:pt x="156" y="147"/>
                  <a:pt x="156" y="147"/>
                </a:cubicBezTo>
                <a:cubicBezTo>
                  <a:pt x="157" y="146"/>
                  <a:pt x="157" y="145"/>
                  <a:pt x="158" y="144"/>
                </a:cubicBezTo>
                <a:cubicBezTo>
                  <a:pt x="169" y="131"/>
                  <a:pt x="176" y="114"/>
                  <a:pt x="177" y="96"/>
                </a:cubicBezTo>
                <a:cubicBezTo>
                  <a:pt x="177" y="93"/>
                  <a:pt x="177" y="93"/>
                  <a:pt x="177" y="93"/>
                </a:cubicBezTo>
                <a:cubicBezTo>
                  <a:pt x="177" y="91"/>
                  <a:pt x="177" y="89"/>
                  <a:pt x="177" y="87"/>
                </a:cubicBezTo>
                <a:cubicBezTo>
                  <a:pt x="181" y="49"/>
                  <a:pt x="181" y="49"/>
                  <a:pt x="181" y="49"/>
                </a:cubicBezTo>
                <a:cubicBezTo>
                  <a:pt x="182" y="37"/>
                  <a:pt x="178" y="24"/>
                  <a:pt x="170" y="15"/>
                </a:cubicBezTo>
                <a:cubicBezTo>
                  <a:pt x="162" y="6"/>
                  <a:pt x="150" y="0"/>
                  <a:pt x="137" y="0"/>
                </a:cubicBezTo>
                <a:cubicBezTo>
                  <a:pt x="95" y="0"/>
                  <a:pt x="95" y="0"/>
                  <a:pt x="95" y="0"/>
                </a:cubicBezTo>
                <a:cubicBezTo>
                  <a:pt x="82" y="0"/>
                  <a:pt x="70" y="6"/>
                  <a:pt x="62" y="15"/>
                </a:cubicBezTo>
                <a:cubicBezTo>
                  <a:pt x="53" y="24"/>
                  <a:pt x="49" y="37"/>
                  <a:pt x="51" y="49"/>
                </a:cubicBezTo>
                <a:cubicBezTo>
                  <a:pt x="54" y="87"/>
                  <a:pt x="54" y="87"/>
                  <a:pt x="54" y="87"/>
                </a:cubicBezTo>
                <a:cubicBezTo>
                  <a:pt x="55" y="89"/>
                  <a:pt x="55" y="91"/>
                  <a:pt x="55" y="94"/>
                </a:cubicBezTo>
                <a:cubicBezTo>
                  <a:pt x="55" y="96"/>
                  <a:pt x="55" y="96"/>
                  <a:pt x="55" y="96"/>
                </a:cubicBezTo>
                <a:cubicBezTo>
                  <a:pt x="56" y="114"/>
                  <a:pt x="63" y="131"/>
                  <a:pt x="74" y="144"/>
                </a:cubicBezTo>
                <a:cubicBezTo>
                  <a:pt x="74" y="145"/>
                  <a:pt x="75" y="146"/>
                  <a:pt x="76" y="147"/>
                </a:cubicBezTo>
                <a:cubicBezTo>
                  <a:pt x="76" y="147"/>
                  <a:pt x="76" y="147"/>
                  <a:pt x="76" y="147"/>
                </a:cubicBezTo>
                <a:cubicBezTo>
                  <a:pt x="76" y="156"/>
                  <a:pt x="76" y="156"/>
                  <a:pt x="76" y="156"/>
                </a:cubicBezTo>
                <a:cubicBezTo>
                  <a:pt x="65" y="167"/>
                  <a:pt x="65" y="167"/>
                  <a:pt x="65" y="167"/>
                </a:cubicBezTo>
                <a:cubicBezTo>
                  <a:pt x="65" y="167"/>
                  <a:pt x="65" y="167"/>
                  <a:pt x="65" y="167"/>
                </a:cubicBezTo>
                <a:cubicBezTo>
                  <a:pt x="65" y="167"/>
                  <a:pt x="65" y="167"/>
                  <a:pt x="65" y="167"/>
                </a:cubicBezTo>
                <a:cubicBezTo>
                  <a:pt x="65" y="167"/>
                  <a:pt x="65" y="167"/>
                  <a:pt x="65" y="167"/>
                </a:cubicBezTo>
                <a:cubicBezTo>
                  <a:pt x="27" y="177"/>
                  <a:pt x="27" y="177"/>
                  <a:pt x="27" y="177"/>
                </a:cubicBezTo>
                <a:cubicBezTo>
                  <a:pt x="10" y="181"/>
                  <a:pt x="0" y="192"/>
                  <a:pt x="0" y="207"/>
                </a:cubicBezTo>
                <a:cubicBezTo>
                  <a:pt x="0" y="235"/>
                  <a:pt x="0" y="235"/>
                  <a:pt x="0" y="235"/>
                </a:cubicBezTo>
                <a:cubicBezTo>
                  <a:pt x="0" y="243"/>
                  <a:pt x="6" y="249"/>
                  <a:pt x="15" y="249"/>
                </a:cubicBezTo>
                <a:cubicBezTo>
                  <a:pt x="217" y="249"/>
                  <a:pt x="217" y="249"/>
                  <a:pt x="217" y="249"/>
                </a:cubicBezTo>
                <a:cubicBezTo>
                  <a:pt x="225" y="249"/>
                  <a:pt x="232" y="243"/>
                  <a:pt x="232" y="235"/>
                </a:cubicBezTo>
                <a:lnTo>
                  <a:pt x="232" y="207"/>
                </a:lnTo>
                <a:close/>
                <a:moveTo>
                  <a:pt x="65" y="69"/>
                </a:moveTo>
                <a:cubicBezTo>
                  <a:pt x="63" y="48"/>
                  <a:pt x="63" y="48"/>
                  <a:pt x="63" y="48"/>
                </a:cubicBezTo>
                <a:cubicBezTo>
                  <a:pt x="62" y="39"/>
                  <a:pt x="65" y="30"/>
                  <a:pt x="71" y="23"/>
                </a:cubicBezTo>
                <a:cubicBezTo>
                  <a:pt x="77" y="16"/>
                  <a:pt x="86" y="13"/>
                  <a:pt x="95" y="13"/>
                </a:cubicBezTo>
                <a:cubicBezTo>
                  <a:pt x="137" y="13"/>
                  <a:pt x="137" y="13"/>
                  <a:pt x="137" y="13"/>
                </a:cubicBezTo>
                <a:cubicBezTo>
                  <a:pt x="146" y="13"/>
                  <a:pt x="155" y="16"/>
                  <a:pt x="161" y="23"/>
                </a:cubicBezTo>
                <a:cubicBezTo>
                  <a:pt x="167" y="30"/>
                  <a:pt x="170" y="39"/>
                  <a:pt x="169" y="48"/>
                </a:cubicBezTo>
                <a:cubicBezTo>
                  <a:pt x="167" y="64"/>
                  <a:pt x="167" y="64"/>
                  <a:pt x="167" y="64"/>
                </a:cubicBezTo>
                <a:cubicBezTo>
                  <a:pt x="167" y="63"/>
                  <a:pt x="167" y="63"/>
                  <a:pt x="167" y="63"/>
                </a:cubicBezTo>
                <a:cubicBezTo>
                  <a:pt x="163" y="55"/>
                  <a:pt x="160" y="51"/>
                  <a:pt x="159" y="49"/>
                </a:cubicBezTo>
                <a:cubicBezTo>
                  <a:pt x="157" y="47"/>
                  <a:pt x="153" y="46"/>
                  <a:pt x="150" y="48"/>
                </a:cubicBezTo>
                <a:cubicBezTo>
                  <a:pt x="142" y="53"/>
                  <a:pt x="107" y="55"/>
                  <a:pt x="84" y="55"/>
                </a:cubicBezTo>
                <a:cubicBezTo>
                  <a:pt x="82" y="55"/>
                  <a:pt x="80" y="55"/>
                  <a:pt x="78" y="55"/>
                </a:cubicBezTo>
                <a:cubicBezTo>
                  <a:pt x="76" y="55"/>
                  <a:pt x="74" y="56"/>
                  <a:pt x="73" y="57"/>
                </a:cubicBezTo>
                <a:cubicBezTo>
                  <a:pt x="70" y="60"/>
                  <a:pt x="68" y="64"/>
                  <a:pt x="65" y="68"/>
                </a:cubicBezTo>
                <a:lnTo>
                  <a:pt x="65" y="69"/>
                </a:lnTo>
                <a:close/>
                <a:moveTo>
                  <a:pt x="67" y="96"/>
                </a:moveTo>
                <a:cubicBezTo>
                  <a:pt x="67" y="92"/>
                  <a:pt x="67" y="92"/>
                  <a:pt x="67" y="92"/>
                </a:cubicBezTo>
                <a:cubicBezTo>
                  <a:pt x="67" y="92"/>
                  <a:pt x="67" y="92"/>
                  <a:pt x="67" y="92"/>
                </a:cubicBezTo>
                <a:cubicBezTo>
                  <a:pt x="68" y="89"/>
                  <a:pt x="73" y="77"/>
                  <a:pt x="81" y="68"/>
                </a:cubicBezTo>
                <a:cubicBezTo>
                  <a:pt x="81" y="68"/>
                  <a:pt x="81" y="68"/>
                  <a:pt x="81" y="68"/>
                </a:cubicBezTo>
                <a:cubicBezTo>
                  <a:pt x="81" y="68"/>
                  <a:pt x="81" y="68"/>
                  <a:pt x="81" y="68"/>
                </a:cubicBezTo>
                <a:cubicBezTo>
                  <a:pt x="93" y="68"/>
                  <a:pt x="133" y="67"/>
                  <a:pt x="151" y="61"/>
                </a:cubicBezTo>
                <a:cubicBezTo>
                  <a:pt x="152" y="61"/>
                  <a:pt x="152" y="61"/>
                  <a:pt x="152" y="61"/>
                </a:cubicBezTo>
                <a:cubicBezTo>
                  <a:pt x="152" y="61"/>
                  <a:pt x="152" y="61"/>
                  <a:pt x="152" y="61"/>
                </a:cubicBezTo>
                <a:cubicBezTo>
                  <a:pt x="155" y="67"/>
                  <a:pt x="161" y="78"/>
                  <a:pt x="165" y="92"/>
                </a:cubicBezTo>
                <a:cubicBezTo>
                  <a:pt x="165" y="92"/>
                  <a:pt x="165" y="92"/>
                  <a:pt x="165" y="92"/>
                </a:cubicBezTo>
                <a:cubicBezTo>
                  <a:pt x="165" y="92"/>
                  <a:pt x="165" y="92"/>
                  <a:pt x="165" y="92"/>
                </a:cubicBezTo>
                <a:cubicBezTo>
                  <a:pt x="165" y="95"/>
                  <a:pt x="165" y="95"/>
                  <a:pt x="165" y="95"/>
                </a:cubicBezTo>
                <a:cubicBezTo>
                  <a:pt x="163" y="127"/>
                  <a:pt x="141" y="152"/>
                  <a:pt x="116" y="152"/>
                </a:cubicBezTo>
                <a:cubicBezTo>
                  <a:pt x="91" y="152"/>
                  <a:pt x="69" y="128"/>
                  <a:pt x="67" y="96"/>
                </a:cubicBezTo>
                <a:close/>
                <a:moveTo>
                  <a:pt x="142" y="158"/>
                </a:moveTo>
                <a:cubicBezTo>
                  <a:pt x="116" y="184"/>
                  <a:pt x="116" y="184"/>
                  <a:pt x="116" y="184"/>
                </a:cubicBezTo>
                <a:cubicBezTo>
                  <a:pt x="90" y="158"/>
                  <a:pt x="90" y="158"/>
                  <a:pt x="90" y="158"/>
                </a:cubicBezTo>
                <a:cubicBezTo>
                  <a:pt x="91" y="158"/>
                  <a:pt x="91" y="158"/>
                  <a:pt x="91" y="158"/>
                </a:cubicBezTo>
                <a:cubicBezTo>
                  <a:pt x="107" y="166"/>
                  <a:pt x="125" y="167"/>
                  <a:pt x="140" y="159"/>
                </a:cubicBezTo>
                <a:lnTo>
                  <a:pt x="142" y="158"/>
                </a:lnTo>
                <a:close/>
                <a:moveTo>
                  <a:pt x="101" y="219"/>
                </a:moveTo>
                <a:cubicBezTo>
                  <a:pt x="98" y="237"/>
                  <a:pt x="98" y="237"/>
                  <a:pt x="98" y="237"/>
                </a:cubicBezTo>
                <a:cubicBezTo>
                  <a:pt x="50" y="237"/>
                  <a:pt x="50" y="237"/>
                  <a:pt x="50" y="237"/>
                </a:cubicBezTo>
                <a:cubicBezTo>
                  <a:pt x="50" y="218"/>
                  <a:pt x="50" y="218"/>
                  <a:pt x="50" y="218"/>
                </a:cubicBezTo>
                <a:cubicBezTo>
                  <a:pt x="50" y="214"/>
                  <a:pt x="47" y="212"/>
                  <a:pt x="44" y="212"/>
                </a:cubicBezTo>
                <a:cubicBezTo>
                  <a:pt x="41" y="212"/>
                  <a:pt x="38" y="214"/>
                  <a:pt x="38" y="218"/>
                </a:cubicBezTo>
                <a:cubicBezTo>
                  <a:pt x="38" y="237"/>
                  <a:pt x="38" y="237"/>
                  <a:pt x="38" y="237"/>
                </a:cubicBezTo>
                <a:cubicBezTo>
                  <a:pt x="15" y="237"/>
                  <a:pt x="15" y="237"/>
                  <a:pt x="15" y="237"/>
                </a:cubicBezTo>
                <a:cubicBezTo>
                  <a:pt x="13" y="237"/>
                  <a:pt x="12" y="236"/>
                  <a:pt x="12" y="235"/>
                </a:cubicBezTo>
                <a:cubicBezTo>
                  <a:pt x="12" y="207"/>
                  <a:pt x="12" y="207"/>
                  <a:pt x="12" y="207"/>
                </a:cubicBezTo>
                <a:cubicBezTo>
                  <a:pt x="12" y="197"/>
                  <a:pt x="18" y="191"/>
                  <a:pt x="30" y="188"/>
                </a:cubicBezTo>
                <a:cubicBezTo>
                  <a:pt x="67" y="179"/>
                  <a:pt x="67" y="179"/>
                  <a:pt x="67" y="179"/>
                </a:cubicBezTo>
                <a:cubicBezTo>
                  <a:pt x="67" y="179"/>
                  <a:pt x="67" y="179"/>
                  <a:pt x="67" y="179"/>
                </a:cubicBezTo>
                <a:cubicBezTo>
                  <a:pt x="83" y="208"/>
                  <a:pt x="83" y="208"/>
                  <a:pt x="83" y="208"/>
                </a:cubicBezTo>
                <a:cubicBezTo>
                  <a:pt x="84" y="211"/>
                  <a:pt x="87" y="213"/>
                  <a:pt x="90" y="213"/>
                </a:cubicBezTo>
                <a:cubicBezTo>
                  <a:pt x="92" y="214"/>
                  <a:pt x="95" y="213"/>
                  <a:pt x="97" y="212"/>
                </a:cubicBezTo>
                <a:cubicBezTo>
                  <a:pt x="97" y="212"/>
                  <a:pt x="97" y="212"/>
                  <a:pt x="97" y="212"/>
                </a:cubicBezTo>
                <a:cubicBezTo>
                  <a:pt x="97" y="212"/>
                  <a:pt x="97" y="212"/>
                  <a:pt x="97" y="212"/>
                </a:cubicBezTo>
                <a:cubicBezTo>
                  <a:pt x="98" y="215"/>
                  <a:pt x="99" y="217"/>
                  <a:pt x="101" y="219"/>
                </a:cubicBezTo>
                <a:cubicBezTo>
                  <a:pt x="101" y="219"/>
                  <a:pt x="101" y="219"/>
                  <a:pt x="101" y="219"/>
                </a:cubicBezTo>
                <a:close/>
                <a:moveTo>
                  <a:pt x="106" y="192"/>
                </a:moveTo>
                <a:cubicBezTo>
                  <a:pt x="93" y="200"/>
                  <a:pt x="93" y="200"/>
                  <a:pt x="93" y="200"/>
                </a:cubicBezTo>
                <a:cubicBezTo>
                  <a:pt x="93" y="200"/>
                  <a:pt x="93" y="200"/>
                  <a:pt x="93" y="200"/>
                </a:cubicBezTo>
                <a:cubicBezTo>
                  <a:pt x="85" y="187"/>
                  <a:pt x="80" y="178"/>
                  <a:pt x="77" y="172"/>
                </a:cubicBezTo>
                <a:cubicBezTo>
                  <a:pt x="77" y="172"/>
                  <a:pt x="77" y="172"/>
                  <a:pt x="77" y="172"/>
                </a:cubicBezTo>
                <a:cubicBezTo>
                  <a:pt x="82" y="167"/>
                  <a:pt x="82" y="167"/>
                  <a:pt x="82" y="167"/>
                </a:cubicBezTo>
                <a:cubicBezTo>
                  <a:pt x="106" y="191"/>
                  <a:pt x="106" y="191"/>
                  <a:pt x="106" y="191"/>
                </a:cubicBezTo>
                <a:lnTo>
                  <a:pt x="106" y="192"/>
                </a:lnTo>
                <a:close/>
                <a:moveTo>
                  <a:pt x="110" y="237"/>
                </a:moveTo>
                <a:cubicBezTo>
                  <a:pt x="110" y="237"/>
                  <a:pt x="110" y="237"/>
                  <a:pt x="110" y="237"/>
                </a:cubicBezTo>
                <a:cubicBezTo>
                  <a:pt x="113" y="224"/>
                  <a:pt x="113" y="224"/>
                  <a:pt x="113" y="224"/>
                </a:cubicBezTo>
                <a:cubicBezTo>
                  <a:pt x="119" y="224"/>
                  <a:pt x="119" y="224"/>
                  <a:pt x="119" y="224"/>
                </a:cubicBezTo>
                <a:cubicBezTo>
                  <a:pt x="119" y="224"/>
                  <a:pt x="119" y="224"/>
                  <a:pt x="119" y="224"/>
                </a:cubicBezTo>
                <a:cubicBezTo>
                  <a:pt x="121" y="237"/>
                  <a:pt x="121" y="237"/>
                  <a:pt x="121" y="237"/>
                </a:cubicBezTo>
                <a:lnTo>
                  <a:pt x="110" y="237"/>
                </a:lnTo>
                <a:close/>
                <a:moveTo>
                  <a:pt x="122" y="209"/>
                </a:moveTo>
                <a:cubicBezTo>
                  <a:pt x="122" y="210"/>
                  <a:pt x="121" y="212"/>
                  <a:pt x="120" y="212"/>
                </a:cubicBezTo>
                <a:cubicBezTo>
                  <a:pt x="112" y="212"/>
                  <a:pt x="112" y="212"/>
                  <a:pt x="112" y="212"/>
                </a:cubicBezTo>
                <a:cubicBezTo>
                  <a:pt x="110" y="212"/>
                  <a:pt x="109" y="210"/>
                  <a:pt x="109" y="209"/>
                </a:cubicBezTo>
                <a:cubicBezTo>
                  <a:pt x="109" y="204"/>
                  <a:pt x="109" y="204"/>
                  <a:pt x="109" y="204"/>
                </a:cubicBezTo>
                <a:cubicBezTo>
                  <a:pt x="109" y="204"/>
                  <a:pt x="109" y="204"/>
                  <a:pt x="109" y="204"/>
                </a:cubicBezTo>
                <a:cubicBezTo>
                  <a:pt x="116" y="200"/>
                  <a:pt x="116" y="200"/>
                  <a:pt x="116" y="200"/>
                </a:cubicBezTo>
                <a:cubicBezTo>
                  <a:pt x="116" y="200"/>
                  <a:pt x="116" y="200"/>
                  <a:pt x="116" y="200"/>
                </a:cubicBezTo>
                <a:cubicBezTo>
                  <a:pt x="122" y="204"/>
                  <a:pt x="122" y="204"/>
                  <a:pt x="122" y="204"/>
                </a:cubicBezTo>
                <a:lnTo>
                  <a:pt x="122" y="209"/>
                </a:lnTo>
                <a:close/>
                <a:moveTo>
                  <a:pt x="150" y="167"/>
                </a:moveTo>
                <a:cubicBezTo>
                  <a:pt x="155" y="172"/>
                  <a:pt x="155" y="172"/>
                  <a:pt x="155" y="172"/>
                </a:cubicBezTo>
                <a:cubicBezTo>
                  <a:pt x="155" y="172"/>
                  <a:pt x="155" y="172"/>
                  <a:pt x="155" y="172"/>
                </a:cubicBezTo>
                <a:cubicBezTo>
                  <a:pt x="139" y="200"/>
                  <a:pt x="139" y="200"/>
                  <a:pt x="139" y="200"/>
                </a:cubicBezTo>
                <a:cubicBezTo>
                  <a:pt x="139" y="200"/>
                  <a:pt x="139" y="200"/>
                  <a:pt x="139" y="200"/>
                </a:cubicBezTo>
                <a:cubicBezTo>
                  <a:pt x="125" y="191"/>
                  <a:pt x="125" y="191"/>
                  <a:pt x="125" y="191"/>
                </a:cubicBezTo>
                <a:lnTo>
                  <a:pt x="150" y="167"/>
                </a:lnTo>
                <a:close/>
                <a:moveTo>
                  <a:pt x="220" y="235"/>
                </a:moveTo>
                <a:cubicBezTo>
                  <a:pt x="220" y="236"/>
                  <a:pt x="218" y="237"/>
                  <a:pt x="217" y="237"/>
                </a:cubicBezTo>
                <a:cubicBezTo>
                  <a:pt x="194" y="237"/>
                  <a:pt x="194" y="237"/>
                  <a:pt x="194" y="237"/>
                </a:cubicBezTo>
                <a:cubicBezTo>
                  <a:pt x="194" y="218"/>
                  <a:pt x="194" y="218"/>
                  <a:pt x="194" y="218"/>
                </a:cubicBezTo>
                <a:cubicBezTo>
                  <a:pt x="194" y="214"/>
                  <a:pt x="191" y="212"/>
                  <a:pt x="188" y="212"/>
                </a:cubicBezTo>
                <a:cubicBezTo>
                  <a:pt x="184" y="212"/>
                  <a:pt x="182" y="214"/>
                  <a:pt x="182" y="218"/>
                </a:cubicBezTo>
                <a:cubicBezTo>
                  <a:pt x="182" y="237"/>
                  <a:pt x="182" y="237"/>
                  <a:pt x="182" y="237"/>
                </a:cubicBezTo>
                <a:cubicBezTo>
                  <a:pt x="134" y="237"/>
                  <a:pt x="134" y="237"/>
                  <a:pt x="134" y="237"/>
                </a:cubicBezTo>
                <a:cubicBezTo>
                  <a:pt x="134" y="237"/>
                  <a:pt x="134" y="237"/>
                  <a:pt x="134" y="237"/>
                </a:cubicBezTo>
                <a:cubicBezTo>
                  <a:pt x="131" y="219"/>
                  <a:pt x="131" y="219"/>
                  <a:pt x="131" y="219"/>
                </a:cubicBezTo>
                <a:cubicBezTo>
                  <a:pt x="131" y="219"/>
                  <a:pt x="131" y="219"/>
                  <a:pt x="131" y="219"/>
                </a:cubicBezTo>
                <a:cubicBezTo>
                  <a:pt x="133" y="217"/>
                  <a:pt x="134" y="215"/>
                  <a:pt x="134" y="212"/>
                </a:cubicBezTo>
                <a:cubicBezTo>
                  <a:pt x="134" y="212"/>
                  <a:pt x="134" y="212"/>
                  <a:pt x="134" y="212"/>
                </a:cubicBezTo>
                <a:cubicBezTo>
                  <a:pt x="135" y="212"/>
                  <a:pt x="135" y="212"/>
                  <a:pt x="135" y="212"/>
                </a:cubicBezTo>
                <a:cubicBezTo>
                  <a:pt x="137" y="213"/>
                  <a:pt x="140" y="214"/>
                  <a:pt x="142" y="213"/>
                </a:cubicBezTo>
                <a:cubicBezTo>
                  <a:pt x="145" y="213"/>
                  <a:pt x="147" y="211"/>
                  <a:pt x="149" y="208"/>
                </a:cubicBezTo>
                <a:cubicBezTo>
                  <a:pt x="157" y="192"/>
                  <a:pt x="162" y="184"/>
                  <a:pt x="165" y="179"/>
                </a:cubicBezTo>
                <a:cubicBezTo>
                  <a:pt x="165" y="179"/>
                  <a:pt x="165" y="179"/>
                  <a:pt x="165" y="179"/>
                </a:cubicBezTo>
                <a:cubicBezTo>
                  <a:pt x="165" y="179"/>
                  <a:pt x="165" y="179"/>
                  <a:pt x="165" y="179"/>
                </a:cubicBezTo>
                <a:cubicBezTo>
                  <a:pt x="202" y="188"/>
                  <a:pt x="202" y="188"/>
                  <a:pt x="202" y="188"/>
                </a:cubicBezTo>
                <a:cubicBezTo>
                  <a:pt x="214" y="191"/>
                  <a:pt x="220" y="197"/>
                  <a:pt x="220" y="207"/>
                </a:cubicBezTo>
                <a:lnTo>
                  <a:pt x="220" y="23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1" name="Freeform 27">
            <a:extLst>
              <a:ext uri="{FF2B5EF4-FFF2-40B4-BE49-F238E27FC236}">
                <a16:creationId xmlns="" xmlns:a16="http://schemas.microsoft.com/office/drawing/2014/main" id="{1C62173F-E893-8F4A-B0EC-AE1688CBD12E}"/>
              </a:ext>
            </a:extLst>
          </p:cNvPr>
          <p:cNvSpPr>
            <a:spLocks noEditPoints="1"/>
          </p:cNvSpPr>
          <p:nvPr/>
        </p:nvSpPr>
        <p:spPr bwMode="auto">
          <a:xfrm>
            <a:off x="4605319" y="1143473"/>
            <a:ext cx="384734" cy="343059"/>
          </a:xfrm>
          <a:custGeom>
            <a:avLst/>
            <a:gdLst>
              <a:gd name="T0" fmla="*/ 231 w 238"/>
              <a:gd name="T1" fmla="*/ 212 h 212"/>
              <a:gd name="T2" fmla="*/ 238 w 238"/>
              <a:gd name="T3" fmla="*/ 205 h 212"/>
              <a:gd name="T4" fmla="*/ 202 w 238"/>
              <a:gd name="T5" fmla="*/ 144 h 212"/>
              <a:gd name="T6" fmla="*/ 157 w 238"/>
              <a:gd name="T7" fmla="*/ 124 h 212"/>
              <a:gd name="T8" fmla="*/ 151 w 238"/>
              <a:gd name="T9" fmla="*/ 123 h 212"/>
              <a:gd name="T10" fmla="*/ 155 w 238"/>
              <a:gd name="T11" fmla="*/ 119 h 212"/>
              <a:gd name="T12" fmla="*/ 181 w 238"/>
              <a:gd name="T13" fmla="*/ 66 h 212"/>
              <a:gd name="T14" fmla="*/ 119 w 238"/>
              <a:gd name="T15" fmla="*/ 0 h 212"/>
              <a:gd name="T16" fmla="*/ 57 w 238"/>
              <a:gd name="T17" fmla="*/ 66 h 212"/>
              <a:gd name="T18" fmla="*/ 82 w 238"/>
              <a:gd name="T19" fmla="*/ 119 h 212"/>
              <a:gd name="T20" fmla="*/ 87 w 238"/>
              <a:gd name="T21" fmla="*/ 123 h 212"/>
              <a:gd name="T22" fmla="*/ 81 w 238"/>
              <a:gd name="T23" fmla="*/ 124 h 212"/>
              <a:gd name="T24" fmla="*/ 36 w 238"/>
              <a:gd name="T25" fmla="*/ 144 h 212"/>
              <a:gd name="T26" fmla="*/ 0 w 238"/>
              <a:gd name="T27" fmla="*/ 205 h 212"/>
              <a:gd name="T28" fmla="*/ 6 w 238"/>
              <a:gd name="T29" fmla="*/ 212 h 212"/>
              <a:gd name="T30" fmla="*/ 231 w 238"/>
              <a:gd name="T31" fmla="*/ 212 h 212"/>
              <a:gd name="T32" fmla="*/ 70 w 238"/>
              <a:gd name="T33" fmla="*/ 66 h 212"/>
              <a:gd name="T34" fmla="*/ 119 w 238"/>
              <a:gd name="T35" fmla="*/ 13 h 212"/>
              <a:gd name="T36" fmla="*/ 167 w 238"/>
              <a:gd name="T37" fmla="*/ 66 h 212"/>
              <a:gd name="T38" fmla="*/ 119 w 238"/>
              <a:gd name="T39" fmla="*/ 120 h 212"/>
              <a:gd name="T40" fmla="*/ 70 w 238"/>
              <a:gd name="T41" fmla="*/ 66 h 212"/>
              <a:gd name="T42" fmla="*/ 14 w 238"/>
              <a:gd name="T43" fmla="*/ 195 h 212"/>
              <a:gd name="T44" fmla="*/ 43 w 238"/>
              <a:gd name="T45" fmla="*/ 155 h 212"/>
              <a:gd name="T46" fmla="*/ 119 w 238"/>
              <a:gd name="T47" fmla="*/ 133 h 212"/>
              <a:gd name="T48" fmla="*/ 194 w 238"/>
              <a:gd name="T49" fmla="*/ 155 h 212"/>
              <a:gd name="T50" fmla="*/ 223 w 238"/>
              <a:gd name="T51" fmla="*/ 195 h 212"/>
              <a:gd name="T52" fmla="*/ 224 w 238"/>
              <a:gd name="T53" fmla="*/ 199 h 212"/>
              <a:gd name="T54" fmla="*/ 181 w 238"/>
              <a:gd name="T55" fmla="*/ 199 h 212"/>
              <a:gd name="T56" fmla="*/ 181 w 238"/>
              <a:gd name="T57" fmla="*/ 178 h 212"/>
              <a:gd name="T58" fmla="*/ 174 w 238"/>
              <a:gd name="T59" fmla="*/ 172 h 212"/>
              <a:gd name="T60" fmla="*/ 167 w 238"/>
              <a:gd name="T61" fmla="*/ 178 h 212"/>
              <a:gd name="T62" fmla="*/ 167 w 238"/>
              <a:gd name="T63" fmla="*/ 199 h 212"/>
              <a:gd name="T64" fmla="*/ 70 w 238"/>
              <a:gd name="T65" fmla="*/ 199 h 212"/>
              <a:gd name="T66" fmla="*/ 70 w 238"/>
              <a:gd name="T67" fmla="*/ 178 h 212"/>
              <a:gd name="T68" fmla="*/ 63 w 238"/>
              <a:gd name="T69" fmla="*/ 172 h 212"/>
              <a:gd name="T70" fmla="*/ 57 w 238"/>
              <a:gd name="T71" fmla="*/ 178 h 212"/>
              <a:gd name="T72" fmla="*/ 57 w 238"/>
              <a:gd name="T73" fmla="*/ 199 h 212"/>
              <a:gd name="T74" fmla="*/ 13 w 238"/>
              <a:gd name="T75" fmla="*/ 199 h 212"/>
              <a:gd name="T76" fmla="*/ 14 w 238"/>
              <a:gd name="T77" fmla="*/ 19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212">
                <a:moveTo>
                  <a:pt x="231" y="212"/>
                </a:moveTo>
                <a:cubicBezTo>
                  <a:pt x="235" y="212"/>
                  <a:pt x="238" y="209"/>
                  <a:pt x="238" y="205"/>
                </a:cubicBezTo>
                <a:cubicBezTo>
                  <a:pt x="238" y="182"/>
                  <a:pt x="225" y="160"/>
                  <a:pt x="202" y="144"/>
                </a:cubicBezTo>
                <a:cubicBezTo>
                  <a:pt x="189" y="135"/>
                  <a:pt x="174" y="128"/>
                  <a:pt x="157" y="124"/>
                </a:cubicBezTo>
                <a:cubicBezTo>
                  <a:pt x="151" y="123"/>
                  <a:pt x="151" y="123"/>
                  <a:pt x="151" y="123"/>
                </a:cubicBezTo>
                <a:cubicBezTo>
                  <a:pt x="155" y="119"/>
                  <a:pt x="155" y="119"/>
                  <a:pt x="155" y="119"/>
                </a:cubicBezTo>
                <a:cubicBezTo>
                  <a:pt x="173" y="103"/>
                  <a:pt x="181" y="88"/>
                  <a:pt x="181" y="66"/>
                </a:cubicBezTo>
                <a:cubicBezTo>
                  <a:pt x="181" y="28"/>
                  <a:pt x="155" y="0"/>
                  <a:pt x="119" y="0"/>
                </a:cubicBezTo>
                <a:cubicBezTo>
                  <a:pt x="83" y="0"/>
                  <a:pt x="57" y="28"/>
                  <a:pt x="57" y="66"/>
                </a:cubicBezTo>
                <a:cubicBezTo>
                  <a:pt x="57" y="88"/>
                  <a:pt x="64" y="103"/>
                  <a:pt x="82" y="119"/>
                </a:cubicBezTo>
                <a:cubicBezTo>
                  <a:pt x="87" y="123"/>
                  <a:pt x="87" y="123"/>
                  <a:pt x="87" y="123"/>
                </a:cubicBezTo>
                <a:cubicBezTo>
                  <a:pt x="81" y="124"/>
                  <a:pt x="81" y="124"/>
                  <a:pt x="81" y="124"/>
                </a:cubicBezTo>
                <a:cubicBezTo>
                  <a:pt x="64" y="128"/>
                  <a:pt x="48" y="135"/>
                  <a:pt x="36" y="144"/>
                </a:cubicBezTo>
                <a:cubicBezTo>
                  <a:pt x="13" y="160"/>
                  <a:pt x="0" y="182"/>
                  <a:pt x="0" y="205"/>
                </a:cubicBezTo>
                <a:cubicBezTo>
                  <a:pt x="0" y="209"/>
                  <a:pt x="3" y="212"/>
                  <a:pt x="6" y="212"/>
                </a:cubicBezTo>
                <a:lnTo>
                  <a:pt x="231" y="212"/>
                </a:lnTo>
                <a:close/>
                <a:moveTo>
                  <a:pt x="70" y="66"/>
                </a:moveTo>
                <a:cubicBezTo>
                  <a:pt x="70" y="36"/>
                  <a:pt x="90" y="13"/>
                  <a:pt x="119" y="13"/>
                </a:cubicBezTo>
                <a:cubicBezTo>
                  <a:pt x="147" y="13"/>
                  <a:pt x="167" y="36"/>
                  <a:pt x="167" y="66"/>
                </a:cubicBezTo>
                <a:cubicBezTo>
                  <a:pt x="167" y="97"/>
                  <a:pt x="147" y="120"/>
                  <a:pt x="119" y="120"/>
                </a:cubicBezTo>
                <a:cubicBezTo>
                  <a:pt x="90" y="120"/>
                  <a:pt x="70" y="97"/>
                  <a:pt x="70" y="66"/>
                </a:cubicBezTo>
                <a:close/>
                <a:moveTo>
                  <a:pt x="14" y="195"/>
                </a:moveTo>
                <a:cubicBezTo>
                  <a:pt x="17" y="180"/>
                  <a:pt x="27" y="166"/>
                  <a:pt x="43" y="155"/>
                </a:cubicBezTo>
                <a:cubicBezTo>
                  <a:pt x="63" y="141"/>
                  <a:pt x="90" y="133"/>
                  <a:pt x="119" y="133"/>
                </a:cubicBezTo>
                <a:cubicBezTo>
                  <a:pt x="147" y="133"/>
                  <a:pt x="174" y="141"/>
                  <a:pt x="194" y="155"/>
                </a:cubicBezTo>
                <a:cubicBezTo>
                  <a:pt x="210" y="166"/>
                  <a:pt x="220" y="180"/>
                  <a:pt x="223" y="195"/>
                </a:cubicBezTo>
                <a:cubicBezTo>
                  <a:pt x="224" y="199"/>
                  <a:pt x="224" y="199"/>
                  <a:pt x="224" y="199"/>
                </a:cubicBezTo>
                <a:cubicBezTo>
                  <a:pt x="181" y="199"/>
                  <a:pt x="181" y="199"/>
                  <a:pt x="181" y="199"/>
                </a:cubicBezTo>
                <a:cubicBezTo>
                  <a:pt x="181" y="178"/>
                  <a:pt x="181" y="178"/>
                  <a:pt x="181" y="178"/>
                </a:cubicBezTo>
                <a:cubicBezTo>
                  <a:pt x="181" y="175"/>
                  <a:pt x="178" y="172"/>
                  <a:pt x="174" y="172"/>
                </a:cubicBezTo>
                <a:cubicBezTo>
                  <a:pt x="170" y="172"/>
                  <a:pt x="167" y="175"/>
                  <a:pt x="167" y="178"/>
                </a:cubicBezTo>
                <a:cubicBezTo>
                  <a:pt x="167" y="199"/>
                  <a:pt x="167" y="199"/>
                  <a:pt x="167" y="199"/>
                </a:cubicBezTo>
                <a:cubicBezTo>
                  <a:pt x="70" y="199"/>
                  <a:pt x="70" y="199"/>
                  <a:pt x="70" y="199"/>
                </a:cubicBezTo>
                <a:cubicBezTo>
                  <a:pt x="70" y="178"/>
                  <a:pt x="70" y="178"/>
                  <a:pt x="70" y="178"/>
                </a:cubicBezTo>
                <a:cubicBezTo>
                  <a:pt x="70" y="175"/>
                  <a:pt x="67" y="172"/>
                  <a:pt x="63" y="172"/>
                </a:cubicBezTo>
                <a:cubicBezTo>
                  <a:pt x="60" y="172"/>
                  <a:pt x="57" y="175"/>
                  <a:pt x="57" y="178"/>
                </a:cubicBezTo>
                <a:cubicBezTo>
                  <a:pt x="57" y="199"/>
                  <a:pt x="57" y="199"/>
                  <a:pt x="57" y="199"/>
                </a:cubicBezTo>
                <a:cubicBezTo>
                  <a:pt x="13" y="199"/>
                  <a:pt x="13" y="199"/>
                  <a:pt x="13" y="199"/>
                </a:cubicBezTo>
                <a:lnTo>
                  <a:pt x="14" y="19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2" name="Freeform 31">
            <a:extLst>
              <a:ext uri="{FF2B5EF4-FFF2-40B4-BE49-F238E27FC236}">
                <a16:creationId xmlns="" xmlns:a16="http://schemas.microsoft.com/office/drawing/2014/main" id="{AFE1292B-A4D6-EE47-9FE4-8B265C4C6BB5}"/>
              </a:ext>
            </a:extLst>
          </p:cNvPr>
          <p:cNvSpPr>
            <a:spLocks noEditPoints="1"/>
          </p:cNvSpPr>
          <p:nvPr/>
        </p:nvSpPr>
        <p:spPr bwMode="auto">
          <a:xfrm>
            <a:off x="6363661" y="1099298"/>
            <a:ext cx="325120" cy="407064"/>
          </a:xfrm>
          <a:custGeom>
            <a:avLst/>
            <a:gdLst>
              <a:gd name="T0" fmla="*/ 160 w 198"/>
              <a:gd name="T1" fmla="*/ 173 h 248"/>
              <a:gd name="T2" fmla="*/ 185 w 198"/>
              <a:gd name="T3" fmla="*/ 153 h 248"/>
              <a:gd name="T4" fmla="*/ 99 w 198"/>
              <a:gd name="T5" fmla="*/ 0 h 248"/>
              <a:gd name="T6" fmla="*/ 13 w 198"/>
              <a:gd name="T7" fmla="*/ 153 h 248"/>
              <a:gd name="T8" fmla="*/ 37 w 198"/>
              <a:gd name="T9" fmla="*/ 173 h 248"/>
              <a:gd name="T10" fmla="*/ 0 w 198"/>
              <a:gd name="T11" fmla="*/ 207 h 248"/>
              <a:gd name="T12" fmla="*/ 14 w 198"/>
              <a:gd name="T13" fmla="*/ 248 h 248"/>
              <a:gd name="T14" fmla="*/ 198 w 198"/>
              <a:gd name="T15" fmla="*/ 234 h 248"/>
              <a:gd name="T16" fmla="*/ 174 w 198"/>
              <a:gd name="T17" fmla="*/ 177 h 248"/>
              <a:gd name="T18" fmla="*/ 152 w 198"/>
              <a:gd name="T19" fmla="*/ 219 h 248"/>
              <a:gd name="T20" fmla="*/ 45 w 198"/>
              <a:gd name="T21" fmla="*/ 236 h 248"/>
              <a:gd name="T22" fmla="*/ 40 w 198"/>
              <a:gd name="T23" fmla="*/ 213 h 248"/>
              <a:gd name="T24" fmla="*/ 34 w 198"/>
              <a:gd name="T25" fmla="*/ 236 h 248"/>
              <a:gd name="T26" fmla="*/ 12 w 198"/>
              <a:gd name="T27" fmla="*/ 234 h 248"/>
              <a:gd name="T28" fmla="*/ 26 w 198"/>
              <a:gd name="T29" fmla="*/ 188 h 248"/>
              <a:gd name="T30" fmla="*/ 97 w 198"/>
              <a:gd name="T31" fmla="*/ 218 h 248"/>
              <a:gd name="T32" fmla="*/ 147 w 198"/>
              <a:gd name="T33" fmla="*/ 182 h 248"/>
              <a:gd name="T34" fmla="*/ 186 w 198"/>
              <a:gd name="T35" fmla="*/ 207 h 248"/>
              <a:gd name="T36" fmla="*/ 183 w 198"/>
              <a:gd name="T37" fmla="*/ 236 h 248"/>
              <a:gd name="T38" fmla="*/ 164 w 198"/>
              <a:gd name="T39" fmla="*/ 219 h 248"/>
              <a:gd name="T40" fmla="*/ 147 w 198"/>
              <a:gd name="T41" fmla="*/ 102 h 248"/>
              <a:gd name="T42" fmla="*/ 99 w 198"/>
              <a:gd name="T43" fmla="*/ 152 h 248"/>
              <a:gd name="T44" fmla="*/ 50 w 198"/>
              <a:gd name="T45" fmla="*/ 88 h 248"/>
              <a:gd name="T46" fmla="*/ 147 w 198"/>
              <a:gd name="T47" fmla="*/ 102 h 248"/>
              <a:gd name="T48" fmla="*/ 79 w 198"/>
              <a:gd name="T49" fmla="*/ 160 h 248"/>
              <a:gd name="T50" fmla="*/ 118 w 198"/>
              <a:gd name="T51" fmla="*/ 159 h 248"/>
              <a:gd name="T52" fmla="*/ 132 w 198"/>
              <a:gd name="T53" fmla="*/ 178 h 248"/>
              <a:gd name="T54" fmla="*/ 99 w 198"/>
              <a:gd name="T55" fmla="*/ 206 h 248"/>
              <a:gd name="T56" fmla="*/ 65 w 198"/>
              <a:gd name="T57" fmla="*/ 178 h 248"/>
              <a:gd name="T58" fmla="*/ 135 w 198"/>
              <a:gd name="T59" fmla="*/ 167 h 248"/>
              <a:gd name="T60" fmla="*/ 130 w 198"/>
              <a:gd name="T61" fmla="*/ 153 h 248"/>
              <a:gd name="T62" fmla="*/ 159 w 198"/>
              <a:gd name="T63" fmla="*/ 101 h 248"/>
              <a:gd name="T64" fmla="*/ 138 w 198"/>
              <a:gd name="T65" fmla="*/ 59 h 248"/>
              <a:gd name="T66" fmla="*/ 87 w 198"/>
              <a:gd name="T67" fmla="*/ 59 h 248"/>
              <a:gd name="T68" fmla="*/ 38 w 198"/>
              <a:gd name="T69" fmla="*/ 86 h 248"/>
              <a:gd name="T70" fmla="*/ 68 w 198"/>
              <a:gd name="T71" fmla="*/ 153 h 248"/>
              <a:gd name="T72" fmla="*/ 62 w 198"/>
              <a:gd name="T73" fmla="*/ 167 h 248"/>
              <a:gd name="T74" fmla="*/ 41 w 198"/>
              <a:gd name="T75" fmla="*/ 162 h 248"/>
              <a:gd name="T76" fmla="*/ 45 w 198"/>
              <a:gd name="T77" fmla="*/ 39 h 248"/>
              <a:gd name="T78" fmla="*/ 152 w 198"/>
              <a:gd name="T79" fmla="*/ 39 h 248"/>
              <a:gd name="T80" fmla="*/ 157 w 198"/>
              <a:gd name="T81" fmla="*/ 16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8" h="248">
                <a:moveTo>
                  <a:pt x="174" y="177"/>
                </a:moveTo>
                <a:cubicBezTo>
                  <a:pt x="160" y="173"/>
                  <a:pt x="160" y="173"/>
                  <a:pt x="160" y="173"/>
                </a:cubicBezTo>
                <a:cubicBezTo>
                  <a:pt x="161" y="173"/>
                  <a:pt x="162" y="173"/>
                  <a:pt x="162" y="172"/>
                </a:cubicBezTo>
                <a:cubicBezTo>
                  <a:pt x="178" y="165"/>
                  <a:pt x="185" y="160"/>
                  <a:pt x="185" y="153"/>
                </a:cubicBezTo>
                <a:cubicBezTo>
                  <a:pt x="185" y="97"/>
                  <a:pt x="177" y="58"/>
                  <a:pt x="162" y="33"/>
                </a:cubicBezTo>
                <a:cubicBezTo>
                  <a:pt x="148" y="10"/>
                  <a:pt x="127" y="0"/>
                  <a:pt x="99" y="0"/>
                </a:cubicBezTo>
                <a:cubicBezTo>
                  <a:pt x="70" y="0"/>
                  <a:pt x="50" y="10"/>
                  <a:pt x="36" y="33"/>
                </a:cubicBezTo>
                <a:cubicBezTo>
                  <a:pt x="20" y="58"/>
                  <a:pt x="13" y="97"/>
                  <a:pt x="13" y="153"/>
                </a:cubicBezTo>
                <a:cubicBezTo>
                  <a:pt x="13" y="160"/>
                  <a:pt x="19" y="165"/>
                  <a:pt x="35" y="172"/>
                </a:cubicBezTo>
                <a:cubicBezTo>
                  <a:pt x="36" y="173"/>
                  <a:pt x="37" y="173"/>
                  <a:pt x="37" y="173"/>
                </a:cubicBezTo>
                <a:cubicBezTo>
                  <a:pt x="24" y="177"/>
                  <a:pt x="24" y="177"/>
                  <a:pt x="24" y="177"/>
                </a:cubicBezTo>
                <a:cubicBezTo>
                  <a:pt x="10" y="180"/>
                  <a:pt x="0" y="193"/>
                  <a:pt x="0" y="207"/>
                </a:cubicBezTo>
                <a:cubicBezTo>
                  <a:pt x="0" y="234"/>
                  <a:pt x="0" y="234"/>
                  <a:pt x="0" y="234"/>
                </a:cubicBezTo>
                <a:cubicBezTo>
                  <a:pt x="0" y="241"/>
                  <a:pt x="6" y="248"/>
                  <a:pt x="14" y="248"/>
                </a:cubicBezTo>
                <a:cubicBezTo>
                  <a:pt x="183" y="248"/>
                  <a:pt x="183" y="248"/>
                  <a:pt x="183" y="248"/>
                </a:cubicBezTo>
                <a:cubicBezTo>
                  <a:pt x="191" y="248"/>
                  <a:pt x="198" y="241"/>
                  <a:pt x="198" y="234"/>
                </a:cubicBezTo>
                <a:cubicBezTo>
                  <a:pt x="198" y="207"/>
                  <a:pt x="198" y="207"/>
                  <a:pt x="198" y="207"/>
                </a:cubicBezTo>
                <a:cubicBezTo>
                  <a:pt x="198" y="193"/>
                  <a:pt x="188" y="180"/>
                  <a:pt x="174" y="177"/>
                </a:cubicBezTo>
                <a:close/>
                <a:moveTo>
                  <a:pt x="158" y="213"/>
                </a:moveTo>
                <a:cubicBezTo>
                  <a:pt x="155" y="213"/>
                  <a:pt x="152" y="215"/>
                  <a:pt x="152" y="219"/>
                </a:cubicBezTo>
                <a:cubicBezTo>
                  <a:pt x="152" y="236"/>
                  <a:pt x="152" y="236"/>
                  <a:pt x="152" y="236"/>
                </a:cubicBezTo>
                <a:cubicBezTo>
                  <a:pt x="45" y="236"/>
                  <a:pt x="45" y="236"/>
                  <a:pt x="45" y="236"/>
                </a:cubicBezTo>
                <a:cubicBezTo>
                  <a:pt x="45" y="219"/>
                  <a:pt x="45" y="219"/>
                  <a:pt x="45" y="219"/>
                </a:cubicBezTo>
                <a:cubicBezTo>
                  <a:pt x="45" y="215"/>
                  <a:pt x="43" y="213"/>
                  <a:pt x="40" y="213"/>
                </a:cubicBezTo>
                <a:cubicBezTo>
                  <a:pt x="36" y="213"/>
                  <a:pt x="34" y="215"/>
                  <a:pt x="34" y="219"/>
                </a:cubicBezTo>
                <a:cubicBezTo>
                  <a:pt x="34" y="236"/>
                  <a:pt x="34" y="236"/>
                  <a:pt x="34" y="236"/>
                </a:cubicBezTo>
                <a:cubicBezTo>
                  <a:pt x="14" y="236"/>
                  <a:pt x="14" y="236"/>
                  <a:pt x="14" y="236"/>
                </a:cubicBezTo>
                <a:cubicBezTo>
                  <a:pt x="13" y="236"/>
                  <a:pt x="12" y="235"/>
                  <a:pt x="12" y="234"/>
                </a:cubicBezTo>
                <a:cubicBezTo>
                  <a:pt x="12" y="207"/>
                  <a:pt x="12" y="207"/>
                  <a:pt x="12" y="207"/>
                </a:cubicBezTo>
                <a:cubicBezTo>
                  <a:pt x="12" y="198"/>
                  <a:pt x="18" y="190"/>
                  <a:pt x="26" y="188"/>
                </a:cubicBezTo>
                <a:cubicBezTo>
                  <a:pt x="51" y="182"/>
                  <a:pt x="51" y="182"/>
                  <a:pt x="51" y="182"/>
                </a:cubicBezTo>
                <a:cubicBezTo>
                  <a:pt x="67" y="203"/>
                  <a:pt x="85" y="214"/>
                  <a:pt x="97" y="218"/>
                </a:cubicBezTo>
                <a:cubicBezTo>
                  <a:pt x="98" y="218"/>
                  <a:pt x="99" y="218"/>
                  <a:pt x="101" y="218"/>
                </a:cubicBezTo>
                <a:cubicBezTo>
                  <a:pt x="113" y="214"/>
                  <a:pt x="131" y="203"/>
                  <a:pt x="147" y="182"/>
                </a:cubicBezTo>
                <a:cubicBezTo>
                  <a:pt x="171" y="188"/>
                  <a:pt x="171" y="188"/>
                  <a:pt x="171" y="188"/>
                </a:cubicBezTo>
                <a:cubicBezTo>
                  <a:pt x="180" y="190"/>
                  <a:pt x="186" y="198"/>
                  <a:pt x="186" y="207"/>
                </a:cubicBezTo>
                <a:cubicBezTo>
                  <a:pt x="186" y="234"/>
                  <a:pt x="186" y="234"/>
                  <a:pt x="186" y="234"/>
                </a:cubicBezTo>
                <a:cubicBezTo>
                  <a:pt x="186" y="235"/>
                  <a:pt x="185" y="236"/>
                  <a:pt x="183" y="236"/>
                </a:cubicBezTo>
                <a:cubicBezTo>
                  <a:pt x="164" y="236"/>
                  <a:pt x="164" y="236"/>
                  <a:pt x="164" y="236"/>
                </a:cubicBezTo>
                <a:cubicBezTo>
                  <a:pt x="164" y="219"/>
                  <a:pt x="164" y="219"/>
                  <a:pt x="164" y="219"/>
                </a:cubicBezTo>
                <a:cubicBezTo>
                  <a:pt x="164" y="215"/>
                  <a:pt x="161" y="213"/>
                  <a:pt x="158" y="213"/>
                </a:cubicBezTo>
                <a:close/>
                <a:moveTo>
                  <a:pt x="147" y="102"/>
                </a:moveTo>
                <a:cubicBezTo>
                  <a:pt x="145" y="116"/>
                  <a:pt x="139" y="128"/>
                  <a:pt x="131" y="137"/>
                </a:cubicBezTo>
                <a:cubicBezTo>
                  <a:pt x="122" y="147"/>
                  <a:pt x="110" y="152"/>
                  <a:pt x="99" y="152"/>
                </a:cubicBezTo>
                <a:cubicBezTo>
                  <a:pt x="72" y="152"/>
                  <a:pt x="50" y="124"/>
                  <a:pt x="50" y="90"/>
                </a:cubicBezTo>
                <a:cubicBezTo>
                  <a:pt x="50" y="88"/>
                  <a:pt x="50" y="88"/>
                  <a:pt x="50" y="88"/>
                </a:cubicBezTo>
                <a:cubicBezTo>
                  <a:pt x="71" y="70"/>
                  <a:pt x="111" y="67"/>
                  <a:pt x="128" y="66"/>
                </a:cubicBezTo>
                <a:cubicBezTo>
                  <a:pt x="132" y="76"/>
                  <a:pt x="137" y="90"/>
                  <a:pt x="147" y="102"/>
                </a:cubicBezTo>
                <a:close/>
                <a:moveTo>
                  <a:pt x="65" y="178"/>
                </a:moveTo>
                <a:cubicBezTo>
                  <a:pt x="74" y="176"/>
                  <a:pt x="79" y="169"/>
                  <a:pt x="79" y="160"/>
                </a:cubicBezTo>
                <a:cubicBezTo>
                  <a:pt x="79" y="159"/>
                  <a:pt x="79" y="159"/>
                  <a:pt x="79" y="159"/>
                </a:cubicBezTo>
                <a:cubicBezTo>
                  <a:pt x="92" y="165"/>
                  <a:pt x="106" y="165"/>
                  <a:pt x="118" y="159"/>
                </a:cubicBezTo>
                <a:cubicBezTo>
                  <a:pt x="118" y="160"/>
                  <a:pt x="118" y="160"/>
                  <a:pt x="118" y="160"/>
                </a:cubicBezTo>
                <a:cubicBezTo>
                  <a:pt x="118" y="169"/>
                  <a:pt x="124" y="176"/>
                  <a:pt x="132" y="178"/>
                </a:cubicBezTo>
                <a:cubicBezTo>
                  <a:pt x="135" y="179"/>
                  <a:pt x="135" y="179"/>
                  <a:pt x="135" y="179"/>
                </a:cubicBezTo>
                <a:cubicBezTo>
                  <a:pt x="123" y="192"/>
                  <a:pt x="110" y="202"/>
                  <a:pt x="99" y="206"/>
                </a:cubicBezTo>
                <a:cubicBezTo>
                  <a:pt x="88" y="202"/>
                  <a:pt x="74" y="192"/>
                  <a:pt x="63" y="179"/>
                </a:cubicBezTo>
                <a:lnTo>
                  <a:pt x="65" y="178"/>
                </a:lnTo>
                <a:close/>
                <a:moveTo>
                  <a:pt x="141" y="168"/>
                </a:moveTo>
                <a:cubicBezTo>
                  <a:pt x="135" y="167"/>
                  <a:pt x="135" y="167"/>
                  <a:pt x="135" y="167"/>
                </a:cubicBezTo>
                <a:cubicBezTo>
                  <a:pt x="132" y="166"/>
                  <a:pt x="130" y="164"/>
                  <a:pt x="130" y="160"/>
                </a:cubicBezTo>
                <a:cubicBezTo>
                  <a:pt x="130" y="153"/>
                  <a:pt x="130" y="153"/>
                  <a:pt x="130" y="153"/>
                </a:cubicBezTo>
                <a:cubicBezTo>
                  <a:pt x="133" y="151"/>
                  <a:pt x="136" y="148"/>
                  <a:pt x="139" y="145"/>
                </a:cubicBezTo>
                <a:cubicBezTo>
                  <a:pt x="150" y="134"/>
                  <a:pt x="157" y="118"/>
                  <a:pt x="159" y="101"/>
                </a:cubicBezTo>
                <a:cubicBezTo>
                  <a:pt x="159" y="99"/>
                  <a:pt x="159" y="98"/>
                  <a:pt x="157" y="96"/>
                </a:cubicBezTo>
                <a:cubicBezTo>
                  <a:pt x="147" y="84"/>
                  <a:pt x="141" y="69"/>
                  <a:pt x="138" y="59"/>
                </a:cubicBezTo>
                <a:cubicBezTo>
                  <a:pt x="138" y="56"/>
                  <a:pt x="135" y="55"/>
                  <a:pt x="133" y="55"/>
                </a:cubicBezTo>
                <a:cubicBezTo>
                  <a:pt x="124" y="55"/>
                  <a:pt x="106" y="55"/>
                  <a:pt x="87" y="59"/>
                </a:cubicBezTo>
                <a:cubicBezTo>
                  <a:pt x="66" y="64"/>
                  <a:pt x="50" y="71"/>
                  <a:pt x="40" y="82"/>
                </a:cubicBezTo>
                <a:cubicBezTo>
                  <a:pt x="39" y="83"/>
                  <a:pt x="38" y="84"/>
                  <a:pt x="38" y="86"/>
                </a:cubicBezTo>
                <a:cubicBezTo>
                  <a:pt x="38" y="90"/>
                  <a:pt x="38" y="90"/>
                  <a:pt x="38" y="90"/>
                </a:cubicBezTo>
                <a:cubicBezTo>
                  <a:pt x="38" y="116"/>
                  <a:pt x="49" y="140"/>
                  <a:pt x="68" y="153"/>
                </a:cubicBezTo>
                <a:cubicBezTo>
                  <a:pt x="68" y="160"/>
                  <a:pt x="68" y="160"/>
                  <a:pt x="68" y="160"/>
                </a:cubicBezTo>
                <a:cubicBezTo>
                  <a:pt x="68" y="164"/>
                  <a:pt x="66" y="166"/>
                  <a:pt x="62" y="167"/>
                </a:cubicBezTo>
                <a:cubicBezTo>
                  <a:pt x="57" y="168"/>
                  <a:pt x="57" y="168"/>
                  <a:pt x="57" y="168"/>
                </a:cubicBezTo>
                <a:cubicBezTo>
                  <a:pt x="54" y="167"/>
                  <a:pt x="47" y="165"/>
                  <a:pt x="41" y="162"/>
                </a:cubicBezTo>
                <a:cubicBezTo>
                  <a:pt x="28" y="157"/>
                  <a:pt x="25" y="154"/>
                  <a:pt x="24" y="153"/>
                </a:cubicBezTo>
                <a:cubicBezTo>
                  <a:pt x="24" y="99"/>
                  <a:pt x="31" y="62"/>
                  <a:pt x="45" y="39"/>
                </a:cubicBezTo>
                <a:cubicBezTo>
                  <a:pt x="57" y="20"/>
                  <a:pt x="74" y="11"/>
                  <a:pt x="99" y="11"/>
                </a:cubicBezTo>
                <a:cubicBezTo>
                  <a:pt x="124" y="11"/>
                  <a:pt x="141" y="20"/>
                  <a:pt x="152" y="39"/>
                </a:cubicBezTo>
                <a:cubicBezTo>
                  <a:pt x="166" y="62"/>
                  <a:pt x="173" y="99"/>
                  <a:pt x="173" y="153"/>
                </a:cubicBezTo>
                <a:cubicBezTo>
                  <a:pt x="173" y="154"/>
                  <a:pt x="170" y="157"/>
                  <a:pt x="157" y="162"/>
                </a:cubicBezTo>
                <a:cubicBezTo>
                  <a:pt x="151" y="165"/>
                  <a:pt x="144" y="167"/>
                  <a:pt x="141" y="168"/>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3" name="Freeform 44">
            <a:extLst>
              <a:ext uri="{FF2B5EF4-FFF2-40B4-BE49-F238E27FC236}">
                <a16:creationId xmlns="" xmlns:a16="http://schemas.microsoft.com/office/drawing/2014/main" id="{FA42060E-CD31-1A44-B0D8-8DBB27A26F42}"/>
              </a:ext>
            </a:extLst>
          </p:cNvPr>
          <p:cNvSpPr>
            <a:spLocks noChangeAspect="1" noEditPoints="1"/>
          </p:cNvSpPr>
          <p:nvPr/>
        </p:nvSpPr>
        <p:spPr bwMode="auto">
          <a:xfrm>
            <a:off x="7210755" y="1106966"/>
            <a:ext cx="370757" cy="396000"/>
          </a:xfrm>
          <a:custGeom>
            <a:avLst/>
            <a:gdLst>
              <a:gd name="T0" fmla="*/ 504 w 702"/>
              <a:gd name="T1" fmla="*/ 501 h 750"/>
              <a:gd name="T2" fmla="*/ 477 w 702"/>
              <a:gd name="T3" fmla="*/ 432 h 750"/>
              <a:gd name="T4" fmla="*/ 600 w 702"/>
              <a:gd name="T5" fmla="*/ 300 h 750"/>
              <a:gd name="T6" fmla="*/ 543 w 702"/>
              <a:gd name="T7" fmla="*/ 174 h 750"/>
              <a:gd name="T8" fmla="*/ 414 w 702"/>
              <a:gd name="T9" fmla="*/ 0 h 750"/>
              <a:gd name="T10" fmla="*/ 153 w 702"/>
              <a:gd name="T11" fmla="*/ 144 h 750"/>
              <a:gd name="T12" fmla="*/ 99 w 702"/>
              <a:gd name="T13" fmla="*/ 237 h 750"/>
              <a:gd name="T14" fmla="*/ 184 w 702"/>
              <a:gd name="T15" fmla="*/ 362 h 750"/>
              <a:gd name="T16" fmla="*/ 231 w 702"/>
              <a:gd name="T17" fmla="*/ 468 h 750"/>
              <a:gd name="T18" fmla="*/ 81 w 702"/>
              <a:gd name="T19" fmla="*/ 531 h 750"/>
              <a:gd name="T20" fmla="*/ 45 w 702"/>
              <a:gd name="T21" fmla="*/ 750 h 750"/>
              <a:gd name="T22" fmla="*/ 702 w 702"/>
              <a:gd name="T23" fmla="*/ 624 h 750"/>
              <a:gd name="T24" fmla="*/ 570 w 702"/>
              <a:gd name="T25" fmla="*/ 237 h 750"/>
              <a:gd name="T26" fmla="*/ 507 w 702"/>
              <a:gd name="T27" fmla="*/ 300 h 750"/>
              <a:gd name="T28" fmla="*/ 192 w 702"/>
              <a:gd name="T29" fmla="*/ 300 h 750"/>
              <a:gd name="T30" fmla="*/ 129 w 702"/>
              <a:gd name="T31" fmla="*/ 237 h 750"/>
              <a:gd name="T32" fmla="*/ 192 w 702"/>
              <a:gd name="T33" fmla="*/ 300 h 750"/>
              <a:gd name="T34" fmla="*/ 189 w 702"/>
              <a:gd name="T35" fmla="*/ 141 h 750"/>
              <a:gd name="T36" fmla="*/ 414 w 702"/>
              <a:gd name="T37" fmla="*/ 36 h 750"/>
              <a:gd name="T38" fmla="*/ 507 w 702"/>
              <a:gd name="T39" fmla="*/ 182 h 750"/>
              <a:gd name="T40" fmla="*/ 480 w 702"/>
              <a:gd name="T41" fmla="*/ 147 h 750"/>
              <a:gd name="T42" fmla="*/ 222 w 702"/>
              <a:gd name="T43" fmla="*/ 171 h 750"/>
              <a:gd name="T44" fmla="*/ 213 w 702"/>
              <a:gd name="T45" fmla="*/ 339 h 750"/>
              <a:gd name="T46" fmla="*/ 225 w 702"/>
              <a:gd name="T47" fmla="*/ 237 h 750"/>
              <a:gd name="T48" fmla="*/ 243 w 702"/>
              <a:gd name="T49" fmla="*/ 201 h 750"/>
              <a:gd name="T50" fmla="*/ 491 w 702"/>
              <a:gd name="T51" fmla="*/ 194 h 750"/>
              <a:gd name="T52" fmla="*/ 484 w 702"/>
              <a:gd name="T53" fmla="*/ 336 h 750"/>
              <a:gd name="T54" fmla="*/ 309 w 702"/>
              <a:gd name="T55" fmla="*/ 405 h 750"/>
              <a:gd name="T56" fmla="*/ 460 w 702"/>
              <a:gd name="T57" fmla="*/ 397 h 750"/>
              <a:gd name="T58" fmla="*/ 369 w 702"/>
              <a:gd name="T59" fmla="*/ 405 h 750"/>
              <a:gd name="T60" fmla="*/ 354 w 702"/>
              <a:gd name="T61" fmla="*/ 390 h 750"/>
              <a:gd name="T62" fmla="*/ 351 w 702"/>
              <a:gd name="T63" fmla="*/ 552 h 750"/>
              <a:gd name="T64" fmla="*/ 432 w 702"/>
              <a:gd name="T65" fmla="*/ 471 h 750"/>
              <a:gd name="T66" fmla="*/ 150 w 702"/>
              <a:gd name="T67" fmla="*/ 654 h 750"/>
              <a:gd name="T68" fmla="*/ 114 w 702"/>
              <a:gd name="T69" fmla="*/ 714 h 750"/>
              <a:gd name="T70" fmla="*/ 36 w 702"/>
              <a:gd name="T71" fmla="*/ 624 h 750"/>
              <a:gd name="T72" fmla="*/ 252 w 702"/>
              <a:gd name="T73" fmla="*/ 627 h 750"/>
              <a:gd name="T74" fmla="*/ 306 w 702"/>
              <a:gd name="T75" fmla="*/ 660 h 750"/>
              <a:gd name="T76" fmla="*/ 231 w 702"/>
              <a:gd name="T77" fmla="*/ 519 h 750"/>
              <a:gd name="T78" fmla="*/ 279 w 702"/>
              <a:gd name="T79" fmla="*/ 603 h 750"/>
              <a:gd name="T80" fmla="*/ 360 w 702"/>
              <a:gd name="T81" fmla="*/ 672 h 750"/>
              <a:gd name="T82" fmla="*/ 372 w 702"/>
              <a:gd name="T83" fmla="*/ 630 h 750"/>
              <a:gd name="T84" fmla="*/ 330 w 702"/>
              <a:gd name="T85" fmla="*/ 630 h 750"/>
              <a:gd name="T86" fmla="*/ 372 w 702"/>
              <a:gd name="T87" fmla="*/ 615 h 750"/>
              <a:gd name="T88" fmla="*/ 468 w 702"/>
              <a:gd name="T89" fmla="*/ 519 h 750"/>
              <a:gd name="T90" fmla="*/ 378 w 702"/>
              <a:gd name="T91" fmla="*/ 576 h 750"/>
              <a:gd name="T92" fmla="*/ 657 w 702"/>
              <a:gd name="T93" fmla="*/ 714 h 750"/>
              <a:gd name="T94" fmla="*/ 567 w 702"/>
              <a:gd name="T95" fmla="*/ 636 h 750"/>
              <a:gd name="T96" fmla="*/ 405 w 702"/>
              <a:gd name="T97" fmla="*/ 714 h 750"/>
              <a:gd name="T98" fmla="*/ 429 w 702"/>
              <a:gd name="T99" fmla="*/ 642 h 750"/>
              <a:gd name="T100" fmla="*/ 612 w 702"/>
              <a:gd name="T101" fmla="*/ 567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2" h="750">
                <a:moveTo>
                  <a:pt x="618" y="531"/>
                </a:moveTo>
                <a:cubicBezTo>
                  <a:pt x="504" y="504"/>
                  <a:pt x="504" y="504"/>
                  <a:pt x="504" y="504"/>
                </a:cubicBezTo>
                <a:cubicBezTo>
                  <a:pt x="504" y="501"/>
                  <a:pt x="504" y="501"/>
                  <a:pt x="504" y="501"/>
                </a:cubicBezTo>
                <a:cubicBezTo>
                  <a:pt x="471" y="468"/>
                  <a:pt x="471" y="468"/>
                  <a:pt x="471" y="468"/>
                </a:cubicBezTo>
                <a:cubicBezTo>
                  <a:pt x="471" y="441"/>
                  <a:pt x="471" y="441"/>
                  <a:pt x="471" y="441"/>
                </a:cubicBezTo>
                <a:cubicBezTo>
                  <a:pt x="474" y="438"/>
                  <a:pt x="477" y="435"/>
                  <a:pt x="477" y="432"/>
                </a:cubicBezTo>
                <a:cubicBezTo>
                  <a:pt x="494" y="412"/>
                  <a:pt x="509" y="389"/>
                  <a:pt x="518" y="363"/>
                </a:cubicBezTo>
                <a:cubicBezTo>
                  <a:pt x="524" y="365"/>
                  <a:pt x="530" y="366"/>
                  <a:pt x="537" y="366"/>
                </a:cubicBezTo>
                <a:cubicBezTo>
                  <a:pt x="573" y="366"/>
                  <a:pt x="600" y="336"/>
                  <a:pt x="600" y="300"/>
                </a:cubicBezTo>
                <a:cubicBezTo>
                  <a:pt x="600" y="237"/>
                  <a:pt x="600" y="237"/>
                  <a:pt x="600" y="237"/>
                </a:cubicBezTo>
                <a:cubicBezTo>
                  <a:pt x="600" y="204"/>
                  <a:pt x="573" y="174"/>
                  <a:pt x="537" y="174"/>
                </a:cubicBezTo>
                <a:cubicBezTo>
                  <a:pt x="540" y="174"/>
                  <a:pt x="543" y="174"/>
                  <a:pt x="543" y="174"/>
                </a:cubicBezTo>
                <a:cubicBezTo>
                  <a:pt x="546" y="144"/>
                  <a:pt x="546" y="144"/>
                  <a:pt x="546" y="144"/>
                </a:cubicBezTo>
                <a:cubicBezTo>
                  <a:pt x="552" y="108"/>
                  <a:pt x="540" y="69"/>
                  <a:pt x="513" y="42"/>
                </a:cubicBezTo>
                <a:cubicBezTo>
                  <a:pt x="489" y="15"/>
                  <a:pt x="453" y="0"/>
                  <a:pt x="414" y="0"/>
                </a:cubicBezTo>
                <a:cubicBezTo>
                  <a:pt x="285" y="0"/>
                  <a:pt x="285" y="0"/>
                  <a:pt x="285" y="0"/>
                </a:cubicBezTo>
                <a:cubicBezTo>
                  <a:pt x="249" y="0"/>
                  <a:pt x="213" y="15"/>
                  <a:pt x="186" y="42"/>
                </a:cubicBezTo>
                <a:cubicBezTo>
                  <a:pt x="162" y="69"/>
                  <a:pt x="150" y="108"/>
                  <a:pt x="153" y="144"/>
                </a:cubicBezTo>
                <a:cubicBezTo>
                  <a:pt x="156" y="174"/>
                  <a:pt x="156" y="174"/>
                  <a:pt x="156" y="174"/>
                </a:cubicBezTo>
                <a:cubicBezTo>
                  <a:pt x="159" y="174"/>
                  <a:pt x="159" y="174"/>
                  <a:pt x="162" y="174"/>
                </a:cubicBezTo>
                <a:cubicBezTo>
                  <a:pt x="126" y="174"/>
                  <a:pt x="99" y="204"/>
                  <a:pt x="99" y="237"/>
                </a:cubicBezTo>
                <a:cubicBezTo>
                  <a:pt x="99" y="300"/>
                  <a:pt x="99" y="300"/>
                  <a:pt x="99" y="300"/>
                </a:cubicBezTo>
                <a:cubicBezTo>
                  <a:pt x="99" y="336"/>
                  <a:pt x="126" y="366"/>
                  <a:pt x="162" y="366"/>
                </a:cubicBezTo>
                <a:cubicBezTo>
                  <a:pt x="170" y="366"/>
                  <a:pt x="177" y="365"/>
                  <a:pt x="184" y="362"/>
                </a:cubicBezTo>
                <a:cubicBezTo>
                  <a:pt x="193" y="388"/>
                  <a:pt x="207" y="412"/>
                  <a:pt x="222" y="432"/>
                </a:cubicBezTo>
                <a:cubicBezTo>
                  <a:pt x="225" y="435"/>
                  <a:pt x="228" y="438"/>
                  <a:pt x="231" y="441"/>
                </a:cubicBezTo>
                <a:cubicBezTo>
                  <a:pt x="231" y="468"/>
                  <a:pt x="231" y="468"/>
                  <a:pt x="231" y="468"/>
                </a:cubicBezTo>
                <a:cubicBezTo>
                  <a:pt x="198" y="501"/>
                  <a:pt x="198" y="501"/>
                  <a:pt x="198" y="501"/>
                </a:cubicBezTo>
                <a:cubicBezTo>
                  <a:pt x="198" y="501"/>
                  <a:pt x="198" y="501"/>
                  <a:pt x="198" y="504"/>
                </a:cubicBezTo>
                <a:cubicBezTo>
                  <a:pt x="81" y="531"/>
                  <a:pt x="81" y="531"/>
                  <a:pt x="81" y="531"/>
                </a:cubicBezTo>
                <a:cubicBezTo>
                  <a:pt x="30" y="546"/>
                  <a:pt x="0" y="576"/>
                  <a:pt x="0" y="624"/>
                </a:cubicBezTo>
                <a:cubicBezTo>
                  <a:pt x="0" y="705"/>
                  <a:pt x="0" y="705"/>
                  <a:pt x="0" y="705"/>
                </a:cubicBezTo>
                <a:cubicBezTo>
                  <a:pt x="0" y="729"/>
                  <a:pt x="21" y="750"/>
                  <a:pt x="45" y="750"/>
                </a:cubicBezTo>
                <a:cubicBezTo>
                  <a:pt x="657" y="750"/>
                  <a:pt x="657" y="750"/>
                  <a:pt x="657" y="750"/>
                </a:cubicBezTo>
                <a:cubicBezTo>
                  <a:pt x="681" y="750"/>
                  <a:pt x="702" y="729"/>
                  <a:pt x="702" y="705"/>
                </a:cubicBezTo>
                <a:cubicBezTo>
                  <a:pt x="702" y="624"/>
                  <a:pt x="702" y="624"/>
                  <a:pt x="702" y="624"/>
                </a:cubicBezTo>
                <a:cubicBezTo>
                  <a:pt x="702" y="576"/>
                  <a:pt x="672" y="546"/>
                  <a:pt x="618" y="531"/>
                </a:cubicBezTo>
                <a:close/>
                <a:moveTo>
                  <a:pt x="537" y="207"/>
                </a:moveTo>
                <a:cubicBezTo>
                  <a:pt x="555" y="207"/>
                  <a:pt x="570" y="219"/>
                  <a:pt x="570" y="237"/>
                </a:cubicBezTo>
                <a:cubicBezTo>
                  <a:pt x="570" y="300"/>
                  <a:pt x="570" y="300"/>
                  <a:pt x="570" y="300"/>
                </a:cubicBezTo>
                <a:cubicBezTo>
                  <a:pt x="570" y="321"/>
                  <a:pt x="555" y="333"/>
                  <a:pt x="537" y="333"/>
                </a:cubicBezTo>
                <a:cubicBezTo>
                  <a:pt x="519" y="333"/>
                  <a:pt x="507" y="321"/>
                  <a:pt x="507" y="300"/>
                </a:cubicBezTo>
                <a:cubicBezTo>
                  <a:pt x="507" y="237"/>
                  <a:pt x="507" y="237"/>
                  <a:pt x="507" y="237"/>
                </a:cubicBezTo>
                <a:cubicBezTo>
                  <a:pt x="507" y="219"/>
                  <a:pt x="519" y="207"/>
                  <a:pt x="537" y="207"/>
                </a:cubicBezTo>
                <a:close/>
                <a:moveTo>
                  <a:pt x="192" y="300"/>
                </a:moveTo>
                <a:cubicBezTo>
                  <a:pt x="192" y="321"/>
                  <a:pt x="180" y="333"/>
                  <a:pt x="162" y="333"/>
                </a:cubicBezTo>
                <a:cubicBezTo>
                  <a:pt x="144" y="333"/>
                  <a:pt x="129" y="321"/>
                  <a:pt x="129" y="300"/>
                </a:cubicBezTo>
                <a:cubicBezTo>
                  <a:pt x="129" y="237"/>
                  <a:pt x="129" y="237"/>
                  <a:pt x="129" y="237"/>
                </a:cubicBezTo>
                <a:cubicBezTo>
                  <a:pt x="129" y="219"/>
                  <a:pt x="144" y="207"/>
                  <a:pt x="162" y="207"/>
                </a:cubicBezTo>
                <a:cubicBezTo>
                  <a:pt x="180" y="207"/>
                  <a:pt x="192" y="219"/>
                  <a:pt x="192" y="237"/>
                </a:cubicBezTo>
                <a:lnTo>
                  <a:pt x="192" y="300"/>
                </a:lnTo>
                <a:close/>
                <a:moveTo>
                  <a:pt x="194" y="183"/>
                </a:moveTo>
                <a:cubicBezTo>
                  <a:pt x="195" y="183"/>
                  <a:pt x="195" y="183"/>
                  <a:pt x="195" y="183"/>
                </a:cubicBezTo>
                <a:cubicBezTo>
                  <a:pt x="189" y="141"/>
                  <a:pt x="189" y="141"/>
                  <a:pt x="189" y="141"/>
                </a:cubicBezTo>
                <a:cubicBezTo>
                  <a:pt x="186" y="114"/>
                  <a:pt x="195" y="87"/>
                  <a:pt x="213" y="66"/>
                </a:cubicBezTo>
                <a:cubicBezTo>
                  <a:pt x="231" y="45"/>
                  <a:pt x="258" y="36"/>
                  <a:pt x="285" y="36"/>
                </a:cubicBezTo>
                <a:cubicBezTo>
                  <a:pt x="414" y="36"/>
                  <a:pt x="414" y="36"/>
                  <a:pt x="414" y="36"/>
                </a:cubicBezTo>
                <a:cubicBezTo>
                  <a:pt x="441" y="36"/>
                  <a:pt x="468" y="45"/>
                  <a:pt x="486" y="66"/>
                </a:cubicBezTo>
                <a:cubicBezTo>
                  <a:pt x="504" y="87"/>
                  <a:pt x="513" y="114"/>
                  <a:pt x="513" y="141"/>
                </a:cubicBezTo>
                <a:cubicBezTo>
                  <a:pt x="509" y="169"/>
                  <a:pt x="508" y="179"/>
                  <a:pt x="507" y="182"/>
                </a:cubicBezTo>
                <a:cubicBezTo>
                  <a:pt x="504" y="183"/>
                  <a:pt x="501" y="185"/>
                  <a:pt x="498" y="187"/>
                </a:cubicBezTo>
                <a:cubicBezTo>
                  <a:pt x="500" y="186"/>
                  <a:pt x="502" y="184"/>
                  <a:pt x="504" y="183"/>
                </a:cubicBezTo>
                <a:cubicBezTo>
                  <a:pt x="492" y="162"/>
                  <a:pt x="480" y="147"/>
                  <a:pt x="480" y="147"/>
                </a:cubicBezTo>
                <a:cubicBezTo>
                  <a:pt x="474" y="138"/>
                  <a:pt x="462" y="138"/>
                  <a:pt x="456" y="141"/>
                </a:cubicBezTo>
                <a:cubicBezTo>
                  <a:pt x="429" y="159"/>
                  <a:pt x="306" y="165"/>
                  <a:pt x="237" y="165"/>
                </a:cubicBezTo>
                <a:cubicBezTo>
                  <a:pt x="231" y="165"/>
                  <a:pt x="225" y="168"/>
                  <a:pt x="222" y="171"/>
                </a:cubicBezTo>
                <a:cubicBezTo>
                  <a:pt x="216" y="177"/>
                  <a:pt x="210" y="183"/>
                  <a:pt x="205" y="191"/>
                </a:cubicBezTo>
                <a:cubicBezTo>
                  <a:pt x="202" y="188"/>
                  <a:pt x="198" y="185"/>
                  <a:pt x="194" y="183"/>
                </a:cubicBezTo>
                <a:close/>
                <a:moveTo>
                  <a:pt x="213" y="339"/>
                </a:moveTo>
                <a:cubicBezTo>
                  <a:pt x="213" y="339"/>
                  <a:pt x="213" y="339"/>
                  <a:pt x="213" y="339"/>
                </a:cubicBezTo>
                <a:cubicBezTo>
                  <a:pt x="221" y="328"/>
                  <a:pt x="225" y="315"/>
                  <a:pt x="225" y="300"/>
                </a:cubicBezTo>
                <a:cubicBezTo>
                  <a:pt x="225" y="237"/>
                  <a:pt x="225" y="237"/>
                  <a:pt x="225" y="237"/>
                </a:cubicBezTo>
                <a:cubicBezTo>
                  <a:pt x="225" y="225"/>
                  <a:pt x="221" y="213"/>
                  <a:pt x="215" y="203"/>
                </a:cubicBezTo>
                <a:cubicBezTo>
                  <a:pt x="220" y="210"/>
                  <a:pt x="223" y="218"/>
                  <a:pt x="225" y="228"/>
                </a:cubicBezTo>
                <a:cubicBezTo>
                  <a:pt x="231" y="219"/>
                  <a:pt x="237" y="210"/>
                  <a:pt x="243" y="201"/>
                </a:cubicBezTo>
                <a:cubicBezTo>
                  <a:pt x="285" y="201"/>
                  <a:pt x="405" y="201"/>
                  <a:pt x="459" y="180"/>
                </a:cubicBezTo>
                <a:cubicBezTo>
                  <a:pt x="465" y="189"/>
                  <a:pt x="471" y="201"/>
                  <a:pt x="477" y="216"/>
                </a:cubicBezTo>
                <a:cubicBezTo>
                  <a:pt x="481" y="207"/>
                  <a:pt x="485" y="200"/>
                  <a:pt x="491" y="194"/>
                </a:cubicBezTo>
                <a:cubicBezTo>
                  <a:pt x="480" y="206"/>
                  <a:pt x="474" y="221"/>
                  <a:pt x="474" y="237"/>
                </a:cubicBezTo>
                <a:cubicBezTo>
                  <a:pt x="474" y="300"/>
                  <a:pt x="474" y="300"/>
                  <a:pt x="474" y="300"/>
                </a:cubicBezTo>
                <a:cubicBezTo>
                  <a:pt x="474" y="313"/>
                  <a:pt x="478" y="325"/>
                  <a:pt x="484" y="336"/>
                </a:cubicBezTo>
                <a:cubicBezTo>
                  <a:pt x="468" y="354"/>
                  <a:pt x="436" y="384"/>
                  <a:pt x="396" y="390"/>
                </a:cubicBezTo>
                <a:cubicBezTo>
                  <a:pt x="387" y="372"/>
                  <a:pt x="372" y="360"/>
                  <a:pt x="354" y="360"/>
                </a:cubicBezTo>
                <a:cubicBezTo>
                  <a:pt x="330" y="360"/>
                  <a:pt x="309" y="381"/>
                  <a:pt x="309" y="405"/>
                </a:cubicBezTo>
                <a:cubicBezTo>
                  <a:pt x="309" y="429"/>
                  <a:pt x="330" y="450"/>
                  <a:pt x="354" y="450"/>
                </a:cubicBezTo>
                <a:cubicBezTo>
                  <a:pt x="375" y="450"/>
                  <a:pt x="390" y="435"/>
                  <a:pt x="396" y="420"/>
                </a:cubicBezTo>
                <a:cubicBezTo>
                  <a:pt x="421" y="418"/>
                  <a:pt x="443" y="409"/>
                  <a:pt x="460" y="397"/>
                </a:cubicBezTo>
                <a:cubicBezTo>
                  <a:pt x="433" y="435"/>
                  <a:pt x="393" y="459"/>
                  <a:pt x="351" y="459"/>
                </a:cubicBezTo>
                <a:cubicBezTo>
                  <a:pt x="288" y="459"/>
                  <a:pt x="234" y="408"/>
                  <a:pt x="213" y="339"/>
                </a:cubicBezTo>
                <a:close/>
                <a:moveTo>
                  <a:pt x="369" y="405"/>
                </a:moveTo>
                <a:cubicBezTo>
                  <a:pt x="369" y="414"/>
                  <a:pt x="363" y="420"/>
                  <a:pt x="354" y="420"/>
                </a:cubicBezTo>
                <a:cubicBezTo>
                  <a:pt x="345" y="420"/>
                  <a:pt x="339" y="414"/>
                  <a:pt x="339" y="405"/>
                </a:cubicBezTo>
                <a:cubicBezTo>
                  <a:pt x="339" y="396"/>
                  <a:pt x="345" y="390"/>
                  <a:pt x="354" y="390"/>
                </a:cubicBezTo>
                <a:cubicBezTo>
                  <a:pt x="363" y="390"/>
                  <a:pt x="369" y="396"/>
                  <a:pt x="369" y="405"/>
                </a:cubicBezTo>
                <a:close/>
                <a:moveTo>
                  <a:pt x="432" y="471"/>
                </a:moveTo>
                <a:cubicBezTo>
                  <a:pt x="351" y="552"/>
                  <a:pt x="351" y="552"/>
                  <a:pt x="351" y="552"/>
                </a:cubicBezTo>
                <a:cubicBezTo>
                  <a:pt x="270" y="471"/>
                  <a:pt x="270" y="471"/>
                  <a:pt x="270" y="471"/>
                </a:cubicBezTo>
                <a:cubicBezTo>
                  <a:pt x="294" y="486"/>
                  <a:pt x="321" y="495"/>
                  <a:pt x="351" y="495"/>
                </a:cubicBezTo>
                <a:cubicBezTo>
                  <a:pt x="378" y="495"/>
                  <a:pt x="408" y="486"/>
                  <a:pt x="432" y="471"/>
                </a:cubicBezTo>
                <a:close/>
                <a:moveTo>
                  <a:pt x="297" y="714"/>
                </a:moveTo>
                <a:cubicBezTo>
                  <a:pt x="150" y="714"/>
                  <a:pt x="150" y="714"/>
                  <a:pt x="150" y="714"/>
                </a:cubicBezTo>
                <a:cubicBezTo>
                  <a:pt x="150" y="654"/>
                  <a:pt x="150" y="654"/>
                  <a:pt x="150" y="654"/>
                </a:cubicBezTo>
                <a:cubicBezTo>
                  <a:pt x="150" y="645"/>
                  <a:pt x="144" y="636"/>
                  <a:pt x="132" y="636"/>
                </a:cubicBezTo>
                <a:cubicBezTo>
                  <a:pt x="123" y="636"/>
                  <a:pt x="114" y="645"/>
                  <a:pt x="114" y="654"/>
                </a:cubicBezTo>
                <a:cubicBezTo>
                  <a:pt x="114" y="714"/>
                  <a:pt x="114" y="714"/>
                  <a:pt x="114" y="714"/>
                </a:cubicBezTo>
                <a:cubicBezTo>
                  <a:pt x="45" y="714"/>
                  <a:pt x="45" y="714"/>
                  <a:pt x="45" y="714"/>
                </a:cubicBezTo>
                <a:cubicBezTo>
                  <a:pt x="39" y="714"/>
                  <a:pt x="36" y="711"/>
                  <a:pt x="36" y="705"/>
                </a:cubicBezTo>
                <a:cubicBezTo>
                  <a:pt x="36" y="624"/>
                  <a:pt x="36" y="624"/>
                  <a:pt x="36" y="624"/>
                </a:cubicBezTo>
                <a:cubicBezTo>
                  <a:pt x="36" y="594"/>
                  <a:pt x="54" y="576"/>
                  <a:pt x="90" y="567"/>
                </a:cubicBezTo>
                <a:cubicBezTo>
                  <a:pt x="204" y="537"/>
                  <a:pt x="204" y="537"/>
                  <a:pt x="204" y="537"/>
                </a:cubicBezTo>
                <a:cubicBezTo>
                  <a:pt x="210" y="552"/>
                  <a:pt x="225" y="579"/>
                  <a:pt x="252" y="627"/>
                </a:cubicBezTo>
                <a:cubicBezTo>
                  <a:pt x="255" y="633"/>
                  <a:pt x="264" y="639"/>
                  <a:pt x="270" y="642"/>
                </a:cubicBezTo>
                <a:cubicBezTo>
                  <a:pt x="279" y="642"/>
                  <a:pt x="288" y="642"/>
                  <a:pt x="294" y="636"/>
                </a:cubicBezTo>
                <a:cubicBezTo>
                  <a:pt x="297" y="645"/>
                  <a:pt x="300" y="654"/>
                  <a:pt x="306" y="660"/>
                </a:cubicBezTo>
                <a:lnTo>
                  <a:pt x="297" y="714"/>
                </a:lnTo>
                <a:close/>
                <a:moveTo>
                  <a:pt x="279" y="603"/>
                </a:moveTo>
                <a:cubicBezTo>
                  <a:pt x="258" y="564"/>
                  <a:pt x="240" y="534"/>
                  <a:pt x="231" y="519"/>
                </a:cubicBezTo>
                <a:cubicBezTo>
                  <a:pt x="249" y="501"/>
                  <a:pt x="249" y="501"/>
                  <a:pt x="249" y="501"/>
                </a:cubicBezTo>
                <a:cubicBezTo>
                  <a:pt x="321" y="576"/>
                  <a:pt x="321" y="576"/>
                  <a:pt x="321" y="576"/>
                </a:cubicBezTo>
                <a:lnTo>
                  <a:pt x="279" y="603"/>
                </a:lnTo>
                <a:close/>
                <a:moveTo>
                  <a:pt x="333" y="714"/>
                </a:moveTo>
                <a:cubicBezTo>
                  <a:pt x="339" y="672"/>
                  <a:pt x="339" y="672"/>
                  <a:pt x="339" y="672"/>
                </a:cubicBezTo>
                <a:cubicBezTo>
                  <a:pt x="360" y="672"/>
                  <a:pt x="360" y="672"/>
                  <a:pt x="360" y="672"/>
                </a:cubicBezTo>
                <a:cubicBezTo>
                  <a:pt x="369" y="714"/>
                  <a:pt x="369" y="714"/>
                  <a:pt x="369" y="714"/>
                </a:cubicBezTo>
                <a:lnTo>
                  <a:pt x="333" y="714"/>
                </a:lnTo>
                <a:close/>
                <a:moveTo>
                  <a:pt x="372" y="630"/>
                </a:moveTo>
                <a:cubicBezTo>
                  <a:pt x="372" y="633"/>
                  <a:pt x="366" y="636"/>
                  <a:pt x="363" y="636"/>
                </a:cubicBezTo>
                <a:cubicBezTo>
                  <a:pt x="339" y="636"/>
                  <a:pt x="339" y="636"/>
                  <a:pt x="339" y="636"/>
                </a:cubicBezTo>
                <a:cubicBezTo>
                  <a:pt x="333" y="636"/>
                  <a:pt x="330" y="633"/>
                  <a:pt x="330" y="630"/>
                </a:cubicBezTo>
                <a:cubicBezTo>
                  <a:pt x="330" y="615"/>
                  <a:pt x="330" y="615"/>
                  <a:pt x="330" y="615"/>
                </a:cubicBezTo>
                <a:cubicBezTo>
                  <a:pt x="351" y="600"/>
                  <a:pt x="351" y="600"/>
                  <a:pt x="351" y="600"/>
                </a:cubicBezTo>
                <a:cubicBezTo>
                  <a:pt x="372" y="615"/>
                  <a:pt x="372" y="615"/>
                  <a:pt x="372" y="615"/>
                </a:cubicBezTo>
                <a:lnTo>
                  <a:pt x="372" y="630"/>
                </a:lnTo>
                <a:close/>
                <a:moveTo>
                  <a:pt x="453" y="501"/>
                </a:moveTo>
                <a:cubicBezTo>
                  <a:pt x="468" y="519"/>
                  <a:pt x="468" y="519"/>
                  <a:pt x="468" y="519"/>
                </a:cubicBezTo>
                <a:cubicBezTo>
                  <a:pt x="459" y="534"/>
                  <a:pt x="444" y="564"/>
                  <a:pt x="420" y="603"/>
                </a:cubicBezTo>
                <a:cubicBezTo>
                  <a:pt x="399" y="591"/>
                  <a:pt x="399" y="591"/>
                  <a:pt x="399" y="591"/>
                </a:cubicBezTo>
                <a:cubicBezTo>
                  <a:pt x="378" y="576"/>
                  <a:pt x="378" y="576"/>
                  <a:pt x="378" y="576"/>
                </a:cubicBezTo>
                <a:lnTo>
                  <a:pt x="453" y="501"/>
                </a:lnTo>
                <a:close/>
                <a:moveTo>
                  <a:pt x="666" y="705"/>
                </a:moveTo>
                <a:cubicBezTo>
                  <a:pt x="666" y="711"/>
                  <a:pt x="660" y="714"/>
                  <a:pt x="657" y="714"/>
                </a:cubicBezTo>
                <a:cubicBezTo>
                  <a:pt x="585" y="714"/>
                  <a:pt x="585" y="714"/>
                  <a:pt x="585" y="714"/>
                </a:cubicBezTo>
                <a:cubicBezTo>
                  <a:pt x="585" y="654"/>
                  <a:pt x="585" y="654"/>
                  <a:pt x="585" y="654"/>
                </a:cubicBezTo>
                <a:cubicBezTo>
                  <a:pt x="585" y="645"/>
                  <a:pt x="579" y="636"/>
                  <a:pt x="567" y="636"/>
                </a:cubicBezTo>
                <a:cubicBezTo>
                  <a:pt x="558" y="636"/>
                  <a:pt x="549" y="645"/>
                  <a:pt x="549" y="654"/>
                </a:cubicBezTo>
                <a:cubicBezTo>
                  <a:pt x="549" y="714"/>
                  <a:pt x="549" y="714"/>
                  <a:pt x="549" y="714"/>
                </a:cubicBezTo>
                <a:cubicBezTo>
                  <a:pt x="405" y="714"/>
                  <a:pt x="405" y="714"/>
                  <a:pt x="405" y="714"/>
                </a:cubicBezTo>
                <a:cubicBezTo>
                  <a:pt x="396" y="660"/>
                  <a:pt x="396" y="660"/>
                  <a:pt x="396" y="660"/>
                </a:cubicBezTo>
                <a:cubicBezTo>
                  <a:pt x="402" y="654"/>
                  <a:pt x="405" y="645"/>
                  <a:pt x="405" y="636"/>
                </a:cubicBezTo>
                <a:cubicBezTo>
                  <a:pt x="414" y="642"/>
                  <a:pt x="423" y="642"/>
                  <a:pt x="429" y="642"/>
                </a:cubicBezTo>
                <a:cubicBezTo>
                  <a:pt x="438" y="639"/>
                  <a:pt x="444" y="633"/>
                  <a:pt x="450" y="627"/>
                </a:cubicBezTo>
                <a:cubicBezTo>
                  <a:pt x="477" y="579"/>
                  <a:pt x="492" y="552"/>
                  <a:pt x="498" y="537"/>
                </a:cubicBezTo>
                <a:cubicBezTo>
                  <a:pt x="612" y="567"/>
                  <a:pt x="612" y="567"/>
                  <a:pt x="612" y="567"/>
                </a:cubicBezTo>
                <a:cubicBezTo>
                  <a:pt x="648" y="576"/>
                  <a:pt x="666" y="594"/>
                  <a:pt x="666" y="624"/>
                </a:cubicBezTo>
                <a:lnTo>
                  <a:pt x="666" y="70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4" name="Freeform 57">
            <a:extLst>
              <a:ext uri="{FF2B5EF4-FFF2-40B4-BE49-F238E27FC236}">
                <a16:creationId xmlns="" xmlns:a16="http://schemas.microsoft.com/office/drawing/2014/main" id="{B78D5C12-F7AD-DB42-9994-B2B71AD9FDDC}"/>
              </a:ext>
            </a:extLst>
          </p:cNvPr>
          <p:cNvSpPr>
            <a:spLocks noEditPoints="1"/>
          </p:cNvSpPr>
          <p:nvPr/>
        </p:nvSpPr>
        <p:spPr bwMode="auto">
          <a:xfrm>
            <a:off x="8105515" y="1099298"/>
            <a:ext cx="323388" cy="403833"/>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5" name="Freeform 112">
            <a:extLst>
              <a:ext uri="{FF2B5EF4-FFF2-40B4-BE49-F238E27FC236}">
                <a16:creationId xmlns="" xmlns:a16="http://schemas.microsoft.com/office/drawing/2014/main" id="{9254ED11-E999-E546-A3C7-194B573EBCE1}"/>
              </a:ext>
            </a:extLst>
          </p:cNvPr>
          <p:cNvSpPr>
            <a:spLocks noEditPoints="1"/>
          </p:cNvSpPr>
          <p:nvPr/>
        </p:nvSpPr>
        <p:spPr bwMode="auto">
          <a:xfrm>
            <a:off x="8930181" y="1122245"/>
            <a:ext cx="413808" cy="412224"/>
          </a:xfrm>
          <a:custGeom>
            <a:avLst/>
            <a:gdLst>
              <a:gd name="T0" fmla="*/ 143 w 239"/>
              <a:gd name="T1" fmla="*/ 222 h 238"/>
              <a:gd name="T2" fmla="*/ 144 w 239"/>
              <a:gd name="T3" fmla="*/ 221 h 238"/>
              <a:gd name="T4" fmla="*/ 211 w 239"/>
              <a:gd name="T5" fmla="*/ 178 h 238"/>
              <a:gd name="T6" fmla="*/ 239 w 239"/>
              <a:gd name="T7" fmla="*/ 147 h 238"/>
              <a:gd name="T8" fmla="*/ 209 w 239"/>
              <a:gd name="T9" fmla="*/ 84 h 238"/>
              <a:gd name="T10" fmla="*/ 207 w 239"/>
              <a:gd name="T11" fmla="*/ 84 h 238"/>
              <a:gd name="T12" fmla="*/ 180 w 239"/>
              <a:gd name="T13" fmla="*/ 24 h 238"/>
              <a:gd name="T14" fmla="*/ 60 w 239"/>
              <a:gd name="T15" fmla="*/ 24 h 238"/>
              <a:gd name="T16" fmla="*/ 33 w 239"/>
              <a:gd name="T17" fmla="*/ 84 h 238"/>
              <a:gd name="T18" fmla="*/ 31 w 239"/>
              <a:gd name="T19" fmla="*/ 84 h 238"/>
              <a:gd name="T20" fmla="*/ 0 w 239"/>
              <a:gd name="T21" fmla="*/ 147 h 238"/>
              <a:gd name="T22" fmla="*/ 62 w 239"/>
              <a:gd name="T23" fmla="*/ 147 h 238"/>
              <a:gd name="T24" fmla="*/ 47 w 239"/>
              <a:gd name="T25" fmla="*/ 88 h 238"/>
              <a:gd name="T26" fmla="*/ 46 w 239"/>
              <a:gd name="T27" fmla="*/ 87 h 238"/>
              <a:gd name="T28" fmla="*/ 120 w 239"/>
              <a:gd name="T29" fmla="*/ 14 h 238"/>
              <a:gd name="T30" fmla="*/ 194 w 239"/>
              <a:gd name="T31" fmla="*/ 87 h 238"/>
              <a:gd name="T32" fmla="*/ 193 w 239"/>
              <a:gd name="T33" fmla="*/ 88 h 238"/>
              <a:gd name="T34" fmla="*/ 178 w 239"/>
              <a:gd name="T35" fmla="*/ 147 h 238"/>
              <a:gd name="T36" fmla="*/ 196 w 239"/>
              <a:gd name="T37" fmla="*/ 175 h 238"/>
              <a:gd name="T38" fmla="*/ 144 w 239"/>
              <a:gd name="T39" fmla="*/ 207 h 238"/>
              <a:gd name="T40" fmla="*/ 143 w 239"/>
              <a:gd name="T41" fmla="*/ 207 h 238"/>
              <a:gd name="T42" fmla="*/ 99 w 239"/>
              <a:gd name="T43" fmla="*/ 215 h 238"/>
              <a:gd name="T44" fmla="*/ 49 w 239"/>
              <a:gd name="T45" fmla="*/ 115 h 238"/>
              <a:gd name="T46" fmla="*/ 31 w 239"/>
              <a:gd name="T47" fmla="*/ 164 h 238"/>
              <a:gd name="T48" fmla="*/ 14 w 239"/>
              <a:gd name="T49" fmla="*/ 115 h 238"/>
              <a:gd name="T50" fmla="*/ 49 w 239"/>
              <a:gd name="T51" fmla="*/ 115 h 238"/>
              <a:gd name="T52" fmla="*/ 191 w 239"/>
              <a:gd name="T53" fmla="*/ 115 h 238"/>
              <a:gd name="T54" fmla="*/ 226 w 239"/>
              <a:gd name="T55" fmla="*/ 115 h 238"/>
              <a:gd name="T56" fmla="*/ 208 w 239"/>
              <a:gd name="T57" fmla="*/ 164 h 238"/>
              <a:gd name="T58" fmla="*/ 121 w 239"/>
              <a:gd name="T59" fmla="*/ 205 h 238"/>
              <a:gd name="T60" fmla="*/ 121 w 239"/>
              <a:gd name="T61" fmla="*/ 224 h 238"/>
              <a:gd name="T62" fmla="*/ 121 w 239"/>
              <a:gd name="T63" fmla="*/ 20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238">
                <a:moveTo>
                  <a:pt x="121" y="238"/>
                </a:moveTo>
                <a:cubicBezTo>
                  <a:pt x="132" y="238"/>
                  <a:pt x="140" y="232"/>
                  <a:pt x="143" y="222"/>
                </a:cubicBezTo>
                <a:cubicBezTo>
                  <a:pt x="143" y="221"/>
                  <a:pt x="143" y="221"/>
                  <a:pt x="143" y="221"/>
                </a:cubicBezTo>
                <a:cubicBezTo>
                  <a:pt x="144" y="221"/>
                  <a:pt x="144" y="221"/>
                  <a:pt x="144" y="221"/>
                </a:cubicBezTo>
                <a:cubicBezTo>
                  <a:pt x="177" y="218"/>
                  <a:pt x="200" y="193"/>
                  <a:pt x="211" y="178"/>
                </a:cubicBezTo>
                <a:cubicBezTo>
                  <a:pt x="211" y="178"/>
                  <a:pt x="211" y="178"/>
                  <a:pt x="211" y="178"/>
                </a:cubicBezTo>
                <a:cubicBezTo>
                  <a:pt x="212" y="178"/>
                  <a:pt x="212" y="178"/>
                  <a:pt x="212" y="178"/>
                </a:cubicBezTo>
                <a:cubicBezTo>
                  <a:pt x="227" y="176"/>
                  <a:pt x="239" y="163"/>
                  <a:pt x="239" y="147"/>
                </a:cubicBezTo>
                <a:cubicBezTo>
                  <a:pt x="239" y="115"/>
                  <a:pt x="239" y="115"/>
                  <a:pt x="239" y="115"/>
                </a:cubicBezTo>
                <a:cubicBezTo>
                  <a:pt x="239" y="98"/>
                  <a:pt x="226" y="84"/>
                  <a:pt x="209" y="84"/>
                </a:cubicBezTo>
                <a:cubicBezTo>
                  <a:pt x="208" y="84"/>
                  <a:pt x="208" y="84"/>
                  <a:pt x="208" y="84"/>
                </a:cubicBezTo>
                <a:cubicBezTo>
                  <a:pt x="207" y="84"/>
                  <a:pt x="207" y="84"/>
                  <a:pt x="207" y="84"/>
                </a:cubicBezTo>
                <a:cubicBezTo>
                  <a:pt x="207" y="83"/>
                  <a:pt x="207" y="83"/>
                  <a:pt x="207" y="83"/>
                </a:cubicBezTo>
                <a:cubicBezTo>
                  <a:pt x="206" y="61"/>
                  <a:pt x="196" y="40"/>
                  <a:pt x="180" y="24"/>
                </a:cubicBezTo>
                <a:cubicBezTo>
                  <a:pt x="163" y="9"/>
                  <a:pt x="142" y="0"/>
                  <a:pt x="120" y="0"/>
                </a:cubicBezTo>
                <a:cubicBezTo>
                  <a:pt x="98" y="0"/>
                  <a:pt x="76" y="9"/>
                  <a:pt x="60" y="24"/>
                </a:cubicBezTo>
                <a:cubicBezTo>
                  <a:pt x="44" y="40"/>
                  <a:pt x="34" y="61"/>
                  <a:pt x="33" y="83"/>
                </a:cubicBezTo>
                <a:cubicBezTo>
                  <a:pt x="33" y="84"/>
                  <a:pt x="33" y="84"/>
                  <a:pt x="33" y="84"/>
                </a:cubicBezTo>
                <a:cubicBezTo>
                  <a:pt x="31" y="84"/>
                  <a:pt x="31" y="84"/>
                  <a:pt x="31" y="84"/>
                </a:cubicBezTo>
                <a:cubicBezTo>
                  <a:pt x="31" y="84"/>
                  <a:pt x="31" y="84"/>
                  <a:pt x="31" y="84"/>
                </a:cubicBezTo>
                <a:cubicBezTo>
                  <a:pt x="14" y="84"/>
                  <a:pt x="0" y="98"/>
                  <a:pt x="0" y="115"/>
                </a:cubicBezTo>
                <a:cubicBezTo>
                  <a:pt x="0" y="147"/>
                  <a:pt x="0" y="147"/>
                  <a:pt x="0" y="147"/>
                </a:cubicBezTo>
                <a:cubicBezTo>
                  <a:pt x="0" y="164"/>
                  <a:pt x="14" y="178"/>
                  <a:pt x="31" y="178"/>
                </a:cubicBezTo>
                <a:cubicBezTo>
                  <a:pt x="48" y="178"/>
                  <a:pt x="62" y="164"/>
                  <a:pt x="62" y="147"/>
                </a:cubicBezTo>
                <a:cubicBezTo>
                  <a:pt x="62" y="115"/>
                  <a:pt x="62" y="115"/>
                  <a:pt x="62" y="115"/>
                </a:cubicBezTo>
                <a:cubicBezTo>
                  <a:pt x="62" y="104"/>
                  <a:pt x="56" y="94"/>
                  <a:pt x="47" y="88"/>
                </a:cubicBezTo>
                <a:cubicBezTo>
                  <a:pt x="46" y="88"/>
                  <a:pt x="46" y="88"/>
                  <a:pt x="46" y="88"/>
                </a:cubicBezTo>
                <a:cubicBezTo>
                  <a:pt x="46" y="87"/>
                  <a:pt x="46" y="87"/>
                  <a:pt x="46" y="87"/>
                </a:cubicBezTo>
                <a:cubicBezTo>
                  <a:pt x="46" y="67"/>
                  <a:pt x="54" y="49"/>
                  <a:pt x="68" y="35"/>
                </a:cubicBezTo>
                <a:cubicBezTo>
                  <a:pt x="82" y="21"/>
                  <a:pt x="100" y="14"/>
                  <a:pt x="120" y="14"/>
                </a:cubicBezTo>
                <a:cubicBezTo>
                  <a:pt x="140" y="14"/>
                  <a:pt x="158" y="21"/>
                  <a:pt x="172" y="35"/>
                </a:cubicBezTo>
                <a:cubicBezTo>
                  <a:pt x="186" y="49"/>
                  <a:pt x="193" y="67"/>
                  <a:pt x="194" y="87"/>
                </a:cubicBezTo>
                <a:cubicBezTo>
                  <a:pt x="194" y="88"/>
                  <a:pt x="194" y="88"/>
                  <a:pt x="194" y="88"/>
                </a:cubicBezTo>
                <a:cubicBezTo>
                  <a:pt x="193" y="88"/>
                  <a:pt x="193" y="88"/>
                  <a:pt x="193" y="88"/>
                </a:cubicBezTo>
                <a:cubicBezTo>
                  <a:pt x="183" y="94"/>
                  <a:pt x="178" y="104"/>
                  <a:pt x="178" y="115"/>
                </a:cubicBezTo>
                <a:cubicBezTo>
                  <a:pt x="178" y="147"/>
                  <a:pt x="178" y="147"/>
                  <a:pt x="178" y="147"/>
                </a:cubicBezTo>
                <a:cubicBezTo>
                  <a:pt x="178" y="158"/>
                  <a:pt x="184" y="169"/>
                  <a:pt x="194" y="174"/>
                </a:cubicBezTo>
                <a:cubicBezTo>
                  <a:pt x="196" y="175"/>
                  <a:pt x="196" y="175"/>
                  <a:pt x="196" y="175"/>
                </a:cubicBezTo>
                <a:cubicBezTo>
                  <a:pt x="195" y="176"/>
                  <a:pt x="195" y="176"/>
                  <a:pt x="195" y="176"/>
                </a:cubicBezTo>
                <a:cubicBezTo>
                  <a:pt x="186" y="187"/>
                  <a:pt x="168" y="205"/>
                  <a:pt x="144" y="207"/>
                </a:cubicBezTo>
                <a:cubicBezTo>
                  <a:pt x="143" y="208"/>
                  <a:pt x="143" y="208"/>
                  <a:pt x="143" y="208"/>
                </a:cubicBezTo>
                <a:cubicBezTo>
                  <a:pt x="143" y="207"/>
                  <a:pt x="143" y="207"/>
                  <a:pt x="143" y="207"/>
                </a:cubicBezTo>
                <a:cubicBezTo>
                  <a:pt x="139" y="198"/>
                  <a:pt x="130" y="192"/>
                  <a:pt x="121" y="192"/>
                </a:cubicBezTo>
                <a:cubicBezTo>
                  <a:pt x="109" y="192"/>
                  <a:pt x="99" y="202"/>
                  <a:pt x="99" y="215"/>
                </a:cubicBezTo>
                <a:cubicBezTo>
                  <a:pt x="99" y="227"/>
                  <a:pt x="109" y="238"/>
                  <a:pt x="121" y="238"/>
                </a:cubicBezTo>
                <a:close/>
                <a:moveTo>
                  <a:pt x="49" y="115"/>
                </a:moveTo>
                <a:cubicBezTo>
                  <a:pt x="49" y="147"/>
                  <a:pt x="49" y="147"/>
                  <a:pt x="49" y="147"/>
                </a:cubicBezTo>
                <a:cubicBezTo>
                  <a:pt x="49" y="157"/>
                  <a:pt x="42" y="164"/>
                  <a:pt x="31" y="164"/>
                </a:cubicBezTo>
                <a:cubicBezTo>
                  <a:pt x="21" y="164"/>
                  <a:pt x="14" y="157"/>
                  <a:pt x="14" y="147"/>
                </a:cubicBezTo>
                <a:cubicBezTo>
                  <a:pt x="14" y="115"/>
                  <a:pt x="14" y="115"/>
                  <a:pt x="14" y="115"/>
                </a:cubicBezTo>
                <a:cubicBezTo>
                  <a:pt x="14" y="104"/>
                  <a:pt x="21" y="97"/>
                  <a:pt x="31" y="97"/>
                </a:cubicBezTo>
                <a:cubicBezTo>
                  <a:pt x="42" y="97"/>
                  <a:pt x="49" y="104"/>
                  <a:pt x="49" y="115"/>
                </a:cubicBezTo>
                <a:close/>
                <a:moveTo>
                  <a:pt x="191" y="147"/>
                </a:moveTo>
                <a:cubicBezTo>
                  <a:pt x="191" y="115"/>
                  <a:pt x="191" y="115"/>
                  <a:pt x="191" y="115"/>
                </a:cubicBezTo>
                <a:cubicBezTo>
                  <a:pt x="191" y="104"/>
                  <a:pt x="198" y="97"/>
                  <a:pt x="208" y="97"/>
                </a:cubicBezTo>
                <a:cubicBezTo>
                  <a:pt x="219" y="97"/>
                  <a:pt x="226" y="104"/>
                  <a:pt x="226" y="115"/>
                </a:cubicBezTo>
                <a:cubicBezTo>
                  <a:pt x="226" y="147"/>
                  <a:pt x="226" y="147"/>
                  <a:pt x="226" y="147"/>
                </a:cubicBezTo>
                <a:cubicBezTo>
                  <a:pt x="226" y="157"/>
                  <a:pt x="219" y="164"/>
                  <a:pt x="208" y="164"/>
                </a:cubicBezTo>
                <a:cubicBezTo>
                  <a:pt x="198" y="164"/>
                  <a:pt x="191" y="157"/>
                  <a:pt x="191" y="147"/>
                </a:cubicBezTo>
                <a:close/>
                <a:moveTo>
                  <a:pt x="121" y="205"/>
                </a:moveTo>
                <a:cubicBezTo>
                  <a:pt x="127" y="205"/>
                  <a:pt x="131" y="209"/>
                  <a:pt x="131" y="215"/>
                </a:cubicBezTo>
                <a:cubicBezTo>
                  <a:pt x="131" y="220"/>
                  <a:pt x="127" y="224"/>
                  <a:pt x="121" y="224"/>
                </a:cubicBezTo>
                <a:cubicBezTo>
                  <a:pt x="116" y="224"/>
                  <a:pt x="112" y="220"/>
                  <a:pt x="112" y="215"/>
                </a:cubicBezTo>
                <a:cubicBezTo>
                  <a:pt x="112" y="209"/>
                  <a:pt x="116" y="205"/>
                  <a:pt x="121" y="205"/>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6" name="Freeform 67">
            <a:extLst>
              <a:ext uri="{FF2B5EF4-FFF2-40B4-BE49-F238E27FC236}">
                <a16:creationId xmlns="" xmlns:a16="http://schemas.microsoft.com/office/drawing/2014/main" id="{1AB66FF6-CFA4-D84D-92DC-38B79F9C517F}"/>
              </a:ext>
            </a:extLst>
          </p:cNvPr>
          <p:cNvSpPr>
            <a:spLocks noEditPoints="1"/>
          </p:cNvSpPr>
          <p:nvPr/>
        </p:nvSpPr>
        <p:spPr bwMode="auto">
          <a:xfrm>
            <a:off x="3721291" y="1993938"/>
            <a:ext cx="394154" cy="376043"/>
          </a:xfrm>
          <a:custGeom>
            <a:avLst/>
            <a:gdLst>
              <a:gd name="T0" fmla="*/ 208 w 241"/>
              <a:gd name="T1" fmla="*/ 34 h 230"/>
              <a:gd name="T2" fmla="*/ 126 w 241"/>
              <a:gd name="T3" fmla="*/ 0 h 230"/>
              <a:gd name="T4" fmla="*/ 45 w 241"/>
              <a:gd name="T5" fmla="*/ 34 h 230"/>
              <a:gd name="T6" fmla="*/ 38 w 241"/>
              <a:gd name="T7" fmla="*/ 188 h 230"/>
              <a:gd name="T8" fmla="*/ 19 w 241"/>
              <a:gd name="T9" fmla="*/ 209 h 230"/>
              <a:gd name="T10" fmla="*/ 14 w 241"/>
              <a:gd name="T11" fmla="*/ 220 h 230"/>
              <a:gd name="T12" fmla="*/ 23 w 241"/>
              <a:gd name="T13" fmla="*/ 229 h 230"/>
              <a:gd name="T14" fmla="*/ 32 w 241"/>
              <a:gd name="T15" fmla="*/ 230 h 230"/>
              <a:gd name="T16" fmla="*/ 72 w 241"/>
              <a:gd name="T17" fmla="*/ 216 h 230"/>
              <a:gd name="T18" fmla="*/ 126 w 241"/>
              <a:gd name="T19" fmla="*/ 230 h 230"/>
              <a:gd name="T20" fmla="*/ 208 w 241"/>
              <a:gd name="T21" fmla="*/ 196 h 230"/>
              <a:gd name="T22" fmla="*/ 241 w 241"/>
              <a:gd name="T23" fmla="*/ 115 h 230"/>
              <a:gd name="T24" fmla="*/ 208 w 241"/>
              <a:gd name="T25" fmla="*/ 34 h 230"/>
              <a:gd name="T26" fmla="*/ 198 w 241"/>
              <a:gd name="T27" fmla="*/ 187 h 230"/>
              <a:gd name="T28" fmla="*/ 75 w 241"/>
              <a:gd name="T29" fmla="*/ 203 h 230"/>
              <a:gd name="T30" fmla="*/ 67 w 241"/>
              <a:gd name="T31" fmla="*/ 204 h 230"/>
              <a:gd name="T32" fmla="*/ 66 w 241"/>
              <a:gd name="T33" fmla="*/ 204 h 230"/>
              <a:gd name="T34" fmla="*/ 32 w 241"/>
              <a:gd name="T35" fmla="*/ 216 h 230"/>
              <a:gd name="T36" fmla="*/ 32 w 241"/>
              <a:gd name="T37" fmla="*/ 216 h 230"/>
              <a:gd name="T38" fmla="*/ 51 w 241"/>
              <a:gd name="T39" fmla="*/ 190 h 230"/>
              <a:gd name="T40" fmla="*/ 52 w 241"/>
              <a:gd name="T41" fmla="*/ 186 h 230"/>
              <a:gd name="T42" fmla="*/ 50 w 241"/>
              <a:gd name="T43" fmla="*/ 182 h 230"/>
              <a:gd name="T44" fmla="*/ 54 w 241"/>
              <a:gd name="T45" fmla="*/ 43 h 230"/>
              <a:gd name="T46" fmla="*/ 198 w 241"/>
              <a:gd name="T47" fmla="*/ 43 h 230"/>
              <a:gd name="T48" fmla="*/ 198 w 241"/>
              <a:gd name="T49" fmla="*/ 187 h 230"/>
              <a:gd name="T50" fmla="*/ 198 w 241"/>
              <a:gd name="T51" fmla="*/ 187 h 230"/>
              <a:gd name="T52" fmla="*/ 198 w 241"/>
              <a:gd name="T53" fmla="*/ 18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30">
                <a:moveTo>
                  <a:pt x="208" y="34"/>
                </a:moveTo>
                <a:cubicBezTo>
                  <a:pt x="186" y="12"/>
                  <a:pt x="157" y="0"/>
                  <a:pt x="126" y="0"/>
                </a:cubicBezTo>
                <a:cubicBezTo>
                  <a:pt x="96" y="0"/>
                  <a:pt x="67" y="12"/>
                  <a:pt x="45" y="34"/>
                </a:cubicBezTo>
                <a:cubicBezTo>
                  <a:pt x="3" y="76"/>
                  <a:pt x="0" y="143"/>
                  <a:pt x="38" y="188"/>
                </a:cubicBezTo>
                <a:cubicBezTo>
                  <a:pt x="34" y="196"/>
                  <a:pt x="28" y="204"/>
                  <a:pt x="19" y="209"/>
                </a:cubicBezTo>
                <a:cubicBezTo>
                  <a:pt x="15" y="211"/>
                  <a:pt x="13" y="215"/>
                  <a:pt x="14" y="220"/>
                </a:cubicBezTo>
                <a:cubicBezTo>
                  <a:pt x="14" y="224"/>
                  <a:pt x="18" y="228"/>
                  <a:pt x="23" y="229"/>
                </a:cubicBezTo>
                <a:cubicBezTo>
                  <a:pt x="25" y="229"/>
                  <a:pt x="28" y="230"/>
                  <a:pt x="32" y="230"/>
                </a:cubicBezTo>
                <a:cubicBezTo>
                  <a:pt x="42" y="230"/>
                  <a:pt x="57" y="227"/>
                  <a:pt x="72" y="216"/>
                </a:cubicBezTo>
                <a:cubicBezTo>
                  <a:pt x="89" y="225"/>
                  <a:pt x="108" y="230"/>
                  <a:pt x="126" y="230"/>
                </a:cubicBezTo>
                <a:cubicBezTo>
                  <a:pt x="156" y="230"/>
                  <a:pt x="186" y="218"/>
                  <a:pt x="208" y="196"/>
                </a:cubicBezTo>
                <a:cubicBezTo>
                  <a:pt x="229" y="174"/>
                  <a:pt x="241" y="146"/>
                  <a:pt x="241" y="115"/>
                </a:cubicBezTo>
                <a:cubicBezTo>
                  <a:pt x="241" y="84"/>
                  <a:pt x="229" y="55"/>
                  <a:pt x="208" y="34"/>
                </a:cubicBezTo>
                <a:close/>
                <a:moveTo>
                  <a:pt x="198" y="187"/>
                </a:moveTo>
                <a:cubicBezTo>
                  <a:pt x="166" y="220"/>
                  <a:pt x="115" y="226"/>
                  <a:pt x="75" y="203"/>
                </a:cubicBezTo>
                <a:cubicBezTo>
                  <a:pt x="72" y="201"/>
                  <a:pt x="69" y="202"/>
                  <a:pt x="67" y="204"/>
                </a:cubicBezTo>
                <a:cubicBezTo>
                  <a:pt x="67" y="204"/>
                  <a:pt x="66" y="204"/>
                  <a:pt x="66" y="204"/>
                </a:cubicBezTo>
                <a:cubicBezTo>
                  <a:pt x="53" y="214"/>
                  <a:pt x="40" y="216"/>
                  <a:pt x="32" y="216"/>
                </a:cubicBezTo>
                <a:cubicBezTo>
                  <a:pt x="32" y="216"/>
                  <a:pt x="32" y="216"/>
                  <a:pt x="32" y="216"/>
                </a:cubicBezTo>
                <a:cubicBezTo>
                  <a:pt x="41" y="209"/>
                  <a:pt x="48" y="199"/>
                  <a:pt x="51" y="190"/>
                </a:cubicBezTo>
                <a:cubicBezTo>
                  <a:pt x="52" y="189"/>
                  <a:pt x="52" y="187"/>
                  <a:pt x="52" y="186"/>
                </a:cubicBezTo>
                <a:cubicBezTo>
                  <a:pt x="52" y="185"/>
                  <a:pt x="51" y="183"/>
                  <a:pt x="50" y="182"/>
                </a:cubicBezTo>
                <a:cubicBezTo>
                  <a:pt x="15" y="142"/>
                  <a:pt x="16" y="81"/>
                  <a:pt x="54" y="43"/>
                </a:cubicBezTo>
                <a:cubicBezTo>
                  <a:pt x="94" y="3"/>
                  <a:pt x="159" y="3"/>
                  <a:pt x="198" y="43"/>
                </a:cubicBezTo>
                <a:cubicBezTo>
                  <a:pt x="238" y="83"/>
                  <a:pt x="238" y="147"/>
                  <a:pt x="198" y="187"/>
                </a:cubicBezTo>
                <a:close/>
                <a:moveTo>
                  <a:pt x="198" y="187"/>
                </a:moveTo>
                <a:cubicBezTo>
                  <a:pt x="198" y="187"/>
                  <a:pt x="198" y="187"/>
                  <a:pt x="198" y="187"/>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7" name="Groupe 80">
            <a:extLst>
              <a:ext uri="{FF2B5EF4-FFF2-40B4-BE49-F238E27FC236}">
                <a16:creationId xmlns="" xmlns:a16="http://schemas.microsoft.com/office/drawing/2014/main" id="{3CC1C504-2FB0-514C-8DF0-1E4B451F1160}"/>
              </a:ext>
            </a:extLst>
          </p:cNvPr>
          <p:cNvGrpSpPr/>
          <p:nvPr/>
        </p:nvGrpSpPr>
        <p:grpSpPr>
          <a:xfrm>
            <a:off x="7200674" y="1992051"/>
            <a:ext cx="394542" cy="376609"/>
            <a:chOff x="2959100" y="1955800"/>
            <a:chExt cx="3073400" cy="2933700"/>
          </a:xfrm>
          <a:solidFill>
            <a:srgbClr val="000000"/>
          </a:solidFill>
        </p:grpSpPr>
        <p:sp>
          <p:nvSpPr>
            <p:cNvPr id="298" name="Freeform 71">
              <a:extLst>
                <a:ext uri="{FF2B5EF4-FFF2-40B4-BE49-F238E27FC236}">
                  <a16:creationId xmlns="" xmlns:a16="http://schemas.microsoft.com/office/drawing/2014/main" id="{5D7750B4-FC0A-DF4E-9653-C39B6E87A023}"/>
                </a:ext>
              </a:extLst>
            </p:cNvPr>
            <p:cNvSpPr>
              <a:spLocks noEditPoints="1"/>
            </p:cNvSpPr>
            <p:nvPr/>
          </p:nvSpPr>
          <p:spPr bwMode="auto">
            <a:xfrm>
              <a:off x="2959100" y="1955800"/>
              <a:ext cx="3073400" cy="2933700"/>
            </a:xfrm>
            <a:custGeom>
              <a:avLst/>
              <a:gdLst>
                <a:gd name="T0" fmla="*/ 208 w 241"/>
                <a:gd name="T1" fmla="*/ 34 h 230"/>
                <a:gd name="T2" fmla="*/ 127 w 241"/>
                <a:gd name="T3" fmla="*/ 0 h 230"/>
                <a:gd name="T4" fmla="*/ 45 w 241"/>
                <a:gd name="T5" fmla="*/ 34 h 230"/>
                <a:gd name="T6" fmla="*/ 38 w 241"/>
                <a:gd name="T7" fmla="*/ 188 h 230"/>
                <a:gd name="T8" fmla="*/ 20 w 241"/>
                <a:gd name="T9" fmla="*/ 209 h 230"/>
                <a:gd name="T10" fmla="*/ 14 w 241"/>
                <a:gd name="T11" fmla="*/ 220 h 230"/>
                <a:gd name="T12" fmla="*/ 23 w 241"/>
                <a:gd name="T13" fmla="*/ 229 h 230"/>
                <a:gd name="T14" fmla="*/ 31 w 241"/>
                <a:gd name="T15" fmla="*/ 230 h 230"/>
                <a:gd name="T16" fmla="*/ 72 w 241"/>
                <a:gd name="T17" fmla="*/ 216 h 230"/>
                <a:gd name="T18" fmla="*/ 127 w 241"/>
                <a:gd name="T19" fmla="*/ 230 h 230"/>
                <a:gd name="T20" fmla="*/ 208 w 241"/>
                <a:gd name="T21" fmla="*/ 196 h 230"/>
                <a:gd name="T22" fmla="*/ 241 w 241"/>
                <a:gd name="T23" fmla="*/ 115 h 230"/>
                <a:gd name="T24" fmla="*/ 208 w 241"/>
                <a:gd name="T25" fmla="*/ 34 h 230"/>
                <a:gd name="T26" fmla="*/ 199 w 241"/>
                <a:gd name="T27" fmla="*/ 187 h 230"/>
                <a:gd name="T28" fmla="*/ 127 w 241"/>
                <a:gd name="T29" fmla="*/ 217 h 230"/>
                <a:gd name="T30" fmla="*/ 75 w 241"/>
                <a:gd name="T31" fmla="*/ 203 h 230"/>
                <a:gd name="T32" fmla="*/ 72 w 241"/>
                <a:gd name="T33" fmla="*/ 202 h 230"/>
                <a:gd name="T34" fmla="*/ 68 w 241"/>
                <a:gd name="T35" fmla="*/ 203 h 230"/>
                <a:gd name="T36" fmla="*/ 32 w 241"/>
                <a:gd name="T37" fmla="*/ 217 h 230"/>
                <a:gd name="T38" fmla="*/ 51 w 241"/>
                <a:gd name="T39" fmla="*/ 189 h 230"/>
                <a:gd name="T40" fmla="*/ 50 w 241"/>
                <a:gd name="T41" fmla="*/ 183 h 230"/>
                <a:gd name="T42" fmla="*/ 55 w 241"/>
                <a:gd name="T43" fmla="*/ 43 h 230"/>
                <a:gd name="T44" fmla="*/ 127 w 241"/>
                <a:gd name="T45" fmla="*/ 13 h 230"/>
                <a:gd name="T46" fmla="*/ 199 w 241"/>
                <a:gd name="T47" fmla="*/ 43 h 230"/>
                <a:gd name="T48" fmla="*/ 199 w 241"/>
                <a:gd name="T49" fmla="*/ 187 h 230"/>
                <a:gd name="T50" fmla="*/ 199 w 241"/>
                <a:gd name="T51" fmla="*/ 187 h 230"/>
                <a:gd name="T52" fmla="*/ 199 w 241"/>
                <a:gd name="T53" fmla="*/ 18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30">
                  <a:moveTo>
                    <a:pt x="208" y="34"/>
                  </a:moveTo>
                  <a:cubicBezTo>
                    <a:pt x="186" y="12"/>
                    <a:pt x="157" y="0"/>
                    <a:pt x="127" y="0"/>
                  </a:cubicBezTo>
                  <a:cubicBezTo>
                    <a:pt x="96" y="0"/>
                    <a:pt x="67" y="12"/>
                    <a:pt x="45" y="34"/>
                  </a:cubicBezTo>
                  <a:cubicBezTo>
                    <a:pt x="3" y="76"/>
                    <a:pt x="0" y="143"/>
                    <a:pt x="38" y="188"/>
                  </a:cubicBezTo>
                  <a:cubicBezTo>
                    <a:pt x="33" y="199"/>
                    <a:pt x="27" y="206"/>
                    <a:pt x="20" y="209"/>
                  </a:cubicBezTo>
                  <a:cubicBezTo>
                    <a:pt x="15" y="211"/>
                    <a:pt x="13" y="216"/>
                    <a:pt x="14" y="220"/>
                  </a:cubicBezTo>
                  <a:cubicBezTo>
                    <a:pt x="14" y="225"/>
                    <a:pt x="18" y="228"/>
                    <a:pt x="23" y="229"/>
                  </a:cubicBezTo>
                  <a:cubicBezTo>
                    <a:pt x="25" y="230"/>
                    <a:pt x="28" y="230"/>
                    <a:pt x="31" y="230"/>
                  </a:cubicBezTo>
                  <a:cubicBezTo>
                    <a:pt x="45" y="230"/>
                    <a:pt x="60" y="225"/>
                    <a:pt x="72" y="216"/>
                  </a:cubicBezTo>
                  <a:cubicBezTo>
                    <a:pt x="89" y="225"/>
                    <a:pt x="108" y="230"/>
                    <a:pt x="127" y="230"/>
                  </a:cubicBezTo>
                  <a:cubicBezTo>
                    <a:pt x="157" y="230"/>
                    <a:pt x="186" y="218"/>
                    <a:pt x="208" y="196"/>
                  </a:cubicBezTo>
                  <a:cubicBezTo>
                    <a:pt x="229" y="175"/>
                    <a:pt x="241" y="146"/>
                    <a:pt x="241" y="115"/>
                  </a:cubicBezTo>
                  <a:cubicBezTo>
                    <a:pt x="241" y="85"/>
                    <a:pt x="229" y="56"/>
                    <a:pt x="208" y="34"/>
                  </a:cubicBezTo>
                  <a:close/>
                  <a:moveTo>
                    <a:pt x="199" y="187"/>
                  </a:moveTo>
                  <a:cubicBezTo>
                    <a:pt x="179" y="206"/>
                    <a:pt x="154" y="217"/>
                    <a:pt x="127" y="217"/>
                  </a:cubicBezTo>
                  <a:cubicBezTo>
                    <a:pt x="108" y="217"/>
                    <a:pt x="91" y="212"/>
                    <a:pt x="75" y="203"/>
                  </a:cubicBezTo>
                  <a:cubicBezTo>
                    <a:pt x="74" y="202"/>
                    <a:pt x="73" y="202"/>
                    <a:pt x="72" y="202"/>
                  </a:cubicBezTo>
                  <a:cubicBezTo>
                    <a:pt x="70" y="202"/>
                    <a:pt x="69" y="203"/>
                    <a:pt x="68" y="203"/>
                  </a:cubicBezTo>
                  <a:cubicBezTo>
                    <a:pt x="53" y="215"/>
                    <a:pt x="38" y="217"/>
                    <a:pt x="32" y="217"/>
                  </a:cubicBezTo>
                  <a:cubicBezTo>
                    <a:pt x="39" y="211"/>
                    <a:pt x="46" y="202"/>
                    <a:pt x="51" y="189"/>
                  </a:cubicBezTo>
                  <a:cubicBezTo>
                    <a:pt x="52" y="187"/>
                    <a:pt x="52" y="184"/>
                    <a:pt x="50" y="183"/>
                  </a:cubicBezTo>
                  <a:cubicBezTo>
                    <a:pt x="15" y="142"/>
                    <a:pt x="17" y="81"/>
                    <a:pt x="55" y="43"/>
                  </a:cubicBezTo>
                  <a:cubicBezTo>
                    <a:pt x="74" y="24"/>
                    <a:pt x="99" y="13"/>
                    <a:pt x="127" y="13"/>
                  </a:cubicBezTo>
                  <a:cubicBezTo>
                    <a:pt x="154" y="13"/>
                    <a:pt x="179" y="24"/>
                    <a:pt x="199" y="43"/>
                  </a:cubicBezTo>
                  <a:cubicBezTo>
                    <a:pt x="238" y="83"/>
                    <a:pt x="238" y="147"/>
                    <a:pt x="199" y="187"/>
                  </a:cubicBezTo>
                  <a:close/>
                  <a:moveTo>
                    <a:pt x="199" y="187"/>
                  </a:moveTo>
                  <a:cubicBezTo>
                    <a:pt x="199" y="187"/>
                    <a:pt x="199" y="187"/>
                    <a:pt x="199" y="187"/>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99" name="Freeform 72">
              <a:extLst>
                <a:ext uri="{FF2B5EF4-FFF2-40B4-BE49-F238E27FC236}">
                  <a16:creationId xmlns="" xmlns:a16="http://schemas.microsoft.com/office/drawing/2014/main" id="{15ED330E-4883-E741-BB58-821AA58B140D}"/>
                </a:ext>
              </a:extLst>
            </p:cNvPr>
            <p:cNvSpPr>
              <a:spLocks noEditPoints="1"/>
            </p:cNvSpPr>
            <p:nvPr/>
          </p:nvSpPr>
          <p:spPr bwMode="auto">
            <a:xfrm>
              <a:off x="3876675" y="2938463"/>
              <a:ext cx="1390650" cy="165100"/>
            </a:xfrm>
            <a:custGeom>
              <a:avLst/>
              <a:gdLst>
                <a:gd name="T0" fmla="*/ 103 w 109"/>
                <a:gd name="T1" fmla="*/ 0 h 13"/>
                <a:gd name="T2" fmla="*/ 6 w 109"/>
                <a:gd name="T3" fmla="*/ 0 h 13"/>
                <a:gd name="T4" fmla="*/ 0 w 109"/>
                <a:gd name="T5" fmla="*/ 7 h 13"/>
                <a:gd name="T6" fmla="*/ 6 w 109"/>
                <a:gd name="T7" fmla="*/ 13 h 13"/>
                <a:gd name="T8" fmla="*/ 103 w 109"/>
                <a:gd name="T9" fmla="*/ 13 h 13"/>
                <a:gd name="T10" fmla="*/ 109 w 109"/>
                <a:gd name="T11" fmla="*/ 7 h 13"/>
                <a:gd name="T12" fmla="*/ 103 w 109"/>
                <a:gd name="T13" fmla="*/ 0 h 13"/>
                <a:gd name="T14" fmla="*/ 103 w 109"/>
                <a:gd name="T15" fmla="*/ 0 h 13"/>
                <a:gd name="T16" fmla="*/ 103 w 109"/>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
                  <a:moveTo>
                    <a:pt x="103" y="0"/>
                  </a:moveTo>
                  <a:cubicBezTo>
                    <a:pt x="6" y="0"/>
                    <a:pt x="6" y="0"/>
                    <a:pt x="6" y="0"/>
                  </a:cubicBezTo>
                  <a:cubicBezTo>
                    <a:pt x="3" y="0"/>
                    <a:pt x="0" y="3"/>
                    <a:pt x="0" y="7"/>
                  </a:cubicBezTo>
                  <a:cubicBezTo>
                    <a:pt x="0" y="10"/>
                    <a:pt x="3" y="13"/>
                    <a:pt x="6" y="13"/>
                  </a:cubicBezTo>
                  <a:cubicBezTo>
                    <a:pt x="103" y="13"/>
                    <a:pt x="103" y="13"/>
                    <a:pt x="103" y="13"/>
                  </a:cubicBezTo>
                  <a:cubicBezTo>
                    <a:pt x="106" y="13"/>
                    <a:pt x="109" y="10"/>
                    <a:pt x="109" y="7"/>
                  </a:cubicBezTo>
                  <a:cubicBezTo>
                    <a:pt x="109" y="3"/>
                    <a:pt x="106" y="0"/>
                    <a:pt x="103" y="0"/>
                  </a:cubicBezTo>
                  <a:close/>
                  <a:moveTo>
                    <a:pt x="103" y="0"/>
                  </a:moveTo>
                  <a:cubicBezTo>
                    <a:pt x="103" y="0"/>
                    <a:pt x="103" y="0"/>
                    <a:pt x="103"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00" name="Freeform 73">
              <a:extLst>
                <a:ext uri="{FF2B5EF4-FFF2-40B4-BE49-F238E27FC236}">
                  <a16:creationId xmlns="" xmlns:a16="http://schemas.microsoft.com/office/drawing/2014/main" id="{19ADCCC1-D4AD-7D4F-B523-7D0A47B64DC1}"/>
                </a:ext>
              </a:extLst>
            </p:cNvPr>
            <p:cNvSpPr>
              <a:spLocks noEditPoints="1"/>
            </p:cNvSpPr>
            <p:nvPr/>
          </p:nvSpPr>
          <p:spPr bwMode="auto">
            <a:xfrm>
              <a:off x="3876675" y="3346450"/>
              <a:ext cx="1390650" cy="165100"/>
            </a:xfrm>
            <a:custGeom>
              <a:avLst/>
              <a:gdLst>
                <a:gd name="T0" fmla="*/ 103 w 109"/>
                <a:gd name="T1" fmla="*/ 0 h 13"/>
                <a:gd name="T2" fmla="*/ 6 w 109"/>
                <a:gd name="T3" fmla="*/ 0 h 13"/>
                <a:gd name="T4" fmla="*/ 0 w 109"/>
                <a:gd name="T5" fmla="*/ 6 h 13"/>
                <a:gd name="T6" fmla="*/ 6 w 109"/>
                <a:gd name="T7" fmla="*/ 13 h 13"/>
                <a:gd name="T8" fmla="*/ 103 w 109"/>
                <a:gd name="T9" fmla="*/ 13 h 13"/>
                <a:gd name="T10" fmla="*/ 109 w 109"/>
                <a:gd name="T11" fmla="*/ 6 h 13"/>
                <a:gd name="T12" fmla="*/ 103 w 109"/>
                <a:gd name="T13" fmla="*/ 0 h 13"/>
                <a:gd name="T14" fmla="*/ 103 w 109"/>
                <a:gd name="T15" fmla="*/ 0 h 13"/>
                <a:gd name="T16" fmla="*/ 103 w 109"/>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
                  <a:moveTo>
                    <a:pt x="103" y="0"/>
                  </a:moveTo>
                  <a:cubicBezTo>
                    <a:pt x="6" y="0"/>
                    <a:pt x="6" y="0"/>
                    <a:pt x="6" y="0"/>
                  </a:cubicBezTo>
                  <a:cubicBezTo>
                    <a:pt x="3" y="0"/>
                    <a:pt x="0" y="3"/>
                    <a:pt x="0" y="6"/>
                  </a:cubicBezTo>
                  <a:cubicBezTo>
                    <a:pt x="0" y="10"/>
                    <a:pt x="3" y="13"/>
                    <a:pt x="6" y="13"/>
                  </a:cubicBezTo>
                  <a:cubicBezTo>
                    <a:pt x="103" y="13"/>
                    <a:pt x="103" y="13"/>
                    <a:pt x="103" y="13"/>
                  </a:cubicBezTo>
                  <a:cubicBezTo>
                    <a:pt x="106" y="13"/>
                    <a:pt x="109" y="10"/>
                    <a:pt x="109" y="6"/>
                  </a:cubicBezTo>
                  <a:cubicBezTo>
                    <a:pt x="109" y="3"/>
                    <a:pt x="106" y="0"/>
                    <a:pt x="103" y="0"/>
                  </a:cubicBezTo>
                  <a:close/>
                  <a:moveTo>
                    <a:pt x="103" y="0"/>
                  </a:moveTo>
                  <a:cubicBezTo>
                    <a:pt x="103" y="0"/>
                    <a:pt x="103" y="0"/>
                    <a:pt x="103"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01" name="Freeform 74">
              <a:extLst>
                <a:ext uri="{FF2B5EF4-FFF2-40B4-BE49-F238E27FC236}">
                  <a16:creationId xmlns="" xmlns:a16="http://schemas.microsoft.com/office/drawing/2014/main" id="{D319BE3F-A30A-D345-9572-C590489DFAE1}"/>
                </a:ext>
              </a:extLst>
            </p:cNvPr>
            <p:cNvSpPr>
              <a:spLocks noEditPoints="1"/>
            </p:cNvSpPr>
            <p:nvPr/>
          </p:nvSpPr>
          <p:spPr bwMode="auto">
            <a:xfrm>
              <a:off x="3876675" y="3741738"/>
              <a:ext cx="1390650" cy="165100"/>
            </a:xfrm>
            <a:custGeom>
              <a:avLst/>
              <a:gdLst>
                <a:gd name="T0" fmla="*/ 103 w 109"/>
                <a:gd name="T1" fmla="*/ 0 h 13"/>
                <a:gd name="T2" fmla="*/ 6 w 109"/>
                <a:gd name="T3" fmla="*/ 0 h 13"/>
                <a:gd name="T4" fmla="*/ 0 w 109"/>
                <a:gd name="T5" fmla="*/ 7 h 13"/>
                <a:gd name="T6" fmla="*/ 6 w 109"/>
                <a:gd name="T7" fmla="*/ 13 h 13"/>
                <a:gd name="T8" fmla="*/ 103 w 109"/>
                <a:gd name="T9" fmla="*/ 13 h 13"/>
                <a:gd name="T10" fmla="*/ 109 w 109"/>
                <a:gd name="T11" fmla="*/ 7 h 13"/>
                <a:gd name="T12" fmla="*/ 103 w 109"/>
                <a:gd name="T13" fmla="*/ 0 h 13"/>
                <a:gd name="T14" fmla="*/ 103 w 109"/>
                <a:gd name="T15" fmla="*/ 0 h 13"/>
                <a:gd name="T16" fmla="*/ 103 w 109"/>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3">
                  <a:moveTo>
                    <a:pt x="103" y="0"/>
                  </a:moveTo>
                  <a:cubicBezTo>
                    <a:pt x="6" y="0"/>
                    <a:pt x="6" y="0"/>
                    <a:pt x="6" y="0"/>
                  </a:cubicBezTo>
                  <a:cubicBezTo>
                    <a:pt x="3" y="0"/>
                    <a:pt x="0" y="3"/>
                    <a:pt x="0" y="7"/>
                  </a:cubicBezTo>
                  <a:cubicBezTo>
                    <a:pt x="0" y="10"/>
                    <a:pt x="3" y="13"/>
                    <a:pt x="6" y="13"/>
                  </a:cubicBezTo>
                  <a:cubicBezTo>
                    <a:pt x="103" y="13"/>
                    <a:pt x="103" y="13"/>
                    <a:pt x="103" y="13"/>
                  </a:cubicBezTo>
                  <a:cubicBezTo>
                    <a:pt x="106" y="13"/>
                    <a:pt x="109" y="10"/>
                    <a:pt x="109" y="7"/>
                  </a:cubicBezTo>
                  <a:cubicBezTo>
                    <a:pt x="109" y="3"/>
                    <a:pt x="106" y="0"/>
                    <a:pt x="103" y="0"/>
                  </a:cubicBezTo>
                  <a:close/>
                  <a:moveTo>
                    <a:pt x="103" y="0"/>
                  </a:moveTo>
                  <a:cubicBezTo>
                    <a:pt x="103" y="0"/>
                    <a:pt x="103" y="0"/>
                    <a:pt x="103"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02" name="Groupe 85">
            <a:extLst>
              <a:ext uri="{FF2B5EF4-FFF2-40B4-BE49-F238E27FC236}">
                <a16:creationId xmlns="" xmlns:a16="http://schemas.microsoft.com/office/drawing/2014/main" id="{25AE26BB-C71E-3343-8B8C-F8005D8C2E97}"/>
              </a:ext>
            </a:extLst>
          </p:cNvPr>
          <p:cNvGrpSpPr/>
          <p:nvPr/>
        </p:nvGrpSpPr>
        <p:grpSpPr>
          <a:xfrm>
            <a:off x="6328307" y="1993791"/>
            <a:ext cx="394461" cy="376727"/>
            <a:chOff x="47625" y="1774825"/>
            <a:chExt cx="3071813" cy="2933700"/>
          </a:xfrm>
          <a:solidFill>
            <a:srgbClr val="000000"/>
          </a:solidFill>
        </p:grpSpPr>
        <p:sp>
          <p:nvSpPr>
            <p:cNvPr id="303" name="Freeform 78">
              <a:extLst>
                <a:ext uri="{FF2B5EF4-FFF2-40B4-BE49-F238E27FC236}">
                  <a16:creationId xmlns="" xmlns:a16="http://schemas.microsoft.com/office/drawing/2014/main" id="{72281BA2-984C-AE47-81A5-5025D6582FAF}"/>
                </a:ext>
              </a:extLst>
            </p:cNvPr>
            <p:cNvSpPr>
              <a:spLocks noEditPoints="1"/>
            </p:cNvSpPr>
            <p:nvPr/>
          </p:nvSpPr>
          <p:spPr bwMode="auto">
            <a:xfrm>
              <a:off x="47625" y="1774825"/>
              <a:ext cx="3071813" cy="2933700"/>
            </a:xfrm>
            <a:custGeom>
              <a:avLst/>
              <a:gdLst>
                <a:gd name="T0" fmla="*/ 208 w 241"/>
                <a:gd name="T1" fmla="*/ 34 h 230"/>
                <a:gd name="T2" fmla="*/ 126 w 241"/>
                <a:gd name="T3" fmla="*/ 0 h 230"/>
                <a:gd name="T4" fmla="*/ 45 w 241"/>
                <a:gd name="T5" fmla="*/ 34 h 230"/>
                <a:gd name="T6" fmla="*/ 38 w 241"/>
                <a:gd name="T7" fmla="*/ 188 h 230"/>
                <a:gd name="T8" fmla="*/ 19 w 241"/>
                <a:gd name="T9" fmla="*/ 209 h 230"/>
                <a:gd name="T10" fmla="*/ 13 w 241"/>
                <a:gd name="T11" fmla="*/ 220 h 230"/>
                <a:gd name="T12" fmla="*/ 22 w 241"/>
                <a:gd name="T13" fmla="*/ 229 h 230"/>
                <a:gd name="T14" fmla="*/ 32 w 241"/>
                <a:gd name="T15" fmla="*/ 230 h 230"/>
                <a:gd name="T16" fmla="*/ 72 w 241"/>
                <a:gd name="T17" fmla="*/ 216 h 230"/>
                <a:gd name="T18" fmla="*/ 126 w 241"/>
                <a:gd name="T19" fmla="*/ 230 h 230"/>
                <a:gd name="T20" fmla="*/ 208 w 241"/>
                <a:gd name="T21" fmla="*/ 196 h 230"/>
                <a:gd name="T22" fmla="*/ 241 w 241"/>
                <a:gd name="T23" fmla="*/ 115 h 230"/>
                <a:gd name="T24" fmla="*/ 208 w 241"/>
                <a:gd name="T25" fmla="*/ 34 h 230"/>
                <a:gd name="T26" fmla="*/ 198 w 241"/>
                <a:gd name="T27" fmla="*/ 187 h 230"/>
                <a:gd name="T28" fmla="*/ 75 w 241"/>
                <a:gd name="T29" fmla="*/ 203 h 230"/>
                <a:gd name="T30" fmla="*/ 67 w 241"/>
                <a:gd name="T31" fmla="*/ 204 h 230"/>
                <a:gd name="T32" fmla="*/ 66 w 241"/>
                <a:gd name="T33" fmla="*/ 204 h 230"/>
                <a:gd name="T34" fmla="*/ 32 w 241"/>
                <a:gd name="T35" fmla="*/ 217 h 230"/>
                <a:gd name="T36" fmla="*/ 32 w 241"/>
                <a:gd name="T37" fmla="*/ 217 h 230"/>
                <a:gd name="T38" fmla="*/ 51 w 241"/>
                <a:gd name="T39" fmla="*/ 191 h 230"/>
                <a:gd name="T40" fmla="*/ 52 w 241"/>
                <a:gd name="T41" fmla="*/ 186 h 230"/>
                <a:gd name="T42" fmla="*/ 50 w 241"/>
                <a:gd name="T43" fmla="*/ 183 h 230"/>
                <a:gd name="T44" fmla="*/ 54 w 241"/>
                <a:gd name="T45" fmla="*/ 43 h 230"/>
                <a:gd name="T46" fmla="*/ 198 w 241"/>
                <a:gd name="T47" fmla="*/ 43 h 230"/>
                <a:gd name="T48" fmla="*/ 198 w 241"/>
                <a:gd name="T49" fmla="*/ 187 h 230"/>
                <a:gd name="T50" fmla="*/ 198 w 241"/>
                <a:gd name="T51" fmla="*/ 187 h 230"/>
                <a:gd name="T52" fmla="*/ 198 w 241"/>
                <a:gd name="T53" fmla="*/ 18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30">
                  <a:moveTo>
                    <a:pt x="208" y="34"/>
                  </a:moveTo>
                  <a:cubicBezTo>
                    <a:pt x="186" y="12"/>
                    <a:pt x="157" y="0"/>
                    <a:pt x="126" y="0"/>
                  </a:cubicBezTo>
                  <a:cubicBezTo>
                    <a:pt x="96" y="0"/>
                    <a:pt x="67" y="12"/>
                    <a:pt x="45" y="34"/>
                  </a:cubicBezTo>
                  <a:cubicBezTo>
                    <a:pt x="3" y="76"/>
                    <a:pt x="0" y="143"/>
                    <a:pt x="38" y="188"/>
                  </a:cubicBezTo>
                  <a:cubicBezTo>
                    <a:pt x="34" y="196"/>
                    <a:pt x="28" y="205"/>
                    <a:pt x="19" y="209"/>
                  </a:cubicBezTo>
                  <a:cubicBezTo>
                    <a:pt x="15" y="211"/>
                    <a:pt x="13" y="216"/>
                    <a:pt x="13" y="220"/>
                  </a:cubicBezTo>
                  <a:cubicBezTo>
                    <a:pt x="14" y="225"/>
                    <a:pt x="18" y="228"/>
                    <a:pt x="22" y="229"/>
                  </a:cubicBezTo>
                  <a:cubicBezTo>
                    <a:pt x="25" y="230"/>
                    <a:pt x="28" y="230"/>
                    <a:pt x="32" y="230"/>
                  </a:cubicBezTo>
                  <a:cubicBezTo>
                    <a:pt x="42" y="230"/>
                    <a:pt x="57" y="228"/>
                    <a:pt x="72" y="216"/>
                  </a:cubicBezTo>
                  <a:cubicBezTo>
                    <a:pt x="89" y="226"/>
                    <a:pt x="108" y="230"/>
                    <a:pt x="126" y="230"/>
                  </a:cubicBezTo>
                  <a:cubicBezTo>
                    <a:pt x="156" y="230"/>
                    <a:pt x="185" y="219"/>
                    <a:pt x="208" y="196"/>
                  </a:cubicBezTo>
                  <a:cubicBezTo>
                    <a:pt x="229" y="175"/>
                    <a:pt x="241" y="146"/>
                    <a:pt x="241" y="115"/>
                  </a:cubicBezTo>
                  <a:cubicBezTo>
                    <a:pt x="241" y="84"/>
                    <a:pt x="229" y="56"/>
                    <a:pt x="208" y="34"/>
                  </a:cubicBezTo>
                  <a:close/>
                  <a:moveTo>
                    <a:pt x="198" y="187"/>
                  </a:moveTo>
                  <a:cubicBezTo>
                    <a:pt x="165" y="220"/>
                    <a:pt x="115" y="226"/>
                    <a:pt x="75" y="203"/>
                  </a:cubicBezTo>
                  <a:cubicBezTo>
                    <a:pt x="72" y="201"/>
                    <a:pt x="69" y="202"/>
                    <a:pt x="67" y="204"/>
                  </a:cubicBezTo>
                  <a:cubicBezTo>
                    <a:pt x="67" y="204"/>
                    <a:pt x="66" y="204"/>
                    <a:pt x="66" y="204"/>
                  </a:cubicBezTo>
                  <a:cubicBezTo>
                    <a:pt x="53" y="215"/>
                    <a:pt x="40" y="217"/>
                    <a:pt x="32" y="217"/>
                  </a:cubicBezTo>
                  <a:cubicBezTo>
                    <a:pt x="32" y="217"/>
                    <a:pt x="32" y="217"/>
                    <a:pt x="32" y="217"/>
                  </a:cubicBezTo>
                  <a:cubicBezTo>
                    <a:pt x="41" y="210"/>
                    <a:pt x="48" y="199"/>
                    <a:pt x="51" y="191"/>
                  </a:cubicBezTo>
                  <a:cubicBezTo>
                    <a:pt x="52" y="189"/>
                    <a:pt x="52" y="188"/>
                    <a:pt x="52" y="186"/>
                  </a:cubicBezTo>
                  <a:cubicBezTo>
                    <a:pt x="51" y="185"/>
                    <a:pt x="51" y="184"/>
                    <a:pt x="50" y="183"/>
                  </a:cubicBezTo>
                  <a:cubicBezTo>
                    <a:pt x="14" y="142"/>
                    <a:pt x="16" y="81"/>
                    <a:pt x="54" y="43"/>
                  </a:cubicBezTo>
                  <a:cubicBezTo>
                    <a:pt x="94" y="3"/>
                    <a:pt x="159" y="3"/>
                    <a:pt x="198" y="43"/>
                  </a:cubicBezTo>
                  <a:cubicBezTo>
                    <a:pt x="238" y="83"/>
                    <a:pt x="238" y="147"/>
                    <a:pt x="198" y="187"/>
                  </a:cubicBezTo>
                  <a:close/>
                  <a:moveTo>
                    <a:pt x="198" y="187"/>
                  </a:moveTo>
                  <a:cubicBezTo>
                    <a:pt x="198" y="187"/>
                    <a:pt x="198" y="187"/>
                    <a:pt x="198" y="18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79">
              <a:extLst>
                <a:ext uri="{FF2B5EF4-FFF2-40B4-BE49-F238E27FC236}">
                  <a16:creationId xmlns="" xmlns:a16="http://schemas.microsoft.com/office/drawing/2014/main" id="{6EFC8EB0-EA28-E149-959B-02FAEFEABD88}"/>
                </a:ext>
              </a:extLst>
            </p:cNvPr>
            <p:cNvSpPr>
              <a:spLocks noEditPoints="1"/>
            </p:cNvSpPr>
            <p:nvPr/>
          </p:nvSpPr>
          <p:spPr bwMode="auto">
            <a:xfrm>
              <a:off x="1550988" y="3140075"/>
              <a:ext cx="204788" cy="203200"/>
            </a:xfrm>
            <a:custGeom>
              <a:avLst/>
              <a:gdLst>
                <a:gd name="T0" fmla="*/ 16 w 16"/>
                <a:gd name="T1" fmla="*/ 8 h 16"/>
                <a:gd name="T2" fmla="*/ 8 w 16"/>
                <a:gd name="T3" fmla="*/ 16 h 16"/>
                <a:gd name="T4" fmla="*/ 0 w 16"/>
                <a:gd name="T5" fmla="*/ 8 h 16"/>
                <a:gd name="T6" fmla="*/ 8 w 16"/>
                <a:gd name="T7" fmla="*/ 0 h 16"/>
                <a:gd name="T8" fmla="*/ 16 w 16"/>
                <a:gd name="T9" fmla="*/ 8 h 16"/>
                <a:gd name="T10" fmla="*/ 16 w 16"/>
                <a:gd name="T11" fmla="*/ 8 h 16"/>
                <a:gd name="T12" fmla="*/ 16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6" y="8"/>
                  </a:moveTo>
                  <a:cubicBezTo>
                    <a:pt x="16" y="13"/>
                    <a:pt x="13" y="16"/>
                    <a:pt x="8" y="16"/>
                  </a:cubicBezTo>
                  <a:cubicBezTo>
                    <a:pt x="4" y="16"/>
                    <a:pt x="0" y="13"/>
                    <a:pt x="0" y="8"/>
                  </a:cubicBezTo>
                  <a:cubicBezTo>
                    <a:pt x="0" y="4"/>
                    <a:pt x="4" y="0"/>
                    <a:pt x="8" y="0"/>
                  </a:cubicBezTo>
                  <a:cubicBezTo>
                    <a:pt x="13" y="0"/>
                    <a:pt x="16" y="4"/>
                    <a:pt x="16" y="8"/>
                  </a:cubicBezTo>
                  <a:close/>
                  <a:moveTo>
                    <a:pt x="16" y="8"/>
                  </a:moveTo>
                  <a:cubicBezTo>
                    <a:pt x="16" y="8"/>
                    <a:pt x="16" y="8"/>
                    <a:pt x="16" y="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80">
              <a:extLst>
                <a:ext uri="{FF2B5EF4-FFF2-40B4-BE49-F238E27FC236}">
                  <a16:creationId xmlns="" xmlns:a16="http://schemas.microsoft.com/office/drawing/2014/main" id="{3C7A1F07-9916-9346-B2C0-9E6039F89FA3}"/>
                </a:ext>
              </a:extLst>
            </p:cNvPr>
            <p:cNvSpPr>
              <a:spLocks noEditPoints="1"/>
            </p:cNvSpPr>
            <p:nvPr/>
          </p:nvSpPr>
          <p:spPr bwMode="auto">
            <a:xfrm>
              <a:off x="2087563" y="3140075"/>
              <a:ext cx="203200" cy="203200"/>
            </a:xfrm>
            <a:custGeom>
              <a:avLst/>
              <a:gdLst>
                <a:gd name="T0" fmla="*/ 16 w 16"/>
                <a:gd name="T1" fmla="*/ 8 h 16"/>
                <a:gd name="T2" fmla="*/ 8 w 16"/>
                <a:gd name="T3" fmla="*/ 16 h 16"/>
                <a:gd name="T4" fmla="*/ 0 w 16"/>
                <a:gd name="T5" fmla="*/ 8 h 16"/>
                <a:gd name="T6" fmla="*/ 8 w 16"/>
                <a:gd name="T7" fmla="*/ 0 h 16"/>
                <a:gd name="T8" fmla="*/ 16 w 16"/>
                <a:gd name="T9" fmla="*/ 8 h 16"/>
                <a:gd name="T10" fmla="*/ 16 w 16"/>
                <a:gd name="T11" fmla="*/ 8 h 16"/>
                <a:gd name="T12" fmla="*/ 16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6" y="8"/>
                  </a:moveTo>
                  <a:cubicBezTo>
                    <a:pt x="16" y="13"/>
                    <a:pt x="12" y="16"/>
                    <a:pt x="8" y="16"/>
                  </a:cubicBezTo>
                  <a:cubicBezTo>
                    <a:pt x="3" y="16"/>
                    <a:pt x="0" y="13"/>
                    <a:pt x="0" y="8"/>
                  </a:cubicBezTo>
                  <a:cubicBezTo>
                    <a:pt x="0" y="4"/>
                    <a:pt x="3" y="0"/>
                    <a:pt x="8" y="0"/>
                  </a:cubicBezTo>
                  <a:cubicBezTo>
                    <a:pt x="12" y="0"/>
                    <a:pt x="16" y="4"/>
                    <a:pt x="16" y="8"/>
                  </a:cubicBezTo>
                  <a:close/>
                  <a:moveTo>
                    <a:pt x="16" y="8"/>
                  </a:moveTo>
                  <a:cubicBezTo>
                    <a:pt x="16" y="8"/>
                    <a:pt x="16" y="8"/>
                    <a:pt x="16" y="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81">
              <a:extLst>
                <a:ext uri="{FF2B5EF4-FFF2-40B4-BE49-F238E27FC236}">
                  <a16:creationId xmlns="" xmlns:a16="http://schemas.microsoft.com/office/drawing/2014/main" id="{363881DC-8862-244E-A5F6-A1C50C6D85CE}"/>
                </a:ext>
              </a:extLst>
            </p:cNvPr>
            <p:cNvSpPr>
              <a:spLocks noEditPoints="1"/>
            </p:cNvSpPr>
            <p:nvPr/>
          </p:nvSpPr>
          <p:spPr bwMode="auto">
            <a:xfrm>
              <a:off x="1028700" y="3140075"/>
              <a:ext cx="204788" cy="203200"/>
            </a:xfrm>
            <a:custGeom>
              <a:avLst/>
              <a:gdLst>
                <a:gd name="T0" fmla="*/ 16 w 16"/>
                <a:gd name="T1" fmla="*/ 8 h 16"/>
                <a:gd name="T2" fmla="*/ 8 w 16"/>
                <a:gd name="T3" fmla="*/ 16 h 16"/>
                <a:gd name="T4" fmla="*/ 0 w 16"/>
                <a:gd name="T5" fmla="*/ 8 h 16"/>
                <a:gd name="T6" fmla="*/ 8 w 16"/>
                <a:gd name="T7" fmla="*/ 0 h 16"/>
                <a:gd name="T8" fmla="*/ 16 w 16"/>
                <a:gd name="T9" fmla="*/ 8 h 16"/>
                <a:gd name="T10" fmla="*/ 16 w 16"/>
                <a:gd name="T11" fmla="*/ 8 h 16"/>
                <a:gd name="T12" fmla="*/ 16 w 1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6" y="8"/>
                  </a:moveTo>
                  <a:cubicBezTo>
                    <a:pt x="16" y="13"/>
                    <a:pt x="12" y="16"/>
                    <a:pt x="8" y="16"/>
                  </a:cubicBezTo>
                  <a:cubicBezTo>
                    <a:pt x="3" y="16"/>
                    <a:pt x="0" y="13"/>
                    <a:pt x="0" y="8"/>
                  </a:cubicBezTo>
                  <a:cubicBezTo>
                    <a:pt x="0" y="4"/>
                    <a:pt x="3" y="0"/>
                    <a:pt x="8" y="0"/>
                  </a:cubicBezTo>
                  <a:cubicBezTo>
                    <a:pt x="12" y="0"/>
                    <a:pt x="16" y="4"/>
                    <a:pt x="16" y="8"/>
                  </a:cubicBezTo>
                  <a:close/>
                  <a:moveTo>
                    <a:pt x="16" y="8"/>
                  </a:moveTo>
                  <a:cubicBezTo>
                    <a:pt x="16" y="8"/>
                    <a:pt x="16" y="8"/>
                    <a:pt x="16" y="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7" name="Groupe 90">
            <a:extLst>
              <a:ext uri="{FF2B5EF4-FFF2-40B4-BE49-F238E27FC236}">
                <a16:creationId xmlns="" xmlns:a16="http://schemas.microsoft.com/office/drawing/2014/main" id="{D693C5BC-33C1-3040-87EB-A05D81B91C93}"/>
              </a:ext>
            </a:extLst>
          </p:cNvPr>
          <p:cNvGrpSpPr/>
          <p:nvPr/>
        </p:nvGrpSpPr>
        <p:grpSpPr>
          <a:xfrm>
            <a:off x="4590788" y="1988459"/>
            <a:ext cx="394667" cy="376727"/>
            <a:chOff x="2959100" y="1955800"/>
            <a:chExt cx="3073400" cy="2933700"/>
          </a:xfrm>
          <a:solidFill>
            <a:srgbClr val="000000"/>
          </a:solidFill>
        </p:grpSpPr>
        <p:sp>
          <p:nvSpPr>
            <p:cNvPr id="308" name="Freeform 96">
              <a:extLst>
                <a:ext uri="{FF2B5EF4-FFF2-40B4-BE49-F238E27FC236}">
                  <a16:creationId xmlns="" xmlns:a16="http://schemas.microsoft.com/office/drawing/2014/main" id="{D4E475AC-8238-5141-B783-18BB80D93EDC}"/>
                </a:ext>
              </a:extLst>
            </p:cNvPr>
            <p:cNvSpPr>
              <a:spLocks noEditPoints="1"/>
            </p:cNvSpPr>
            <p:nvPr/>
          </p:nvSpPr>
          <p:spPr bwMode="auto">
            <a:xfrm>
              <a:off x="2959100" y="1955800"/>
              <a:ext cx="3073400" cy="2933700"/>
            </a:xfrm>
            <a:custGeom>
              <a:avLst/>
              <a:gdLst>
                <a:gd name="T0" fmla="*/ 208 w 241"/>
                <a:gd name="T1" fmla="*/ 34 h 230"/>
                <a:gd name="T2" fmla="*/ 126 w 241"/>
                <a:gd name="T3" fmla="*/ 0 h 230"/>
                <a:gd name="T4" fmla="*/ 45 w 241"/>
                <a:gd name="T5" fmla="*/ 34 h 230"/>
                <a:gd name="T6" fmla="*/ 38 w 241"/>
                <a:gd name="T7" fmla="*/ 189 h 230"/>
                <a:gd name="T8" fmla="*/ 19 w 241"/>
                <a:gd name="T9" fmla="*/ 209 h 230"/>
                <a:gd name="T10" fmla="*/ 14 w 241"/>
                <a:gd name="T11" fmla="*/ 220 h 230"/>
                <a:gd name="T12" fmla="*/ 23 w 241"/>
                <a:gd name="T13" fmla="*/ 229 h 230"/>
                <a:gd name="T14" fmla="*/ 32 w 241"/>
                <a:gd name="T15" fmla="*/ 230 h 230"/>
                <a:gd name="T16" fmla="*/ 72 w 241"/>
                <a:gd name="T17" fmla="*/ 217 h 230"/>
                <a:gd name="T18" fmla="*/ 126 w 241"/>
                <a:gd name="T19" fmla="*/ 230 h 230"/>
                <a:gd name="T20" fmla="*/ 208 w 241"/>
                <a:gd name="T21" fmla="*/ 197 h 230"/>
                <a:gd name="T22" fmla="*/ 241 w 241"/>
                <a:gd name="T23" fmla="*/ 115 h 230"/>
                <a:gd name="T24" fmla="*/ 208 w 241"/>
                <a:gd name="T25" fmla="*/ 34 h 230"/>
                <a:gd name="T26" fmla="*/ 198 w 241"/>
                <a:gd name="T27" fmla="*/ 187 h 230"/>
                <a:gd name="T28" fmla="*/ 75 w 241"/>
                <a:gd name="T29" fmla="*/ 203 h 230"/>
                <a:gd name="T30" fmla="*/ 67 w 241"/>
                <a:gd name="T31" fmla="*/ 204 h 230"/>
                <a:gd name="T32" fmla="*/ 66 w 241"/>
                <a:gd name="T33" fmla="*/ 205 h 230"/>
                <a:gd name="T34" fmla="*/ 32 w 241"/>
                <a:gd name="T35" fmla="*/ 217 h 230"/>
                <a:gd name="T36" fmla="*/ 32 w 241"/>
                <a:gd name="T37" fmla="*/ 217 h 230"/>
                <a:gd name="T38" fmla="*/ 51 w 241"/>
                <a:gd name="T39" fmla="*/ 191 h 230"/>
                <a:gd name="T40" fmla="*/ 52 w 241"/>
                <a:gd name="T41" fmla="*/ 187 h 230"/>
                <a:gd name="T42" fmla="*/ 50 w 241"/>
                <a:gd name="T43" fmla="*/ 183 h 230"/>
                <a:gd name="T44" fmla="*/ 54 w 241"/>
                <a:gd name="T45" fmla="*/ 43 h 230"/>
                <a:gd name="T46" fmla="*/ 198 w 241"/>
                <a:gd name="T47" fmla="*/ 43 h 230"/>
                <a:gd name="T48" fmla="*/ 198 w 241"/>
                <a:gd name="T49" fmla="*/ 187 h 230"/>
                <a:gd name="T50" fmla="*/ 198 w 241"/>
                <a:gd name="T51" fmla="*/ 187 h 230"/>
                <a:gd name="T52" fmla="*/ 198 w 241"/>
                <a:gd name="T53" fmla="*/ 18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30">
                  <a:moveTo>
                    <a:pt x="208" y="34"/>
                  </a:moveTo>
                  <a:cubicBezTo>
                    <a:pt x="186" y="12"/>
                    <a:pt x="157" y="0"/>
                    <a:pt x="126" y="0"/>
                  </a:cubicBezTo>
                  <a:cubicBezTo>
                    <a:pt x="96" y="0"/>
                    <a:pt x="67" y="12"/>
                    <a:pt x="45" y="34"/>
                  </a:cubicBezTo>
                  <a:cubicBezTo>
                    <a:pt x="3" y="76"/>
                    <a:pt x="0" y="143"/>
                    <a:pt x="38" y="189"/>
                  </a:cubicBezTo>
                  <a:cubicBezTo>
                    <a:pt x="34" y="196"/>
                    <a:pt x="28" y="205"/>
                    <a:pt x="19" y="209"/>
                  </a:cubicBezTo>
                  <a:cubicBezTo>
                    <a:pt x="15" y="211"/>
                    <a:pt x="13" y="216"/>
                    <a:pt x="14" y="220"/>
                  </a:cubicBezTo>
                  <a:cubicBezTo>
                    <a:pt x="14" y="225"/>
                    <a:pt x="18" y="229"/>
                    <a:pt x="23" y="229"/>
                  </a:cubicBezTo>
                  <a:cubicBezTo>
                    <a:pt x="25" y="230"/>
                    <a:pt x="28" y="230"/>
                    <a:pt x="32" y="230"/>
                  </a:cubicBezTo>
                  <a:cubicBezTo>
                    <a:pt x="42" y="230"/>
                    <a:pt x="57" y="228"/>
                    <a:pt x="72" y="217"/>
                  </a:cubicBezTo>
                  <a:cubicBezTo>
                    <a:pt x="89" y="226"/>
                    <a:pt x="108" y="230"/>
                    <a:pt x="126" y="230"/>
                  </a:cubicBezTo>
                  <a:cubicBezTo>
                    <a:pt x="156" y="230"/>
                    <a:pt x="185" y="219"/>
                    <a:pt x="208" y="197"/>
                  </a:cubicBezTo>
                  <a:cubicBezTo>
                    <a:pt x="229" y="175"/>
                    <a:pt x="241" y="146"/>
                    <a:pt x="241" y="115"/>
                  </a:cubicBezTo>
                  <a:cubicBezTo>
                    <a:pt x="241" y="85"/>
                    <a:pt x="229" y="56"/>
                    <a:pt x="208" y="34"/>
                  </a:cubicBezTo>
                  <a:close/>
                  <a:moveTo>
                    <a:pt x="198" y="187"/>
                  </a:moveTo>
                  <a:cubicBezTo>
                    <a:pt x="166" y="220"/>
                    <a:pt x="115" y="227"/>
                    <a:pt x="75" y="203"/>
                  </a:cubicBezTo>
                  <a:cubicBezTo>
                    <a:pt x="72" y="202"/>
                    <a:pt x="69" y="202"/>
                    <a:pt x="67" y="204"/>
                  </a:cubicBezTo>
                  <a:cubicBezTo>
                    <a:pt x="67" y="204"/>
                    <a:pt x="66" y="204"/>
                    <a:pt x="66" y="205"/>
                  </a:cubicBezTo>
                  <a:cubicBezTo>
                    <a:pt x="53" y="215"/>
                    <a:pt x="40" y="217"/>
                    <a:pt x="32" y="217"/>
                  </a:cubicBezTo>
                  <a:cubicBezTo>
                    <a:pt x="32" y="217"/>
                    <a:pt x="32" y="217"/>
                    <a:pt x="32" y="217"/>
                  </a:cubicBezTo>
                  <a:cubicBezTo>
                    <a:pt x="41" y="210"/>
                    <a:pt x="48" y="199"/>
                    <a:pt x="51" y="191"/>
                  </a:cubicBezTo>
                  <a:cubicBezTo>
                    <a:pt x="52" y="189"/>
                    <a:pt x="52" y="188"/>
                    <a:pt x="52" y="187"/>
                  </a:cubicBezTo>
                  <a:cubicBezTo>
                    <a:pt x="51" y="185"/>
                    <a:pt x="51" y="184"/>
                    <a:pt x="50" y="183"/>
                  </a:cubicBezTo>
                  <a:cubicBezTo>
                    <a:pt x="14" y="143"/>
                    <a:pt x="16" y="81"/>
                    <a:pt x="54" y="43"/>
                  </a:cubicBezTo>
                  <a:cubicBezTo>
                    <a:pt x="94" y="4"/>
                    <a:pt x="159" y="4"/>
                    <a:pt x="198" y="43"/>
                  </a:cubicBezTo>
                  <a:cubicBezTo>
                    <a:pt x="238" y="83"/>
                    <a:pt x="238" y="148"/>
                    <a:pt x="198" y="187"/>
                  </a:cubicBezTo>
                  <a:close/>
                  <a:moveTo>
                    <a:pt x="198" y="187"/>
                  </a:moveTo>
                  <a:cubicBezTo>
                    <a:pt x="198" y="187"/>
                    <a:pt x="198" y="187"/>
                    <a:pt x="198" y="18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97">
              <a:extLst>
                <a:ext uri="{FF2B5EF4-FFF2-40B4-BE49-F238E27FC236}">
                  <a16:creationId xmlns="" xmlns:a16="http://schemas.microsoft.com/office/drawing/2014/main" id="{1E0C0337-E1CD-A043-9674-6635659542C2}"/>
                </a:ext>
              </a:extLst>
            </p:cNvPr>
            <p:cNvSpPr>
              <a:spLocks/>
            </p:cNvSpPr>
            <p:nvPr/>
          </p:nvSpPr>
          <p:spPr bwMode="auto">
            <a:xfrm>
              <a:off x="4400550" y="3894138"/>
              <a:ext cx="279400" cy="280988"/>
            </a:xfrm>
            <a:custGeom>
              <a:avLst/>
              <a:gdLst>
                <a:gd name="T0" fmla="*/ 19 w 22"/>
                <a:gd name="T1" fmla="*/ 19 h 22"/>
                <a:gd name="T2" fmla="*/ 22 w 22"/>
                <a:gd name="T3" fmla="*/ 11 h 22"/>
                <a:gd name="T4" fmla="*/ 19 w 22"/>
                <a:gd name="T5" fmla="*/ 3 h 22"/>
                <a:gd name="T6" fmla="*/ 11 w 22"/>
                <a:gd name="T7" fmla="*/ 0 h 22"/>
                <a:gd name="T8" fmla="*/ 3 w 22"/>
                <a:gd name="T9" fmla="*/ 3 h 22"/>
                <a:gd name="T10" fmla="*/ 0 w 22"/>
                <a:gd name="T11" fmla="*/ 11 h 22"/>
                <a:gd name="T12" fmla="*/ 4 w 22"/>
                <a:gd name="T13" fmla="*/ 19 h 22"/>
                <a:gd name="T14" fmla="*/ 11 w 22"/>
                <a:gd name="T15" fmla="*/ 22 h 22"/>
                <a:gd name="T16" fmla="*/ 19 w 22"/>
                <a:gd name="T1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19" y="19"/>
                  </a:moveTo>
                  <a:cubicBezTo>
                    <a:pt x="21" y="17"/>
                    <a:pt x="22" y="14"/>
                    <a:pt x="22" y="11"/>
                  </a:cubicBezTo>
                  <a:cubicBezTo>
                    <a:pt x="22" y="8"/>
                    <a:pt x="21" y="5"/>
                    <a:pt x="19" y="3"/>
                  </a:cubicBezTo>
                  <a:cubicBezTo>
                    <a:pt x="17" y="1"/>
                    <a:pt x="14" y="0"/>
                    <a:pt x="11" y="0"/>
                  </a:cubicBezTo>
                  <a:cubicBezTo>
                    <a:pt x="8" y="0"/>
                    <a:pt x="6" y="1"/>
                    <a:pt x="3" y="3"/>
                  </a:cubicBezTo>
                  <a:cubicBezTo>
                    <a:pt x="1" y="5"/>
                    <a:pt x="0" y="8"/>
                    <a:pt x="0" y="11"/>
                  </a:cubicBezTo>
                  <a:cubicBezTo>
                    <a:pt x="0" y="14"/>
                    <a:pt x="1" y="17"/>
                    <a:pt x="4" y="19"/>
                  </a:cubicBezTo>
                  <a:cubicBezTo>
                    <a:pt x="6" y="21"/>
                    <a:pt x="8" y="22"/>
                    <a:pt x="11" y="22"/>
                  </a:cubicBezTo>
                  <a:cubicBezTo>
                    <a:pt x="14" y="22"/>
                    <a:pt x="17" y="21"/>
                    <a:pt x="19"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0" name="Freeform 98">
              <a:extLst>
                <a:ext uri="{FF2B5EF4-FFF2-40B4-BE49-F238E27FC236}">
                  <a16:creationId xmlns="" xmlns:a16="http://schemas.microsoft.com/office/drawing/2014/main" id="{C4DE5897-9139-1E48-990A-B387D4312880}"/>
                </a:ext>
              </a:extLst>
            </p:cNvPr>
            <p:cNvSpPr>
              <a:spLocks/>
            </p:cNvSpPr>
            <p:nvPr/>
          </p:nvSpPr>
          <p:spPr bwMode="auto">
            <a:xfrm>
              <a:off x="4119563" y="2644775"/>
              <a:ext cx="892175" cy="1109663"/>
            </a:xfrm>
            <a:custGeom>
              <a:avLst/>
              <a:gdLst>
                <a:gd name="T0" fmla="*/ 62 w 70"/>
                <a:gd name="T1" fmla="*/ 51 h 87"/>
                <a:gd name="T2" fmla="*/ 68 w 70"/>
                <a:gd name="T3" fmla="*/ 42 h 87"/>
                <a:gd name="T4" fmla="*/ 70 w 70"/>
                <a:gd name="T5" fmla="*/ 31 h 87"/>
                <a:gd name="T6" fmla="*/ 66 w 70"/>
                <a:gd name="T7" fmla="*/ 16 h 87"/>
                <a:gd name="T8" fmla="*/ 54 w 70"/>
                <a:gd name="T9" fmla="*/ 5 h 87"/>
                <a:gd name="T10" fmla="*/ 36 w 70"/>
                <a:gd name="T11" fmla="*/ 0 h 87"/>
                <a:gd name="T12" fmla="*/ 16 w 70"/>
                <a:gd name="T13" fmla="*/ 5 h 87"/>
                <a:gd name="T14" fmla="*/ 4 w 70"/>
                <a:gd name="T15" fmla="*/ 18 h 87"/>
                <a:gd name="T16" fmla="*/ 0 w 70"/>
                <a:gd name="T17" fmla="*/ 32 h 87"/>
                <a:gd name="T18" fmla="*/ 2 w 70"/>
                <a:gd name="T19" fmla="*/ 38 h 87"/>
                <a:gd name="T20" fmla="*/ 8 w 70"/>
                <a:gd name="T21" fmla="*/ 41 h 87"/>
                <a:gd name="T22" fmla="*/ 16 w 70"/>
                <a:gd name="T23" fmla="*/ 33 h 87"/>
                <a:gd name="T24" fmla="*/ 23 w 70"/>
                <a:gd name="T25" fmla="*/ 20 h 87"/>
                <a:gd name="T26" fmla="*/ 36 w 70"/>
                <a:gd name="T27" fmla="*/ 15 h 87"/>
                <a:gd name="T28" fmla="*/ 48 w 70"/>
                <a:gd name="T29" fmla="*/ 20 h 87"/>
                <a:gd name="T30" fmla="*/ 52 w 70"/>
                <a:gd name="T31" fmla="*/ 31 h 87"/>
                <a:gd name="T32" fmla="*/ 51 w 70"/>
                <a:gd name="T33" fmla="*/ 38 h 87"/>
                <a:gd name="T34" fmla="*/ 47 w 70"/>
                <a:gd name="T35" fmla="*/ 43 h 87"/>
                <a:gd name="T36" fmla="*/ 40 w 70"/>
                <a:gd name="T37" fmla="*/ 50 h 87"/>
                <a:gd name="T38" fmla="*/ 32 w 70"/>
                <a:gd name="T39" fmla="*/ 58 h 87"/>
                <a:gd name="T40" fmla="*/ 27 w 70"/>
                <a:gd name="T41" fmla="*/ 67 h 87"/>
                <a:gd name="T42" fmla="*/ 25 w 70"/>
                <a:gd name="T43" fmla="*/ 78 h 87"/>
                <a:gd name="T44" fmla="*/ 28 w 70"/>
                <a:gd name="T45" fmla="*/ 85 h 87"/>
                <a:gd name="T46" fmla="*/ 33 w 70"/>
                <a:gd name="T47" fmla="*/ 87 h 87"/>
                <a:gd name="T48" fmla="*/ 41 w 70"/>
                <a:gd name="T49" fmla="*/ 80 h 87"/>
                <a:gd name="T50" fmla="*/ 42 w 70"/>
                <a:gd name="T51" fmla="*/ 75 h 87"/>
                <a:gd name="T52" fmla="*/ 43 w 70"/>
                <a:gd name="T53" fmla="*/ 71 h 87"/>
                <a:gd name="T54" fmla="*/ 45 w 70"/>
                <a:gd name="T55" fmla="*/ 68 h 87"/>
                <a:gd name="T56" fmla="*/ 49 w 70"/>
                <a:gd name="T57" fmla="*/ 63 h 87"/>
                <a:gd name="T58" fmla="*/ 62 w 70"/>
                <a:gd name="T59" fmla="*/ 5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 h="87">
                  <a:moveTo>
                    <a:pt x="62" y="51"/>
                  </a:moveTo>
                  <a:cubicBezTo>
                    <a:pt x="64" y="48"/>
                    <a:pt x="66" y="46"/>
                    <a:pt x="68" y="42"/>
                  </a:cubicBezTo>
                  <a:cubicBezTo>
                    <a:pt x="69" y="39"/>
                    <a:pt x="70" y="35"/>
                    <a:pt x="70" y="31"/>
                  </a:cubicBezTo>
                  <a:cubicBezTo>
                    <a:pt x="70" y="25"/>
                    <a:pt x="69" y="20"/>
                    <a:pt x="66" y="16"/>
                  </a:cubicBezTo>
                  <a:cubicBezTo>
                    <a:pt x="63" y="11"/>
                    <a:pt x="59" y="7"/>
                    <a:pt x="54" y="5"/>
                  </a:cubicBezTo>
                  <a:cubicBezTo>
                    <a:pt x="49" y="2"/>
                    <a:pt x="43" y="0"/>
                    <a:pt x="36" y="0"/>
                  </a:cubicBezTo>
                  <a:cubicBezTo>
                    <a:pt x="28" y="0"/>
                    <a:pt x="22" y="2"/>
                    <a:pt x="16" y="5"/>
                  </a:cubicBezTo>
                  <a:cubicBezTo>
                    <a:pt x="11" y="9"/>
                    <a:pt x="7" y="13"/>
                    <a:pt x="4" y="18"/>
                  </a:cubicBezTo>
                  <a:cubicBezTo>
                    <a:pt x="1" y="23"/>
                    <a:pt x="0" y="28"/>
                    <a:pt x="0" y="32"/>
                  </a:cubicBezTo>
                  <a:cubicBezTo>
                    <a:pt x="0" y="35"/>
                    <a:pt x="0" y="37"/>
                    <a:pt x="2" y="38"/>
                  </a:cubicBezTo>
                  <a:cubicBezTo>
                    <a:pt x="4" y="40"/>
                    <a:pt x="6" y="41"/>
                    <a:pt x="8" y="41"/>
                  </a:cubicBezTo>
                  <a:cubicBezTo>
                    <a:pt x="12" y="41"/>
                    <a:pt x="15" y="39"/>
                    <a:pt x="16" y="33"/>
                  </a:cubicBezTo>
                  <a:cubicBezTo>
                    <a:pt x="18" y="27"/>
                    <a:pt x="20" y="23"/>
                    <a:pt x="23" y="20"/>
                  </a:cubicBezTo>
                  <a:cubicBezTo>
                    <a:pt x="26" y="16"/>
                    <a:pt x="30" y="15"/>
                    <a:pt x="36" y="15"/>
                  </a:cubicBezTo>
                  <a:cubicBezTo>
                    <a:pt x="41" y="15"/>
                    <a:pt x="45" y="16"/>
                    <a:pt x="48" y="20"/>
                  </a:cubicBezTo>
                  <a:cubicBezTo>
                    <a:pt x="51" y="23"/>
                    <a:pt x="52" y="27"/>
                    <a:pt x="52" y="31"/>
                  </a:cubicBezTo>
                  <a:cubicBezTo>
                    <a:pt x="52" y="33"/>
                    <a:pt x="52" y="36"/>
                    <a:pt x="51" y="38"/>
                  </a:cubicBezTo>
                  <a:cubicBezTo>
                    <a:pt x="50" y="40"/>
                    <a:pt x="49" y="41"/>
                    <a:pt x="47" y="43"/>
                  </a:cubicBezTo>
                  <a:cubicBezTo>
                    <a:pt x="46" y="45"/>
                    <a:pt x="44" y="47"/>
                    <a:pt x="40" y="50"/>
                  </a:cubicBezTo>
                  <a:cubicBezTo>
                    <a:pt x="37" y="53"/>
                    <a:pt x="34" y="56"/>
                    <a:pt x="32" y="58"/>
                  </a:cubicBezTo>
                  <a:cubicBezTo>
                    <a:pt x="30" y="61"/>
                    <a:pt x="28" y="64"/>
                    <a:pt x="27" y="67"/>
                  </a:cubicBezTo>
                  <a:cubicBezTo>
                    <a:pt x="26" y="70"/>
                    <a:pt x="25" y="74"/>
                    <a:pt x="25" y="78"/>
                  </a:cubicBezTo>
                  <a:cubicBezTo>
                    <a:pt x="25" y="81"/>
                    <a:pt x="26" y="83"/>
                    <a:pt x="28" y="85"/>
                  </a:cubicBezTo>
                  <a:cubicBezTo>
                    <a:pt x="29" y="87"/>
                    <a:pt x="31" y="87"/>
                    <a:pt x="33" y="87"/>
                  </a:cubicBezTo>
                  <a:cubicBezTo>
                    <a:pt x="37" y="87"/>
                    <a:pt x="40" y="85"/>
                    <a:pt x="41" y="80"/>
                  </a:cubicBezTo>
                  <a:cubicBezTo>
                    <a:pt x="41" y="77"/>
                    <a:pt x="42" y="76"/>
                    <a:pt x="42" y="75"/>
                  </a:cubicBezTo>
                  <a:cubicBezTo>
                    <a:pt x="42" y="73"/>
                    <a:pt x="43" y="72"/>
                    <a:pt x="43" y="71"/>
                  </a:cubicBezTo>
                  <a:cubicBezTo>
                    <a:pt x="44" y="70"/>
                    <a:pt x="44" y="69"/>
                    <a:pt x="45" y="68"/>
                  </a:cubicBezTo>
                  <a:cubicBezTo>
                    <a:pt x="46" y="66"/>
                    <a:pt x="48" y="65"/>
                    <a:pt x="49" y="63"/>
                  </a:cubicBezTo>
                  <a:cubicBezTo>
                    <a:pt x="55" y="57"/>
                    <a:pt x="60" y="53"/>
                    <a:pt x="62"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1" name="Groupe 94">
            <a:extLst>
              <a:ext uri="{FF2B5EF4-FFF2-40B4-BE49-F238E27FC236}">
                <a16:creationId xmlns="" xmlns:a16="http://schemas.microsoft.com/office/drawing/2014/main" id="{57EC054D-BFBE-E64C-8DB4-5C78FEBF9DD9}"/>
              </a:ext>
            </a:extLst>
          </p:cNvPr>
          <p:cNvGrpSpPr/>
          <p:nvPr/>
        </p:nvGrpSpPr>
        <p:grpSpPr>
          <a:xfrm>
            <a:off x="5454004" y="1990427"/>
            <a:ext cx="394667" cy="376727"/>
            <a:chOff x="2965450" y="1955800"/>
            <a:chExt cx="3073400" cy="2933700"/>
          </a:xfrm>
          <a:solidFill>
            <a:srgbClr val="000000"/>
          </a:solidFill>
        </p:grpSpPr>
        <p:sp>
          <p:nvSpPr>
            <p:cNvPr id="312" name="Freeform 102">
              <a:extLst>
                <a:ext uri="{FF2B5EF4-FFF2-40B4-BE49-F238E27FC236}">
                  <a16:creationId xmlns="" xmlns:a16="http://schemas.microsoft.com/office/drawing/2014/main" id="{3BBAC338-FF7A-4A49-9946-527F85F3F0C8}"/>
                </a:ext>
              </a:extLst>
            </p:cNvPr>
            <p:cNvSpPr>
              <a:spLocks noEditPoints="1"/>
            </p:cNvSpPr>
            <p:nvPr/>
          </p:nvSpPr>
          <p:spPr bwMode="auto">
            <a:xfrm>
              <a:off x="2965450" y="1955800"/>
              <a:ext cx="3073400" cy="2933700"/>
            </a:xfrm>
            <a:custGeom>
              <a:avLst/>
              <a:gdLst>
                <a:gd name="T0" fmla="*/ 207 w 241"/>
                <a:gd name="T1" fmla="*/ 34 h 230"/>
                <a:gd name="T2" fmla="*/ 126 w 241"/>
                <a:gd name="T3" fmla="*/ 0 h 230"/>
                <a:gd name="T4" fmla="*/ 45 w 241"/>
                <a:gd name="T5" fmla="*/ 34 h 230"/>
                <a:gd name="T6" fmla="*/ 38 w 241"/>
                <a:gd name="T7" fmla="*/ 188 h 230"/>
                <a:gd name="T8" fmla="*/ 19 w 241"/>
                <a:gd name="T9" fmla="*/ 209 h 230"/>
                <a:gd name="T10" fmla="*/ 13 w 241"/>
                <a:gd name="T11" fmla="*/ 220 h 230"/>
                <a:gd name="T12" fmla="*/ 22 w 241"/>
                <a:gd name="T13" fmla="*/ 229 h 230"/>
                <a:gd name="T14" fmla="*/ 31 w 241"/>
                <a:gd name="T15" fmla="*/ 230 h 230"/>
                <a:gd name="T16" fmla="*/ 72 w 241"/>
                <a:gd name="T17" fmla="*/ 216 h 230"/>
                <a:gd name="T18" fmla="*/ 126 w 241"/>
                <a:gd name="T19" fmla="*/ 230 h 230"/>
                <a:gd name="T20" fmla="*/ 207 w 241"/>
                <a:gd name="T21" fmla="*/ 196 h 230"/>
                <a:gd name="T22" fmla="*/ 241 w 241"/>
                <a:gd name="T23" fmla="*/ 115 h 230"/>
                <a:gd name="T24" fmla="*/ 207 w 241"/>
                <a:gd name="T25" fmla="*/ 34 h 230"/>
                <a:gd name="T26" fmla="*/ 198 w 241"/>
                <a:gd name="T27" fmla="*/ 187 h 230"/>
                <a:gd name="T28" fmla="*/ 75 w 241"/>
                <a:gd name="T29" fmla="*/ 203 h 230"/>
                <a:gd name="T30" fmla="*/ 67 w 241"/>
                <a:gd name="T31" fmla="*/ 204 h 230"/>
                <a:gd name="T32" fmla="*/ 66 w 241"/>
                <a:gd name="T33" fmla="*/ 204 h 230"/>
                <a:gd name="T34" fmla="*/ 31 w 241"/>
                <a:gd name="T35" fmla="*/ 217 h 230"/>
                <a:gd name="T36" fmla="*/ 31 w 241"/>
                <a:gd name="T37" fmla="*/ 217 h 230"/>
                <a:gd name="T38" fmla="*/ 51 w 241"/>
                <a:gd name="T39" fmla="*/ 190 h 230"/>
                <a:gd name="T40" fmla="*/ 51 w 241"/>
                <a:gd name="T41" fmla="*/ 186 h 230"/>
                <a:gd name="T42" fmla="*/ 50 w 241"/>
                <a:gd name="T43" fmla="*/ 183 h 230"/>
                <a:gd name="T44" fmla="*/ 54 w 241"/>
                <a:gd name="T45" fmla="*/ 43 h 230"/>
                <a:gd name="T46" fmla="*/ 198 w 241"/>
                <a:gd name="T47" fmla="*/ 43 h 230"/>
                <a:gd name="T48" fmla="*/ 198 w 241"/>
                <a:gd name="T49" fmla="*/ 187 h 230"/>
                <a:gd name="T50" fmla="*/ 198 w 241"/>
                <a:gd name="T51" fmla="*/ 187 h 230"/>
                <a:gd name="T52" fmla="*/ 198 w 241"/>
                <a:gd name="T53" fmla="*/ 18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30">
                  <a:moveTo>
                    <a:pt x="207" y="34"/>
                  </a:moveTo>
                  <a:cubicBezTo>
                    <a:pt x="186" y="12"/>
                    <a:pt x="157" y="0"/>
                    <a:pt x="126" y="0"/>
                  </a:cubicBezTo>
                  <a:cubicBezTo>
                    <a:pt x="95" y="0"/>
                    <a:pt x="67" y="12"/>
                    <a:pt x="45" y="34"/>
                  </a:cubicBezTo>
                  <a:cubicBezTo>
                    <a:pt x="3" y="76"/>
                    <a:pt x="0" y="143"/>
                    <a:pt x="38" y="188"/>
                  </a:cubicBezTo>
                  <a:cubicBezTo>
                    <a:pt x="34" y="196"/>
                    <a:pt x="28" y="204"/>
                    <a:pt x="19" y="209"/>
                  </a:cubicBezTo>
                  <a:cubicBezTo>
                    <a:pt x="15" y="211"/>
                    <a:pt x="13" y="215"/>
                    <a:pt x="13" y="220"/>
                  </a:cubicBezTo>
                  <a:cubicBezTo>
                    <a:pt x="14" y="225"/>
                    <a:pt x="18" y="228"/>
                    <a:pt x="22" y="229"/>
                  </a:cubicBezTo>
                  <a:cubicBezTo>
                    <a:pt x="24" y="229"/>
                    <a:pt x="28" y="230"/>
                    <a:pt x="31" y="230"/>
                  </a:cubicBezTo>
                  <a:cubicBezTo>
                    <a:pt x="42" y="230"/>
                    <a:pt x="57" y="227"/>
                    <a:pt x="72" y="216"/>
                  </a:cubicBezTo>
                  <a:cubicBezTo>
                    <a:pt x="89" y="226"/>
                    <a:pt x="108" y="230"/>
                    <a:pt x="126" y="230"/>
                  </a:cubicBezTo>
                  <a:cubicBezTo>
                    <a:pt x="156" y="230"/>
                    <a:pt x="185" y="218"/>
                    <a:pt x="207" y="196"/>
                  </a:cubicBezTo>
                  <a:cubicBezTo>
                    <a:pt x="229" y="175"/>
                    <a:pt x="241" y="146"/>
                    <a:pt x="241" y="115"/>
                  </a:cubicBezTo>
                  <a:cubicBezTo>
                    <a:pt x="241" y="84"/>
                    <a:pt x="229" y="56"/>
                    <a:pt x="207" y="34"/>
                  </a:cubicBezTo>
                  <a:close/>
                  <a:moveTo>
                    <a:pt x="198" y="187"/>
                  </a:moveTo>
                  <a:cubicBezTo>
                    <a:pt x="165" y="220"/>
                    <a:pt x="114" y="226"/>
                    <a:pt x="75" y="203"/>
                  </a:cubicBezTo>
                  <a:cubicBezTo>
                    <a:pt x="72" y="201"/>
                    <a:pt x="69" y="202"/>
                    <a:pt x="67" y="204"/>
                  </a:cubicBezTo>
                  <a:cubicBezTo>
                    <a:pt x="66" y="204"/>
                    <a:pt x="66" y="204"/>
                    <a:pt x="66" y="204"/>
                  </a:cubicBezTo>
                  <a:cubicBezTo>
                    <a:pt x="53" y="214"/>
                    <a:pt x="40" y="217"/>
                    <a:pt x="31" y="217"/>
                  </a:cubicBezTo>
                  <a:cubicBezTo>
                    <a:pt x="31" y="217"/>
                    <a:pt x="31" y="217"/>
                    <a:pt x="31" y="217"/>
                  </a:cubicBezTo>
                  <a:cubicBezTo>
                    <a:pt x="41" y="209"/>
                    <a:pt x="47" y="199"/>
                    <a:pt x="51" y="190"/>
                  </a:cubicBezTo>
                  <a:cubicBezTo>
                    <a:pt x="52" y="189"/>
                    <a:pt x="52" y="188"/>
                    <a:pt x="51" y="186"/>
                  </a:cubicBezTo>
                  <a:cubicBezTo>
                    <a:pt x="51" y="185"/>
                    <a:pt x="51" y="184"/>
                    <a:pt x="50" y="183"/>
                  </a:cubicBezTo>
                  <a:cubicBezTo>
                    <a:pt x="14" y="142"/>
                    <a:pt x="16" y="81"/>
                    <a:pt x="54" y="43"/>
                  </a:cubicBezTo>
                  <a:cubicBezTo>
                    <a:pt x="94" y="3"/>
                    <a:pt x="158" y="3"/>
                    <a:pt x="198" y="43"/>
                  </a:cubicBezTo>
                  <a:cubicBezTo>
                    <a:pt x="238" y="83"/>
                    <a:pt x="238" y="147"/>
                    <a:pt x="198" y="187"/>
                  </a:cubicBezTo>
                  <a:close/>
                  <a:moveTo>
                    <a:pt x="198" y="187"/>
                  </a:moveTo>
                  <a:cubicBezTo>
                    <a:pt x="198" y="187"/>
                    <a:pt x="198" y="187"/>
                    <a:pt x="198" y="18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Freeform 103">
              <a:extLst>
                <a:ext uri="{FF2B5EF4-FFF2-40B4-BE49-F238E27FC236}">
                  <a16:creationId xmlns="" xmlns:a16="http://schemas.microsoft.com/office/drawing/2014/main" id="{EA4CAD10-E631-9E41-A3C6-DDC21398103B}"/>
                </a:ext>
              </a:extLst>
            </p:cNvPr>
            <p:cNvSpPr>
              <a:spLocks/>
            </p:cNvSpPr>
            <p:nvPr/>
          </p:nvSpPr>
          <p:spPr bwMode="auto">
            <a:xfrm>
              <a:off x="4457700" y="2632075"/>
              <a:ext cx="241300" cy="1084263"/>
            </a:xfrm>
            <a:custGeom>
              <a:avLst/>
              <a:gdLst>
                <a:gd name="T0" fmla="*/ 9 w 19"/>
                <a:gd name="T1" fmla="*/ 0 h 85"/>
                <a:gd name="T2" fmla="*/ 0 w 19"/>
                <a:gd name="T3" fmla="*/ 10 h 85"/>
                <a:gd name="T4" fmla="*/ 0 w 19"/>
                <a:gd name="T5" fmla="*/ 76 h 85"/>
                <a:gd name="T6" fmla="*/ 9 w 19"/>
                <a:gd name="T7" fmla="*/ 85 h 85"/>
                <a:gd name="T8" fmla="*/ 19 w 19"/>
                <a:gd name="T9" fmla="*/ 76 h 85"/>
                <a:gd name="T10" fmla="*/ 19 w 19"/>
                <a:gd name="T11" fmla="*/ 10 h 85"/>
                <a:gd name="T12" fmla="*/ 9 w 19"/>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9" h="85">
                  <a:moveTo>
                    <a:pt x="9" y="0"/>
                  </a:moveTo>
                  <a:cubicBezTo>
                    <a:pt x="4" y="0"/>
                    <a:pt x="0" y="4"/>
                    <a:pt x="0" y="10"/>
                  </a:cubicBezTo>
                  <a:cubicBezTo>
                    <a:pt x="0" y="76"/>
                    <a:pt x="0" y="76"/>
                    <a:pt x="0" y="76"/>
                  </a:cubicBezTo>
                  <a:cubicBezTo>
                    <a:pt x="0" y="81"/>
                    <a:pt x="4" y="85"/>
                    <a:pt x="9" y="85"/>
                  </a:cubicBezTo>
                  <a:cubicBezTo>
                    <a:pt x="15" y="85"/>
                    <a:pt x="19" y="81"/>
                    <a:pt x="19" y="76"/>
                  </a:cubicBezTo>
                  <a:cubicBezTo>
                    <a:pt x="19" y="10"/>
                    <a:pt x="19" y="10"/>
                    <a:pt x="19" y="10"/>
                  </a:cubicBezTo>
                  <a:cubicBezTo>
                    <a:pt x="19" y="4"/>
                    <a:pt x="15" y="0"/>
                    <a:pt x="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Oval 104">
              <a:extLst>
                <a:ext uri="{FF2B5EF4-FFF2-40B4-BE49-F238E27FC236}">
                  <a16:creationId xmlns="" xmlns:a16="http://schemas.microsoft.com/office/drawing/2014/main" id="{2AF8474E-13F0-F945-8255-84FFC0BDC873}"/>
                </a:ext>
              </a:extLst>
            </p:cNvPr>
            <p:cNvSpPr>
              <a:spLocks noChangeArrowheads="1"/>
            </p:cNvSpPr>
            <p:nvPr/>
          </p:nvSpPr>
          <p:spPr bwMode="auto">
            <a:xfrm>
              <a:off x="4445000" y="3906838"/>
              <a:ext cx="266700" cy="2809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5" name="Groupe 98">
            <a:extLst>
              <a:ext uri="{FF2B5EF4-FFF2-40B4-BE49-F238E27FC236}">
                <a16:creationId xmlns="" xmlns:a16="http://schemas.microsoft.com/office/drawing/2014/main" id="{07FC5A7B-4300-5044-B88F-273C6E8F5AD6}"/>
              </a:ext>
            </a:extLst>
          </p:cNvPr>
          <p:cNvGrpSpPr/>
          <p:nvPr/>
        </p:nvGrpSpPr>
        <p:grpSpPr>
          <a:xfrm>
            <a:off x="8070620" y="1991296"/>
            <a:ext cx="396297" cy="376727"/>
            <a:chOff x="2952750" y="1962150"/>
            <a:chExt cx="3086100" cy="2933700"/>
          </a:xfrm>
          <a:solidFill>
            <a:srgbClr val="000000"/>
          </a:solidFill>
        </p:grpSpPr>
        <p:sp>
          <p:nvSpPr>
            <p:cNvPr id="316" name="Freeform 85">
              <a:extLst>
                <a:ext uri="{FF2B5EF4-FFF2-40B4-BE49-F238E27FC236}">
                  <a16:creationId xmlns="" xmlns:a16="http://schemas.microsoft.com/office/drawing/2014/main" id="{C16697C5-BE95-474F-8441-4F1F4140D341}"/>
                </a:ext>
              </a:extLst>
            </p:cNvPr>
            <p:cNvSpPr>
              <a:spLocks noEditPoints="1"/>
            </p:cNvSpPr>
            <p:nvPr/>
          </p:nvSpPr>
          <p:spPr bwMode="auto">
            <a:xfrm>
              <a:off x="2952750" y="1962150"/>
              <a:ext cx="3086100" cy="2933700"/>
            </a:xfrm>
            <a:custGeom>
              <a:avLst/>
              <a:gdLst>
                <a:gd name="T0" fmla="*/ 209 w 242"/>
                <a:gd name="T1" fmla="*/ 33 h 230"/>
                <a:gd name="T2" fmla="*/ 127 w 242"/>
                <a:gd name="T3" fmla="*/ 0 h 230"/>
                <a:gd name="T4" fmla="*/ 45 w 242"/>
                <a:gd name="T5" fmla="*/ 33 h 230"/>
                <a:gd name="T6" fmla="*/ 38 w 242"/>
                <a:gd name="T7" fmla="*/ 188 h 230"/>
                <a:gd name="T8" fmla="*/ 20 w 242"/>
                <a:gd name="T9" fmla="*/ 209 h 230"/>
                <a:gd name="T10" fmla="*/ 14 w 242"/>
                <a:gd name="T11" fmla="*/ 220 h 230"/>
                <a:gd name="T12" fmla="*/ 23 w 242"/>
                <a:gd name="T13" fmla="*/ 229 h 230"/>
                <a:gd name="T14" fmla="*/ 31 w 242"/>
                <a:gd name="T15" fmla="*/ 230 h 230"/>
                <a:gd name="T16" fmla="*/ 72 w 242"/>
                <a:gd name="T17" fmla="*/ 217 h 230"/>
                <a:gd name="T18" fmla="*/ 127 w 242"/>
                <a:gd name="T19" fmla="*/ 230 h 230"/>
                <a:gd name="T20" fmla="*/ 209 w 242"/>
                <a:gd name="T21" fmla="*/ 197 h 230"/>
                <a:gd name="T22" fmla="*/ 242 w 242"/>
                <a:gd name="T23" fmla="*/ 115 h 230"/>
                <a:gd name="T24" fmla="*/ 209 w 242"/>
                <a:gd name="T25" fmla="*/ 33 h 230"/>
                <a:gd name="T26" fmla="*/ 199 w 242"/>
                <a:gd name="T27" fmla="*/ 187 h 230"/>
                <a:gd name="T28" fmla="*/ 127 w 242"/>
                <a:gd name="T29" fmla="*/ 217 h 230"/>
                <a:gd name="T30" fmla="*/ 75 w 242"/>
                <a:gd name="T31" fmla="*/ 203 h 230"/>
                <a:gd name="T32" fmla="*/ 72 w 242"/>
                <a:gd name="T33" fmla="*/ 202 h 230"/>
                <a:gd name="T34" fmla="*/ 68 w 242"/>
                <a:gd name="T35" fmla="*/ 204 h 230"/>
                <a:gd name="T36" fmla="*/ 32 w 242"/>
                <a:gd name="T37" fmla="*/ 217 h 230"/>
                <a:gd name="T38" fmla="*/ 51 w 242"/>
                <a:gd name="T39" fmla="*/ 190 h 230"/>
                <a:gd name="T40" fmla="*/ 50 w 242"/>
                <a:gd name="T41" fmla="*/ 183 h 230"/>
                <a:gd name="T42" fmla="*/ 55 w 242"/>
                <a:gd name="T43" fmla="*/ 43 h 230"/>
                <a:gd name="T44" fmla="*/ 127 w 242"/>
                <a:gd name="T45" fmla="*/ 13 h 230"/>
                <a:gd name="T46" fmla="*/ 199 w 242"/>
                <a:gd name="T47" fmla="*/ 43 h 230"/>
                <a:gd name="T48" fmla="*/ 199 w 242"/>
                <a:gd name="T49" fmla="*/ 187 h 230"/>
                <a:gd name="T50" fmla="*/ 199 w 242"/>
                <a:gd name="T51" fmla="*/ 187 h 230"/>
                <a:gd name="T52" fmla="*/ 199 w 242"/>
                <a:gd name="T53" fmla="*/ 18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2" h="230">
                  <a:moveTo>
                    <a:pt x="209" y="33"/>
                  </a:moveTo>
                  <a:cubicBezTo>
                    <a:pt x="187" y="12"/>
                    <a:pt x="158" y="0"/>
                    <a:pt x="127" y="0"/>
                  </a:cubicBezTo>
                  <a:cubicBezTo>
                    <a:pt x="96" y="0"/>
                    <a:pt x="67" y="12"/>
                    <a:pt x="45" y="33"/>
                  </a:cubicBezTo>
                  <a:cubicBezTo>
                    <a:pt x="3" y="75"/>
                    <a:pt x="0" y="143"/>
                    <a:pt x="38" y="188"/>
                  </a:cubicBezTo>
                  <a:cubicBezTo>
                    <a:pt x="33" y="199"/>
                    <a:pt x="26" y="206"/>
                    <a:pt x="20" y="209"/>
                  </a:cubicBezTo>
                  <a:cubicBezTo>
                    <a:pt x="15" y="211"/>
                    <a:pt x="13" y="216"/>
                    <a:pt x="14" y="220"/>
                  </a:cubicBezTo>
                  <a:cubicBezTo>
                    <a:pt x="14" y="225"/>
                    <a:pt x="18" y="229"/>
                    <a:pt x="23" y="229"/>
                  </a:cubicBezTo>
                  <a:cubicBezTo>
                    <a:pt x="25" y="230"/>
                    <a:pt x="28" y="230"/>
                    <a:pt x="31" y="230"/>
                  </a:cubicBezTo>
                  <a:cubicBezTo>
                    <a:pt x="45" y="230"/>
                    <a:pt x="60" y="225"/>
                    <a:pt x="72" y="217"/>
                  </a:cubicBezTo>
                  <a:cubicBezTo>
                    <a:pt x="89" y="226"/>
                    <a:pt x="108" y="230"/>
                    <a:pt x="127" y="230"/>
                  </a:cubicBezTo>
                  <a:cubicBezTo>
                    <a:pt x="158" y="230"/>
                    <a:pt x="187" y="218"/>
                    <a:pt x="209" y="197"/>
                  </a:cubicBezTo>
                  <a:cubicBezTo>
                    <a:pt x="230" y="175"/>
                    <a:pt x="242" y="146"/>
                    <a:pt x="242" y="115"/>
                  </a:cubicBezTo>
                  <a:cubicBezTo>
                    <a:pt x="242" y="84"/>
                    <a:pt x="230" y="55"/>
                    <a:pt x="209" y="33"/>
                  </a:cubicBezTo>
                  <a:close/>
                  <a:moveTo>
                    <a:pt x="199" y="187"/>
                  </a:moveTo>
                  <a:cubicBezTo>
                    <a:pt x="180" y="207"/>
                    <a:pt x="154" y="217"/>
                    <a:pt x="127" y="217"/>
                  </a:cubicBezTo>
                  <a:cubicBezTo>
                    <a:pt x="109" y="217"/>
                    <a:pt x="91" y="212"/>
                    <a:pt x="75" y="203"/>
                  </a:cubicBezTo>
                  <a:cubicBezTo>
                    <a:pt x="74" y="203"/>
                    <a:pt x="73" y="202"/>
                    <a:pt x="72" y="202"/>
                  </a:cubicBezTo>
                  <a:cubicBezTo>
                    <a:pt x="70" y="202"/>
                    <a:pt x="69" y="203"/>
                    <a:pt x="68" y="204"/>
                  </a:cubicBezTo>
                  <a:cubicBezTo>
                    <a:pt x="53" y="215"/>
                    <a:pt x="38" y="217"/>
                    <a:pt x="32" y="217"/>
                  </a:cubicBezTo>
                  <a:cubicBezTo>
                    <a:pt x="39" y="211"/>
                    <a:pt x="46" y="202"/>
                    <a:pt x="51" y="190"/>
                  </a:cubicBezTo>
                  <a:cubicBezTo>
                    <a:pt x="52" y="187"/>
                    <a:pt x="52" y="185"/>
                    <a:pt x="50" y="183"/>
                  </a:cubicBezTo>
                  <a:cubicBezTo>
                    <a:pt x="15" y="142"/>
                    <a:pt x="16" y="81"/>
                    <a:pt x="55" y="43"/>
                  </a:cubicBezTo>
                  <a:cubicBezTo>
                    <a:pt x="74" y="23"/>
                    <a:pt x="100" y="13"/>
                    <a:pt x="127" y="13"/>
                  </a:cubicBezTo>
                  <a:cubicBezTo>
                    <a:pt x="154" y="13"/>
                    <a:pt x="180" y="23"/>
                    <a:pt x="199" y="43"/>
                  </a:cubicBezTo>
                  <a:cubicBezTo>
                    <a:pt x="239" y="83"/>
                    <a:pt x="239" y="148"/>
                    <a:pt x="199" y="187"/>
                  </a:cubicBezTo>
                  <a:close/>
                  <a:moveTo>
                    <a:pt x="199" y="187"/>
                  </a:moveTo>
                  <a:cubicBezTo>
                    <a:pt x="199" y="187"/>
                    <a:pt x="199" y="187"/>
                    <a:pt x="199" y="18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86">
              <a:extLst>
                <a:ext uri="{FF2B5EF4-FFF2-40B4-BE49-F238E27FC236}">
                  <a16:creationId xmlns="" xmlns:a16="http://schemas.microsoft.com/office/drawing/2014/main" id="{19AAAE1B-E6DE-D946-8B66-2C42985CB44A}"/>
                </a:ext>
              </a:extLst>
            </p:cNvPr>
            <p:cNvSpPr>
              <a:spLocks noEditPoints="1"/>
            </p:cNvSpPr>
            <p:nvPr/>
          </p:nvSpPr>
          <p:spPr bwMode="auto">
            <a:xfrm>
              <a:off x="3705225" y="2752725"/>
              <a:ext cx="1733550" cy="1543050"/>
            </a:xfrm>
            <a:custGeom>
              <a:avLst/>
              <a:gdLst>
                <a:gd name="T0" fmla="*/ 97 w 136"/>
                <a:gd name="T1" fmla="*/ 0 h 121"/>
                <a:gd name="T2" fmla="*/ 70 w 136"/>
                <a:gd name="T3" fmla="*/ 12 h 121"/>
                <a:gd name="T4" fmla="*/ 68 w 136"/>
                <a:gd name="T5" fmla="*/ 13 h 121"/>
                <a:gd name="T6" fmla="*/ 66 w 136"/>
                <a:gd name="T7" fmla="*/ 12 h 121"/>
                <a:gd name="T8" fmla="*/ 39 w 136"/>
                <a:gd name="T9" fmla="*/ 0 h 121"/>
                <a:gd name="T10" fmla="*/ 11 w 136"/>
                <a:gd name="T11" fmla="*/ 12 h 121"/>
                <a:gd name="T12" fmla="*/ 0 w 136"/>
                <a:gd name="T13" fmla="*/ 39 h 121"/>
                <a:gd name="T14" fmla="*/ 11 w 136"/>
                <a:gd name="T15" fmla="*/ 67 h 121"/>
                <a:gd name="T16" fmla="*/ 63 w 136"/>
                <a:gd name="T17" fmla="*/ 119 h 121"/>
                <a:gd name="T18" fmla="*/ 68 w 136"/>
                <a:gd name="T19" fmla="*/ 121 h 121"/>
                <a:gd name="T20" fmla="*/ 73 w 136"/>
                <a:gd name="T21" fmla="*/ 119 h 121"/>
                <a:gd name="T22" fmla="*/ 125 w 136"/>
                <a:gd name="T23" fmla="*/ 67 h 121"/>
                <a:gd name="T24" fmla="*/ 136 w 136"/>
                <a:gd name="T25" fmla="*/ 39 h 121"/>
                <a:gd name="T26" fmla="*/ 125 w 136"/>
                <a:gd name="T27" fmla="*/ 12 h 121"/>
                <a:gd name="T28" fmla="*/ 97 w 136"/>
                <a:gd name="T29" fmla="*/ 0 h 121"/>
                <a:gd name="T30" fmla="*/ 116 w 136"/>
                <a:gd name="T31" fmla="*/ 58 h 121"/>
                <a:gd name="T32" fmla="*/ 68 w 136"/>
                <a:gd name="T33" fmla="*/ 105 h 121"/>
                <a:gd name="T34" fmla="*/ 20 w 136"/>
                <a:gd name="T35" fmla="*/ 58 h 121"/>
                <a:gd name="T36" fmla="*/ 13 w 136"/>
                <a:gd name="T37" fmla="*/ 39 h 121"/>
                <a:gd name="T38" fmla="*/ 20 w 136"/>
                <a:gd name="T39" fmla="*/ 21 h 121"/>
                <a:gd name="T40" fmla="*/ 39 w 136"/>
                <a:gd name="T41" fmla="*/ 13 h 121"/>
                <a:gd name="T42" fmla="*/ 57 w 136"/>
                <a:gd name="T43" fmla="*/ 21 h 121"/>
                <a:gd name="T44" fmla="*/ 63 w 136"/>
                <a:gd name="T45" fmla="*/ 27 h 121"/>
                <a:gd name="T46" fmla="*/ 73 w 136"/>
                <a:gd name="T47" fmla="*/ 27 h 121"/>
                <a:gd name="T48" fmla="*/ 79 w 136"/>
                <a:gd name="T49" fmla="*/ 21 h 121"/>
                <a:gd name="T50" fmla="*/ 97 w 136"/>
                <a:gd name="T51" fmla="*/ 13 h 121"/>
                <a:gd name="T52" fmla="*/ 116 w 136"/>
                <a:gd name="T53" fmla="*/ 21 h 121"/>
                <a:gd name="T54" fmla="*/ 123 w 136"/>
                <a:gd name="T55" fmla="*/ 39 h 121"/>
                <a:gd name="T56" fmla="*/ 116 w 136"/>
                <a:gd name="T57" fmla="*/ 58 h 121"/>
                <a:gd name="T58" fmla="*/ 116 w 136"/>
                <a:gd name="T59" fmla="*/ 58 h 121"/>
                <a:gd name="T60" fmla="*/ 116 w 136"/>
                <a:gd name="T61" fmla="*/ 5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 h="121">
                  <a:moveTo>
                    <a:pt x="97" y="0"/>
                  </a:moveTo>
                  <a:cubicBezTo>
                    <a:pt x="87" y="0"/>
                    <a:pt x="77" y="4"/>
                    <a:pt x="70" y="12"/>
                  </a:cubicBezTo>
                  <a:cubicBezTo>
                    <a:pt x="68" y="13"/>
                    <a:pt x="68" y="13"/>
                    <a:pt x="68" y="13"/>
                  </a:cubicBezTo>
                  <a:cubicBezTo>
                    <a:pt x="66" y="12"/>
                    <a:pt x="66" y="12"/>
                    <a:pt x="66" y="12"/>
                  </a:cubicBezTo>
                  <a:cubicBezTo>
                    <a:pt x="59" y="4"/>
                    <a:pt x="49" y="0"/>
                    <a:pt x="39" y="0"/>
                  </a:cubicBezTo>
                  <a:cubicBezTo>
                    <a:pt x="28" y="0"/>
                    <a:pt x="18" y="4"/>
                    <a:pt x="11" y="12"/>
                  </a:cubicBezTo>
                  <a:cubicBezTo>
                    <a:pt x="4" y="19"/>
                    <a:pt x="0" y="29"/>
                    <a:pt x="0" y="39"/>
                  </a:cubicBezTo>
                  <a:cubicBezTo>
                    <a:pt x="0" y="50"/>
                    <a:pt x="4" y="59"/>
                    <a:pt x="11" y="67"/>
                  </a:cubicBezTo>
                  <a:cubicBezTo>
                    <a:pt x="63" y="119"/>
                    <a:pt x="63" y="119"/>
                    <a:pt x="63" y="119"/>
                  </a:cubicBezTo>
                  <a:cubicBezTo>
                    <a:pt x="65" y="120"/>
                    <a:pt x="66" y="121"/>
                    <a:pt x="68" y="121"/>
                  </a:cubicBezTo>
                  <a:cubicBezTo>
                    <a:pt x="70" y="121"/>
                    <a:pt x="71" y="120"/>
                    <a:pt x="73" y="119"/>
                  </a:cubicBezTo>
                  <a:cubicBezTo>
                    <a:pt x="125" y="67"/>
                    <a:pt x="125" y="67"/>
                    <a:pt x="125" y="67"/>
                  </a:cubicBezTo>
                  <a:cubicBezTo>
                    <a:pt x="132" y="59"/>
                    <a:pt x="136" y="50"/>
                    <a:pt x="136" y="39"/>
                  </a:cubicBezTo>
                  <a:cubicBezTo>
                    <a:pt x="136" y="29"/>
                    <a:pt x="132" y="19"/>
                    <a:pt x="125" y="12"/>
                  </a:cubicBezTo>
                  <a:cubicBezTo>
                    <a:pt x="117" y="4"/>
                    <a:pt x="108" y="0"/>
                    <a:pt x="97" y="0"/>
                  </a:cubicBezTo>
                  <a:close/>
                  <a:moveTo>
                    <a:pt x="116" y="58"/>
                  </a:moveTo>
                  <a:cubicBezTo>
                    <a:pt x="68" y="105"/>
                    <a:pt x="68" y="105"/>
                    <a:pt x="68" y="105"/>
                  </a:cubicBezTo>
                  <a:cubicBezTo>
                    <a:pt x="20" y="58"/>
                    <a:pt x="20" y="58"/>
                    <a:pt x="20" y="58"/>
                  </a:cubicBezTo>
                  <a:cubicBezTo>
                    <a:pt x="15" y="53"/>
                    <a:pt x="13" y="46"/>
                    <a:pt x="13" y="39"/>
                  </a:cubicBezTo>
                  <a:cubicBezTo>
                    <a:pt x="13" y="32"/>
                    <a:pt x="15" y="26"/>
                    <a:pt x="20" y="21"/>
                  </a:cubicBezTo>
                  <a:cubicBezTo>
                    <a:pt x="25" y="16"/>
                    <a:pt x="32" y="13"/>
                    <a:pt x="39" y="13"/>
                  </a:cubicBezTo>
                  <a:cubicBezTo>
                    <a:pt x="46" y="13"/>
                    <a:pt x="52" y="16"/>
                    <a:pt x="57" y="21"/>
                  </a:cubicBezTo>
                  <a:cubicBezTo>
                    <a:pt x="63" y="27"/>
                    <a:pt x="63" y="27"/>
                    <a:pt x="63" y="27"/>
                  </a:cubicBezTo>
                  <a:cubicBezTo>
                    <a:pt x="66" y="30"/>
                    <a:pt x="70" y="30"/>
                    <a:pt x="73" y="27"/>
                  </a:cubicBezTo>
                  <a:cubicBezTo>
                    <a:pt x="79" y="21"/>
                    <a:pt x="79" y="21"/>
                    <a:pt x="79" y="21"/>
                  </a:cubicBezTo>
                  <a:cubicBezTo>
                    <a:pt x="84" y="16"/>
                    <a:pt x="90" y="13"/>
                    <a:pt x="97" y="13"/>
                  </a:cubicBezTo>
                  <a:cubicBezTo>
                    <a:pt x="104" y="13"/>
                    <a:pt x="111" y="16"/>
                    <a:pt x="116" y="21"/>
                  </a:cubicBezTo>
                  <a:cubicBezTo>
                    <a:pt x="121" y="26"/>
                    <a:pt x="123" y="32"/>
                    <a:pt x="123" y="39"/>
                  </a:cubicBezTo>
                  <a:cubicBezTo>
                    <a:pt x="123" y="46"/>
                    <a:pt x="121" y="53"/>
                    <a:pt x="116" y="58"/>
                  </a:cubicBezTo>
                  <a:close/>
                  <a:moveTo>
                    <a:pt x="116" y="58"/>
                  </a:moveTo>
                  <a:cubicBezTo>
                    <a:pt x="116" y="58"/>
                    <a:pt x="116" y="58"/>
                    <a:pt x="116" y="5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8" name="Freeform 116">
            <a:extLst>
              <a:ext uri="{FF2B5EF4-FFF2-40B4-BE49-F238E27FC236}">
                <a16:creationId xmlns="" xmlns:a16="http://schemas.microsoft.com/office/drawing/2014/main" id="{9643C3AB-3821-9B40-A096-095FBF871B29}"/>
              </a:ext>
            </a:extLst>
          </p:cNvPr>
          <p:cNvSpPr>
            <a:spLocks noChangeAspect="1" noEditPoints="1"/>
          </p:cNvSpPr>
          <p:nvPr/>
        </p:nvSpPr>
        <p:spPr bwMode="auto">
          <a:xfrm>
            <a:off x="8944015" y="2034105"/>
            <a:ext cx="396000" cy="346741"/>
          </a:xfrm>
          <a:custGeom>
            <a:avLst/>
            <a:gdLst>
              <a:gd name="T0" fmla="*/ 248 w 248"/>
              <a:gd name="T1" fmla="*/ 68 h 217"/>
              <a:gd name="T2" fmla="*/ 228 w 248"/>
              <a:gd name="T3" fmla="*/ 20 h 217"/>
              <a:gd name="T4" fmla="*/ 180 w 248"/>
              <a:gd name="T5" fmla="*/ 0 h 217"/>
              <a:gd name="T6" fmla="*/ 131 w 248"/>
              <a:gd name="T7" fmla="*/ 20 h 217"/>
              <a:gd name="T8" fmla="*/ 124 w 248"/>
              <a:gd name="T9" fmla="*/ 28 h 217"/>
              <a:gd name="T10" fmla="*/ 116 w 248"/>
              <a:gd name="T11" fmla="*/ 20 h 217"/>
              <a:gd name="T12" fmla="*/ 68 w 248"/>
              <a:gd name="T13" fmla="*/ 0 h 217"/>
              <a:gd name="T14" fmla="*/ 20 w 248"/>
              <a:gd name="T15" fmla="*/ 20 h 217"/>
              <a:gd name="T16" fmla="*/ 0 w 248"/>
              <a:gd name="T17" fmla="*/ 68 h 217"/>
              <a:gd name="T18" fmla="*/ 20 w 248"/>
              <a:gd name="T19" fmla="*/ 116 h 217"/>
              <a:gd name="T20" fmla="*/ 119 w 248"/>
              <a:gd name="T21" fmla="*/ 216 h 217"/>
              <a:gd name="T22" fmla="*/ 124 w 248"/>
              <a:gd name="T23" fmla="*/ 217 h 217"/>
              <a:gd name="T24" fmla="*/ 128 w 248"/>
              <a:gd name="T25" fmla="*/ 216 h 217"/>
              <a:gd name="T26" fmla="*/ 228 w 248"/>
              <a:gd name="T27" fmla="*/ 116 h 217"/>
              <a:gd name="T28" fmla="*/ 248 w 248"/>
              <a:gd name="T29" fmla="*/ 68 h 217"/>
              <a:gd name="T30" fmla="*/ 219 w 248"/>
              <a:gd name="T31" fmla="*/ 108 h 217"/>
              <a:gd name="T32" fmla="*/ 124 w 248"/>
              <a:gd name="T33" fmla="*/ 202 h 217"/>
              <a:gd name="T34" fmla="*/ 123 w 248"/>
              <a:gd name="T35" fmla="*/ 202 h 217"/>
              <a:gd name="T36" fmla="*/ 29 w 248"/>
              <a:gd name="T37" fmla="*/ 108 h 217"/>
              <a:gd name="T38" fmla="*/ 12 w 248"/>
              <a:gd name="T39" fmla="*/ 68 h 217"/>
              <a:gd name="T40" fmla="*/ 29 w 248"/>
              <a:gd name="T41" fmla="*/ 29 h 217"/>
              <a:gd name="T42" fmla="*/ 68 w 248"/>
              <a:gd name="T43" fmla="*/ 12 h 217"/>
              <a:gd name="T44" fmla="*/ 108 w 248"/>
              <a:gd name="T45" fmla="*/ 29 h 217"/>
              <a:gd name="T46" fmla="*/ 120 w 248"/>
              <a:gd name="T47" fmla="*/ 41 h 217"/>
              <a:gd name="T48" fmla="*/ 128 w 248"/>
              <a:gd name="T49" fmla="*/ 41 h 217"/>
              <a:gd name="T50" fmla="*/ 140 w 248"/>
              <a:gd name="T51" fmla="*/ 29 h 217"/>
              <a:gd name="T52" fmla="*/ 180 w 248"/>
              <a:gd name="T53" fmla="*/ 12 h 217"/>
              <a:gd name="T54" fmla="*/ 219 w 248"/>
              <a:gd name="T55" fmla="*/ 29 h 217"/>
              <a:gd name="T56" fmla="*/ 235 w 248"/>
              <a:gd name="T57" fmla="*/ 68 h 217"/>
              <a:gd name="T58" fmla="*/ 219 w 248"/>
              <a:gd name="T59" fmla="*/ 1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8" h="217">
                <a:moveTo>
                  <a:pt x="248" y="68"/>
                </a:moveTo>
                <a:cubicBezTo>
                  <a:pt x="248" y="50"/>
                  <a:pt x="241" y="33"/>
                  <a:pt x="228" y="20"/>
                </a:cubicBezTo>
                <a:cubicBezTo>
                  <a:pt x="215" y="7"/>
                  <a:pt x="198" y="0"/>
                  <a:pt x="180" y="0"/>
                </a:cubicBezTo>
                <a:cubicBezTo>
                  <a:pt x="161" y="0"/>
                  <a:pt x="144" y="7"/>
                  <a:pt x="131" y="20"/>
                </a:cubicBezTo>
                <a:cubicBezTo>
                  <a:pt x="124" y="28"/>
                  <a:pt x="124" y="28"/>
                  <a:pt x="124" y="28"/>
                </a:cubicBezTo>
                <a:cubicBezTo>
                  <a:pt x="116" y="20"/>
                  <a:pt x="116" y="20"/>
                  <a:pt x="116" y="20"/>
                </a:cubicBezTo>
                <a:cubicBezTo>
                  <a:pt x="103" y="7"/>
                  <a:pt x="86" y="0"/>
                  <a:pt x="68" y="0"/>
                </a:cubicBezTo>
                <a:cubicBezTo>
                  <a:pt x="50" y="0"/>
                  <a:pt x="33" y="7"/>
                  <a:pt x="20" y="20"/>
                </a:cubicBezTo>
                <a:cubicBezTo>
                  <a:pt x="7" y="33"/>
                  <a:pt x="0" y="50"/>
                  <a:pt x="0" y="68"/>
                </a:cubicBezTo>
                <a:cubicBezTo>
                  <a:pt x="0" y="86"/>
                  <a:pt x="7" y="103"/>
                  <a:pt x="20" y="116"/>
                </a:cubicBezTo>
                <a:cubicBezTo>
                  <a:pt x="119" y="216"/>
                  <a:pt x="119" y="216"/>
                  <a:pt x="119" y="216"/>
                </a:cubicBezTo>
                <a:cubicBezTo>
                  <a:pt x="121" y="217"/>
                  <a:pt x="122" y="217"/>
                  <a:pt x="124" y="217"/>
                </a:cubicBezTo>
                <a:cubicBezTo>
                  <a:pt x="125" y="217"/>
                  <a:pt x="127" y="217"/>
                  <a:pt x="128" y="216"/>
                </a:cubicBezTo>
                <a:cubicBezTo>
                  <a:pt x="228" y="116"/>
                  <a:pt x="228" y="116"/>
                  <a:pt x="228" y="116"/>
                </a:cubicBezTo>
                <a:cubicBezTo>
                  <a:pt x="240" y="104"/>
                  <a:pt x="248" y="86"/>
                  <a:pt x="248" y="68"/>
                </a:cubicBezTo>
                <a:close/>
                <a:moveTo>
                  <a:pt x="219" y="108"/>
                </a:moveTo>
                <a:cubicBezTo>
                  <a:pt x="124" y="202"/>
                  <a:pt x="124" y="202"/>
                  <a:pt x="124" y="202"/>
                </a:cubicBezTo>
                <a:cubicBezTo>
                  <a:pt x="123" y="202"/>
                  <a:pt x="123" y="202"/>
                  <a:pt x="123" y="202"/>
                </a:cubicBezTo>
                <a:cubicBezTo>
                  <a:pt x="29" y="108"/>
                  <a:pt x="29" y="108"/>
                  <a:pt x="29" y="108"/>
                </a:cubicBezTo>
                <a:cubicBezTo>
                  <a:pt x="18" y="97"/>
                  <a:pt x="12" y="83"/>
                  <a:pt x="12" y="68"/>
                </a:cubicBezTo>
                <a:cubicBezTo>
                  <a:pt x="12" y="53"/>
                  <a:pt x="18" y="39"/>
                  <a:pt x="29" y="29"/>
                </a:cubicBezTo>
                <a:cubicBezTo>
                  <a:pt x="39" y="18"/>
                  <a:pt x="53" y="12"/>
                  <a:pt x="68" y="12"/>
                </a:cubicBezTo>
                <a:cubicBezTo>
                  <a:pt x="83" y="12"/>
                  <a:pt x="97" y="18"/>
                  <a:pt x="108" y="29"/>
                </a:cubicBezTo>
                <a:cubicBezTo>
                  <a:pt x="120" y="41"/>
                  <a:pt x="120" y="41"/>
                  <a:pt x="120" y="41"/>
                </a:cubicBezTo>
                <a:cubicBezTo>
                  <a:pt x="122" y="43"/>
                  <a:pt x="126" y="43"/>
                  <a:pt x="128" y="41"/>
                </a:cubicBezTo>
                <a:cubicBezTo>
                  <a:pt x="140" y="29"/>
                  <a:pt x="140" y="29"/>
                  <a:pt x="140" y="29"/>
                </a:cubicBezTo>
                <a:cubicBezTo>
                  <a:pt x="151" y="18"/>
                  <a:pt x="165" y="12"/>
                  <a:pt x="180" y="12"/>
                </a:cubicBezTo>
                <a:cubicBezTo>
                  <a:pt x="194" y="12"/>
                  <a:pt x="208" y="18"/>
                  <a:pt x="219" y="29"/>
                </a:cubicBezTo>
                <a:cubicBezTo>
                  <a:pt x="230" y="39"/>
                  <a:pt x="235" y="53"/>
                  <a:pt x="235" y="68"/>
                </a:cubicBezTo>
                <a:cubicBezTo>
                  <a:pt x="235" y="83"/>
                  <a:pt x="229" y="97"/>
                  <a:pt x="219" y="108"/>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19" name="Groupe 47">
            <a:extLst>
              <a:ext uri="{FF2B5EF4-FFF2-40B4-BE49-F238E27FC236}">
                <a16:creationId xmlns="" xmlns:a16="http://schemas.microsoft.com/office/drawing/2014/main" id="{89EB2D6B-728F-BE44-95FA-8DBC89978B18}"/>
              </a:ext>
            </a:extLst>
          </p:cNvPr>
          <p:cNvGrpSpPr>
            <a:grpSpLocks noChangeAspect="1"/>
          </p:cNvGrpSpPr>
          <p:nvPr/>
        </p:nvGrpSpPr>
        <p:grpSpPr>
          <a:xfrm>
            <a:off x="8064483" y="2836932"/>
            <a:ext cx="396000" cy="361393"/>
            <a:chOff x="4842031" y="2548233"/>
            <a:chExt cx="3033713" cy="2768600"/>
          </a:xfrm>
          <a:solidFill>
            <a:srgbClr val="000000"/>
          </a:solidFill>
        </p:grpSpPr>
        <p:sp>
          <p:nvSpPr>
            <p:cNvPr id="320" name="Oval 13">
              <a:extLst>
                <a:ext uri="{FF2B5EF4-FFF2-40B4-BE49-F238E27FC236}">
                  <a16:creationId xmlns="" xmlns:a16="http://schemas.microsoft.com/office/drawing/2014/main" id="{E1C38B78-096A-F544-8404-72F90455EAB6}"/>
                </a:ext>
              </a:extLst>
            </p:cNvPr>
            <p:cNvSpPr>
              <a:spLocks noChangeArrowheads="1"/>
            </p:cNvSpPr>
            <p:nvPr/>
          </p:nvSpPr>
          <p:spPr bwMode="auto">
            <a:xfrm>
              <a:off x="6588281" y="3391196"/>
              <a:ext cx="319088" cy="3175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sp>
          <p:nvSpPr>
            <p:cNvPr id="321" name="Freeform 14">
              <a:extLst>
                <a:ext uri="{FF2B5EF4-FFF2-40B4-BE49-F238E27FC236}">
                  <a16:creationId xmlns="" xmlns:a16="http://schemas.microsoft.com/office/drawing/2014/main" id="{F5EF7923-7956-894F-BD70-4827AC11BF60}"/>
                </a:ext>
              </a:extLst>
            </p:cNvPr>
            <p:cNvSpPr>
              <a:spLocks noEditPoints="1"/>
            </p:cNvSpPr>
            <p:nvPr/>
          </p:nvSpPr>
          <p:spPr bwMode="auto">
            <a:xfrm>
              <a:off x="4842031" y="2548233"/>
              <a:ext cx="3033713" cy="2768600"/>
            </a:xfrm>
            <a:custGeom>
              <a:avLst/>
              <a:gdLst>
                <a:gd name="T0" fmla="*/ 42 w 238"/>
                <a:gd name="T1" fmla="*/ 186 h 217"/>
                <a:gd name="T2" fmla="*/ 119 w 238"/>
                <a:gd name="T3" fmla="*/ 217 h 217"/>
                <a:gd name="T4" fmla="*/ 196 w 238"/>
                <a:gd name="T5" fmla="*/ 186 h 217"/>
                <a:gd name="T6" fmla="*/ 196 w 238"/>
                <a:gd name="T7" fmla="*/ 32 h 217"/>
                <a:gd name="T8" fmla="*/ 119 w 238"/>
                <a:gd name="T9" fmla="*/ 0 h 217"/>
                <a:gd name="T10" fmla="*/ 42 w 238"/>
                <a:gd name="T11" fmla="*/ 32 h 217"/>
                <a:gd name="T12" fmla="*/ 42 w 238"/>
                <a:gd name="T13" fmla="*/ 186 h 217"/>
                <a:gd name="T14" fmla="*/ 50 w 238"/>
                <a:gd name="T15" fmla="*/ 40 h 217"/>
                <a:gd name="T16" fmla="*/ 119 w 238"/>
                <a:gd name="T17" fmla="*/ 11 h 217"/>
                <a:gd name="T18" fmla="*/ 188 w 238"/>
                <a:gd name="T19" fmla="*/ 40 h 217"/>
                <a:gd name="T20" fmla="*/ 216 w 238"/>
                <a:gd name="T21" fmla="*/ 109 h 217"/>
                <a:gd name="T22" fmla="*/ 188 w 238"/>
                <a:gd name="T23" fmla="*/ 177 h 217"/>
                <a:gd name="T24" fmla="*/ 119 w 238"/>
                <a:gd name="T25" fmla="*/ 206 h 217"/>
                <a:gd name="T26" fmla="*/ 50 w 238"/>
                <a:gd name="T27" fmla="*/ 177 h 217"/>
                <a:gd name="T28" fmla="*/ 22 w 238"/>
                <a:gd name="T29" fmla="*/ 109 h 217"/>
                <a:gd name="T30" fmla="*/ 50 w 238"/>
                <a:gd name="T31" fmla="*/ 4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217">
                  <a:moveTo>
                    <a:pt x="42" y="186"/>
                  </a:moveTo>
                  <a:cubicBezTo>
                    <a:pt x="63" y="206"/>
                    <a:pt x="90" y="217"/>
                    <a:pt x="119" y="217"/>
                  </a:cubicBezTo>
                  <a:cubicBezTo>
                    <a:pt x="148" y="217"/>
                    <a:pt x="175" y="206"/>
                    <a:pt x="196" y="186"/>
                  </a:cubicBezTo>
                  <a:cubicBezTo>
                    <a:pt x="238" y="143"/>
                    <a:pt x="238" y="74"/>
                    <a:pt x="196" y="32"/>
                  </a:cubicBezTo>
                  <a:cubicBezTo>
                    <a:pt x="174" y="11"/>
                    <a:pt x="147" y="0"/>
                    <a:pt x="119" y="0"/>
                  </a:cubicBezTo>
                  <a:cubicBezTo>
                    <a:pt x="91" y="0"/>
                    <a:pt x="63" y="11"/>
                    <a:pt x="42" y="32"/>
                  </a:cubicBezTo>
                  <a:cubicBezTo>
                    <a:pt x="0" y="74"/>
                    <a:pt x="0" y="143"/>
                    <a:pt x="42" y="186"/>
                  </a:cubicBezTo>
                  <a:close/>
                  <a:moveTo>
                    <a:pt x="50" y="40"/>
                  </a:moveTo>
                  <a:cubicBezTo>
                    <a:pt x="68" y="22"/>
                    <a:pt x="93" y="11"/>
                    <a:pt x="119" y="11"/>
                  </a:cubicBezTo>
                  <a:cubicBezTo>
                    <a:pt x="145" y="11"/>
                    <a:pt x="169" y="22"/>
                    <a:pt x="188" y="40"/>
                  </a:cubicBezTo>
                  <a:cubicBezTo>
                    <a:pt x="206" y="58"/>
                    <a:pt x="216" y="83"/>
                    <a:pt x="216" y="109"/>
                  </a:cubicBezTo>
                  <a:cubicBezTo>
                    <a:pt x="216" y="135"/>
                    <a:pt x="206" y="159"/>
                    <a:pt x="188" y="177"/>
                  </a:cubicBezTo>
                  <a:cubicBezTo>
                    <a:pt x="169" y="196"/>
                    <a:pt x="145" y="206"/>
                    <a:pt x="119" y="206"/>
                  </a:cubicBezTo>
                  <a:cubicBezTo>
                    <a:pt x="93" y="206"/>
                    <a:pt x="68" y="196"/>
                    <a:pt x="50" y="177"/>
                  </a:cubicBezTo>
                  <a:cubicBezTo>
                    <a:pt x="32" y="159"/>
                    <a:pt x="22" y="135"/>
                    <a:pt x="22" y="109"/>
                  </a:cubicBezTo>
                  <a:cubicBezTo>
                    <a:pt x="22" y="83"/>
                    <a:pt x="32" y="58"/>
                    <a:pt x="50"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sp>
          <p:nvSpPr>
            <p:cNvPr id="322" name="Oval 15">
              <a:extLst>
                <a:ext uri="{FF2B5EF4-FFF2-40B4-BE49-F238E27FC236}">
                  <a16:creationId xmlns="" xmlns:a16="http://schemas.microsoft.com/office/drawing/2014/main" id="{2DDE99FB-3148-474F-81D8-30C23B8A919D}"/>
                </a:ext>
              </a:extLst>
            </p:cNvPr>
            <p:cNvSpPr>
              <a:spLocks noChangeArrowheads="1"/>
            </p:cNvSpPr>
            <p:nvPr/>
          </p:nvSpPr>
          <p:spPr bwMode="auto">
            <a:xfrm>
              <a:off x="5835806" y="3391196"/>
              <a:ext cx="319088" cy="3175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sp>
          <p:nvSpPr>
            <p:cNvPr id="323" name="Freeform 16">
              <a:extLst>
                <a:ext uri="{FF2B5EF4-FFF2-40B4-BE49-F238E27FC236}">
                  <a16:creationId xmlns="" xmlns:a16="http://schemas.microsoft.com/office/drawing/2014/main" id="{235C882B-32E9-B045-9527-8E357B95FCE8}"/>
                </a:ext>
              </a:extLst>
            </p:cNvPr>
            <p:cNvSpPr>
              <a:spLocks/>
            </p:cNvSpPr>
            <p:nvPr/>
          </p:nvSpPr>
          <p:spPr bwMode="auto">
            <a:xfrm>
              <a:off x="5734206" y="4118271"/>
              <a:ext cx="1236663" cy="496888"/>
            </a:xfrm>
            <a:custGeom>
              <a:avLst/>
              <a:gdLst>
                <a:gd name="T0" fmla="*/ 1 w 97"/>
                <a:gd name="T1" fmla="*/ 9 h 39"/>
                <a:gd name="T2" fmla="*/ 49 w 97"/>
                <a:gd name="T3" fmla="*/ 39 h 39"/>
                <a:gd name="T4" fmla="*/ 97 w 97"/>
                <a:gd name="T5" fmla="*/ 9 h 39"/>
                <a:gd name="T6" fmla="*/ 97 w 97"/>
                <a:gd name="T7" fmla="*/ 4 h 39"/>
                <a:gd name="T8" fmla="*/ 94 w 97"/>
                <a:gd name="T9" fmla="*/ 1 h 39"/>
                <a:gd name="T10" fmla="*/ 94 w 97"/>
                <a:gd name="T11" fmla="*/ 1 h 39"/>
                <a:gd name="T12" fmla="*/ 89 w 97"/>
                <a:gd name="T13" fmla="*/ 1 h 39"/>
                <a:gd name="T14" fmla="*/ 86 w 97"/>
                <a:gd name="T15" fmla="*/ 4 h 39"/>
                <a:gd name="T16" fmla="*/ 49 w 97"/>
                <a:gd name="T17" fmla="*/ 28 h 39"/>
                <a:gd name="T18" fmla="*/ 12 w 97"/>
                <a:gd name="T19" fmla="*/ 4 h 39"/>
                <a:gd name="T20" fmla="*/ 6 w 97"/>
                <a:gd name="T21" fmla="*/ 1 h 39"/>
                <a:gd name="T22" fmla="*/ 4 w 97"/>
                <a:gd name="T23" fmla="*/ 1 h 39"/>
                <a:gd name="T24" fmla="*/ 1 w 97"/>
                <a:gd name="T25"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39">
                  <a:moveTo>
                    <a:pt x="1" y="9"/>
                  </a:moveTo>
                  <a:cubicBezTo>
                    <a:pt x="9" y="27"/>
                    <a:pt x="28" y="39"/>
                    <a:pt x="49" y="39"/>
                  </a:cubicBezTo>
                  <a:cubicBezTo>
                    <a:pt x="70" y="39"/>
                    <a:pt x="89" y="27"/>
                    <a:pt x="97" y="9"/>
                  </a:cubicBezTo>
                  <a:cubicBezTo>
                    <a:pt x="97" y="7"/>
                    <a:pt x="97" y="6"/>
                    <a:pt x="97" y="4"/>
                  </a:cubicBezTo>
                  <a:cubicBezTo>
                    <a:pt x="96" y="3"/>
                    <a:pt x="95" y="2"/>
                    <a:pt x="94" y="1"/>
                  </a:cubicBezTo>
                  <a:cubicBezTo>
                    <a:pt x="94" y="1"/>
                    <a:pt x="94" y="1"/>
                    <a:pt x="94" y="1"/>
                  </a:cubicBezTo>
                  <a:cubicBezTo>
                    <a:pt x="92" y="0"/>
                    <a:pt x="91" y="0"/>
                    <a:pt x="89" y="1"/>
                  </a:cubicBezTo>
                  <a:cubicBezTo>
                    <a:pt x="88" y="2"/>
                    <a:pt x="87" y="3"/>
                    <a:pt x="86" y="4"/>
                  </a:cubicBezTo>
                  <a:cubicBezTo>
                    <a:pt x="80" y="18"/>
                    <a:pt x="65" y="28"/>
                    <a:pt x="49" y="28"/>
                  </a:cubicBezTo>
                  <a:cubicBezTo>
                    <a:pt x="32" y="28"/>
                    <a:pt x="18" y="18"/>
                    <a:pt x="12" y="4"/>
                  </a:cubicBezTo>
                  <a:cubicBezTo>
                    <a:pt x="11" y="2"/>
                    <a:pt x="9" y="1"/>
                    <a:pt x="6" y="1"/>
                  </a:cubicBezTo>
                  <a:cubicBezTo>
                    <a:pt x="6" y="1"/>
                    <a:pt x="5" y="1"/>
                    <a:pt x="4" y="1"/>
                  </a:cubicBezTo>
                  <a:cubicBezTo>
                    <a:pt x="1" y="2"/>
                    <a:pt x="0" y="6"/>
                    <a:pt x="1"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p>
          </p:txBody>
        </p:sp>
      </p:grpSp>
      <p:grpSp>
        <p:nvGrpSpPr>
          <p:cNvPr id="324" name="Groupe 52">
            <a:extLst>
              <a:ext uri="{FF2B5EF4-FFF2-40B4-BE49-F238E27FC236}">
                <a16:creationId xmlns="" xmlns:a16="http://schemas.microsoft.com/office/drawing/2014/main" id="{1969DF81-D286-6448-B239-56533F3FAAED}"/>
              </a:ext>
            </a:extLst>
          </p:cNvPr>
          <p:cNvGrpSpPr>
            <a:grpSpLocks noChangeAspect="1"/>
          </p:cNvGrpSpPr>
          <p:nvPr/>
        </p:nvGrpSpPr>
        <p:grpSpPr>
          <a:xfrm>
            <a:off x="8943168" y="2850000"/>
            <a:ext cx="396000" cy="360799"/>
            <a:chOff x="-1052513" y="1136650"/>
            <a:chExt cx="1428751" cy="1301750"/>
          </a:xfrm>
          <a:solidFill>
            <a:srgbClr val="000000"/>
          </a:solidFill>
        </p:grpSpPr>
        <p:sp>
          <p:nvSpPr>
            <p:cNvPr id="325" name="Oval 20">
              <a:extLst>
                <a:ext uri="{FF2B5EF4-FFF2-40B4-BE49-F238E27FC236}">
                  <a16:creationId xmlns="" xmlns:a16="http://schemas.microsoft.com/office/drawing/2014/main" id="{4524D3F8-A86D-C446-9683-0BDF4EDB19B9}"/>
                </a:ext>
              </a:extLst>
            </p:cNvPr>
            <p:cNvSpPr>
              <a:spLocks noChangeArrowheads="1"/>
            </p:cNvSpPr>
            <p:nvPr/>
          </p:nvSpPr>
          <p:spPr bwMode="auto">
            <a:xfrm>
              <a:off x="-230187" y="1531938"/>
              <a:ext cx="149225" cy="1508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6" name="Freeform 21">
              <a:extLst>
                <a:ext uri="{FF2B5EF4-FFF2-40B4-BE49-F238E27FC236}">
                  <a16:creationId xmlns="" xmlns:a16="http://schemas.microsoft.com/office/drawing/2014/main" id="{AF6603FD-6F68-8E47-A7E3-9E4A9F9AB840}"/>
                </a:ext>
              </a:extLst>
            </p:cNvPr>
            <p:cNvSpPr>
              <a:spLocks noEditPoints="1"/>
            </p:cNvSpPr>
            <p:nvPr/>
          </p:nvSpPr>
          <p:spPr bwMode="auto">
            <a:xfrm>
              <a:off x="-1052513" y="1136650"/>
              <a:ext cx="1428751" cy="1301750"/>
            </a:xfrm>
            <a:custGeom>
              <a:avLst/>
              <a:gdLst>
                <a:gd name="T0" fmla="*/ 42 w 238"/>
                <a:gd name="T1" fmla="*/ 186 h 217"/>
                <a:gd name="T2" fmla="*/ 119 w 238"/>
                <a:gd name="T3" fmla="*/ 217 h 217"/>
                <a:gd name="T4" fmla="*/ 196 w 238"/>
                <a:gd name="T5" fmla="*/ 186 h 217"/>
                <a:gd name="T6" fmla="*/ 196 w 238"/>
                <a:gd name="T7" fmla="*/ 32 h 217"/>
                <a:gd name="T8" fmla="*/ 119 w 238"/>
                <a:gd name="T9" fmla="*/ 0 h 217"/>
                <a:gd name="T10" fmla="*/ 42 w 238"/>
                <a:gd name="T11" fmla="*/ 32 h 217"/>
                <a:gd name="T12" fmla="*/ 42 w 238"/>
                <a:gd name="T13" fmla="*/ 186 h 217"/>
                <a:gd name="T14" fmla="*/ 50 w 238"/>
                <a:gd name="T15" fmla="*/ 40 h 217"/>
                <a:gd name="T16" fmla="*/ 119 w 238"/>
                <a:gd name="T17" fmla="*/ 11 h 217"/>
                <a:gd name="T18" fmla="*/ 188 w 238"/>
                <a:gd name="T19" fmla="*/ 40 h 217"/>
                <a:gd name="T20" fmla="*/ 216 w 238"/>
                <a:gd name="T21" fmla="*/ 109 h 217"/>
                <a:gd name="T22" fmla="*/ 188 w 238"/>
                <a:gd name="T23" fmla="*/ 177 h 217"/>
                <a:gd name="T24" fmla="*/ 119 w 238"/>
                <a:gd name="T25" fmla="*/ 206 h 217"/>
                <a:gd name="T26" fmla="*/ 50 w 238"/>
                <a:gd name="T27" fmla="*/ 177 h 217"/>
                <a:gd name="T28" fmla="*/ 22 w 238"/>
                <a:gd name="T29" fmla="*/ 109 h 217"/>
                <a:gd name="T30" fmla="*/ 50 w 238"/>
                <a:gd name="T31" fmla="*/ 4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217">
                  <a:moveTo>
                    <a:pt x="42" y="186"/>
                  </a:moveTo>
                  <a:cubicBezTo>
                    <a:pt x="63" y="206"/>
                    <a:pt x="90" y="217"/>
                    <a:pt x="119" y="217"/>
                  </a:cubicBezTo>
                  <a:cubicBezTo>
                    <a:pt x="148" y="217"/>
                    <a:pt x="175" y="206"/>
                    <a:pt x="196" y="186"/>
                  </a:cubicBezTo>
                  <a:cubicBezTo>
                    <a:pt x="238" y="143"/>
                    <a:pt x="238" y="74"/>
                    <a:pt x="196" y="32"/>
                  </a:cubicBezTo>
                  <a:cubicBezTo>
                    <a:pt x="174" y="11"/>
                    <a:pt x="147" y="0"/>
                    <a:pt x="119" y="0"/>
                  </a:cubicBezTo>
                  <a:cubicBezTo>
                    <a:pt x="91" y="0"/>
                    <a:pt x="63" y="11"/>
                    <a:pt x="42" y="32"/>
                  </a:cubicBezTo>
                  <a:cubicBezTo>
                    <a:pt x="0" y="74"/>
                    <a:pt x="0" y="143"/>
                    <a:pt x="42" y="186"/>
                  </a:cubicBezTo>
                  <a:close/>
                  <a:moveTo>
                    <a:pt x="50" y="40"/>
                  </a:moveTo>
                  <a:cubicBezTo>
                    <a:pt x="68" y="22"/>
                    <a:pt x="93" y="11"/>
                    <a:pt x="119" y="11"/>
                  </a:cubicBezTo>
                  <a:cubicBezTo>
                    <a:pt x="145" y="11"/>
                    <a:pt x="169" y="22"/>
                    <a:pt x="188" y="40"/>
                  </a:cubicBezTo>
                  <a:cubicBezTo>
                    <a:pt x="206" y="58"/>
                    <a:pt x="216" y="83"/>
                    <a:pt x="216" y="109"/>
                  </a:cubicBezTo>
                  <a:cubicBezTo>
                    <a:pt x="216" y="135"/>
                    <a:pt x="206" y="159"/>
                    <a:pt x="188" y="177"/>
                  </a:cubicBezTo>
                  <a:cubicBezTo>
                    <a:pt x="169" y="196"/>
                    <a:pt x="145" y="206"/>
                    <a:pt x="119" y="206"/>
                  </a:cubicBezTo>
                  <a:cubicBezTo>
                    <a:pt x="93" y="206"/>
                    <a:pt x="68" y="196"/>
                    <a:pt x="50" y="177"/>
                  </a:cubicBezTo>
                  <a:cubicBezTo>
                    <a:pt x="32" y="159"/>
                    <a:pt x="22" y="135"/>
                    <a:pt x="22" y="109"/>
                  </a:cubicBezTo>
                  <a:cubicBezTo>
                    <a:pt x="22" y="83"/>
                    <a:pt x="32" y="58"/>
                    <a:pt x="50"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7" name="Oval 22">
              <a:extLst>
                <a:ext uri="{FF2B5EF4-FFF2-40B4-BE49-F238E27FC236}">
                  <a16:creationId xmlns="" xmlns:a16="http://schemas.microsoft.com/office/drawing/2014/main" id="{75983038-405A-194F-BD5A-A64BD09F9D78}"/>
                </a:ext>
              </a:extLst>
            </p:cNvPr>
            <p:cNvSpPr>
              <a:spLocks noChangeArrowheads="1"/>
            </p:cNvSpPr>
            <p:nvPr/>
          </p:nvSpPr>
          <p:spPr bwMode="auto">
            <a:xfrm>
              <a:off x="-584200" y="1531938"/>
              <a:ext cx="149225" cy="1508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23">
              <a:extLst>
                <a:ext uri="{FF2B5EF4-FFF2-40B4-BE49-F238E27FC236}">
                  <a16:creationId xmlns="" xmlns:a16="http://schemas.microsoft.com/office/drawing/2014/main" id="{2572CCFA-0AEF-A94C-A434-8D8123148396}"/>
                </a:ext>
              </a:extLst>
            </p:cNvPr>
            <p:cNvSpPr>
              <a:spLocks/>
            </p:cNvSpPr>
            <p:nvPr/>
          </p:nvSpPr>
          <p:spPr bwMode="auto">
            <a:xfrm>
              <a:off x="-631825" y="1881188"/>
              <a:ext cx="587375" cy="227013"/>
            </a:xfrm>
            <a:custGeom>
              <a:avLst/>
              <a:gdLst>
                <a:gd name="T0" fmla="*/ 97 w 98"/>
                <a:gd name="T1" fmla="*/ 30 h 38"/>
                <a:gd name="T2" fmla="*/ 49 w 98"/>
                <a:gd name="T3" fmla="*/ 0 h 38"/>
                <a:gd name="T4" fmla="*/ 1 w 98"/>
                <a:gd name="T5" fmla="*/ 30 h 38"/>
                <a:gd name="T6" fmla="*/ 1 w 98"/>
                <a:gd name="T7" fmla="*/ 34 h 38"/>
                <a:gd name="T8" fmla="*/ 4 w 98"/>
                <a:gd name="T9" fmla="*/ 38 h 38"/>
                <a:gd name="T10" fmla="*/ 4 w 98"/>
                <a:gd name="T11" fmla="*/ 38 h 38"/>
                <a:gd name="T12" fmla="*/ 8 w 98"/>
                <a:gd name="T13" fmla="*/ 38 h 38"/>
                <a:gd name="T14" fmla="*/ 12 w 98"/>
                <a:gd name="T15" fmla="*/ 35 h 38"/>
                <a:gd name="T16" fmla="*/ 49 w 98"/>
                <a:gd name="T17" fmla="*/ 11 h 38"/>
                <a:gd name="T18" fmla="*/ 86 w 98"/>
                <a:gd name="T19" fmla="*/ 35 h 38"/>
                <a:gd name="T20" fmla="*/ 91 w 98"/>
                <a:gd name="T21" fmla="*/ 38 h 38"/>
                <a:gd name="T22" fmla="*/ 94 w 98"/>
                <a:gd name="T23" fmla="*/ 38 h 38"/>
                <a:gd name="T24" fmla="*/ 97 w 98"/>
                <a:gd name="T25"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38">
                  <a:moveTo>
                    <a:pt x="97" y="30"/>
                  </a:moveTo>
                  <a:cubicBezTo>
                    <a:pt x="89" y="12"/>
                    <a:pt x="70" y="0"/>
                    <a:pt x="49" y="0"/>
                  </a:cubicBezTo>
                  <a:cubicBezTo>
                    <a:pt x="28" y="0"/>
                    <a:pt x="9" y="11"/>
                    <a:pt x="1" y="30"/>
                  </a:cubicBezTo>
                  <a:cubicBezTo>
                    <a:pt x="0" y="31"/>
                    <a:pt x="0" y="33"/>
                    <a:pt x="1" y="34"/>
                  </a:cubicBezTo>
                  <a:cubicBezTo>
                    <a:pt x="2" y="36"/>
                    <a:pt x="3" y="37"/>
                    <a:pt x="4" y="38"/>
                  </a:cubicBezTo>
                  <a:cubicBezTo>
                    <a:pt x="4" y="38"/>
                    <a:pt x="4" y="38"/>
                    <a:pt x="4" y="38"/>
                  </a:cubicBezTo>
                  <a:cubicBezTo>
                    <a:pt x="5" y="38"/>
                    <a:pt x="7" y="38"/>
                    <a:pt x="8" y="38"/>
                  </a:cubicBezTo>
                  <a:cubicBezTo>
                    <a:pt x="10" y="37"/>
                    <a:pt x="11" y="36"/>
                    <a:pt x="12" y="35"/>
                  </a:cubicBezTo>
                  <a:cubicBezTo>
                    <a:pt x="18" y="20"/>
                    <a:pt x="32" y="11"/>
                    <a:pt x="49" y="11"/>
                  </a:cubicBezTo>
                  <a:cubicBezTo>
                    <a:pt x="65" y="11"/>
                    <a:pt x="80" y="20"/>
                    <a:pt x="86" y="35"/>
                  </a:cubicBezTo>
                  <a:cubicBezTo>
                    <a:pt x="87" y="37"/>
                    <a:pt x="89" y="38"/>
                    <a:pt x="91" y="38"/>
                  </a:cubicBezTo>
                  <a:cubicBezTo>
                    <a:pt x="92" y="38"/>
                    <a:pt x="93" y="38"/>
                    <a:pt x="94" y="38"/>
                  </a:cubicBezTo>
                  <a:cubicBezTo>
                    <a:pt x="97" y="36"/>
                    <a:pt x="98" y="33"/>
                    <a:pt x="9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9" name="Freeform 112">
            <a:extLst>
              <a:ext uri="{FF2B5EF4-FFF2-40B4-BE49-F238E27FC236}">
                <a16:creationId xmlns="" xmlns:a16="http://schemas.microsoft.com/office/drawing/2014/main" id="{13C897D9-6A89-034E-B8C3-1BC220CB0ED7}"/>
              </a:ext>
            </a:extLst>
          </p:cNvPr>
          <p:cNvSpPr>
            <a:spLocks noChangeAspect="1" noEditPoints="1"/>
          </p:cNvSpPr>
          <p:nvPr/>
        </p:nvSpPr>
        <p:spPr bwMode="auto">
          <a:xfrm>
            <a:off x="3712059" y="2868038"/>
            <a:ext cx="414000" cy="344023"/>
          </a:xfrm>
          <a:custGeom>
            <a:avLst/>
            <a:gdLst>
              <a:gd name="T0" fmla="*/ 230 w 264"/>
              <a:gd name="T1" fmla="*/ 49 h 219"/>
              <a:gd name="T2" fmla="*/ 181 w 264"/>
              <a:gd name="T3" fmla="*/ 49 h 219"/>
              <a:gd name="T4" fmla="*/ 181 w 264"/>
              <a:gd name="T5" fmla="*/ 36 h 219"/>
              <a:gd name="T6" fmla="*/ 146 w 264"/>
              <a:gd name="T7" fmla="*/ 0 h 219"/>
              <a:gd name="T8" fmla="*/ 35 w 264"/>
              <a:gd name="T9" fmla="*/ 0 h 219"/>
              <a:gd name="T10" fmla="*/ 0 w 264"/>
              <a:gd name="T11" fmla="*/ 36 h 219"/>
              <a:gd name="T12" fmla="*/ 0 w 264"/>
              <a:gd name="T13" fmla="*/ 122 h 219"/>
              <a:gd name="T14" fmla="*/ 35 w 264"/>
              <a:gd name="T15" fmla="*/ 157 h 219"/>
              <a:gd name="T16" fmla="*/ 45 w 264"/>
              <a:gd name="T17" fmla="*/ 157 h 219"/>
              <a:gd name="T18" fmla="*/ 45 w 264"/>
              <a:gd name="T19" fmla="*/ 176 h 219"/>
              <a:gd name="T20" fmla="*/ 52 w 264"/>
              <a:gd name="T21" fmla="*/ 186 h 219"/>
              <a:gd name="T22" fmla="*/ 56 w 264"/>
              <a:gd name="T23" fmla="*/ 187 h 219"/>
              <a:gd name="T24" fmla="*/ 64 w 264"/>
              <a:gd name="T25" fmla="*/ 184 h 219"/>
              <a:gd name="T26" fmla="*/ 95 w 264"/>
              <a:gd name="T27" fmla="*/ 157 h 219"/>
              <a:gd name="T28" fmla="*/ 99 w 264"/>
              <a:gd name="T29" fmla="*/ 157 h 219"/>
              <a:gd name="T30" fmla="*/ 99 w 264"/>
              <a:gd name="T31" fmla="*/ 158 h 219"/>
              <a:gd name="T32" fmla="*/ 133 w 264"/>
              <a:gd name="T33" fmla="*/ 193 h 219"/>
              <a:gd name="T34" fmla="*/ 176 w 264"/>
              <a:gd name="T35" fmla="*/ 193 h 219"/>
              <a:gd name="T36" fmla="*/ 202 w 264"/>
              <a:gd name="T37" fmla="*/ 216 h 219"/>
              <a:gd name="T38" fmla="*/ 211 w 264"/>
              <a:gd name="T39" fmla="*/ 219 h 219"/>
              <a:gd name="T40" fmla="*/ 217 w 264"/>
              <a:gd name="T41" fmla="*/ 218 h 219"/>
              <a:gd name="T42" fmla="*/ 224 w 264"/>
              <a:gd name="T43" fmla="*/ 206 h 219"/>
              <a:gd name="T44" fmla="*/ 224 w 264"/>
              <a:gd name="T45" fmla="*/ 193 h 219"/>
              <a:gd name="T46" fmla="*/ 230 w 264"/>
              <a:gd name="T47" fmla="*/ 193 h 219"/>
              <a:gd name="T48" fmla="*/ 264 w 264"/>
              <a:gd name="T49" fmla="*/ 158 h 219"/>
              <a:gd name="T50" fmla="*/ 264 w 264"/>
              <a:gd name="T51" fmla="*/ 83 h 219"/>
              <a:gd name="T52" fmla="*/ 230 w 264"/>
              <a:gd name="T53" fmla="*/ 49 h 219"/>
              <a:gd name="T54" fmla="*/ 99 w 264"/>
              <a:gd name="T55" fmla="*/ 83 h 219"/>
              <a:gd name="T56" fmla="*/ 99 w 264"/>
              <a:gd name="T57" fmla="*/ 144 h 219"/>
              <a:gd name="T58" fmla="*/ 90 w 264"/>
              <a:gd name="T59" fmla="*/ 144 h 219"/>
              <a:gd name="T60" fmla="*/ 58 w 264"/>
              <a:gd name="T61" fmla="*/ 172 h 219"/>
              <a:gd name="T62" fmla="*/ 58 w 264"/>
              <a:gd name="T63" fmla="*/ 154 h 219"/>
              <a:gd name="T64" fmla="*/ 49 w 264"/>
              <a:gd name="T65" fmla="*/ 144 h 219"/>
              <a:gd name="T66" fmla="*/ 35 w 264"/>
              <a:gd name="T67" fmla="*/ 144 h 219"/>
              <a:gd name="T68" fmla="*/ 13 w 264"/>
              <a:gd name="T69" fmla="*/ 122 h 219"/>
              <a:gd name="T70" fmla="*/ 13 w 264"/>
              <a:gd name="T71" fmla="*/ 36 h 219"/>
              <a:gd name="T72" fmla="*/ 35 w 264"/>
              <a:gd name="T73" fmla="*/ 13 h 219"/>
              <a:gd name="T74" fmla="*/ 146 w 264"/>
              <a:gd name="T75" fmla="*/ 13 h 219"/>
              <a:gd name="T76" fmla="*/ 167 w 264"/>
              <a:gd name="T77" fmla="*/ 36 h 219"/>
              <a:gd name="T78" fmla="*/ 167 w 264"/>
              <a:gd name="T79" fmla="*/ 49 h 219"/>
              <a:gd name="T80" fmla="*/ 133 w 264"/>
              <a:gd name="T81" fmla="*/ 49 h 219"/>
              <a:gd name="T82" fmla="*/ 99 w 264"/>
              <a:gd name="T83" fmla="*/ 83 h 219"/>
              <a:gd name="T84" fmla="*/ 250 w 264"/>
              <a:gd name="T85" fmla="*/ 158 h 219"/>
              <a:gd name="T86" fmla="*/ 230 w 264"/>
              <a:gd name="T87" fmla="*/ 180 h 219"/>
              <a:gd name="T88" fmla="*/ 218 w 264"/>
              <a:gd name="T89" fmla="*/ 180 h 219"/>
              <a:gd name="T90" fmla="*/ 211 w 264"/>
              <a:gd name="T91" fmla="*/ 187 h 219"/>
              <a:gd name="T92" fmla="*/ 211 w 264"/>
              <a:gd name="T93" fmla="*/ 206 h 219"/>
              <a:gd name="T94" fmla="*/ 181 w 264"/>
              <a:gd name="T95" fmla="*/ 180 h 219"/>
              <a:gd name="T96" fmla="*/ 133 w 264"/>
              <a:gd name="T97" fmla="*/ 180 h 219"/>
              <a:gd name="T98" fmla="*/ 112 w 264"/>
              <a:gd name="T99" fmla="*/ 158 h 219"/>
              <a:gd name="T100" fmla="*/ 112 w 264"/>
              <a:gd name="T101" fmla="*/ 83 h 219"/>
              <a:gd name="T102" fmla="*/ 133 w 264"/>
              <a:gd name="T103" fmla="*/ 62 h 219"/>
              <a:gd name="T104" fmla="*/ 230 w 264"/>
              <a:gd name="T105" fmla="*/ 62 h 219"/>
              <a:gd name="T106" fmla="*/ 250 w 264"/>
              <a:gd name="T107" fmla="*/ 83 h 219"/>
              <a:gd name="T108" fmla="*/ 250 w 264"/>
              <a:gd name="T109" fmla="*/ 15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219">
                <a:moveTo>
                  <a:pt x="230" y="49"/>
                </a:moveTo>
                <a:cubicBezTo>
                  <a:pt x="181" y="49"/>
                  <a:pt x="181" y="49"/>
                  <a:pt x="181" y="49"/>
                </a:cubicBezTo>
                <a:cubicBezTo>
                  <a:pt x="181" y="36"/>
                  <a:pt x="181" y="36"/>
                  <a:pt x="181" y="36"/>
                </a:cubicBezTo>
                <a:cubicBezTo>
                  <a:pt x="181" y="16"/>
                  <a:pt x="165" y="0"/>
                  <a:pt x="146" y="0"/>
                </a:cubicBezTo>
                <a:cubicBezTo>
                  <a:pt x="35" y="0"/>
                  <a:pt x="35" y="0"/>
                  <a:pt x="35" y="0"/>
                </a:cubicBezTo>
                <a:cubicBezTo>
                  <a:pt x="16" y="0"/>
                  <a:pt x="0" y="16"/>
                  <a:pt x="0" y="36"/>
                </a:cubicBezTo>
                <a:cubicBezTo>
                  <a:pt x="0" y="122"/>
                  <a:pt x="0" y="122"/>
                  <a:pt x="0" y="122"/>
                </a:cubicBezTo>
                <a:cubicBezTo>
                  <a:pt x="0" y="141"/>
                  <a:pt x="16" y="157"/>
                  <a:pt x="35" y="157"/>
                </a:cubicBezTo>
                <a:cubicBezTo>
                  <a:pt x="45" y="157"/>
                  <a:pt x="45" y="157"/>
                  <a:pt x="45" y="157"/>
                </a:cubicBezTo>
                <a:cubicBezTo>
                  <a:pt x="45" y="176"/>
                  <a:pt x="45" y="176"/>
                  <a:pt x="45" y="176"/>
                </a:cubicBezTo>
                <a:cubicBezTo>
                  <a:pt x="45" y="180"/>
                  <a:pt x="48" y="184"/>
                  <a:pt x="52" y="186"/>
                </a:cubicBezTo>
                <a:cubicBezTo>
                  <a:pt x="53" y="187"/>
                  <a:pt x="55" y="187"/>
                  <a:pt x="56" y="187"/>
                </a:cubicBezTo>
                <a:cubicBezTo>
                  <a:pt x="59" y="187"/>
                  <a:pt x="62" y="186"/>
                  <a:pt x="64" y="184"/>
                </a:cubicBezTo>
                <a:cubicBezTo>
                  <a:pt x="95" y="157"/>
                  <a:pt x="95" y="157"/>
                  <a:pt x="95" y="157"/>
                </a:cubicBezTo>
                <a:cubicBezTo>
                  <a:pt x="99" y="157"/>
                  <a:pt x="99" y="157"/>
                  <a:pt x="99" y="157"/>
                </a:cubicBezTo>
                <a:cubicBezTo>
                  <a:pt x="99" y="158"/>
                  <a:pt x="99" y="158"/>
                  <a:pt x="99" y="158"/>
                </a:cubicBezTo>
                <a:cubicBezTo>
                  <a:pt x="99" y="177"/>
                  <a:pt x="114" y="193"/>
                  <a:pt x="133" y="193"/>
                </a:cubicBezTo>
                <a:cubicBezTo>
                  <a:pt x="176" y="193"/>
                  <a:pt x="176" y="193"/>
                  <a:pt x="176" y="193"/>
                </a:cubicBezTo>
                <a:cubicBezTo>
                  <a:pt x="202" y="216"/>
                  <a:pt x="202" y="216"/>
                  <a:pt x="202" y="216"/>
                </a:cubicBezTo>
                <a:cubicBezTo>
                  <a:pt x="205" y="218"/>
                  <a:pt x="208" y="219"/>
                  <a:pt x="211" y="219"/>
                </a:cubicBezTo>
                <a:cubicBezTo>
                  <a:pt x="213" y="219"/>
                  <a:pt x="215" y="219"/>
                  <a:pt x="217" y="218"/>
                </a:cubicBezTo>
                <a:cubicBezTo>
                  <a:pt x="221" y="216"/>
                  <a:pt x="224" y="211"/>
                  <a:pt x="224" y="206"/>
                </a:cubicBezTo>
                <a:cubicBezTo>
                  <a:pt x="224" y="193"/>
                  <a:pt x="224" y="193"/>
                  <a:pt x="224" y="193"/>
                </a:cubicBezTo>
                <a:cubicBezTo>
                  <a:pt x="230" y="193"/>
                  <a:pt x="230" y="193"/>
                  <a:pt x="230" y="193"/>
                </a:cubicBezTo>
                <a:cubicBezTo>
                  <a:pt x="249" y="193"/>
                  <a:pt x="264" y="177"/>
                  <a:pt x="264" y="158"/>
                </a:cubicBezTo>
                <a:cubicBezTo>
                  <a:pt x="264" y="83"/>
                  <a:pt x="264" y="83"/>
                  <a:pt x="264" y="83"/>
                </a:cubicBezTo>
                <a:cubicBezTo>
                  <a:pt x="264" y="64"/>
                  <a:pt x="249" y="49"/>
                  <a:pt x="230" y="49"/>
                </a:cubicBezTo>
                <a:close/>
                <a:moveTo>
                  <a:pt x="99" y="83"/>
                </a:moveTo>
                <a:cubicBezTo>
                  <a:pt x="99" y="144"/>
                  <a:pt x="99" y="144"/>
                  <a:pt x="99" y="144"/>
                </a:cubicBezTo>
                <a:cubicBezTo>
                  <a:pt x="90" y="144"/>
                  <a:pt x="90" y="144"/>
                  <a:pt x="90" y="144"/>
                </a:cubicBezTo>
                <a:cubicBezTo>
                  <a:pt x="58" y="172"/>
                  <a:pt x="58" y="172"/>
                  <a:pt x="58" y="172"/>
                </a:cubicBezTo>
                <a:cubicBezTo>
                  <a:pt x="58" y="154"/>
                  <a:pt x="58" y="154"/>
                  <a:pt x="58" y="154"/>
                </a:cubicBezTo>
                <a:cubicBezTo>
                  <a:pt x="58" y="149"/>
                  <a:pt x="54" y="144"/>
                  <a:pt x="49" y="144"/>
                </a:cubicBezTo>
                <a:cubicBezTo>
                  <a:pt x="35" y="144"/>
                  <a:pt x="35" y="144"/>
                  <a:pt x="35" y="144"/>
                </a:cubicBezTo>
                <a:cubicBezTo>
                  <a:pt x="23" y="144"/>
                  <a:pt x="13" y="134"/>
                  <a:pt x="13" y="122"/>
                </a:cubicBezTo>
                <a:cubicBezTo>
                  <a:pt x="13" y="36"/>
                  <a:pt x="13" y="36"/>
                  <a:pt x="13" y="36"/>
                </a:cubicBezTo>
                <a:cubicBezTo>
                  <a:pt x="13" y="23"/>
                  <a:pt x="23" y="13"/>
                  <a:pt x="35" y="13"/>
                </a:cubicBezTo>
                <a:cubicBezTo>
                  <a:pt x="146" y="13"/>
                  <a:pt x="146" y="13"/>
                  <a:pt x="146" y="13"/>
                </a:cubicBezTo>
                <a:cubicBezTo>
                  <a:pt x="158" y="13"/>
                  <a:pt x="167" y="23"/>
                  <a:pt x="167" y="36"/>
                </a:cubicBezTo>
                <a:cubicBezTo>
                  <a:pt x="167" y="49"/>
                  <a:pt x="167" y="49"/>
                  <a:pt x="167" y="49"/>
                </a:cubicBezTo>
                <a:cubicBezTo>
                  <a:pt x="133" y="49"/>
                  <a:pt x="133" y="49"/>
                  <a:pt x="133" y="49"/>
                </a:cubicBezTo>
                <a:cubicBezTo>
                  <a:pt x="114" y="49"/>
                  <a:pt x="99" y="64"/>
                  <a:pt x="99" y="83"/>
                </a:cubicBezTo>
                <a:close/>
                <a:moveTo>
                  <a:pt x="250" y="158"/>
                </a:moveTo>
                <a:cubicBezTo>
                  <a:pt x="250" y="170"/>
                  <a:pt x="241" y="180"/>
                  <a:pt x="230" y="180"/>
                </a:cubicBezTo>
                <a:cubicBezTo>
                  <a:pt x="218" y="180"/>
                  <a:pt x="218" y="180"/>
                  <a:pt x="218" y="180"/>
                </a:cubicBezTo>
                <a:cubicBezTo>
                  <a:pt x="214" y="180"/>
                  <a:pt x="211" y="183"/>
                  <a:pt x="211" y="187"/>
                </a:cubicBezTo>
                <a:cubicBezTo>
                  <a:pt x="211" y="206"/>
                  <a:pt x="211" y="206"/>
                  <a:pt x="211" y="206"/>
                </a:cubicBezTo>
                <a:cubicBezTo>
                  <a:pt x="181" y="180"/>
                  <a:pt x="181" y="180"/>
                  <a:pt x="181" y="180"/>
                </a:cubicBezTo>
                <a:cubicBezTo>
                  <a:pt x="133" y="180"/>
                  <a:pt x="133" y="180"/>
                  <a:pt x="133" y="180"/>
                </a:cubicBezTo>
                <a:cubicBezTo>
                  <a:pt x="121" y="180"/>
                  <a:pt x="112" y="170"/>
                  <a:pt x="112" y="158"/>
                </a:cubicBezTo>
                <a:cubicBezTo>
                  <a:pt x="112" y="83"/>
                  <a:pt x="112" y="83"/>
                  <a:pt x="112" y="83"/>
                </a:cubicBezTo>
                <a:cubicBezTo>
                  <a:pt x="112" y="71"/>
                  <a:pt x="121" y="62"/>
                  <a:pt x="133" y="62"/>
                </a:cubicBezTo>
                <a:cubicBezTo>
                  <a:pt x="230" y="62"/>
                  <a:pt x="230" y="62"/>
                  <a:pt x="230" y="62"/>
                </a:cubicBezTo>
                <a:cubicBezTo>
                  <a:pt x="241" y="62"/>
                  <a:pt x="250" y="71"/>
                  <a:pt x="250" y="83"/>
                </a:cubicBezTo>
                <a:lnTo>
                  <a:pt x="250" y="158"/>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30" name="Groupe 103">
            <a:extLst>
              <a:ext uri="{FF2B5EF4-FFF2-40B4-BE49-F238E27FC236}">
                <a16:creationId xmlns="" xmlns:a16="http://schemas.microsoft.com/office/drawing/2014/main" id="{DC22C356-CE31-C645-BB66-0C89FA461C48}"/>
              </a:ext>
            </a:extLst>
          </p:cNvPr>
          <p:cNvGrpSpPr>
            <a:grpSpLocks noChangeAspect="1"/>
          </p:cNvGrpSpPr>
          <p:nvPr/>
        </p:nvGrpSpPr>
        <p:grpSpPr>
          <a:xfrm>
            <a:off x="7195550" y="2861901"/>
            <a:ext cx="414000" cy="344654"/>
            <a:chOff x="4502150" y="3368675"/>
            <a:chExt cx="3478213" cy="2895600"/>
          </a:xfrm>
          <a:solidFill>
            <a:srgbClr val="000000"/>
          </a:solidFill>
        </p:grpSpPr>
        <p:sp>
          <p:nvSpPr>
            <p:cNvPr id="331" name="Freeform 27">
              <a:extLst>
                <a:ext uri="{FF2B5EF4-FFF2-40B4-BE49-F238E27FC236}">
                  <a16:creationId xmlns="" xmlns:a16="http://schemas.microsoft.com/office/drawing/2014/main" id="{5FFB1B64-8FFD-144A-A2DA-C11D625DAE79}"/>
                </a:ext>
              </a:extLst>
            </p:cNvPr>
            <p:cNvSpPr>
              <a:spLocks noEditPoints="1"/>
            </p:cNvSpPr>
            <p:nvPr/>
          </p:nvSpPr>
          <p:spPr bwMode="auto">
            <a:xfrm>
              <a:off x="4502150" y="3368675"/>
              <a:ext cx="3478213" cy="2895600"/>
            </a:xfrm>
            <a:custGeom>
              <a:avLst/>
              <a:gdLst>
                <a:gd name="T0" fmla="*/ 238 w 273"/>
                <a:gd name="T1" fmla="*/ 50 h 227"/>
                <a:gd name="T2" fmla="*/ 187 w 273"/>
                <a:gd name="T3" fmla="*/ 50 h 227"/>
                <a:gd name="T4" fmla="*/ 187 w 273"/>
                <a:gd name="T5" fmla="*/ 37 h 227"/>
                <a:gd name="T6" fmla="*/ 151 w 273"/>
                <a:gd name="T7" fmla="*/ 0 h 227"/>
                <a:gd name="T8" fmla="*/ 36 w 273"/>
                <a:gd name="T9" fmla="*/ 0 h 227"/>
                <a:gd name="T10" fmla="*/ 0 w 273"/>
                <a:gd name="T11" fmla="*/ 37 h 227"/>
                <a:gd name="T12" fmla="*/ 0 w 273"/>
                <a:gd name="T13" fmla="*/ 126 h 227"/>
                <a:gd name="T14" fmla="*/ 36 w 273"/>
                <a:gd name="T15" fmla="*/ 163 h 227"/>
                <a:gd name="T16" fmla="*/ 47 w 273"/>
                <a:gd name="T17" fmla="*/ 163 h 227"/>
                <a:gd name="T18" fmla="*/ 47 w 273"/>
                <a:gd name="T19" fmla="*/ 182 h 227"/>
                <a:gd name="T20" fmla="*/ 54 w 273"/>
                <a:gd name="T21" fmla="*/ 193 h 227"/>
                <a:gd name="T22" fmla="*/ 59 w 273"/>
                <a:gd name="T23" fmla="*/ 194 h 227"/>
                <a:gd name="T24" fmla="*/ 67 w 273"/>
                <a:gd name="T25" fmla="*/ 191 h 227"/>
                <a:gd name="T26" fmla="*/ 98 w 273"/>
                <a:gd name="T27" fmla="*/ 163 h 227"/>
                <a:gd name="T28" fmla="*/ 103 w 273"/>
                <a:gd name="T29" fmla="*/ 163 h 227"/>
                <a:gd name="T30" fmla="*/ 103 w 273"/>
                <a:gd name="T31" fmla="*/ 164 h 227"/>
                <a:gd name="T32" fmla="*/ 138 w 273"/>
                <a:gd name="T33" fmla="*/ 200 h 227"/>
                <a:gd name="T34" fmla="*/ 183 w 273"/>
                <a:gd name="T35" fmla="*/ 200 h 227"/>
                <a:gd name="T36" fmla="*/ 210 w 273"/>
                <a:gd name="T37" fmla="*/ 223 h 227"/>
                <a:gd name="T38" fmla="*/ 219 w 273"/>
                <a:gd name="T39" fmla="*/ 227 h 227"/>
                <a:gd name="T40" fmla="*/ 224 w 273"/>
                <a:gd name="T41" fmla="*/ 226 h 227"/>
                <a:gd name="T42" fmla="*/ 233 w 273"/>
                <a:gd name="T43" fmla="*/ 213 h 227"/>
                <a:gd name="T44" fmla="*/ 233 w 273"/>
                <a:gd name="T45" fmla="*/ 200 h 227"/>
                <a:gd name="T46" fmla="*/ 238 w 273"/>
                <a:gd name="T47" fmla="*/ 200 h 227"/>
                <a:gd name="T48" fmla="*/ 273 w 273"/>
                <a:gd name="T49" fmla="*/ 164 h 227"/>
                <a:gd name="T50" fmla="*/ 273 w 273"/>
                <a:gd name="T51" fmla="*/ 86 h 227"/>
                <a:gd name="T52" fmla="*/ 238 w 273"/>
                <a:gd name="T53" fmla="*/ 50 h 227"/>
                <a:gd name="T54" fmla="*/ 103 w 273"/>
                <a:gd name="T55" fmla="*/ 86 h 227"/>
                <a:gd name="T56" fmla="*/ 103 w 273"/>
                <a:gd name="T57" fmla="*/ 149 h 227"/>
                <a:gd name="T58" fmla="*/ 93 w 273"/>
                <a:gd name="T59" fmla="*/ 149 h 227"/>
                <a:gd name="T60" fmla="*/ 61 w 273"/>
                <a:gd name="T61" fmla="*/ 178 h 227"/>
                <a:gd name="T62" fmla="*/ 61 w 273"/>
                <a:gd name="T63" fmla="*/ 159 h 227"/>
                <a:gd name="T64" fmla="*/ 51 w 273"/>
                <a:gd name="T65" fmla="*/ 149 h 227"/>
                <a:gd name="T66" fmla="*/ 36 w 273"/>
                <a:gd name="T67" fmla="*/ 149 h 227"/>
                <a:gd name="T68" fmla="*/ 14 w 273"/>
                <a:gd name="T69" fmla="*/ 126 h 227"/>
                <a:gd name="T70" fmla="*/ 14 w 273"/>
                <a:gd name="T71" fmla="*/ 37 h 227"/>
                <a:gd name="T72" fmla="*/ 36 w 273"/>
                <a:gd name="T73" fmla="*/ 14 h 227"/>
                <a:gd name="T74" fmla="*/ 151 w 273"/>
                <a:gd name="T75" fmla="*/ 14 h 227"/>
                <a:gd name="T76" fmla="*/ 174 w 273"/>
                <a:gd name="T77" fmla="*/ 37 h 227"/>
                <a:gd name="T78" fmla="*/ 174 w 273"/>
                <a:gd name="T79" fmla="*/ 50 h 227"/>
                <a:gd name="T80" fmla="*/ 138 w 273"/>
                <a:gd name="T81" fmla="*/ 50 h 227"/>
                <a:gd name="T82" fmla="*/ 103 w 273"/>
                <a:gd name="T83" fmla="*/ 86 h 227"/>
                <a:gd name="T84" fmla="*/ 260 w 273"/>
                <a:gd name="T85" fmla="*/ 164 h 227"/>
                <a:gd name="T86" fmla="*/ 238 w 273"/>
                <a:gd name="T87" fmla="*/ 186 h 227"/>
                <a:gd name="T88" fmla="*/ 226 w 273"/>
                <a:gd name="T89" fmla="*/ 186 h 227"/>
                <a:gd name="T90" fmla="*/ 219 w 273"/>
                <a:gd name="T91" fmla="*/ 193 h 227"/>
                <a:gd name="T92" fmla="*/ 219 w 273"/>
                <a:gd name="T93" fmla="*/ 213 h 227"/>
                <a:gd name="T94" fmla="*/ 188 w 273"/>
                <a:gd name="T95" fmla="*/ 186 h 227"/>
                <a:gd name="T96" fmla="*/ 138 w 273"/>
                <a:gd name="T97" fmla="*/ 186 h 227"/>
                <a:gd name="T98" fmla="*/ 117 w 273"/>
                <a:gd name="T99" fmla="*/ 164 h 227"/>
                <a:gd name="T100" fmla="*/ 117 w 273"/>
                <a:gd name="T101" fmla="*/ 86 h 227"/>
                <a:gd name="T102" fmla="*/ 138 w 273"/>
                <a:gd name="T103" fmla="*/ 64 h 227"/>
                <a:gd name="T104" fmla="*/ 238 w 273"/>
                <a:gd name="T105" fmla="*/ 64 h 227"/>
                <a:gd name="T106" fmla="*/ 260 w 273"/>
                <a:gd name="T107" fmla="*/ 86 h 227"/>
                <a:gd name="T108" fmla="*/ 260 w 273"/>
                <a:gd name="T109" fmla="*/ 1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7">
                  <a:moveTo>
                    <a:pt x="238" y="50"/>
                  </a:moveTo>
                  <a:cubicBezTo>
                    <a:pt x="187" y="50"/>
                    <a:pt x="187" y="50"/>
                    <a:pt x="187" y="50"/>
                  </a:cubicBezTo>
                  <a:cubicBezTo>
                    <a:pt x="187" y="37"/>
                    <a:pt x="187" y="37"/>
                    <a:pt x="187" y="37"/>
                  </a:cubicBezTo>
                  <a:cubicBezTo>
                    <a:pt x="187" y="17"/>
                    <a:pt x="171" y="0"/>
                    <a:pt x="151" y="0"/>
                  </a:cubicBezTo>
                  <a:cubicBezTo>
                    <a:pt x="36" y="0"/>
                    <a:pt x="36" y="0"/>
                    <a:pt x="36" y="0"/>
                  </a:cubicBezTo>
                  <a:cubicBezTo>
                    <a:pt x="17" y="0"/>
                    <a:pt x="0" y="17"/>
                    <a:pt x="0" y="37"/>
                  </a:cubicBezTo>
                  <a:cubicBezTo>
                    <a:pt x="0" y="126"/>
                    <a:pt x="0" y="126"/>
                    <a:pt x="0" y="126"/>
                  </a:cubicBezTo>
                  <a:cubicBezTo>
                    <a:pt x="0" y="146"/>
                    <a:pt x="17" y="163"/>
                    <a:pt x="36" y="163"/>
                  </a:cubicBezTo>
                  <a:cubicBezTo>
                    <a:pt x="47" y="163"/>
                    <a:pt x="47" y="163"/>
                    <a:pt x="47" y="163"/>
                  </a:cubicBezTo>
                  <a:cubicBezTo>
                    <a:pt x="47" y="182"/>
                    <a:pt x="47" y="182"/>
                    <a:pt x="47" y="182"/>
                  </a:cubicBezTo>
                  <a:cubicBezTo>
                    <a:pt x="47" y="187"/>
                    <a:pt x="50" y="191"/>
                    <a:pt x="54" y="193"/>
                  </a:cubicBezTo>
                  <a:cubicBezTo>
                    <a:pt x="55" y="193"/>
                    <a:pt x="57" y="194"/>
                    <a:pt x="59" y="194"/>
                  </a:cubicBezTo>
                  <a:cubicBezTo>
                    <a:pt x="62" y="194"/>
                    <a:pt x="65" y="193"/>
                    <a:pt x="67" y="191"/>
                  </a:cubicBezTo>
                  <a:cubicBezTo>
                    <a:pt x="98" y="163"/>
                    <a:pt x="98" y="163"/>
                    <a:pt x="98" y="163"/>
                  </a:cubicBezTo>
                  <a:cubicBezTo>
                    <a:pt x="103" y="163"/>
                    <a:pt x="103" y="163"/>
                    <a:pt x="103" y="163"/>
                  </a:cubicBezTo>
                  <a:cubicBezTo>
                    <a:pt x="103" y="164"/>
                    <a:pt x="103" y="164"/>
                    <a:pt x="103" y="164"/>
                  </a:cubicBezTo>
                  <a:cubicBezTo>
                    <a:pt x="103" y="184"/>
                    <a:pt x="119" y="200"/>
                    <a:pt x="138" y="200"/>
                  </a:cubicBezTo>
                  <a:cubicBezTo>
                    <a:pt x="183" y="200"/>
                    <a:pt x="183" y="200"/>
                    <a:pt x="183" y="200"/>
                  </a:cubicBezTo>
                  <a:cubicBezTo>
                    <a:pt x="210" y="223"/>
                    <a:pt x="210" y="223"/>
                    <a:pt x="210" y="223"/>
                  </a:cubicBezTo>
                  <a:cubicBezTo>
                    <a:pt x="212" y="226"/>
                    <a:pt x="216" y="227"/>
                    <a:pt x="219" y="227"/>
                  </a:cubicBezTo>
                  <a:cubicBezTo>
                    <a:pt x="221" y="227"/>
                    <a:pt x="223" y="226"/>
                    <a:pt x="224" y="226"/>
                  </a:cubicBezTo>
                  <a:cubicBezTo>
                    <a:pt x="229" y="223"/>
                    <a:pt x="233" y="218"/>
                    <a:pt x="233" y="213"/>
                  </a:cubicBezTo>
                  <a:cubicBezTo>
                    <a:pt x="233" y="200"/>
                    <a:pt x="233" y="200"/>
                    <a:pt x="233" y="200"/>
                  </a:cubicBezTo>
                  <a:cubicBezTo>
                    <a:pt x="238" y="200"/>
                    <a:pt x="238" y="200"/>
                    <a:pt x="238" y="200"/>
                  </a:cubicBezTo>
                  <a:cubicBezTo>
                    <a:pt x="258" y="200"/>
                    <a:pt x="273" y="184"/>
                    <a:pt x="273" y="164"/>
                  </a:cubicBezTo>
                  <a:cubicBezTo>
                    <a:pt x="273" y="86"/>
                    <a:pt x="273" y="86"/>
                    <a:pt x="273" y="86"/>
                  </a:cubicBezTo>
                  <a:cubicBezTo>
                    <a:pt x="273" y="66"/>
                    <a:pt x="258" y="50"/>
                    <a:pt x="238" y="50"/>
                  </a:cubicBezTo>
                  <a:close/>
                  <a:moveTo>
                    <a:pt x="103" y="86"/>
                  </a:moveTo>
                  <a:cubicBezTo>
                    <a:pt x="103" y="149"/>
                    <a:pt x="103" y="149"/>
                    <a:pt x="103" y="149"/>
                  </a:cubicBezTo>
                  <a:cubicBezTo>
                    <a:pt x="93" y="149"/>
                    <a:pt x="93" y="149"/>
                    <a:pt x="93" y="149"/>
                  </a:cubicBezTo>
                  <a:cubicBezTo>
                    <a:pt x="61" y="178"/>
                    <a:pt x="61" y="178"/>
                    <a:pt x="61" y="178"/>
                  </a:cubicBezTo>
                  <a:cubicBezTo>
                    <a:pt x="61" y="159"/>
                    <a:pt x="61" y="159"/>
                    <a:pt x="61" y="159"/>
                  </a:cubicBezTo>
                  <a:cubicBezTo>
                    <a:pt x="61" y="154"/>
                    <a:pt x="56" y="149"/>
                    <a:pt x="51" y="149"/>
                  </a:cubicBezTo>
                  <a:cubicBezTo>
                    <a:pt x="36" y="149"/>
                    <a:pt x="36" y="149"/>
                    <a:pt x="36" y="149"/>
                  </a:cubicBezTo>
                  <a:cubicBezTo>
                    <a:pt x="24" y="149"/>
                    <a:pt x="14" y="139"/>
                    <a:pt x="14" y="126"/>
                  </a:cubicBezTo>
                  <a:cubicBezTo>
                    <a:pt x="14" y="37"/>
                    <a:pt x="14" y="37"/>
                    <a:pt x="14" y="37"/>
                  </a:cubicBezTo>
                  <a:cubicBezTo>
                    <a:pt x="14" y="24"/>
                    <a:pt x="24" y="14"/>
                    <a:pt x="36" y="14"/>
                  </a:cubicBezTo>
                  <a:cubicBezTo>
                    <a:pt x="151" y="14"/>
                    <a:pt x="151" y="14"/>
                    <a:pt x="151" y="14"/>
                  </a:cubicBezTo>
                  <a:cubicBezTo>
                    <a:pt x="164" y="14"/>
                    <a:pt x="174" y="24"/>
                    <a:pt x="174" y="37"/>
                  </a:cubicBezTo>
                  <a:cubicBezTo>
                    <a:pt x="174" y="50"/>
                    <a:pt x="174" y="50"/>
                    <a:pt x="174" y="50"/>
                  </a:cubicBezTo>
                  <a:cubicBezTo>
                    <a:pt x="138" y="50"/>
                    <a:pt x="138" y="50"/>
                    <a:pt x="138" y="50"/>
                  </a:cubicBezTo>
                  <a:cubicBezTo>
                    <a:pt x="119" y="50"/>
                    <a:pt x="103" y="66"/>
                    <a:pt x="103" y="86"/>
                  </a:cubicBezTo>
                  <a:close/>
                  <a:moveTo>
                    <a:pt x="260" y="164"/>
                  </a:moveTo>
                  <a:cubicBezTo>
                    <a:pt x="260" y="176"/>
                    <a:pt x="250" y="186"/>
                    <a:pt x="238" y="186"/>
                  </a:cubicBezTo>
                  <a:cubicBezTo>
                    <a:pt x="226" y="186"/>
                    <a:pt x="226" y="186"/>
                    <a:pt x="226" y="186"/>
                  </a:cubicBezTo>
                  <a:cubicBezTo>
                    <a:pt x="222" y="186"/>
                    <a:pt x="219" y="189"/>
                    <a:pt x="219" y="193"/>
                  </a:cubicBezTo>
                  <a:cubicBezTo>
                    <a:pt x="219" y="213"/>
                    <a:pt x="219" y="213"/>
                    <a:pt x="219" y="213"/>
                  </a:cubicBezTo>
                  <a:cubicBezTo>
                    <a:pt x="188" y="186"/>
                    <a:pt x="188" y="186"/>
                    <a:pt x="188" y="186"/>
                  </a:cubicBezTo>
                  <a:cubicBezTo>
                    <a:pt x="138" y="186"/>
                    <a:pt x="138" y="186"/>
                    <a:pt x="138" y="186"/>
                  </a:cubicBezTo>
                  <a:cubicBezTo>
                    <a:pt x="126" y="186"/>
                    <a:pt x="117" y="176"/>
                    <a:pt x="117" y="164"/>
                  </a:cubicBezTo>
                  <a:cubicBezTo>
                    <a:pt x="117" y="86"/>
                    <a:pt x="117" y="86"/>
                    <a:pt x="117" y="86"/>
                  </a:cubicBezTo>
                  <a:cubicBezTo>
                    <a:pt x="117" y="74"/>
                    <a:pt x="126" y="64"/>
                    <a:pt x="138" y="64"/>
                  </a:cubicBezTo>
                  <a:cubicBezTo>
                    <a:pt x="238" y="64"/>
                    <a:pt x="238" y="64"/>
                    <a:pt x="238" y="64"/>
                  </a:cubicBezTo>
                  <a:cubicBezTo>
                    <a:pt x="250" y="64"/>
                    <a:pt x="260" y="74"/>
                    <a:pt x="260" y="86"/>
                  </a:cubicBezTo>
                  <a:lnTo>
                    <a:pt x="260" y="1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Oval 28">
              <a:extLst>
                <a:ext uri="{FF2B5EF4-FFF2-40B4-BE49-F238E27FC236}">
                  <a16:creationId xmlns="" xmlns:a16="http://schemas.microsoft.com/office/drawing/2014/main" id="{AF1ECB43-8A21-304B-9B90-5A1EAAF18FD1}"/>
                </a:ext>
              </a:extLst>
            </p:cNvPr>
            <p:cNvSpPr>
              <a:spLocks noChangeArrowheads="1"/>
            </p:cNvSpPr>
            <p:nvPr/>
          </p:nvSpPr>
          <p:spPr bwMode="auto">
            <a:xfrm>
              <a:off x="6948488" y="4721225"/>
              <a:ext cx="177800" cy="1651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29">
              <a:extLst>
                <a:ext uri="{FF2B5EF4-FFF2-40B4-BE49-F238E27FC236}">
                  <a16:creationId xmlns="" xmlns:a16="http://schemas.microsoft.com/office/drawing/2014/main" id="{EB4F80F4-F8B8-0341-B65B-B96379D76807}"/>
                </a:ext>
              </a:extLst>
            </p:cNvPr>
            <p:cNvSpPr>
              <a:spLocks noEditPoints="1"/>
            </p:cNvSpPr>
            <p:nvPr/>
          </p:nvSpPr>
          <p:spPr bwMode="auto">
            <a:xfrm>
              <a:off x="6261100" y="4325938"/>
              <a:ext cx="1247775" cy="1198563"/>
            </a:xfrm>
            <a:custGeom>
              <a:avLst/>
              <a:gdLst>
                <a:gd name="T0" fmla="*/ 17 w 98"/>
                <a:gd name="T1" fmla="*/ 17 h 94"/>
                <a:gd name="T2" fmla="*/ 17 w 98"/>
                <a:gd name="T3" fmla="*/ 81 h 94"/>
                <a:gd name="T4" fmla="*/ 49 w 98"/>
                <a:gd name="T5" fmla="*/ 94 h 94"/>
                <a:gd name="T6" fmla="*/ 81 w 98"/>
                <a:gd name="T7" fmla="*/ 81 h 94"/>
                <a:gd name="T8" fmla="*/ 81 w 98"/>
                <a:gd name="T9" fmla="*/ 17 h 94"/>
                <a:gd name="T10" fmla="*/ 17 w 98"/>
                <a:gd name="T11" fmla="*/ 17 h 94"/>
                <a:gd name="T12" fmla="*/ 73 w 98"/>
                <a:gd name="T13" fmla="*/ 74 h 94"/>
                <a:gd name="T14" fmla="*/ 49 w 98"/>
                <a:gd name="T15" fmla="*/ 84 h 94"/>
                <a:gd name="T16" fmla="*/ 25 w 98"/>
                <a:gd name="T17" fmla="*/ 74 h 94"/>
                <a:gd name="T18" fmla="*/ 15 w 98"/>
                <a:gd name="T19" fmla="*/ 49 h 94"/>
                <a:gd name="T20" fmla="*/ 25 w 98"/>
                <a:gd name="T21" fmla="*/ 25 h 94"/>
                <a:gd name="T22" fmla="*/ 49 w 98"/>
                <a:gd name="T23" fmla="*/ 15 h 94"/>
                <a:gd name="T24" fmla="*/ 73 w 98"/>
                <a:gd name="T25" fmla="*/ 25 h 94"/>
                <a:gd name="T26" fmla="*/ 84 w 98"/>
                <a:gd name="T27" fmla="*/ 49 h 94"/>
                <a:gd name="T28" fmla="*/ 73 w 98"/>
                <a:gd name="T29" fmla="*/ 7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94">
                  <a:moveTo>
                    <a:pt x="17" y="17"/>
                  </a:moveTo>
                  <a:cubicBezTo>
                    <a:pt x="0" y="35"/>
                    <a:pt x="0" y="63"/>
                    <a:pt x="17" y="81"/>
                  </a:cubicBezTo>
                  <a:cubicBezTo>
                    <a:pt x="26" y="89"/>
                    <a:pt x="37" y="94"/>
                    <a:pt x="49" y="94"/>
                  </a:cubicBezTo>
                  <a:cubicBezTo>
                    <a:pt x="61" y="94"/>
                    <a:pt x="72" y="89"/>
                    <a:pt x="81" y="81"/>
                  </a:cubicBezTo>
                  <a:cubicBezTo>
                    <a:pt x="98" y="63"/>
                    <a:pt x="98" y="35"/>
                    <a:pt x="81" y="17"/>
                  </a:cubicBezTo>
                  <a:cubicBezTo>
                    <a:pt x="63" y="0"/>
                    <a:pt x="35" y="0"/>
                    <a:pt x="17" y="17"/>
                  </a:cubicBezTo>
                  <a:close/>
                  <a:moveTo>
                    <a:pt x="73" y="74"/>
                  </a:moveTo>
                  <a:cubicBezTo>
                    <a:pt x="67" y="80"/>
                    <a:pt x="58" y="84"/>
                    <a:pt x="49" y="84"/>
                  </a:cubicBezTo>
                  <a:cubicBezTo>
                    <a:pt x="40" y="84"/>
                    <a:pt x="31" y="80"/>
                    <a:pt x="25" y="74"/>
                  </a:cubicBezTo>
                  <a:cubicBezTo>
                    <a:pt x="18" y="67"/>
                    <a:pt x="15" y="58"/>
                    <a:pt x="15" y="49"/>
                  </a:cubicBezTo>
                  <a:cubicBezTo>
                    <a:pt x="15" y="40"/>
                    <a:pt x="18" y="31"/>
                    <a:pt x="25" y="25"/>
                  </a:cubicBezTo>
                  <a:cubicBezTo>
                    <a:pt x="31" y="18"/>
                    <a:pt x="40" y="15"/>
                    <a:pt x="49" y="15"/>
                  </a:cubicBezTo>
                  <a:cubicBezTo>
                    <a:pt x="58" y="15"/>
                    <a:pt x="67" y="18"/>
                    <a:pt x="73" y="25"/>
                  </a:cubicBezTo>
                  <a:cubicBezTo>
                    <a:pt x="80" y="31"/>
                    <a:pt x="84" y="40"/>
                    <a:pt x="84" y="49"/>
                  </a:cubicBezTo>
                  <a:cubicBezTo>
                    <a:pt x="84" y="58"/>
                    <a:pt x="80" y="67"/>
                    <a:pt x="73"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4" name="Oval 30">
              <a:extLst>
                <a:ext uri="{FF2B5EF4-FFF2-40B4-BE49-F238E27FC236}">
                  <a16:creationId xmlns="" xmlns:a16="http://schemas.microsoft.com/office/drawing/2014/main" id="{C7E07323-49D2-9544-BF94-1FF5BC25F5BF}"/>
                </a:ext>
              </a:extLst>
            </p:cNvPr>
            <p:cNvSpPr>
              <a:spLocks noChangeArrowheads="1"/>
            </p:cNvSpPr>
            <p:nvPr/>
          </p:nvSpPr>
          <p:spPr bwMode="auto">
            <a:xfrm>
              <a:off x="6654800" y="4721225"/>
              <a:ext cx="179388" cy="1651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5" name="Freeform 31">
              <a:extLst>
                <a:ext uri="{FF2B5EF4-FFF2-40B4-BE49-F238E27FC236}">
                  <a16:creationId xmlns="" xmlns:a16="http://schemas.microsoft.com/office/drawing/2014/main" id="{3F0C6A11-AD46-004F-9E29-059CF0B6C4C8}"/>
                </a:ext>
              </a:extLst>
            </p:cNvPr>
            <p:cNvSpPr>
              <a:spLocks/>
            </p:cNvSpPr>
            <p:nvPr/>
          </p:nvSpPr>
          <p:spPr bwMode="auto">
            <a:xfrm>
              <a:off x="6616700" y="5002213"/>
              <a:ext cx="534988" cy="241300"/>
            </a:xfrm>
            <a:custGeom>
              <a:avLst/>
              <a:gdLst>
                <a:gd name="T0" fmla="*/ 21 w 42"/>
                <a:gd name="T1" fmla="*/ 0 h 19"/>
                <a:gd name="T2" fmla="*/ 1 w 42"/>
                <a:gd name="T3" fmla="*/ 13 h 19"/>
                <a:gd name="T4" fmla="*/ 1 w 42"/>
                <a:gd name="T5" fmla="*/ 16 h 19"/>
                <a:gd name="T6" fmla="*/ 3 w 42"/>
                <a:gd name="T7" fmla="*/ 18 h 19"/>
                <a:gd name="T8" fmla="*/ 6 w 42"/>
                <a:gd name="T9" fmla="*/ 19 h 19"/>
                <a:gd name="T10" fmla="*/ 9 w 42"/>
                <a:gd name="T11" fmla="*/ 16 h 19"/>
                <a:gd name="T12" fmla="*/ 21 w 42"/>
                <a:gd name="T13" fmla="*/ 8 h 19"/>
                <a:gd name="T14" fmla="*/ 34 w 42"/>
                <a:gd name="T15" fmla="*/ 16 h 19"/>
                <a:gd name="T16" fmla="*/ 38 w 42"/>
                <a:gd name="T17" fmla="*/ 19 h 19"/>
                <a:gd name="T18" fmla="*/ 39 w 42"/>
                <a:gd name="T19" fmla="*/ 19 h 19"/>
                <a:gd name="T20" fmla="*/ 42 w 42"/>
                <a:gd name="T21" fmla="*/ 13 h 19"/>
                <a:gd name="T22" fmla="*/ 21 w 42"/>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9">
                  <a:moveTo>
                    <a:pt x="21" y="0"/>
                  </a:moveTo>
                  <a:cubicBezTo>
                    <a:pt x="12" y="0"/>
                    <a:pt x="4" y="5"/>
                    <a:pt x="1" y="13"/>
                  </a:cubicBezTo>
                  <a:cubicBezTo>
                    <a:pt x="0" y="14"/>
                    <a:pt x="0" y="15"/>
                    <a:pt x="1" y="16"/>
                  </a:cubicBezTo>
                  <a:cubicBezTo>
                    <a:pt x="1" y="17"/>
                    <a:pt x="2" y="18"/>
                    <a:pt x="3" y="18"/>
                  </a:cubicBezTo>
                  <a:cubicBezTo>
                    <a:pt x="4" y="19"/>
                    <a:pt x="5" y="19"/>
                    <a:pt x="6" y="19"/>
                  </a:cubicBezTo>
                  <a:cubicBezTo>
                    <a:pt x="7" y="18"/>
                    <a:pt x="8" y="17"/>
                    <a:pt x="9" y="16"/>
                  </a:cubicBezTo>
                  <a:cubicBezTo>
                    <a:pt x="11" y="12"/>
                    <a:pt x="16" y="8"/>
                    <a:pt x="21" y="8"/>
                  </a:cubicBezTo>
                  <a:cubicBezTo>
                    <a:pt x="27" y="8"/>
                    <a:pt x="32" y="12"/>
                    <a:pt x="34" y="16"/>
                  </a:cubicBezTo>
                  <a:cubicBezTo>
                    <a:pt x="34" y="18"/>
                    <a:pt x="36" y="19"/>
                    <a:pt x="38" y="19"/>
                  </a:cubicBezTo>
                  <a:cubicBezTo>
                    <a:pt x="38" y="19"/>
                    <a:pt x="39" y="19"/>
                    <a:pt x="39" y="19"/>
                  </a:cubicBezTo>
                  <a:cubicBezTo>
                    <a:pt x="41" y="18"/>
                    <a:pt x="42" y="15"/>
                    <a:pt x="42" y="13"/>
                  </a:cubicBezTo>
                  <a:cubicBezTo>
                    <a:pt x="38" y="5"/>
                    <a:pt x="30" y="0"/>
                    <a:pt x="2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6" name="Groupe 109">
            <a:extLst>
              <a:ext uri="{FF2B5EF4-FFF2-40B4-BE49-F238E27FC236}">
                <a16:creationId xmlns="" xmlns:a16="http://schemas.microsoft.com/office/drawing/2014/main" id="{72C5B9F4-4360-424F-99C3-FA52B8897EBD}"/>
              </a:ext>
            </a:extLst>
          </p:cNvPr>
          <p:cNvGrpSpPr>
            <a:grpSpLocks noChangeAspect="1"/>
          </p:cNvGrpSpPr>
          <p:nvPr/>
        </p:nvGrpSpPr>
        <p:grpSpPr>
          <a:xfrm>
            <a:off x="5448158" y="2861901"/>
            <a:ext cx="414000" cy="343886"/>
            <a:chOff x="4330700" y="247650"/>
            <a:chExt cx="3440113" cy="2857500"/>
          </a:xfrm>
          <a:solidFill>
            <a:srgbClr val="000000"/>
          </a:solidFill>
        </p:grpSpPr>
        <p:sp>
          <p:nvSpPr>
            <p:cNvPr id="337" name="Freeform 12">
              <a:extLst>
                <a:ext uri="{FF2B5EF4-FFF2-40B4-BE49-F238E27FC236}">
                  <a16:creationId xmlns="" xmlns:a16="http://schemas.microsoft.com/office/drawing/2014/main" id="{62AB1660-F709-464D-848E-5BE17686C345}"/>
                </a:ext>
              </a:extLst>
            </p:cNvPr>
            <p:cNvSpPr>
              <a:spLocks noEditPoints="1"/>
            </p:cNvSpPr>
            <p:nvPr/>
          </p:nvSpPr>
          <p:spPr bwMode="auto">
            <a:xfrm>
              <a:off x="4330700" y="247650"/>
              <a:ext cx="3440113" cy="2857500"/>
            </a:xfrm>
            <a:custGeom>
              <a:avLst/>
              <a:gdLst>
                <a:gd name="T0" fmla="*/ 235 w 270"/>
                <a:gd name="T1" fmla="*/ 50 h 224"/>
                <a:gd name="T2" fmla="*/ 185 w 270"/>
                <a:gd name="T3" fmla="*/ 50 h 224"/>
                <a:gd name="T4" fmla="*/ 185 w 270"/>
                <a:gd name="T5" fmla="*/ 37 h 224"/>
                <a:gd name="T6" fmla="*/ 149 w 270"/>
                <a:gd name="T7" fmla="*/ 0 h 224"/>
                <a:gd name="T8" fmla="*/ 36 w 270"/>
                <a:gd name="T9" fmla="*/ 0 h 224"/>
                <a:gd name="T10" fmla="*/ 0 w 270"/>
                <a:gd name="T11" fmla="*/ 37 h 224"/>
                <a:gd name="T12" fmla="*/ 0 w 270"/>
                <a:gd name="T13" fmla="*/ 125 h 224"/>
                <a:gd name="T14" fmla="*/ 36 w 270"/>
                <a:gd name="T15" fmla="*/ 161 h 224"/>
                <a:gd name="T16" fmla="*/ 46 w 270"/>
                <a:gd name="T17" fmla="*/ 161 h 224"/>
                <a:gd name="T18" fmla="*/ 46 w 270"/>
                <a:gd name="T19" fmla="*/ 180 h 224"/>
                <a:gd name="T20" fmla="*/ 53 w 270"/>
                <a:gd name="T21" fmla="*/ 191 h 224"/>
                <a:gd name="T22" fmla="*/ 58 w 270"/>
                <a:gd name="T23" fmla="*/ 192 h 224"/>
                <a:gd name="T24" fmla="*/ 66 w 270"/>
                <a:gd name="T25" fmla="*/ 189 h 224"/>
                <a:gd name="T26" fmla="*/ 97 w 270"/>
                <a:gd name="T27" fmla="*/ 161 h 224"/>
                <a:gd name="T28" fmla="*/ 101 w 270"/>
                <a:gd name="T29" fmla="*/ 161 h 224"/>
                <a:gd name="T30" fmla="*/ 101 w 270"/>
                <a:gd name="T31" fmla="*/ 162 h 224"/>
                <a:gd name="T32" fmla="*/ 136 w 270"/>
                <a:gd name="T33" fmla="*/ 198 h 224"/>
                <a:gd name="T34" fmla="*/ 180 w 270"/>
                <a:gd name="T35" fmla="*/ 198 h 224"/>
                <a:gd name="T36" fmla="*/ 207 w 270"/>
                <a:gd name="T37" fmla="*/ 221 h 224"/>
                <a:gd name="T38" fmla="*/ 216 w 270"/>
                <a:gd name="T39" fmla="*/ 224 h 224"/>
                <a:gd name="T40" fmla="*/ 221 w 270"/>
                <a:gd name="T41" fmla="*/ 223 h 224"/>
                <a:gd name="T42" fmla="*/ 229 w 270"/>
                <a:gd name="T43" fmla="*/ 211 h 224"/>
                <a:gd name="T44" fmla="*/ 229 w 270"/>
                <a:gd name="T45" fmla="*/ 198 h 224"/>
                <a:gd name="T46" fmla="*/ 235 w 270"/>
                <a:gd name="T47" fmla="*/ 198 h 224"/>
                <a:gd name="T48" fmla="*/ 270 w 270"/>
                <a:gd name="T49" fmla="*/ 162 h 224"/>
                <a:gd name="T50" fmla="*/ 270 w 270"/>
                <a:gd name="T51" fmla="*/ 85 h 224"/>
                <a:gd name="T52" fmla="*/ 235 w 270"/>
                <a:gd name="T53" fmla="*/ 50 h 224"/>
                <a:gd name="T54" fmla="*/ 101 w 270"/>
                <a:gd name="T55" fmla="*/ 85 h 224"/>
                <a:gd name="T56" fmla="*/ 101 w 270"/>
                <a:gd name="T57" fmla="*/ 148 h 224"/>
                <a:gd name="T58" fmla="*/ 92 w 270"/>
                <a:gd name="T59" fmla="*/ 148 h 224"/>
                <a:gd name="T60" fmla="*/ 60 w 270"/>
                <a:gd name="T61" fmla="*/ 176 h 224"/>
                <a:gd name="T62" fmla="*/ 60 w 270"/>
                <a:gd name="T63" fmla="*/ 158 h 224"/>
                <a:gd name="T64" fmla="*/ 50 w 270"/>
                <a:gd name="T65" fmla="*/ 148 h 224"/>
                <a:gd name="T66" fmla="*/ 36 w 270"/>
                <a:gd name="T67" fmla="*/ 148 h 224"/>
                <a:gd name="T68" fmla="*/ 14 w 270"/>
                <a:gd name="T69" fmla="*/ 125 h 224"/>
                <a:gd name="T70" fmla="*/ 14 w 270"/>
                <a:gd name="T71" fmla="*/ 37 h 224"/>
                <a:gd name="T72" fmla="*/ 36 w 270"/>
                <a:gd name="T73" fmla="*/ 14 h 224"/>
                <a:gd name="T74" fmla="*/ 149 w 270"/>
                <a:gd name="T75" fmla="*/ 14 h 224"/>
                <a:gd name="T76" fmla="*/ 171 w 270"/>
                <a:gd name="T77" fmla="*/ 37 h 224"/>
                <a:gd name="T78" fmla="*/ 171 w 270"/>
                <a:gd name="T79" fmla="*/ 50 h 224"/>
                <a:gd name="T80" fmla="*/ 136 w 270"/>
                <a:gd name="T81" fmla="*/ 50 h 224"/>
                <a:gd name="T82" fmla="*/ 101 w 270"/>
                <a:gd name="T83" fmla="*/ 85 h 224"/>
                <a:gd name="T84" fmla="*/ 256 w 270"/>
                <a:gd name="T85" fmla="*/ 162 h 224"/>
                <a:gd name="T86" fmla="*/ 235 w 270"/>
                <a:gd name="T87" fmla="*/ 184 h 224"/>
                <a:gd name="T88" fmla="*/ 223 w 270"/>
                <a:gd name="T89" fmla="*/ 184 h 224"/>
                <a:gd name="T90" fmla="*/ 216 w 270"/>
                <a:gd name="T91" fmla="*/ 191 h 224"/>
                <a:gd name="T92" fmla="*/ 216 w 270"/>
                <a:gd name="T93" fmla="*/ 211 h 224"/>
                <a:gd name="T94" fmla="*/ 185 w 270"/>
                <a:gd name="T95" fmla="*/ 184 h 224"/>
                <a:gd name="T96" fmla="*/ 136 w 270"/>
                <a:gd name="T97" fmla="*/ 184 h 224"/>
                <a:gd name="T98" fmla="*/ 115 w 270"/>
                <a:gd name="T99" fmla="*/ 162 h 224"/>
                <a:gd name="T100" fmla="*/ 115 w 270"/>
                <a:gd name="T101" fmla="*/ 85 h 224"/>
                <a:gd name="T102" fmla="*/ 136 w 270"/>
                <a:gd name="T103" fmla="*/ 64 h 224"/>
                <a:gd name="T104" fmla="*/ 235 w 270"/>
                <a:gd name="T105" fmla="*/ 64 h 224"/>
                <a:gd name="T106" fmla="*/ 256 w 270"/>
                <a:gd name="T107" fmla="*/ 85 h 224"/>
                <a:gd name="T108" fmla="*/ 256 w 270"/>
                <a:gd name="T109" fmla="*/ 16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24">
                  <a:moveTo>
                    <a:pt x="235" y="50"/>
                  </a:moveTo>
                  <a:cubicBezTo>
                    <a:pt x="185" y="50"/>
                    <a:pt x="185" y="50"/>
                    <a:pt x="185" y="50"/>
                  </a:cubicBezTo>
                  <a:cubicBezTo>
                    <a:pt x="185" y="37"/>
                    <a:pt x="185" y="37"/>
                    <a:pt x="185" y="37"/>
                  </a:cubicBezTo>
                  <a:cubicBezTo>
                    <a:pt x="185" y="17"/>
                    <a:pt x="169" y="0"/>
                    <a:pt x="149" y="0"/>
                  </a:cubicBezTo>
                  <a:cubicBezTo>
                    <a:pt x="36" y="0"/>
                    <a:pt x="36" y="0"/>
                    <a:pt x="36" y="0"/>
                  </a:cubicBezTo>
                  <a:cubicBezTo>
                    <a:pt x="16" y="0"/>
                    <a:pt x="0" y="17"/>
                    <a:pt x="0" y="37"/>
                  </a:cubicBezTo>
                  <a:cubicBezTo>
                    <a:pt x="0" y="125"/>
                    <a:pt x="0" y="125"/>
                    <a:pt x="0" y="125"/>
                  </a:cubicBezTo>
                  <a:cubicBezTo>
                    <a:pt x="0" y="145"/>
                    <a:pt x="16" y="161"/>
                    <a:pt x="36" y="161"/>
                  </a:cubicBezTo>
                  <a:cubicBezTo>
                    <a:pt x="46" y="161"/>
                    <a:pt x="46" y="161"/>
                    <a:pt x="46" y="161"/>
                  </a:cubicBezTo>
                  <a:cubicBezTo>
                    <a:pt x="46" y="180"/>
                    <a:pt x="46" y="180"/>
                    <a:pt x="46" y="180"/>
                  </a:cubicBezTo>
                  <a:cubicBezTo>
                    <a:pt x="46" y="185"/>
                    <a:pt x="49" y="189"/>
                    <a:pt x="53" y="191"/>
                  </a:cubicBezTo>
                  <a:cubicBezTo>
                    <a:pt x="54" y="192"/>
                    <a:pt x="56" y="192"/>
                    <a:pt x="58" y="192"/>
                  </a:cubicBezTo>
                  <a:cubicBezTo>
                    <a:pt x="61" y="192"/>
                    <a:pt x="63" y="191"/>
                    <a:pt x="66" y="189"/>
                  </a:cubicBezTo>
                  <a:cubicBezTo>
                    <a:pt x="97" y="161"/>
                    <a:pt x="97" y="161"/>
                    <a:pt x="97" y="161"/>
                  </a:cubicBezTo>
                  <a:cubicBezTo>
                    <a:pt x="101" y="161"/>
                    <a:pt x="101" y="161"/>
                    <a:pt x="101" y="161"/>
                  </a:cubicBezTo>
                  <a:cubicBezTo>
                    <a:pt x="101" y="162"/>
                    <a:pt x="101" y="162"/>
                    <a:pt x="101" y="162"/>
                  </a:cubicBezTo>
                  <a:cubicBezTo>
                    <a:pt x="101" y="182"/>
                    <a:pt x="117" y="198"/>
                    <a:pt x="136" y="198"/>
                  </a:cubicBezTo>
                  <a:cubicBezTo>
                    <a:pt x="180" y="198"/>
                    <a:pt x="180" y="198"/>
                    <a:pt x="180" y="198"/>
                  </a:cubicBezTo>
                  <a:cubicBezTo>
                    <a:pt x="207" y="221"/>
                    <a:pt x="207" y="221"/>
                    <a:pt x="207" y="221"/>
                  </a:cubicBezTo>
                  <a:cubicBezTo>
                    <a:pt x="209" y="223"/>
                    <a:pt x="213" y="224"/>
                    <a:pt x="216" y="224"/>
                  </a:cubicBezTo>
                  <a:cubicBezTo>
                    <a:pt x="218" y="224"/>
                    <a:pt x="220" y="224"/>
                    <a:pt x="221" y="223"/>
                  </a:cubicBezTo>
                  <a:cubicBezTo>
                    <a:pt x="226" y="221"/>
                    <a:pt x="229" y="216"/>
                    <a:pt x="229" y="211"/>
                  </a:cubicBezTo>
                  <a:cubicBezTo>
                    <a:pt x="229" y="198"/>
                    <a:pt x="229" y="198"/>
                    <a:pt x="229" y="198"/>
                  </a:cubicBezTo>
                  <a:cubicBezTo>
                    <a:pt x="235" y="198"/>
                    <a:pt x="235" y="198"/>
                    <a:pt x="235" y="198"/>
                  </a:cubicBezTo>
                  <a:cubicBezTo>
                    <a:pt x="254" y="198"/>
                    <a:pt x="270" y="182"/>
                    <a:pt x="270" y="162"/>
                  </a:cubicBezTo>
                  <a:cubicBezTo>
                    <a:pt x="270" y="85"/>
                    <a:pt x="270" y="85"/>
                    <a:pt x="270" y="85"/>
                  </a:cubicBezTo>
                  <a:cubicBezTo>
                    <a:pt x="270" y="66"/>
                    <a:pt x="254" y="50"/>
                    <a:pt x="235" y="50"/>
                  </a:cubicBezTo>
                  <a:close/>
                  <a:moveTo>
                    <a:pt x="101" y="85"/>
                  </a:moveTo>
                  <a:cubicBezTo>
                    <a:pt x="101" y="148"/>
                    <a:pt x="101" y="148"/>
                    <a:pt x="101" y="148"/>
                  </a:cubicBezTo>
                  <a:cubicBezTo>
                    <a:pt x="92" y="148"/>
                    <a:pt x="92" y="148"/>
                    <a:pt x="92" y="148"/>
                  </a:cubicBezTo>
                  <a:cubicBezTo>
                    <a:pt x="60" y="176"/>
                    <a:pt x="60" y="176"/>
                    <a:pt x="60" y="176"/>
                  </a:cubicBezTo>
                  <a:cubicBezTo>
                    <a:pt x="60" y="158"/>
                    <a:pt x="60" y="158"/>
                    <a:pt x="60" y="158"/>
                  </a:cubicBezTo>
                  <a:cubicBezTo>
                    <a:pt x="60" y="152"/>
                    <a:pt x="55" y="148"/>
                    <a:pt x="50" y="148"/>
                  </a:cubicBezTo>
                  <a:cubicBezTo>
                    <a:pt x="36" y="148"/>
                    <a:pt x="36" y="148"/>
                    <a:pt x="36" y="148"/>
                  </a:cubicBezTo>
                  <a:cubicBezTo>
                    <a:pt x="24" y="148"/>
                    <a:pt x="14" y="138"/>
                    <a:pt x="14" y="125"/>
                  </a:cubicBezTo>
                  <a:cubicBezTo>
                    <a:pt x="14" y="37"/>
                    <a:pt x="14" y="37"/>
                    <a:pt x="14" y="37"/>
                  </a:cubicBezTo>
                  <a:cubicBezTo>
                    <a:pt x="14" y="24"/>
                    <a:pt x="24" y="14"/>
                    <a:pt x="36" y="14"/>
                  </a:cubicBezTo>
                  <a:cubicBezTo>
                    <a:pt x="149" y="14"/>
                    <a:pt x="149" y="14"/>
                    <a:pt x="149" y="14"/>
                  </a:cubicBezTo>
                  <a:cubicBezTo>
                    <a:pt x="161" y="14"/>
                    <a:pt x="171" y="24"/>
                    <a:pt x="171" y="37"/>
                  </a:cubicBezTo>
                  <a:cubicBezTo>
                    <a:pt x="171" y="50"/>
                    <a:pt x="171" y="50"/>
                    <a:pt x="171" y="50"/>
                  </a:cubicBezTo>
                  <a:cubicBezTo>
                    <a:pt x="136" y="50"/>
                    <a:pt x="136" y="50"/>
                    <a:pt x="136" y="50"/>
                  </a:cubicBezTo>
                  <a:cubicBezTo>
                    <a:pt x="117" y="50"/>
                    <a:pt x="101" y="66"/>
                    <a:pt x="101" y="85"/>
                  </a:cubicBezTo>
                  <a:close/>
                  <a:moveTo>
                    <a:pt x="256" y="162"/>
                  </a:moveTo>
                  <a:cubicBezTo>
                    <a:pt x="256" y="174"/>
                    <a:pt x="247" y="184"/>
                    <a:pt x="235" y="184"/>
                  </a:cubicBezTo>
                  <a:cubicBezTo>
                    <a:pt x="223" y="184"/>
                    <a:pt x="223" y="184"/>
                    <a:pt x="223" y="184"/>
                  </a:cubicBezTo>
                  <a:cubicBezTo>
                    <a:pt x="219" y="184"/>
                    <a:pt x="216" y="187"/>
                    <a:pt x="216" y="191"/>
                  </a:cubicBezTo>
                  <a:cubicBezTo>
                    <a:pt x="216" y="211"/>
                    <a:pt x="216" y="211"/>
                    <a:pt x="216" y="211"/>
                  </a:cubicBezTo>
                  <a:cubicBezTo>
                    <a:pt x="185" y="184"/>
                    <a:pt x="185" y="184"/>
                    <a:pt x="185" y="184"/>
                  </a:cubicBezTo>
                  <a:cubicBezTo>
                    <a:pt x="136" y="184"/>
                    <a:pt x="136" y="184"/>
                    <a:pt x="136" y="184"/>
                  </a:cubicBezTo>
                  <a:cubicBezTo>
                    <a:pt x="124" y="184"/>
                    <a:pt x="115" y="174"/>
                    <a:pt x="115" y="162"/>
                  </a:cubicBezTo>
                  <a:cubicBezTo>
                    <a:pt x="115" y="85"/>
                    <a:pt x="115" y="85"/>
                    <a:pt x="115" y="85"/>
                  </a:cubicBezTo>
                  <a:cubicBezTo>
                    <a:pt x="115" y="73"/>
                    <a:pt x="124" y="64"/>
                    <a:pt x="136" y="64"/>
                  </a:cubicBezTo>
                  <a:cubicBezTo>
                    <a:pt x="235" y="64"/>
                    <a:pt x="235" y="64"/>
                    <a:pt x="235" y="64"/>
                  </a:cubicBezTo>
                  <a:cubicBezTo>
                    <a:pt x="247" y="64"/>
                    <a:pt x="256" y="73"/>
                    <a:pt x="256" y="85"/>
                  </a:cubicBezTo>
                  <a:lnTo>
                    <a:pt x="256" y="1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Freeform 13">
              <a:extLst>
                <a:ext uri="{FF2B5EF4-FFF2-40B4-BE49-F238E27FC236}">
                  <a16:creationId xmlns="" xmlns:a16="http://schemas.microsoft.com/office/drawing/2014/main" id="{009B5DB2-2871-2647-BB9C-F1485704AC90}"/>
                </a:ext>
              </a:extLst>
            </p:cNvPr>
            <p:cNvSpPr>
              <a:spLocks/>
            </p:cNvSpPr>
            <p:nvPr/>
          </p:nvSpPr>
          <p:spPr bwMode="auto">
            <a:xfrm>
              <a:off x="6586538" y="1281113"/>
              <a:ext cx="203200" cy="777875"/>
            </a:xfrm>
            <a:custGeom>
              <a:avLst/>
              <a:gdLst>
                <a:gd name="T0" fmla="*/ 8 w 16"/>
                <a:gd name="T1" fmla="*/ 61 h 61"/>
                <a:gd name="T2" fmla="*/ 16 w 16"/>
                <a:gd name="T3" fmla="*/ 53 h 61"/>
                <a:gd name="T4" fmla="*/ 16 w 16"/>
                <a:gd name="T5" fmla="*/ 8 h 61"/>
                <a:gd name="T6" fmla="*/ 8 w 16"/>
                <a:gd name="T7" fmla="*/ 0 h 61"/>
                <a:gd name="T8" fmla="*/ 0 w 16"/>
                <a:gd name="T9" fmla="*/ 8 h 61"/>
                <a:gd name="T10" fmla="*/ 0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13" y="61"/>
                    <a:pt x="16" y="58"/>
                    <a:pt x="16" y="53"/>
                  </a:cubicBezTo>
                  <a:cubicBezTo>
                    <a:pt x="16" y="8"/>
                    <a:pt x="16" y="8"/>
                    <a:pt x="16" y="8"/>
                  </a:cubicBezTo>
                  <a:cubicBezTo>
                    <a:pt x="16" y="4"/>
                    <a:pt x="13" y="0"/>
                    <a:pt x="8" y="0"/>
                  </a:cubicBezTo>
                  <a:cubicBezTo>
                    <a:pt x="4" y="0"/>
                    <a:pt x="0" y="4"/>
                    <a:pt x="0" y="8"/>
                  </a:cubicBezTo>
                  <a:cubicBezTo>
                    <a:pt x="0" y="53"/>
                    <a:pt x="0" y="53"/>
                    <a:pt x="0" y="53"/>
                  </a:cubicBezTo>
                  <a:cubicBezTo>
                    <a:pt x="0" y="58"/>
                    <a:pt x="4" y="61"/>
                    <a:pt x="8"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Oval 14">
              <a:extLst>
                <a:ext uri="{FF2B5EF4-FFF2-40B4-BE49-F238E27FC236}">
                  <a16:creationId xmlns="" xmlns:a16="http://schemas.microsoft.com/office/drawing/2014/main" id="{E896F066-785A-314D-A76B-7080508B1362}"/>
                </a:ext>
              </a:extLst>
            </p:cNvPr>
            <p:cNvSpPr>
              <a:spLocks noChangeArrowheads="1"/>
            </p:cNvSpPr>
            <p:nvPr/>
          </p:nvSpPr>
          <p:spPr bwMode="auto">
            <a:xfrm>
              <a:off x="6586538" y="2160588"/>
              <a:ext cx="215900"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0" name="Groupe 113">
            <a:extLst>
              <a:ext uri="{FF2B5EF4-FFF2-40B4-BE49-F238E27FC236}">
                <a16:creationId xmlns="" xmlns:a16="http://schemas.microsoft.com/office/drawing/2014/main" id="{6EC4F705-AB82-0C40-A835-C98DD3E9B78D}"/>
              </a:ext>
            </a:extLst>
          </p:cNvPr>
          <p:cNvGrpSpPr/>
          <p:nvPr/>
        </p:nvGrpSpPr>
        <p:grpSpPr>
          <a:xfrm>
            <a:off x="4590788" y="2868278"/>
            <a:ext cx="414000" cy="342112"/>
            <a:chOff x="458788" y="650875"/>
            <a:chExt cx="3440112" cy="2857500"/>
          </a:xfrm>
          <a:solidFill>
            <a:srgbClr val="000000"/>
          </a:solidFill>
        </p:grpSpPr>
        <p:sp>
          <p:nvSpPr>
            <p:cNvPr id="341" name="Freeform 6">
              <a:extLst>
                <a:ext uri="{FF2B5EF4-FFF2-40B4-BE49-F238E27FC236}">
                  <a16:creationId xmlns="" xmlns:a16="http://schemas.microsoft.com/office/drawing/2014/main" id="{CE8E0288-6C98-D143-ABBD-CE98817CF725}"/>
                </a:ext>
              </a:extLst>
            </p:cNvPr>
            <p:cNvSpPr>
              <a:spLocks noEditPoints="1"/>
            </p:cNvSpPr>
            <p:nvPr/>
          </p:nvSpPr>
          <p:spPr bwMode="auto">
            <a:xfrm>
              <a:off x="458788" y="650875"/>
              <a:ext cx="3440112" cy="2857500"/>
            </a:xfrm>
            <a:custGeom>
              <a:avLst/>
              <a:gdLst>
                <a:gd name="T0" fmla="*/ 235 w 270"/>
                <a:gd name="T1" fmla="*/ 50 h 224"/>
                <a:gd name="T2" fmla="*/ 185 w 270"/>
                <a:gd name="T3" fmla="*/ 50 h 224"/>
                <a:gd name="T4" fmla="*/ 185 w 270"/>
                <a:gd name="T5" fmla="*/ 36 h 224"/>
                <a:gd name="T6" fmla="*/ 149 w 270"/>
                <a:gd name="T7" fmla="*/ 0 h 224"/>
                <a:gd name="T8" fmla="*/ 36 w 270"/>
                <a:gd name="T9" fmla="*/ 0 h 224"/>
                <a:gd name="T10" fmla="*/ 0 w 270"/>
                <a:gd name="T11" fmla="*/ 36 h 224"/>
                <a:gd name="T12" fmla="*/ 0 w 270"/>
                <a:gd name="T13" fmla="*/ 124 h 224"/>
                <a:gd name="T14" fmla="*/ 36 w 270"/>
                <a:gd name="T15" fmla="*/ 161 h 224"/>
                <a:gd name="T16" fmla="*/ 46 w 270"/>
                <a:gd name="T17" fmla="*/ 161 h 224"/>
                <a:gd name="T18" fmla="*/ 46 w 270"/>
                <a:gd name="T19" fmla="*/ 179 h 224"/>
                <a:gd name="T20" fmla="*/ 53 w 270"/>
                <a:gd name="T21" fmla="*/ 190 h 224"/>
                <a:gd name="T22" fmla="*/ 58 w 270"/>
                <a:gd name="T23" fmla="*/ 191 h 224"/>
                <a:gd name="T24" fmla="*/ 66 w 270"/>
                <a:gd name="T25" fmla="*/ 188 h 224"/>
                <a:gd name="T26" fmla="*/ 97 w 270"/>
                <a:gd name="T27" fmla="*/ 161 h 224"/>
                <a:gd name="T28" fmla="*/ 101 w 270"/>
                <a:gd name="T29" fmla="*/ 161 h 224"/>
                <a:gd name="T30" fmla="*/ 101 w 270"/>
                <a:gd name="T31" fmla="*/ 162 h 224"/>
                <a:gd name="T32" fmla="*/ 136 w 270"/>
                <a:gd name="T33" fmla="*/ 197 h 224"/>
                <a:gd name="T34" fmla="*/ 180 w 270"/>
                <a:gd name="T35" fmla="*/ 197 h 224"/>
                <a:gd name="T36" fmla="*/ 207 w 270"/>
                <a:gd name="T37" fmla="*/ 220 h 224"/>
                <a:gd name="T38" fmla="*/ 216 w 270"/>
                <a:gd name="T39" fmla="*/ 224 h 224"/>
                <a:gd name="T40" fmla="*/ 221 w 270"/>
                <a:gd name="T41" fmla="*/ 223 h 224"/>
                <a:gd name="T42" fmla="*/ 229 w 270"/>
                <a:gd name="T43" fmla="*/ 210 h 224"/>
                <a:gd name="T44" fmla="*/ 229 w 270"/>
                <a:gd name="T45" fmla="*/ 197 h 224"/>
                <a:gd name="T46" fmla="*/ 235 w 270"/>
                <a:gd name="T47" fmla="*/ 197 h 224"/>
                <a:gd name="T48" fmla="*/ 270 w 270"/>
                <a:gd name="T49" fmla="*/ 162 h 224"/>
                <a:gd name="T50" fmla="*/ 270 w 270"/>
                <a:gd name="T51" fmla="*/ 85 h 224"/>
                <a:gd name="T52" fmla="*/ 235 w 270"/>
                <a:gd name="T53" fmla="*/ 50 h 224"/>
                <a:gd name="T54" fmla="*/ 101 w 270"/>
                <a:gd name="T55" fmla="*/ 85 h 224"/>
                <a:gd name="T56" fmla="*/ 101 w 270"/>
                <a:gd name="T57" fmla="*/ 147 h 224"/>
                <a:gd name="T58" fmla="*/ 92 w 270"/>
                <a:gd name="T59" fmla="*/ 147 h 224"/>
                <a:gd name="T60" fmla="*/ 60 w 270"/>
                <a:gd name="T61" fmla="*/ 176 h 224"/>
                <a:gd name="T62" fmla="*/ 60 w 270"/>
                <a:gd name="T63" fmla="*/ 157 h 224"/>
                <a:gd name="T64" fmla="*/ 50 w 270"/>
                <a:gd name="T65" fmla="*/ 147 h 224"/>
                <a:gd name="T66" fmla="*/ 36 w 270"/>
                <a:gd name="T67" fmla="*/ 147 h 224"/>
                <a:gd name="T68" fmla="*/ 14 w 270"/>
                <a:gd name="T69" fmla="*/ 124 h 224"/>
                <a:gd name="T70" fmla="*/ 14 w 270"/>
                <a:gd name="T71" fmla="*/ 36 h 224"/>
                <a:gd name="T72" fmla="*/ 36 w 270"/>
                <a:gd name="T73" fmla="*/ 13 h 224"/>
                <a:gd name="T74" fmla="*/ 149 w 270"/>
                <a:gd name="T75" fmla="*/ 13 h 224"/>
                <a:gd name="T76" fmla="*/ 171 w 270"/>
                <a:gd name="T77" fmla="*/ 36 h 224"/>
                <a:gd name="T78" fmla="*/ 171 w 270"/>
                <a:gd name="T79" fmla="*/ 50 h 224"/>
                <a:gd name="T80" fmla="*/ 136 w 270"/>
                <a:gd name="T81" fmla="*/ 50 h 224"/>
                <a:gd name="T82" fmla="*/ 101 w 270"/>
                <a:gd name="T83" fmla="*/ 85 h 224"/>
                <a:gd name="T84" fmla="*/ 256 w 270"/>
                <a:gd name="T85" fmla="*/ 162 h 224"/>
                <a:gd name="T86" fmla="*/ 235 w 270"/>
                <a:gd name="T87" fmla="*/ 184 h 224"/>
                <a:gd name="T88" fmla="*/ 223 w 270"/>
                <a:gd name="T89" fmla="*/ 184 h 224"/>
                <a:gd name="T90" fmla="*/ 216 w 270"/>
                <a:gd name="T91" fmla="*/ 191 h 224"/>
                <a:gd name="T92" fmla="*/ 216 w 270"/>
                <a:gd name="T93" fmla="*/ 210 h 224"/>
                <a:gd name="T94" fmla="*/ 185 w 270"/>
                <a:gd name="T95" fmla="*/ 184 h 224"/>
                <a:gd name="T96" fmla="*/ 136 w 270"/>
                <a:gd name="T97" fmla="*/ 184 h 224"/>
                <a:gd name="T98" fmla="*/ 115 w 270"/>
                <a:gd name="T99" fmla="*/ 162 h 224"/>
                <a:gd name="T100" fmla="*/ 115 w 270"/>
                <a:gd name="T101" fmla="*/ 85 h 224"/>
                <a:gd name="T102" fmla="*/ 136 w 270"/>
                <a:gd name="T103" fmla="*/ 63 h 224"/>
                <a:gd name="T104" fmla="*/ 235 w 270"/>
                <a:gd name="T105" fmla="*/ 63 h 224"/>
                <a:gd name="T106" fmla="*/ 256 w 270"/>
                <a:gd name="T107" fmla="*/ 85 h 224"/>
                <a:gd name="T108" fmla="*/ 256 w 270"/>
                <a:gd name="T109" fmla="*/ 16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24">
                  <a:moveTo>
                    <a:pt x="235" y="50"/>
                  </a:moveTo>
                  <a:cubicBezTo>
                    <a:pt x="185" y="50"/>
                    <a:pt x="185" y="50"/>
                    <a:pt x="185" y="50"/>
                  </a:cubicBezTo>
                  <a:cubicBezTo>
                    <a:pt x="185" y="36"/>
                    <a:pt x="185" y="36"/>
                    <a:pt x="185" y="36"/>
                  </a:cubicBezTo>
                  <a:cubicBezTo>
                    <a:pt x="185" y="16"/>
                    <a:pt x="169" y="0"/>
                    <a:pt x="149" y="0"/>
                  </a:cubicBezTo>
                  <a:cubicBezTo>
                    <a:pt x="36" y="0"/>
                    <a:pt x="36" y="0"/>
                    <a:pt x="36" y="0"/>
                  </a:cubicBezTo>
                  <a:cubicBezTo>
                    <a:pt x="16" y="0"/>
                    <a:pt x="0" y="16"/>
                    <a:pt x="0" y="36"/>
                  </a:cubicBezTo>
                  <a:cubicBezTo>
                    <a:pt x="0" y="124"/>
                    <a:pt x="0" y="124"/>
                    <a:pt x="0" y="124"/>
                  </a:cubicBezTo>
                  <a:cubicBezTo>
                    <a:pt x="0" y="144"/>
                    <a:pt x="16" y="161"/>
                    <a:pt x="36" y="161"/>
                  </a:cubicBezTo>
                  <a:cubicBezTo>
                    <a:pt x="46" y="161"/>
                    <a:pt x="46" y="161"/>
                    <a:pt x="46" y="161"/>
                  </a:cubicBezTo>
                  <a:cubicBezTo>
                    <a:pt x="46" y="179"/>
                    <a:pt x="46" y="179"/>
                    <a:pt x="46" y="179"/>
                  </a:cubicBezTo>
                  <a:cubicBezTo>
                    <a:pt x="46" y="184"/>
                    <a:pt x="49" y="188"/>
                    <a:pt x="53" y="190"/>
                  </a:cubicBezTo>
                  <a:cubicBezTo>
                    <a:pt x="54" y="191"/>
                    <a:pt x="56" y="191"/>
                    <a:pt x="58" y="191"/>
                  </a:cubicBezTo>
                  <a:cubicBezTo>
                    <a:pt x="61" y="191"/>
                    <a:pt x="63" y="190"/>
                    <a:pt x="66" y="188"/>
                  </a:cubicBezTo>
                  <a:cubicBezTo>
                    <a:pt x="97" y="161"/>
                    <a:pt x="97" y="161"/>
                    <a:pt x="97" y="161"/>
                  </a:cubicBezTo>
                  <a:cubicBezTo>
                    <a:pt x="101" y="161"/>
                    <a:pt x="101" y="161"/>
                    <a:pt x="101" y="161"/>
                  </a:cubicBezTo>
                  <a:cubicBezTo>
                    <a:pt x="101" y="162"/>
                    <a:pt x="101" y="162"/>
                    <a:pt x="101" y="162"/>
                  </a:cubicBezTo>
                  <a:cubicBezTo>
                    <a:pt x="101" y="181"/>
                    <a:pt x="117" y="197"/>
                    <a:pt x="136" y="197"/>
                  </a:cubicBezTo>
                  <a:cubicBezTo>
                    <a:pt x="180" y="197"/>
                    <a:pt x="180" y="197"/>
                    <a:pt x="180" y="197"/>
                  </a:cubicBezTo>
                  <a:cubicBezTo>
                    <a:pt x="207" y="220"/>
                    <a:pt x="207" y="220"/>
                    <a:pt x="207" y="220"/>
                  </a:cubicBezTo>
                  <a:cubicBezTo>
                    <a:pt x="209" y="223"/>
                    <a:pt x="213" y="224"/>
                    <a:pt x="216" y="224"/>
                  </a:cubicBezTo>
                  <a:cubicBezTo>
                    <a:pt x="218" y="224"/>
                    <a:pt x="220" y="223"/>
                    <a:pt x="221" y="223"/>
                  </a:cubicBezTo>
                  <a:cubicBezTo>
                    <a:pt x="226" y="220"/>
                    <a:pt x="229" y="216"/>
                    <a:pt x="229" y="210"/>
                  </a:cubicBezTo>
                  <a:cubicBezTo>
                    <a:pt x="229" y="197"/>
                    <a:pt x="229" y="197"/>
                    <a:pt x="229" y="197"/>
                  </a:cubicBezTo>
                  <a:cubicBezTo>
                    <a:pt x="235" y="197"/>
                    <a:pt x="235" y="197"/>
                    <a:pt x="235" y="197"/>
                  </a:cubicBezTo>
                  <a:cubicBezTo>
                    <a:pt x="254" y="197"/>
                    <a:pt x="270" y="181"/>
                    <a:pt x="270" y="162"/>
                  </a:cubicBezTo>
                  <a:cubicBezTo>
                    <a:pt x="270" y="85"/>
                    <a:pt x="270" y="85"/>
                    <a:pt x="270" y="85"/>
                  </a:cubicBezTo>
                  <a:cubicBezTo>
                    <a:pt x="270" y="65"/>
                    <a:pt x="254" y="50"/>
                    <a:pt x="235" y="50"/>
                  </a:cubicBezTo>
                  <a:close/>
                  <a:moveTo>
                    <a:pt x="101" y="85"/>
                  </a:moveTo>
                  <a:cubicBezTo>
                    <a:pt x="101" y="147"/>
                    <a:pt x="101" y="147"/>
                    <a:pt x="101" y="147"/>
                  </a:cubicBezTo>
                  <a:cubicBezTo>
                    <a:pt x="92" y="147"/>
                    <a:pt x="92" y="147"/>
                    <a:pt x="92" y="147"/>
                  </a:cubicBezTo>
                  <a:cubicBezTo>
                    <a:pt x="60" y="176"/>
                    <a:pt x="60" y="176"/>
                    <a:pt x="60" y="176"/>
                  </a:cubicBezTo>
                  <a:cubicBezTo>
                    <a:pt x="60" y="157"/>
                    <a:pt x="60" y="157"/>
                    <a:pt x="60" y="157"/>
                  </a:cubicBezTo>
                  <a:cubicBezTo>
                    <a:pt x="60" y="152"/>
                    <a:pt x="55" y="147"/>
                    <a:pt x="50" y="147"/>
                  </a:cubicBezTo>
                  <a:cubicBezTo>
                    <a:pt x="36" y="147"/>
                    <a:pt x="36" y="147"/>
                    <a:pt x="36" y="147"/>
                  </a:cubicBezTo>
                  <a:cubicBezTo>
                    <a:pt x="24" y="147"/>
                    <a:pt x="14" y="137"/>
                    <a:pt x="14" y="124"/>
                  </a:cubicBezTo>
                  <a:cubicBezTo>
                    <a:pt x="14" y="36"/>
                    <a:pt x="14" y="36"/>
                    <a:pt x="14" y="36"/>
                  </a:cubicBezTo>
                  <a:cubicBezTo>
                    <a:pt x="14" y="24"/>
                    <a:pt x="24" y="13"/>
                    <a:pt x="36" y="13"/>
                  </a:cubicBezTo>
                  <a:cubicBezTo>
                    <a:pt x="149" y="13"/>
                    <a:pt x="149" y="13"/>
                    <a:pt x="149" y="13"/>
                  </a:cubicBezTo>
                  <a:cubicBezTo>
                    <a:pt x="161" y="13"/>
                    <a:pt x="171" y="24"/>
                    <a:pt x="171" y="36"/>
                  </a:cubicBezTo>
                  <a:cubicBezTo>
                    <a:pt x="171" y="50"/>
                    <a:pt x="171" y="50"/>
                    <a:pt x="171" y="50"/>
                  </a:cubicBezTo>
                  <a:cubicBezTo>
                    <a:pt x="136" y="50"/>
                    <a:pt x="136" y="50"/>
                    <a:pt x="136" y="50"/>
                  </a:cubicBezTo>
                  <a:cubicBezTo>
                    <a:pt x="117" y="50"/>
                    <a:pt x="101" y="65"/>
                    <a:pt x="101" y="85"/>
                  </a:cubicBezTo>
                  <a:close/>
                  <a:moveTo>
                    <a:pt x="256" y="162"/>
                  </a:moveTo>
                  <a:cubicBezTo>
                    <a:pt x="256" y="174"/>
                    <a:pt x="247" y="184"/>
                    <a:pt x="235" y="184"/>
                  </a:cubicBezTo>
                  <a:cubicBezTo>
                    <a:pt x="223" y="184"/>
                    <a:pt x="223" y="184"/>
                    <a:pt x="223" y="184"/>
                  </a:cubicBezTo>
                  <a:cubicBezTo>
                    <a:pt x="219" y="184"/>
                    <a:pt x="216" y="187"/>
                    <a:pt x="216" y="191"/>
                  </a:cubicBezTo>
                  <a:cubicBezTo>
                    <a:pt x="216" y="210"/>
                    <a:pt x="216" y="210"/>
                    <a:pt x="216" y="210"/>
                  </a:cubicBezTo>
                  <a:cubicBezTo>
                    <a:pt x="185" y="184"/>
                    <a:pt x="185" y="184"/>
                    <a:pt x="185" y="184"/>
                  </a:cubicBezTo>
                  <a:cubicBezTo>
                    <a:pt x="136" y="184"/>
                    <a:pt x="136" y="184"/>
                    <a:pt x="136" y="184"/>
                  </a:cubicBezTo>
                  <a:cubicBezTo>
                    <a:pt x="124" y="184"/>
                    <a:pt x="115" y="174"/>
                    <a:pt x="115" y="162"/>
                  </a:cubicBezTo>
                  <a:cubicBezTo>
                    <a:pt x="115" y="85"/>
                    <a:pt x="115" y="85"/>
                    <a:pt x="115" y="85"/>
                  </a:cubicBezTo>
                  <a:cubicBezTo>
                    <a:pt x="115" y="73"/>
                    <a:pt x="124" y="63"/>
                    <a:pt x="136" y="63"/>
                  </a:cubicBezTo>
                  <a:cubicBezTo>
                    <a:pt x="235" y="63"/>
                    <a:pt x="235" y="63"/>
                    <a:pt x="235" y="63"/>
                  </a:cubicBezTo>
                  <a:cubicBezTo>
                    <a:pt x="247" y="63"/>
                    <a:pt x="256" y="73"/>
                    <a:pt x="256" y="85"/>
                  </a:cubicBezTo>
                  <a:lnTo>
                    <a:pt x="256" y="1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7">
              <a:extLst>
                <a:ext uri="{FF2B5EF4-FFF2-40B4-BE49-F238E27FC236}">
                  <a16:creationId xmlns="" xmlns:a16="http://schemas.microsoft.com/office/drawing/2014/main" id="{57A334EC-E7F8-4247-95AB-4045CAC4BDFE}"/>
                </a:ext>
              </a:extLst>
            </p:cNvPr>
            <p:cNvSpPr>
              <a:spLocks/>
            </p:cNvSpPr>
            <p:nvPr/>
          </p:nvSpPr>
          <p:spPr bwMode="auto">
            <a:xfrm>
              <a:off x="2701925" y="2538413"/>
              <a:ext cx="215900" cy="217488"/>
            </a:xfrm>
            <a:custGeom>
              <a:avLst/>
              <a:gdLst>
                <a:gd name="T0" fmla="*/ 8 w 17"/>
                <a:gd name="T1" fmla="*/ 0 h 17"/>
                <a:gd name="T2" fmla="*/ 2 w 17"/>
                <a:gd name="T3" fmla="*/ 3 h 17"/>
                <a:gd name="T4" fmla="*/ 0 w 17"/>
                <a:gd name="T5" fmla="*/ 9 h 17"/>
                <a:gd name="T6" fmla="*/ 2 w 17"/>
                <a:gd name="T7" fmla="*/ 15 h 17"/>
                <a:gd name="T8" fmla="*/ 8 w 17"/>
                <a:gd name="T9" fmla="*/ 17 h 17"/>
                <a:gd name="T10" fmla="*/ 14 w 17"/>
                <a:gd name="T11" fmla="*/ 15 h 17"/>
                <a:gd name="T12" fmla="*/ 17 w 17"/>
                <a:gd name="T13" fmla="*/ 9 h 17"/>
                <a:gd name="T14" fmla="*/ 14 w 17"/>
                <a:gd name="T15" fmla="*/ 3 h 17"/>
                <a:gd name="T16" fmla="*/ 8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8" y="0"/>
                  </a:moveTo>
                  <a:cubicBezTo>
                    <a:pt x="6" y="0"/>
                    <a:pt x="4" y="1"/>
                    <a:pt x="2" y="3"/>
                  </a:cubicBezTo>
                  <a:cubicBezTo>
                    <a:pt x="1" y="4"/>
                    <a:pt x="0" y="6"/>
                    <a:pt x="0" y="9"/>
                  </a:cubicBezTo>
                  <a:cubicBezTo>
                    <a:pt x="0" y="11"/>
                    <a:pt x="1" y="13"/>
                    <a:pt x="2" y="15"/>
                  </a:cubicBezTo>
                  <a:cubicBezTo>
                    <a:pt x="4" y="16"/>
                    <a:pt x="6" y="17"/>
                    <a:pt x="8" y="17"/>
                  </a:cubicBezTo>
                  <a:cubicBezTo>
                    <a:pt x="11" y="17"/>
                    <a:pt x="13" y="16"/>
                    <a:pt x="14" y="15"/>
                  </a:cubicBezTo>
                  <a:cubicBezTo>
                    <a:pt x="16" y="13"/>
                    <a:pt x="17" y="11"/>
                    <a:pt x="17" y="9"/>
                  </a:cubicBezTo>
                  <a:cubicBezTo>
                    <a:pt x="17" y="6"/>
                    <a:pt x="16" y="4"/>
                    <a:pt x="14" y="3"/>
                  </a:cubicBezTo>
                  <a:cubicBezTo>
                    <a:pt x="13" y="1"/>
                    <a:pt x="11" y="0"/>
                    <a:pt x="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3" name="Freeform 8">
              <a:extLst>
                <a:ext uri="{FF2B5EF4-FFF2-40B4-BE49-F238E27FC236}">
                  <a16:creationId xmlns="" xmlns:a16="http://schemas.microsoft.com/office/drawing/2014/main" id="{2F14E0F7-9961-7F48-AE97-87D387DDBB73}"/>
                </a:ext>
              </a:extLst>
            </p:cNvPr>
            <p:cNvSpPr>
              <a:spLocks/>
            </p:cNvSpPr>
            <p:nvPr/>
          </p:nvSpPr>
          <p:spPr bwMode="auto">
            <a:xfrm>
              <a:off x="2509838" y="1697038"/>
              <a:ext cx="623887" cy="777875"/>
            </a:xfrm>
            <a:custGeom>
              <a:avLst/>
              <a:gdLst>
                <a:gd name="T0" fmla="*/ 38 w 49"/>
                <a:gd name="T1" fmla="*/ 3 h 61"/>
                <a:gd name="T2" fmla="*/ 25 w 49"/>
                <a:gd name="T3" fmla="*/ 0 h 61"/>
                <a:gd name="T4" fmla="*/ 12 w 49"/>
                <a:gd name="T5" fmla="*/ 4 h 61"/>
                <a:gd name="T6" fmla="*/ 3 w 49"/>
                <a:gd name="T7" fmla="*/ 13 h 61"/>
                <a:gd name="T8" fmla="*/ 0 w 49"/>
                <a:gd name="T9" fmla="*/ 23 h 61"/>
                <a:gd name="T10" fmla="*/ 2 w 49"/>
                <a:gd name="T11" fmla="*/ 28 h 61"/>
                <a:gd name="T12" fmla="*/ 7 w 49"/>
                <a:gd name="T13" fmla="*/ 30 h 61"/>
                <a:gd name="T14" fmla="*/ 13 w 49"/>
                <a:gd name="T15" fmla="*/ 24 h 61"/>
                <a:gd name="T16" fmla="*/ 17 w 49"/>
                <a:gd name="T17" fmla="*/ 15 h 61"/>
                <a:gd name="T18" fmla="*/ 25 w 49"/>
                <a:gd name="T19" fmla="*/ 12 h 61"/>
                <a:gd name="T20" fmla="*/ 32 w 49"/>
                <a:gd name="T21" fmla="*/ 15 h 61"/>
                <a:gd name="T22" fmla="*/ 35 w 49"/>
                <a:gd name="T23" fmla="*/ 22 h 61"/>
                <a:gd name="T24" fmla="*/ 34 w 49"/>
                <a:gd name="T25" fmla="*/ 26 h 61"/>
                <a:gd name="T26" fmla="*/ 32 w 49"/>
                <a:gd name="T27" fmla="*/ 29 h 61"/>
                <a:gd name="T28" fmla="*/ 27 w 49"/>
                <a:gd name="T29" fmla="*/ 34 h 61"/>
                <a:gd name="T30" fmla="*/ 22 w 49"/>
                <a:gd name="T31" fmla="*/ 40 h 61"/>
                <a:gd name="T32" fmla="*/ 18 w 49"/>
                <a:gd name="T33" fmla="*/ 46 h 61"/>
                <a:gd name="T34" fmla="*/ 17 w 49"/>
                <a:gd name="T35" fmla="*/ 54 h 61"/>
                <a:gd name="T36" fmla="*/ 19 w 49"/>
                <a:gd name="T37" fmla="*/ 59 h 61"/>
                <a:gd name="T38" fmla="*/ 23 w 49"/>
                <a:gd name="T39" fmla="*/ 61 h 61"/>
                <a:gd name="T40" fmla="*/ 30 w 49"/>
                <a:gd name="T41" fmla="*/ 55 h 61"/>
                <a:gd name="T42" fmla="*/ 30 w 49"/>
                <a:gd name="T43" fmla="*/ 52 h 61"/>
                <a:gd name="T44" fmla="*/ 31 w 49"/>
                <a:gd name="T45" fmla="*/ 50 h 61"/>
                <a:gd name="T46" fmla="*/ 32 w 49"/>
                <a:gd name="T47" fmla="*/ 47 h 61"/>
                <a:gd name="T48" fmla="*/ 35 w 49"/>
                <a:gd name="T49" fmla="*/ 45 h 61"/>
                <a:gd name="T50" fmla="*/ 43 w 49"/>
                <a:gd name="T51" fmla="*/ 36 h 61"/>
                <a:gd name="T52" fmla="*/ 48 w 49"/>
                <a:gd name="T53" fmla="*/ 30 h 61"/>
                <a:gd name="T54" fmla="*/ 49 w 49"/>
                <a:gd name="T55" fmla="*/ 22 h 61"/>
                <a:gd name="T56" fmla="*/ 46 w 49"/>
                <a:gd name="T57" fmla="*/ 11 h 61"/>
                <a:gd name="T58" fmla="*/ 38 w 49"/>
                <a:gd name="T59"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61">
                  <a:moveTo>
                    <a:pt x="38" y="3"/>
                  </a:moveTo>
                  <a:cubicBezTo>
                    <a:pt x="34" y="1"/>
                    <a:pt x="30" y="0"/>
                    <a:pt x="25" y="0"/>
                  </a:cubicBezTo>
                  <a:cubicBezTo>
                    <a:pt x="20" y="0"/>
                    <a:pt x="15" y="2"/>
                    <a:pt x="12" y="4"/>
                  </a:cubicBezTo>
                  <a:cubicBezTo>
                    <a:pt x="8" y="6"/>
                    <a:pt x="5" y="9"/>
                    <a:pt x="3" y="13"/>
                  </a:cubicBezTo>
                  <a:cubicBezTo>
                    <a:pt x="1" y="16"/>
                    <a:pt x="0" y="20"/>
                    <a:pt x="0" y="23"/>
                  </a:cubicBezTo>
                  <a:cubicBezTo>
                    <a:pt x="0" y="25"/>
                    <a:pt x="0" y="26"/>
                    <a:pt x="2" y="28"/>
                  </a:cubicBezTo>
                  <a:cubicBezTo>
                    <a:pt x="3" y="29"/>
                    <a:pt x="5" y="30"/>
                    <a:pt x="7" y="30"/>
                  </a:cubicBezTo>
                  <a:cubicBezTo>
                    <a:pt x="10" y="30"/>
                    <a:pt x="12" y="28"/>
                    <a:pt x="13" y="24"/>
                  </a:cubicBezTo>
                  <a:cubicBezTo>
                    <a:pt x="14" y="20"/>
                    <a:pt x="16" y="17"/>
                    <a:pt x="17" y="15"/>
                  </a:cubicBezTo>
                  <a:cubicBezTo>
                    <a:pt x="19" y="13"/>
                    <a:pt x="22" y="12"/>
                    <a:pt x="25" y="12"/>
                  </a:cubicBezTo>
                  <a:cubicBezTo>
                    <a:pt x="28" y="12"/>
                    <a:pt x="30" y="13"/>
                    <a:pt x="32" y="15"/>
                  </a:cubicBezTo>
                  <a:cubicBezTo>
                    <a:pt x="34" y="17"/>
                    <a:pt x="35" y="19"/>
                    <a:pt x="35" y="22"/>
                  </a:cubicBezTo>
                  <a:cubicBezTo>
                    <a:pt x="35" y="24"/>
                    <a:pt x="35" y="25"/>
                    <a:pt x="34" y="26"/>
                  </a:cubicBezTo>
                  <a:cubicBezTo>
                    <a:pt x="34" y="27"/>
                    <a:pt x="33" y="28"/>
                    <a:pt x="32" y="29"/>
                  </a:cubicBezTo>
                  <a:cubicBezTo>
                    <a:pt x="31" y="30"/>
                    <a:pt x="29" y="32"/>
                    <a:pt x="27" y="34"/>
                  </a:cubicBezTo>
                  <a:cubicBezTo>
                    <a:pt x="25" y="36"/>
                    <a:pt x="23" y="38"/>
                    <a:pt x="22" y="40"/>
                  </a:cubicBezTo>
                  <a:cubicBezTo>
                    <a:pt x="20" y="42"/>
                    <a:pt x="19" y="43"/>
                    <a:pt x="18" y="46"/>
                  </a:cubicBezTo>
                  <a:cubicBezTo>
                    <a:pt x="17" y="48"/>
                    <a:pt x="17" y="51"/>
                    <a:pt x="17" y="54"/>
                  </a:cubicBezTo>
                  <a:cubicBezTo>
                    <a:pt x="17" y="56"/>
                    <a:pt x="18" y="58"/>
                    <a:pt x="19" y="59"/>
                  </a:cubicBezTo>
                  <a:cubicBezTo>
                    <a:pt x="20" y="60"/>
                    <a:pt x="22" y="61"/>
                    <a:pt x="23" y="61"/>
                  </a:cubicBezTo>
                  <a:cubicBezTo>
                    <a:pt x="27" y="61"/>
                    <a:pt x="29" y="59"/>
                    <a:pt x="30" y="55"/>
                  </a:cubicBezTo>
                  <a:cubicBezTo>
                    <a:pt x="30" y="54"/>
                    <a:pt x="30" y="52"/>
                    <a:pt x="30" y="52"/>
                  </a:cubicBezTo>
                  <a:cubicBezTo>
                    <a:pt x="30" y="51"/>
                    <a:pt x="31" y="50"/>
                    <a:pt x="31" y="50"/>
                  </a:cubicBezTo>
                  <a:cubicBezTo>
                    <a:pt x="31" y="49"/>
                    <a:pt x="32" y="48"/>
                    <a:pt x="32" y="47"/>
                  </a:cubicBezTo>
                  <a:cubicBezTo>
                    <a:pt x="33" y="47"/>
                    <a:pt x="34" y="46"/>
                    <a:pt x="35" y="45"/>
                  </a:cubicBezTo>
                  <a:cubicBezTo>
                    <a:pt x="39" y="41"/>
                    <a:pt x="42" y="38"/>
                    <a:pt x="43" y="36"/>
                  </a:cubicBezTo>
                  <a:cubicBezTo>
                    <a:pt x="45" y="35"/>
                    <a:pt x="46" y="33"/>
                    <a:pt x="48" y="30"/>
                  </a:cubicBezTo>
                  <a:cubicBezTo>
                    <a:pt x="49" y="28"/>
                    <a:pt x="49" y="25"/>
                    <a:pt x="49" y="22"/>
                  </a:cubicBezTo>
                  <a:cubicBezTo>
                    <a:pt x="49" y="18"/>
                    <a:pt x="48" y="15"/>
                    <a:pt x="46" y="11"/>
                  </a:cubicBezTo>
                  <a:cubicBezTo>
                    <a:pt x="44" y="8"/>
                    <a:pt x="41" y="5"/>
                    <a:pt x="38"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4" name="Groupe 117">
            <a:extLst>
              <a:ext uri="{FF2B5EF4-FFF2-40B4-BE49-F238E27FC236}">
                <a16:creationId xmlns="" xmlns:a16="http://schemas.microsoft.com/office/drawing/2014/main" id="{ED5655CC-1C3F-074E-9954-7587C028843F}"/>
              </a:ext>
            </a:extLst>
          </p:cNvPr>
          <p:cNvGrpSpPr>
            <a:grpSpLocks noChangeAspect="1"/>
          </p:cNvGrpSpPr>
          <p:nvPr/>
        </p:nvGrpSpPr>
        <p:grpSpPr>
          <a:xfrm>
            <a:off x="6325674" y="2864920"/>
            <a:ext cx="414000" cy="343885"/>
            <a:chOff x="-219075" y="3211513"/>
            <a:chExt cx="3440113" cy="2857500"/>
          </a:xfrm>
          <a:solidFill>
            <a:srgbClr val="000000"/>
          </a:solidFill>
        </p:grpSpPr>
        <p:sp>
          <p:nvSpPr>
            <p:cNvPr id="345" name="Freeform 18">
              <a:extLst>
                <a:ext uri="{FF2B5EF4-FFF2-40B4-BE49-F238E27FC236}">
                  <a16:creationId xmlns="" xmlns:a16="http://schemas.microsoft.com/office/drawing/2014/main" id="{E45E0BEC-7EBB-754A-8CB4-B0C5DF113211}"/>
                </a:ext>
              </a:extLst>
            </p:cNvPr>
            <p:cNvSpPr>
              <a:spLocks/>
            </p:cNvSpPr>
            <p:nvPr/>
          </p:nvSpPr>
          <p:spPr bwMode="auto">
            <a:xfrm>
              <a:off x="-219075" y="3211513"/>
              <a:ext cx="2357438" cy="2449513"/>
            </a:xfrm>
            <a:custGeom>
              <a:avLst/>
              <a:gdLst>
                <a:gd name="T0" fmla="*/ 149 w 185"/>
                <a:gd name="T1" fmla="*/ 0 h 192"/>
                <a:gd name="T2" fmla="*/ 36 w 185"/>
                <a:gd name="T3" fmla="*/ 0 h 192"/>
                <a:gd name="T4" fmla="*/ 0 w 185"/>
                <a:gd name="T5" fmla="*/ 37 h 192"/>
                <a:gd name="T6" fmla="*/ 0 w 185"/>
                <a:gd name="T7" fmla="*/ 125 h 192"/>
                <a:gd name="T8" fmla="*/ 36 w 185"/>
                <a:gd name="T9" fmla="*/ 161 h 192"/>
                <a:gd name="T10" fmla="*/ 46 w 185"/>
                <a:gd name="T11" fmla="*/ 161 h 192"/>
                <a:gd name="T12" fmla="*/ 46 w 185"/>
                <a:gd name="T13" fmla="*/ 180 h 192"/>
                <a:gd name="T14" fmla="*/ 53 w 185"/>
                <a:gd name="T15" fmla="*/ 191 h 192"/>
                <a:gd name="T16" fmla="*/ 58 w 185"/>
                <a:gd name="T17" fmla="*/ 192 h 192"/>
                <a:gd name="T18" fmla="*/ 66 w 185"/>
                <a:gd name="T19" fmla="*/ 189 h 192"/>
                <a:gd name="T20" fmla="*/ 97 w 185"/>
                <a:gd name="T21" fmla="*/ 161 h 192"/>
                <a:gd name="T22" fmla="*/ 107 w 185"/>
                <a:gd name="T23" fmla="*/ 161 h 192"/>
                <a:gd name="T24" fmla="*/ 107 w 185"/>
                <a:gd name="T25" fmla="*/ 148 h 192"/>
                <a:gd name="T26" fmla="*/ 92 w 185"/>
                <a:gd name="T27" fmla="*/ 148 h 192"/>
                <a:gd name="T28" fmla="*/ 60 w 185"/>
                <a:gd name="T29" fmla="*/ 176 h 192"/>
                <a:gd name="T30" fmla="*/ 60 w 185"/>
                <a:gd name="T31" fmla="*/ 158 h 192"/>
                <a:gd name="T32" fmla="*/ 50 w 185"/>
                <a:gd name="T33" fmla="*/ 148 h 192"/>
                <a:gd name="T34" fmla="*/ 36 w 185"/>
                <a:gd name="T35" fmla="*/ 148 h 192"/>
                <a:gd name="T36" fmla="*/ 14 w 185"/>
                <a:gd name="T37" fmla="*/ 125 h 192"/>
                <a:gd name="T38" fmla="*/ 14 w 185"/>
                <a:gd name="T39" fmla="*/ 37 h 192"/>
                <a:gd name="T40" fmla="*/ 36 w 185"/>
                <a:gd name="T41" fmla="*/ 14 h 192"/>
                <a:gd name="T42" fmla="*/ 149 w 185"/>
                <a:gd name="T43" fmla="*/ 14 h 192"/>
                <a:gd name="T44" fmla="*/ 171 w 185"/>
                <a:gd name="T45" fmla="*/ 37 h 192"/>
                <a:gd name="T46" fmla="*/ 171 w 185"/>
                <a:gd name="T47" fmla="*/ 56 h 192"/>
                <a:gd name="T48" fmla="*/ 185 w 185"/>
                <a:gd name="T49" fmla="*/ 56 h 192"/>
                <a:gd name="T50" fmla="*/ 185 w 185"/>
                <a:gd name="T51" fmla="*/ 37 h 192"/>
                <a:gd name="T52" fmla="*/ 149 w 185"/>
                <a:gd name="T5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5" h="192">
                  <a:moveTo>
                    <a:pt x="149" y="0"/>
                  </a:moveTo>
                  <a:cubicBezTo>
                    <a:pt x="36" y="0"/>
                    <a:pt x="36" y="0"/>
                    <a:pt x="36" y="0"/>
                  </a:cubicBezTo>
                  <a:cubicBezTo>
                    <a:pt x="16" y="0"/>
                    <a:pt x="0" y="17"/>
                    <a:pt x="0" y="37"/>
                  </a:cubicBezTo>
                  <a:cubicBezTo>
                    <a:pt x="0" y="125"/>
                    <a:pt x="0" y="125"/>
                    <a:pt x="0" y="125"/>
                  </a:cubicBezTo>
                  <a:cubicBezTo>
                    <a:pt x="0" y="145"/>
                    <a:pt x="16" y="161"/>
                    <a:pt x="36" y="161"/>
                  </a:cubicBezTo>
                  <a:cubicBezTo>
                    <a:pt x="46" y="161"/>
                    <a:pt x="46" y="161"/>
                    <a:pt x="46" y="161"/>
                  </a:cubicBezTo>
                  <a:cubicBezTo>
                    <a:pt x="46" y="180"/>
                    <a:pt x="46" y="180"/>
                    <a:pt x="46" y="180"/>
                  </a:cubicBezTo>
                  <a:cubicBezTo>
                    <a:pt x="46" y="185"/>
                    <a:pt x="49" y="189"/>
                    <a:pt x="53" y="191"/>
                  </a:cubicBezTo>
                  <a:cubicBezTo>
                    <a:pt x="54" y="192"/>
                    <a:pt x="56" y="192"/>
                    <a:pt x="58" y="192"/>
                  </a:cubicBezTo>
                  <a:cubicBezTo>
                    <a:pt x="61" y="192"/>
                    <a:pt x="63" y="191"/>
                    <a:pt x="66" y="189"/>
                  </a:cubicBezTo>
                  <a:cubicBezTo>
                    <a:pt x="97" y="161"/>
                    <a:pt x="97" y="161"/>
                    <a:pt x="97" y="161"/>
                  </a:cubicBezTo>
                  <a:cubicBezTo>
                    <a:pt x="107" y="161"/>
                    <a:pt x="107" y="161"/>
                    <a:pt x="107" y="161"/>
                  </a:cubicBezTo>
                  <a:cubicBezTo>
                    <a:pt x="107" y="148"/>
                    <a:pt x="107" y="148"/>
                    <a:pt x="107" y="148"/>
                  </a:cubicBezTo>
                  <a:cubicBezTo>
                    <a:pt x="92" y="148"/>
                    <a:pt x="92" y="148"/>
                    <a:pt x="92" y="148"/>
                  </a:cubicBezTo>
                  <a:cubicBezTo>
                    <a:pt x="60" y="176"/>
                    <a:pt x="60" y="176"/>
                    <a:pt x="60" y="176"/>
                  </a:cubicBezTo>
                  <a:cubicBezTo>
                    <a:pt x="60" y="158"/>
                    <a:pt x="60" y="158"/>
                    <a:pt x="60" y="158"/>
                  </a:cubicBezTo>
                  <a:cubicBezTo>
                    <a:pt x="60" y="152"/>
                    <a:pt x="55" y="148"/>
                    <a:pt x="50" y="148"/>
                  </a:cubicBezTo>
                  <a:cubicBezTo>
                    <a:pt x="36" y="148"/>
                    <a:pt x="36" y="148"/>
                    <a:pt x="36" y="148"/>
                  </a:cubicBezTo>
                  <a:cubicBezTo>
                    <a:pt x="24" y="148"/>
                    <a:pt x="14" y="138"/>
                    <a:pt x="14" y="125"/>
                  </a:cubicBezTo>
                  <a:cubicBezTo>
                    <a:pt x="14" y="37"/>
                    <a:pt x="14" y="37"/>
                    <a:pt x="14" y="37"/>
                  </a:cubicBezTo>
                  <a:cubicBezTo>
                    <a:pt x="14" y="24"/>
                    <a:pt x="24" y="14"/>
                    <a:pt x="36" y="14"/>
                  </a:cubicBezTo>
                  <a:cubicBezTo>
                    <a:pt x="149" y="14"/>
                    <a:pt x="149" y="14"/>
                    <a:pt x="149" y="14"/>
                  </a:cubicBezTo>
                  <a:cubicBezTo>
                    <a:pt x="161" y="14"/>
                    <a:pt x="171" y="24"/>
                    <a:pt x="171" y="37"/>
                  </a:cubicBezTo>
                  <a:cubicBezTo>
                    <a:pt x="171" y="56"/>
                    <a:pt x="171" y="56"/>
                    <a:pt x="171" y="56"/>
                  </a:cubicBezTo>
                  <a:cubicBezTo>
                    <a:pt x="185" y="56"/>
                    <a:pt x="185" y="56"/>
                    <a:pt x="185" y="56"/>
                  </a:cubicBezTo>
                  <a:cubicBezTo>
                    <a:pt x="185" y="37"/>
                    <a:pt x="185" y="37"/>
                    <a:pt x="185" y="37"/>
                  </a:cubicBezTo>
                  <a:cubicBezTo>
                    <a:pt x="185" y="17"/>
                    <a:pt x="169" y="0"/>
                    <a:pt x="14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19">
              <a:extLst>
                <a:ext uri="{FF2B5EF4-FFF2-40B4-BE49-F238E27FC236}">
                  <a16:creationId xmlns="" xmlns:a16="http://schemas.microsoft.com/office/drawing/2014/main" id="{AA5ECABB-27DC-A54A-ABE5-E41DB17D91E9}"/>
                </a:ext>
              </a:extLst>
            </p:cNvPr>
            <p:cNvSpPr>
              <a:spLocks noEditPoints="1"/>
            </p:cNvSpPr>
            <p:nvPr/>
          </p:nvSpPr>
          <p:spPr bwMode="auto">
            <a:xfrm>
              <a:off x="1068388" y="3849688"/>
              <a:ext cx="2152650" cy="2219325"/>
            </a:xfrm>
            <a:custGeom>
              <a:avLst/>
              <a:gdLst>
                <a:gd name="T0" fmla="*/ 134 w 169"/>
                <a:gd name="T1" fmla="*/ 14 h 174"/>
                <a:gd name="T2" fmla="*/ 155 w 169"/>
                <a:gd name="T3" fmla="*/ 35 h 174"/>
                <a:gd name="T4" fmla="*/ 155 w 169"/>
                <a:gd name="T5" fmla="*/ 112 h 174"/>
                <a:gd name="T6" fmla="*/ 134 w 169"/>
                <a:gd name="T7" fmla="*/ 134 h 174"/>
                <a:gd name="T8" fmla="*/ 122 w 169"/>
                <a:gd name="T9" fmla="*/ 134 h 174"/>
                <a:gd name="T10" fmla="*/ 115 w 169"/>
                <a:gd name="T11" fmla="*/ 141 h 174"/>
                <a:gd name="T12" fmla="*/ 115 w 169"/>
                <a:gd name="T13" fmla="*/ 161 h 174"/>
                <a:gd name="T14" fmla="*/ 84 w 169"/>
                <a:gd name="T15" fmla="*/ 134 h 174"/>
                <a:gd name="T16" fmla="*/ 35 w 169"/>
                <a:gd name="T17" fmla="*/ 134 h 174"/>
                <a:gd name="T18" fmla="*/ 14 w 169"/>
                <a:gd name="T19" fmla="*/ 112 h 174"/>
                <a:gd name="T20" fmla="*/ 14 w 169"/>
                <a:gd name="T21" fmla="*/ 35 h 174"/>
                <a:gd name="T22" fmla="*/ 35 w 169"/>
                <a:gd name="T23" fmla="*/ 14 h 174"/>
                <a:gd name="T24" fmla="*/ 134 w 169"/>
                <a:gd name="T25" fmla="*/ 14 h 174"/>
                <a:gd name="T26" fmla="*/ 134 w 169"/>
                <a:gd name="T27" fmla="*/ 0 h 174"/>
                <a:gd name="T28" fmla="*/ 35 w 169"/>
                <a:gd name="T29" fmla="*/ 0 h 174"/>
                <a:gd name="T30" fmla="*/ 0 w 169"/>
                <a:gd name="T31" fmla="*/ 35 h 174"/>
                <a:gd name="T32" fmla="*/ 0 w 169"/>
                <a:gd name="T33" fmla="*/ 112 h 174"/>
                <a:gd name="T34" fmla="*/ 35 w 169"/>
                <a:gd name="T35" fmla="*/ 148 h 174"/>
                <a:gd name="T36" fmla="*/ 79 w 169"/>
                <a:gd name="T37" fmla="*/ 148 h 174"/>
                <a:gd name="T38" fmla="*/ 106 w 169"/>
                <a:gd name="T39" fmla="*/ 171 h 174"/>
                <a:gd name="T40" fmla="*/ 115 w 169"/>
                <a:gd name="T41" fmla="*/ 174 h 174"/>
                <a:gd name="T42" fmla="*/ 120 w 169"/>
                <a:gd name="T43" fmla="*/ 173 h 174"/>
                <a:gd name="T44" fmla="*/ 128 w 169"/>
                <a:gd name="T45" fmla="*/ 161 h 174"/>
                <a:gd name="T46" fmla="*/ 128 w 169"/>
                <a:gd name="T47" fmla="*/ 148 h 174"/>
                <a:gd name="T48" fmla="*/ 134 w 169"/>
                <a:gd name="T49" fmla="*/ 148 h 174"/>
                <a:gd name="T50" fmla="*/ 169 w 169"/>
                <a:gd name="T51" fmla="*/ 112 h 174"/>
                <a:gd name="T52" fmla="*/ 169 w 169"/>
                <a:gd name="T53" fmla="*/ 35 h 174"/>
                <a:gd name="T54" fmla="*/ 134 w 169"/>
                <a:gd name="T5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9" h="174">
                  <a:moveTo>
                    <a:pt x="134" y="14"/>
                  </a:moveTo>
                  <a:cubicBezTo>
                    <a:pt x="146" y="14"/>
                    <a:pt x="155" y="23"/>
                    <a:pt x="155" y="35"/>
                  </a:cubicBezTo>
                  <a:cubicBezTo>
                    <a:pt x="155" y="112"/>
                    <a:pt x="155" y="112"/>
                    <a:pt x="155" y="112"/>
                  </a:cubicBezTo>
                  <a:cubicBezTo>
                    <a:pt x="155" y="124"/>
                    <a:pt x="146" y="134"/>
                    <a:pt x="134" y="134"/>
                  </a:cubicBezTo>
                  <a:cubicBezTo>
                    <a:pt x="122" y="134"/>
                    <a:pt x="122" y="134"/>
                    <a:pt x="122" y="134"/>
                  </a:cubicBezTo>
                  <a:cubicBezTo>
                    <a:pt x="118" y="134"/>
                    <a:pt x="115" y="137"/>
                    <a:pt x="115" y="141"/>
                  </a:cubicBezTo>
                  <a:cubicBezTo>
                    <a:pt x="115" y="161"/>
                    <a:pt x="115" y="161"/>
                    <a:pt x="115" y="161"/>
                  </a:cubicBezTo>
                  <a:cubicBezTo>
                    <a:pt x="84" y="134"/>
                    <a:pt x="84" y="134"/>
                    <a:pt x="84" y="134"/>
                  </a:cubicBezTo>
                  <a:cubicBezTo>
                    <a:pt x="35" y="134"/>
                    <a:pt x="35" y="134"/>
                    <a:pt x="35" y="134"/>
                  </a:cubicBezTo>
                  <a:cubicBezTo>
                    <a:pt x="23" y="134"/>
                    <a:pt x="14" y="124"/>
                    <a:pt x="14" y="112"/>
                  </a:cubicBezTo>
                  <a:cubicBezTo>
                    <a:pt x="14" y="35"/>
                    <a:pt x="14" y="35"/>
                    <a:pt x="14" y="35"/>
                  </a:cubicBezTo>
                  <a:cubicBezTo>
                    <a:pt x="14" y="23"/>
                    <a:pt x="23" y="14"/>
                    <a:pt x="35" y="14"/>
                  </a:cubicBezTo>
                  <a:cubicBezTo>
                    <a:pt x="134" y="14"/>
                    <a:pt x="134" y="14"/>
                    <a:pt x="134" y="14"/>
                  </a:cubicBezTo>
                  <a:moveTo>
                    <a:pt x="134" y="0"/>
                  </a:moveTo>
                  <a:cubicBezTo>
                    <a:pt x="35" y="0"/>
                    <a:pt x="35" y="0"/>
                    <a:pt x="35" y="0"/>
                  </a:cubicBezTo>
                  <a:cubicBezTo>
                    <a:pt x="16" y="0"/>
                    <a:pt x="0" y="16"/>
                    <a:pt x="0" y="35"/>
                  </a:cubicBezTo>
                  <a:cubicBezTo>
                    <a:pt x="0" y="112"/>
                    <a:pt x="0" y="112"/>
                    <a:pt x="0" y="112"/>
                  </a:cubicBezTo>
                  <a:cubicBezTo>
                    <a:pt x="0" y="132"/>
                    <a:pt x="16" y="148"/>
                    <a:pt x="35" y="148"/>
                  </a:cubicBezTo>
                  <a:cubicBezTo>
                    <a:pt x="79" y="148"/>
                    <a:pt x="79" y="148"/>
                    <a:pt x="79" y="148"/>
                  </a:cubicBezTo>
                  <a:cubicBezTo>
                    <a:pt x="106" y="171"/>
                    <a:pt x="106" y="171"/>
                    <a:pt x="106" y="171"/>
                  </a:cubicBezTo>
                  <a:cubicBezTo>
                    <a:pt x="108" y="173"/>
                    <a:pt x="112" y="174"/>
                    <a:pt x="115" y="174"/>
                  </a:cubicBezTo>
                  <a:cubicBezTo>
                    <a:pt x="117" y="174"/>
                    <a:pt x="119" y="174"/>
                    <a:pt x="120" y="173"/>
                  </a:cubicBezTo>
                  <a:cubicBezTo>
                    <a:pt x="125" y="171"/>
                    <a:pt x="128" y="166"/>
                    <a:pt x="128" y="161"/>
                  </a:cubicBezTo>
                  <a:cubicBezTo>
                    <a:pt x="128" y="148"/>
                    <a:pt x="128" y="148"/>
                    <a:pt x="128" y="148"/>
                  </a:cubicBezTo>
                  <a:cubicBezTo>
                    <a:pt x="134" y="148"/>
                    <a:pt x="134" y="148"/>
                    <a:pt x="134" y="148"/>
                  </a:cubicBezTo>
                  <a:cubicBezTo>
                    <a:pt x="153" y="148"/>
                    <a:pt x="169" y="132"/>
                    <a:pt x="169" y="112"/>
                  </a:cubicBezTo>
                  <a:cubicBezTo>
                    <a:pt x="169" y="35"/>
                    <a:pt x="169" y="35"/>
                    <a:pt x="169" y="35"/>
                  </a:cubicBezTo>
                  <a:cubicBezTo>
                    <a:pt x="169" y="16"/>
                    <a:pt x="153" y="0"/>
                    <a:pt x="13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7" name="Oval 20">
              <a:extLst>
                <a:ext uri="{FF2B5EF4-FFF2-40B4-BE49-F238E27FC236}">
                  <a16:creationId xmlns="" xmlns:a16="http://schemas.microsoft.com/office/drawing/2014/main" id="{64CA6359-9AF4-8E45-9CFE-DE014F225DA6}"/>
                </a:ext>
              </a:extLst>
            </p:cNvPr>
            <p:cNvSpPr>
              <a:spLocks noChangeArrowheads="1"/>
            </p:cNvSpPr>
            <p:nvPr/>
          </p:nvSpPr>
          <p:spPr bwMode="auto">
            <a:xfrm>
              <a:off x="2189163" y="4551363"/>
              <a:ext cx="177800" cy="1651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8" name="Freeform 21">
              <a:extLst>
                <a:ext uri="{FF2B5EF4-FFF2-40B4-BE49-F238E27FC236}">
                  <a16:creationId xmlns="" xmlns:a16="http://schemas.microsoft.com/office/drawing/2014/main" id="{D787C304-7146-8F4F-A772-9D8D8D8B2FD3}"/>
                </a:ext>
              </a:extLst>
            </p:cNvPr>
            <p:cNvSpPr>
              <a:spLocks noEditPoints="1"/>
            </p:cNvSpPr>
            <p:nvPr/>
          </p:nvSpPr>
          <p:spPr bwMode="auto">
            <a:xfrm>
              <a:off x="1514475" y="4156076"/>
              <a:ext cx="1235075" cy="1185863"/>
            </a:xfrm>
            <a:custGeom>
              <a:avLst/>
              <a:gdLst>
                <a:gd name="T0" fmla="*/ 80 w 97"/>
                <a:gd name="T1" fmla="*/ 18 h 93"/>
                <a:gd name="T2" fmla="*/ 17 w 97"/>
                <a:gd name="T3" fmla="*/ 18 h 93"/>
                <a:gd name="T4" fmla="*/ 17 w 97"/>
                <a:gd name="T5" fmla="*/ 80 h 93"/>
                <a:gd name="T6" fmla="*/ 49 w 97"/>
                <a:gd name="T7" fmla="*/ 93 h 93"/>
                <a:gd name="T8" fmla="*/ 80 w 97"/>
                <a:gd name="T9" fmla="*/ 80 h 93"/>
                <a:gd name="T10" fmla="*/ 80 w 97"/>
                <a:gd name="T11" fmla="*/ 18 h 93"/>
                <a:gd name="T12" fmla="*/ 83 w 97"/>
                <a:gd name="T13" fmla="*/ 49 h 93"/>
                <a:gd name="T14" fmla="*/ 73 w 97"/>
                <a:gd name="T15" fmla="*/ 73 h 93"/>
                <a:gd name="T16" fmla="*/ 49 w 97"/>
                <a:gd name="T17" fmla="*/ 83 h 93"/>
                <a:gd name="T18" fmla="*/ 24 w 97"/>
                <a:gd name="T19" fmla="*/ 73 h 93"/>
                <a:gd name="T20" fmla="*/ 14 w 97"/>
                <a:gd name="T21" fmla="*/ 49 h 93"/>
                <a:gd name="T22" fmla="*/ 24 w 97"/>
                <a:gd name="T23" fmla="*/ 25 h 93"/>
                <a:gd name="T24" fmla="*/ 49 w 97"/>
                <a:gd name="T25" fmla="*/ 15 h 93"/>
                <a:gd name="T26" fmla="*/ 73 w 97"/>
                <a:gd name="T27" fmla="*/ 25 h 93"/>
                <a:gd name="T28" fmla="*/ 83 w 97"/>
                <a:gd name="T29" fmla="*/ 4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93">
                  <a:moveTo>
                    <a:pt x="80" y="18"/>
                  </a:moveTo>
                  <a:cubicBezTo>
                    <a:pt x="63" y="0"/>
                    <a:pt x="34" y="0"/>
                    <a:pt x="17" y="18"/>
                  </a:cubicBezTo>
                  <a:cubicBezTo>
                    <a:pt x="0" y="35"/>
                    <a:pt x="0" y="63"/>
                    <a:pt x="17" y="80"/>
                  </a:cubicBezTo>
                  <a:cubicBezTo>
                    <a:pt x="26" y="89"/>
                    <a:pt x="37" y="93"/>
                    <a:pt x="49" y="93"/>
                  </a:cubicBezTo>
                  <a:cubicBezTo>
                    <a:pt x="60" y="93"/>
                    <a:pt x="72" y="89"/>
                    <a:pt x="80" y="80"/>
                  </a:cubicBezTo>
                  <a:cubicBezTo>
                    <a:pt x="97" y="63"/>
                    <a:pt x="97" y="35"/>
                    <a:pt x="80" y="18"/>
                  </a:cubicBezTo>
                  <a:close/>
                  <a:moveTo>
                    <a:pt x="83" y="49"/>
                  </a:moveTo>
                  <a:cubicBezTo>
                    <a:pt x="83" y="58"/>
                    <a:pt x="79" y="67"/>
                    <a:pt x="73" y="73"/>
                  </a:cubicBezTo>
                  <a:cubicBezTo>
                    <a:pt x="66" y="80"/>
                    <a:pt x="58" y="83"/>
                    <a:pt x="49" y="83"/>
                  </a:cubicBezTo>
                  <a:cubicBezTo>
                    <a:pt x="39" y="83"/>
                    <a:pt x="31" y="80"/>
                    <a:pt x="24" y="73"/>
                  </a:cubicBezTo>
                  <a:cubicBezTo>
                    <a:pt x="18" y="67"/>
                    <a:pt x="14" y="58"/>
                    <a:pt x="14" y="49"/>
                  </a:cubicBezTo>
                  <a:cubicBezTo>
                    <a:pt x="14" y="40"/>
                    <a:pt x="18" y="31"/>
                    <a:pt x="24" y="25"/>
                  </a:cubicBezTo>
                  <a:cubicBezTo>
                    <a:pt x="31" y="19"/>
                    <a:pt x="39" y="15"/>
                    <a:pt x="49" y="15"/>
                  </a:cubicBezTo>
                  <a:cubicBezTo>
                    <a:pt x="58" y="15"/>
                    <a:pt x="66" y="19"/>
                    <a:pt x="73" y="25"/>
                  </a:cubicBezTo>
                  <a:cubicBezTo>
                    <a:pt x="79" y="31"/>
                    <a:pt x="83" y="40"/>
                    <a:pt x="83"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9" name="Oval 22">
              <a:extLst>
                <a:ext uri="{FF2B5EF4-FFF2-40B4-BE49-F238E27FC236}">
                  <a16:creationId xmlns="" xmlns:a16="http://schemas.microsoft.com/office/drawing/2014/main" id="{19E31F76-1C4B-BA41-821C-EE93992936F0}"/>
                </a:ext>
              </a:extLst>
            </p:cNvPr>
            <p:cNvSpPr>
              <a:spLocks noChangeArrowheads="1"/>
            </p:cNvSpPr>
            <p:nvPr/>
          </p:nvSpPr>
          <p:spPr bwMode="auto">
            <a:xfrm>
              <a:off x="1908175" y="4551363"/>
              <a:ext cx="166688" cy="1651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0" name="Freeform 23">
              <a:extLst>
                <a:ext uri="{FF2B5EF4-FFF2-40B4-BE49-F238E27FC236}">
                  <a16:creationId xmlns="" xmlns:a16="http://schemas.microsoft.com/office/drawing/2014/main" id="{D4ABC780-D987-E648-AF3D-1E52D002BA68}"/>
                </a:ext>
              </a:extLst>
            </p:cNvPr>
            <p:cNvSpPr>
              <a:spLocks/>
            </p:cNvSpPr>
            <p:nvPr/>
          </p:nvSpPr>
          <p:spPr bwMode="auto">
            <a:xfrm>
              <a:off x="1857375" y="4832351"/>
              <a:ext cx="534988" cy="228600"/>
            </a:xfrm>
            <a:custGeom>
              <a:avLst/>
              <a:gdLst>
                <a:gd name="T0" fmla="*/ 39 w 42"/>
                <a:gd name="T1" fmla="*/ 0 h 18"/>
                <a:gd name="T2" fmla="*/ 36 w 42"/>
                <a:gd name="T3" fmla="*/ 0 h 18"/>
                <a:gd name="T4" fmla="*/ 34 w 42"/>
                <a:gd name="T5" fmla="*/ 2 h 18"/>
                <a:gd name="T6" fmla="*/ 22 w 42"/>
                <a:gd name="T7" fmla="*/ 10 h 18"/>
                <a:gd name="T8" fmla="*/ 9 w 42"/>
                <a:gd name="T9" fmla="*/ 2 h 18"/>
                <a:gd name="T10" fmla="*/ 5 w 42"/>
                <a:gd name="T11" fmla="*/ 0 h 18"/>
                <a:gd name="T12" fmla="*/ 4 w 42"/>
                <a:gd name="T13" fmla="*/ 0 h 18"/>
                <a:gd name="T14" fmla="*/ 1 w 42"/>
                <a:gd name="T15" fmla="*/ 6 h 18"/>
                <a:gd name="T16" fmla="*/ 22 w 42"/>
                <a:gd name="T17" fmla="*/ 18 h 18"/>
                <a:gd name="T18" fmla="*/ 42 w 42"/>
                <a:gd name="T19" fmla="*/ 6 h 18"/>
                <a:gd name="T20" fmla="*/ 42 w 42"/>
                <a:gd name="T21" fmla="*/ 2 h 18"/>
                <a:gd name="T22" fmla="*/ 39 w 42"/>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8">
                  <a:moveTo>
                    <a:pt x="39" y="0"/>
                  </a:moveTo>
                  <a:cubicBezTo>
                    <a:pt x="38" y="0"/>
                    <a:pt x="37" y="0"/>
                    <a:pt x="36" y="0"/>
                  </a:cubicBezTo>
                  <a:cubicBezTo>
                    <a:pt x="35" y="0"/>
                    <a:pt x="34" y="1"/>
                    <a:pt x="34" y="2"/>
                  </a:cubicBezTo>
                  <a:cubicBezTo>
                    <a:pt x="32" y="7"/>
                    <a:pt x="27" y="10"/>
                    <a:pt x="22" y="10"/>
                  </a:cubicBezTo>
                  <a:cubicBezTo>
                    <a:pt x="16" y="10"/>
                    <a:pt x="11" y="7"/>
                    <a:pt x="9" y="2"/>
                  </a:cubicBezTo>
                  <a:cubicBezTo>
                    <a:pt x="9" y="1"/>
                    <a:pt x="7" y="0"/>
                    <a:pt x="5" y="0"/>
                  </a:cubicBezTo>
                  <a:cubicBezTo>
                    <a:pt x="5" y="0"/>
                    <a:pt x="4" y="0"/>
                    <a:pt x="4" y="0"/>
                  </a:cubicBezTo>
                  <a:cubicBezTo>
                    <a:pt x="2" y="1"/>
                    <a:pt x="0" y="3"/>
                    <a:pt x="1" y="6"/>
                  </a:cubicBezTo>
                  <a:cubicBezTo>
                    <a:pt x="5" y="13"/>
                    <a:pt x="13" y="18"/>
                    <a:pt x="22" y="18"/>
                  </a:cubicBezTo>
                  <a:cubicBezTo>
                    <a:pt x="30" y="18"/>
                    <a:pt x="38" y="13"/>
                    <a:pt x="42" y="6"/>
                  </a:cubicBezTo>
                  <a:cubicBezTo>
                    <a:pt x="42" y="5"/>
                    <a:pt x="42" y="3"/>
                    <a:pt x="42" y="2"/>
                  </a:cubicBezTo>
                  <a:cubicBezTo>
                    <a:pt x="41" y="1"/>
                    <a:pt x="40" y="0"/>
                    <a:pt x="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51" name="Group 249">
            <a:extLst>
              <a:ext uri="{FF2B5EF4-FFF2-40B4-BE49-F238E27FC236}">
                <a16:creationId xmlns="" xmlns:a16="http://schemas.microsoft.com/office/drawing/2014/main" id="{06985A7F-BF36-074D-AAFA-B25712A3C33A}"/>
              </a:ext>
            </a:extLst>
          </p:cNvPr>
          <p:cNvGrpSpPr>
            <a:grpSpLocks noChangeAspect="1"/>
          </p:cNvGrpSpPr>
          <p:nvPr/>
        </p:nvGrpSpPr>
        <p:grpSpPr bwMode="auto">
          <a:xfrm>
            <a:off x="8955131" y="3688812"/>
            <a:ext cx="360000" cy="360000"/>
            <a:chOff x="1016" y="674"/>
            <a:chExt cx="225" cy="225"/>
          </a:xfrm>
          <a:solidFill>
            <a:srgbClr val="000000"/>
          </a:solidFill>
        </p:grpSpPr>
        <p:sp>
          <p:nvSpPr>
            <p:cNvPr id="352" name="Freeform 250">
              <a:extLst>
                <a:ext uri="{FF2B5EF4-FFF2-40B4-BE49-F238E27FC236}">
                  <a16:creationId xmlns="" xmlns:a16="http://schemas.microsoft.com/office/drawing/2014/main" id="{8D3E31EB-CE7F-6A4C-965C-084F4238E4B5}"/>
                </a:ext>
              </a:extLst>
            </p:cNvPr>
            <p:cNvSpPr>
              <a:spLocks noEditPoints="1"/>
            </p:cNvSpPr>
            <p:nvPr/>
          </p:nvSpPr>
          <p:spPr bwMode="auto">
            <a:xfrm>
              <a:off x="1016" y="674"/>
              <a:ext cx="105" cy="105"/>
            </a:xfrm>
            <a:custGeom>
              <a:avLst/>
              <a:gdLst>
                <a:gd name="T0" fmla="*/ 71 w 94"/>
                <a:gd name="T1" fmla="*/ 94 h 94"/>
                <a:gd name="T2" fmla="*/ 23 w 94"/>
                <a:gd name="T3" fmla="*/ 94 h 94"/>
                <a:gd name="T4" fmla="*/ 0 w 94"/>
                <a:gd name="T5" fmla="*/ 71 h 94"/>
                <a:gd name="T6" fmla="*/ 0 w 94"/>
                <a:gd name="T7" fmla="*/ 22 h 94"/>
                <a:gd name="T8" fmla="*/ 23 w 94"/>
                <a:gd name="T9" fmla="*/ 0 h 94"/>
                <a:gd name="T10" fmla="*/ 71 w 94"/>
                <a:gd name="T11" fmla="*/ 0 h 94"/>
                <a:gd name="T12" fmla="*/ 94 w 94"/>
                <a:gd name="T13" fmla="*/ 22 h 94"/>
                <a:gd name="T14" fmla="*/ 94 w 94"/>
                <a:gd name="T15" fmla="*/ 71 h 94"/>
                <a:gd name="T16" fmla="*/ 71 w 94"/>
                <a:gd name="T17" fmla="*/ 94 h 94"/>
                <a:gd name="T18" fmla="*/ 23 w 94"/>
                <a:gd name="T19" fmla="*/ 12 h 94"/>
                <a:gd name="T20" fmla="*/ 12 w 94"/>
                <a:gd name="T21" fmla="*/ 22 h 94"/>
                <a:gd name="T22" fmla="*/ 12 w 94"/>
                <a:gd name="T23" fmla="*/ 71 h 94"/>
                <a:gd name="T24" fmla="*/ 23 w 94"/>
                <a:gd name="T25" fmla="*/ 82 h 94"/>
                <a:gd name="T26" fmla="*/ 71 w 94"/>
                <a:gd name="T27" fmla="*/ 82 h 94"/>
                <a:gd name="T28" fmla="*/ 82 w 94"/>
                <a:gd name="T29" fmla="*/ 71 h 94"/>
                <a:gd name="T30" fmla="*/ 82 w 94"/>
                <a:gd name="T31" fmla="*/ 22 h 94"/>
                <a:gd name="T32" fmla="*/ 71 w 94"/>
                <a:gd name="T33" fmla="*/ 12 h 94"/>
                <a:gd name="T34" fmla="*/ 23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71" y="94"/>
                  </a:moveTo>
                  <a:cubicBezTo>
                    <a:pt x="23" y="94"/>
                    <a:pt x="23" y="94"/>
                    <a:pt x="23" y="94"/>
                  </a:cubicBezTo>
                  <a:cubicBezTo>
                    <a:pt x="10" y="94"/>
                    <a:pt x="0" y="83"/>
                    <a:pt x="0" y="71"/>
                  </a:cubicBezTo>
                  <a:cubicBezTo>
                    <a:pt x="0" y="22"/>
                    <a:pt x="0" y="22"/>
                    <a:pt x="0" y="22"/>
                  </a:cubicBezTo>
                  <a:cubicBezTo>
                    <a:pt x="0" y="10"/>
                    <a:pt x="10" y="0"/>
                    <a:pt x="23" y="0"/>
                  </a:cubicBezTo>
                  <a:cubicBezTo>
                    <a:pt x="71" y="0"/>
                    <a:pt x="71" y="0"/>
                    <a:pt x="71" y="0"/>
                  </a:cubicBezTo>
                  <a:cubicBezTo>
                    <a:pt x="84" y="0"/>
                    <a:pt x="94" y="10"/>
                    <a:pt x="94" y="22"/>
                  </a:cubicBezTo>
                  <a:cubicBezTo>
                    <a:pt x="94" y="71"/>
                    <a:pt x="94" y="71"/>
                    <a:pt x="94" y="71"/>
                  </a:cubicBezTo>
                  <a:cubicBezTo>
                    <a:pt x="94" y="83"/>
                    <a:pt x="84" y="94"/>
                    <a:pt x="71" y="94"/>
                  </a:cubicBezTo>
                  <a:close/>
                  <a:moveTo>
                    <a:pt x="23" y="12"/>
                  </a:moveTo>
                  <a:cubicBezTo>
                    <a:pt x="17" y="12"/>
                    <a:pt x="12" y="16"/>
                    <a:pt x="12" y="22"/>
                  </a:cubicBezTo>
                  <a:cubicBezTo>
                    <a:pt x="12" y="71"/>
                    <a:pt x="12" y="71"/>
                    <a:pt x="12" y="71"/>
                  </a:cubicBezTo>
                  <a:cubicBezTo>
                    <a:pt x="12" y="77"/>
                    <a:pt x="17" y="82"/>
                    <a:pt x="23" y="82"/>
                  </a:cubicBezTo>
                  <a:cubicBezTo>
                    <a:pt x="71" y="82"/>
                    <a:pt x="71" y="82"/>
                    <a:pt x="71" y="82"/>
                  </a:cubicBezTo>
                  <a:cubicBezTo>
                    <a:pt x="77" y="82"/>
                    <a:pt x="82" y="77"/>
                    <a:pt x="82" y="71"/>
                  </a:cubicBezTo>
                  <a:cubicBezTo>
                    <a:pt x="82" y="22"/>
                    <a:pt x="82" y="22"/>
                    <a:pt x="82" y="22"/>
                  </a:cubicBezTo>
                  <a:cubicBezTo>
                    <a:pt x="82" y="16"/>
                    <a:pt x="77" y="12"/>
                    <a:pt x="71" y="12"/>
                  </a:cubicBezTo>
                  <a:lnTo>
                    <a:pt x="23"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251">
              <a:extLst>
                <a:ext uri="{FF2B5EF4-FFF2-40B4-BE49-F238E27FC236}">
                  <a16:creationId xmlns="" xmlns:a16="http://schemas.microsoft.com/office/drawing/2014/main" id="{7639D9A5-CCE9-1344-B74B-590735C8D3CC}"/>
                </a:ext>
              </a:extLst>
            </p:cNvPr>
            <p:cNvSpPr>
              <a:spLocks noEditPoints="1"/>
            </p:cNvSpPr>
            <p:nvPr/>
          </p:nvSpPr>
          <p:spPr bwMode="auto">
            <a:xfrm>
              <a:off x="1141" y="799"/>
              <a:ext cx="96" cy="94"/>
            </a:xfrm>
            <a:custGeom>
              <a:avLst/>
              <a:gdLst>
                <a:gd name="T0" fmla="*/ 52 w 86"/>
                <a:gd name="T1" fmla="*/ 13 h 85"/>
                <a:gd name="T2" fmla="*/ 73 w 86"/>
                <a:gd name="T3" fmla="*/ 34 h 85"/>
                <a:gd name="T4" fmla="*/ 74 w 86"/>
                <a:gd name="T5" fmla="*/ 35 h 85"/>
                <a:gd name="T6" fmla="*/ 74 w 86"/>
                <a:gd name="T7" fmla="*/ 51 h 85"/>
                <a:gd name="T8" fmla="*/ 52 w 86"/>
                <a:gd name="T9" fmla="*/ 51 h 85"/>
                <a:gd name="T10" fmla="*/ 52 w 86"/>
                <a:gd name="T11" fmla="*/ 73 h 85"/>
                <a:gd name="T12" fmla="*/ 35 w 86"/>
                <a:gd name="T13" fmla="*/ 73 h 85"/>
                <a:gd name="T14" fmla="*/ 34 w 86"/>
                <a:gd name="T15" fmla="*/ 73 h 85"/>
                <a:gd name="T16" fmla="*/ 13 w 86"/>
                <a:gd name="T17" fmla="*/ 51 h 85"/>
                <a:gd name="T18" fmla="*/ 12 w 86"/>
                <a:gd name="T19" fmla="*/ 51 h 85"/>
                <a:gd name="T20" fmla="*/ 12 w 86"/>
                <a:gd name="T21" fmla="*/ 34 h 85"/>
                <a:gd name="T22" fmla="*/ 34 w 86"/>
                <a:gd name="T23" fmla="*/ 34 h 85"/>
                <a:gd name="T24" fmla="*/ 34 w 86"/>
                <a:gd name="T25" fmla="*/ 12 h 85"/>
                <a:gd name="T26" fmla="*/ 51 w 86"/>
                <a:gd name="T27" fmla="*/ 12 h 85"/>
                <a:gd name="T28" fmla="*/ 52 w 86"/>
                <a:gd name="T29" fmla="*/ 0 h 85"/>
                <a:gd name="T30" fmla="*/ 35 w 86"/>
                <a:gd name="T31" fmla="*/ 0 h 85"/>
                <a:gd name="T32" fmla="*/ 22 w 86"/>
                <a:gd name="T33" fmla="*/ 12 h 85"/>
                <a:gd name="T34" fmla="*/ 22 w 86"/>
                <a:gd name="T35" fmla="*/ 22 h 85"/>
                <a:gd name="T36" fmla="*/ 12 w 86"/>
                <a:gd name="T37" fmla="*/ 22 h 85"/>
                <a:gd name="T38" fmla="*/ 0 w 86"/>
                <a:gd name="T39" fmla="*/ 35 h 85"/>
                <a:gd name="T40" fmla="*/ 0 w 86"/>
                <a:gd name="T41" fmla="*/ 51 h 85"/>
                <a:gd name="T42" fmla="*/ 13 w 86"/>
                <a:gd name="T43" fmla="*/ 63 h 85"/>
                <a:gd name="T44" fmla="*/ 22 w 86"/>
                <a:gd name="T45" fmla="*/ 73 h 85"/>
                <a:gd name="T46" fmla="*/ 34 w 86"/>
                <a:gd name="T47" fmla="*/ 85 h 85"/>
                <a:gd name="T48" fmla="*/ 51 w 86"/>
                <a:gd name="T49" fmla="*/ 85 h 85"/>
                <a:gd name="T50" fmla="*/ 64 w 86"/>
                <a:gd name="T51" fmla="*/ 73 h 85"/>
                <a:gd name="T52" fmla="*/ 64 w 86"/>
                <a:gd name="T53" fmla="*/ 63 h 85"/>
                <a:gd name="T54" fmla="*/ 74 w 86"/>
                <a:gd name="T55" fmla="*/ 63 h 85"/>
                <a:gd name="T56" fmla="*/ 86 w 86"/>
                <a:gd name="T57" fmla="*/ 51 h 85"/>
                <a:gd name="T58" fmla="*/ 86 w 86"/>
                <a:gd name="T59" fmla="*/ 34 h 85"/>
                <a:gd name="T60" fmla="*/ 73 w 86"/>
                <a:gd name="T61" fmla="*/ 22 h 85"/>
                <a:gd name="T62" fmla="*/ 64 w 86"/>
                <a:gd name="T63" fmla="*/ 13 h 85"/>
                <a:gd name="T64" fmla="*/ 52 w 86"/>
                <a:gd name="T6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 h="85">
                  <a:moveTo>
                    <a:pt x="52" y="12"/>
                  </a:moveTo>
                  <a:cubicBezTo>
                    <a:pt x="52" y="13"/>
                    <a:pt x="52" y="13"/>
                    <a:pt x="52" y="13"/>
                  </a:cubicBezTo>
                  <a:cubicBezTo>
                    <a:pt x="52" y="34"/>
                    <a:pt x="52" y="34"/>
                    <a:pt x="52" y="34"/>
                  </a:cubicBezTo>
                  <a:cubicBezTo>
                    <a:pt x="73" y="34"/>
                    <a:pt x="73" y="34"/>
                    <a:pt x="73" y="34"/>
                  </a:cubicBezTo>
                  <a:cubicBezTo>
                    <a:pt x="74" y="34"/>
                    <a:pt x="74" y="34"/>
                    <a:pt x="74" y="34"/>
                  </a:cubicBezTo>
                  <a:cubicBezTo>
                    <a:pt x="74" y="35"/>
                    <a:pt x="74" y="35"/>
                    <a:pt x="74" y="35"/>
                  </a:cubicBezTo>
                  <a:cubicBezTo>
                    <a:pt x="74" y="51"/>
                    <a:pt x="74" y="51"/>
                    <a:pt x="74" y="51"/>
                  </a:cubicBezTo>
                  <a:cubicBezTo>
                    <a:pt x="74" y="51"/>
                    <a:pt x="74" y="51"/>
                    <a:pt x="74" y="51"/>
                  </a:cubicBezTo>
                  <a:cubicBezTo>
                    <a:pt x="73" y="51"/>
                    <a:pt x="73" y="51"/>
                    <a:pt x="73" y="51"/>
                  </a:cubicBezTo>
                  <a:cubicBezTo>
                    <a:pt x="52" y="51"/>
                    <a:pt x="52" y="51"/>
                    <a:pt x="52" y="51"/>
                  </a:cubicBezTo>
                  <a:cubicBezTo>
                    <a:pt x="52" y="73"/>
                    <a:pt x="52" y="73"/>
                    <a:pt x="52" y="73"/>
                  </a:cubicBezTo>
                  <a:cubicBezTo>
                    <a:pt x="52" y="73"/>
                    <a:pt x="52" y="73"/>
                    <a:pt x="52" y="73"/>
                  </a:cubicBezTo>
                  <a:cubicBezTo>
                    <a:pt x="51" y="73"/>
                    <a:pt x="51" y="73"/>
                    <a:pt x="51" y="73"/>
                  </a:cubicBezTo>
                  <a:cubicBezTo>
                    <a:pt x="35" y="73"/>
                    <a:pt x="35" y="73"/>
                    <a:pt x="35" y="73"/>
                  </a:cubicBezTo>
                  <a:cubicBezTo>
                    <a:pt x="34" y="73"/>
                    <a:pt x="34" y="73"/>
                    <a:pt x="34" y="73"/>
                  </a:cubicBezTo>
                  <a:cubicBezTo>
                    <a:pt x="34" y="73"/>
                    <a:pt x="34" y="73"/>
                    <a:pt x="34" y="73"/>
                  </a:cubicBezTo>
                  <a:cubicBezTo>
                    <a:pt x="34" y="51"/>
                    <a:pt x="34" y="51"/>
                    <a:pt x="34" y="51"/>
                  </a:cubicBezTo>
                  <a:cubicBezTo>
                    <a:pt x="13" y="51"/>
                    <a:pt x="13" y="51"/>
                    <a:pt x="13" y="51"/>
                  </a:cubicBezTo>
                  <a:cubicBezTo>
                    <a:pt x="12" y="51"/>
                    <a:pt x="12" y="51"/>
                    <a:pt x="12" y="51"/>
                  </a:cubicBezTo>
                  <a:cubicBezTo>
                    <a:pt x="12" y="51"/>
                    <a:pt x="12" y="51"/>
                    <a:pt x="12" y="51"/>
                  </a:cubicBezTo>
                  <a:cubicBezTo>
                    <a:pt x="12" y="35"/>
                    <a:pt x="12" y="35"/>
                    <a:pt x="12" y="35"/>
                  </a:cubicBezTo>
                  <a:cubicBezTo>
                    <a:pt x="12" y="34"/>
                    <a:pt x="12" y="34"/>
                    <a:pt x="12" y="34"/>
                  </a:cubicBezTo>
                  <a:cubicBezTo>
                    <a:pt x="13" y="34"/>
                    <a:pt x="13" y="34"/>
                    <a:pt x="13" y="34"/>
                  </a:cubicBezTo>
                  <a:cubicBezTo>
                    <a:pt x="34" y="34"/>
                    <a:pt x="34" y="34"/>
                    <a:pt x="34" y="34"/>
                  </a:cubicBezTo>
                  <a:cubicBezTo>
                    <a:pt x="34" y="13"/>
                    <a:pt x="34" y="13"/>
                    <a:pt x="34" y="13"/>
                  </a:cubicBezTo>
                  <a:cubicBezTo>
                    <a:pt x="34" y="12"/>
                    <a:pt x="34" y="12"/>
                    <a:pt x="34" y="12"/>
                  </a:cubicBezTo>
                  <a:cubicBezTo>
                    <a:pt x="35" y="12"/>
                    <a:pt x="35" y="12"/>
                    <a:pt x="35" y="12"/>
                  </a:cubicBezTo>
                  <a:cubicBezTo>
                    <a:pt x="51" y="12"/>
                    <a:pt x="51" y="12"/>
                    <a:pt x="51" y="12"/>
                  </a:cubicBezTo>
                  <a:cubicBezTo>
                    <a:pt x="52" y="12"/>
                    <a:pt x="52" y="12"/>
                    <a:pt x="52" y="12"/>
                  </a:cubicBezTo>
                  <a:moveTo>
                    <a:pt x="52" y="0"/>
                  </a:moveTo>
                  <a:cubicBezTo>
                    <a:pt x="51" y="0"/>
                    <a:pt x="51" y="0"/>
                    <a:pt x="51" y="0"/>
                  </a:cubicBezTo>
                  <a:cubicBezTo>
                    <a:pt x="35" y="0"/>
                    <a:pt x="35" y="0"/>
                    <a:pt x="35" y="0"/>
                  </a:cubicBezTo>
                  <a:cubicBezTo>
                    <a:pt x="34" y="0"/>
                    <a:pt x="34" y="0"/>
                    <a:pt x="34" y="0"/>
                  </a:cubicBezTo>
                  <a:cubicBezTo>
                    <a:pt x="28" y="0"/>
                    <a:pt x="22" y="6"/>
                    <a:pt x="22" y="12"/>
                  </a:cubicBezTo>
                  <a:cubicBezTo>
                    <a:pt x="22" y="13"/>
                    <a:pt x="22" y="13"/>
                    <a:pt x="22" y="13"/>
                  </a:cubicBezTo>
                  <a:cubicBezTo>
                    <a:pt x="22" y="22"/>
                    <a:pt x="22" y="22"/>
                    <a:pt x="22" y="22"/>
                  </a:cubicBezTo>
                  <a:cubicBezTo>
                    <a:pt x="13" y="22"/>
                    <a:pt x="13" y="22"/>
                    <a:pt x="13" y="22"/>
                  </a:cubicBezTo>
                  <a:cubicBezTo>
                    <a:pt x="12" y="22"/>
                    <a:pt x="12" y="22"/>
                    <a:pt x="12" y="22"/>
                  </a:cubicBezTo>
                  <a:cubicBezTo>
                    <a:pt x="6" y="22"/>
                    <a:pt x="0" y="28"/>
                    <a:pt x="0" y="34"/>
                  </a:cubicBezTo>
                  <a:cubicBezTo>
                    <a:pt x="0" y="35"/>
                    <a:pt x="0" y="35"/>
                    <a:pt x="0" y="35"/>
                  </a:cubicBezTo>
                  <a:cubicBezTo>
                    <a:pt x="0" y="51"/>
                    <a:pt x="0" y="51"/>
                    <a:pt x="0" y="51"/>
                  </a:cubicBezTo>
                  <a:cubicBezTo>
                    <a:pt x="0" y="51"/>
                    <a:pt x="0" y="51"/>
                    <a:pt x="0" y="51"/>
                  </a:cubicBezTo>
                  <a:cubicBezTo>
                    <a:pt x="0" y="58"/>
                    <a:pt x="6" y="63"/>
                    <a:pt x="12" y="63"/>
                  </a:cubicBezTo>
                  <a:cubicBezTo>
                    <a:pt x="13" y="63"/>
                    <a:pt x="13" y="63"/>
                    <a:pt x="13" y="63"/>
                  </a:cubicBezTo>
                  <a:cubicBezTo>
                    <a:pt x="22" y="63"/>
                    <a:pt x="22" y="63"/>
                    <a:pt x="22" y="63"/>
                  </a:cubicBezTo>
                  <a:cubicBezTo>
                    <a:pt x="22" y="73"/>
                    <a:pt x="22" y="73"/>
                    <a:pt x="22" y="73"/>
                  </a:cubicBezTo>
                  <a:cubicBezTo>
                    <a:pt x="22" y="73"/>
                    <a:pt x="22" y="73"/>
                    <a:pt x="22" y="73"/>
                  </a:cubicBezTo>
                  <a:cubicBezTo>
                    <a:pt x="22" y="80"/>
                    <a:pt x="28" y="85"/>
                    <a:pt x="34" y="85"/>
                  </a:cubicBezTo>
                  <a:cubicBezTo>
                    <a:pt x="35" y="85"/>
                    <a:pt x="35" y="85"/>
                    <a:pt x="35" y="85"/>
                  </a:cubicBezTo>
                  <a:cubicBezTo>
                    <a:pt x="51" y="85"/>
                    <a:pt x="51" y="85"/>
                    <a:pt x="51" y="85"/>
                  </a:cubicBezTo>
                  <a:cubicBezTo>
                    <a:pt x="52" y="85"/>
                    <a:pt x="52" y="85"/>
                    <a:pt x="52" y="85"/>
                  </a:cubicBezTo>
                  <a:cubicBezTo>
                    <a:pt x="58" y="85"/>
                    <a:pt x="64" y="80"/>
                    <a:pt x="64" y="73"/>
                  </a:cubicBezTo>
                  <a:cubicBezTo>
                    <a:pt x="64" y="73"/>
                    <a:pt x="64" y="73"/>
                    <a:pt x="64" y="73"/>
                  </a:cubicBezTo>
                  <a:cubicBezTo>
                    <a:pt x="64" y="63"/>
                    <a:pt x="64" y="63"/>
                    <a:pt x="64" y="63"/>
                  </a:cubicBezTo>
                  <a:cubicBezTo>
                    <a:pt x="73" y="63"/>
                    <a:pt x="73" y="63"/>
                    <a:pt x="73" y="63"/>
                  </a:cubicBezTo>
                  <a:cubicBezTo>
                    <a:pt x="74" y="63"/>
                    <a:pt x="74" y="63"/>
                    <a:pt x="74" y="63"/>
                  </a:cubicBezTo>
                  <a:cubicBezTo>
                    <a:pt x="80" y="63"/>
                    <a:pt x="86" y="58"/>
                    <a:pt x="86" y="51"/>
                  </a:cubicBezTo>
                  <a:cubicBezTo>
                    <a:pt x="86" y="51"/>
                    <a:pt x="86" y="51"/>
                    <a:pt x="86" y="51"/>
                  </a:cubicBezTo>
                  <a:cubicBezTo>
                    <a:pt x="86" y="35"/>
                    <a:pt x="86" y="35"/>
                    <a:pt x="86" y="35"/>
                  </a:cubicBezTo>
                  <a:cubicBezTo>
                    <a:pt x="86" y="34"/>
                    <a:pt x="86" y="34"/>
                    <a:pt x="86" y="34"/>
                  </a:cubicBezTo>
                  <a:cubicBezTo>
                    <a:pt x="86" y="28"/>
                    <a:pt x="80" y="22"/>
                    <a:pt x="74" y="22"/>
                  </a:cubicBezTo>
                  <a:cubicBezTo>
                    <a:pt x="73" y="22"/>
                    <a:pt x="73" y="22"/>
                    <a:pt x="73" y="22"/>
                  </a:cubicBezTo>
                  <a:cubicBezTo>
                    <a:pt x="64" y="22"/>
                    <a:pt x="64" y="22"/>
                    <a:pt x="64" y="22"/>
                  </a:cubicBezTo>
                  <a:cubicBezTo>
                    <a:pt x="64" y="13"/>
                    <a:pt x="64" y="13"/>
                    <a:pt x="64" y="13"/>
                  </a:cubicBezTo>
                  <a:cubicBezTo>
                    <a:pt x="64" y="12"/>
                    <a:pt x="64" y="12"/>
                    <a:pt x="64" y="12"/>
                  </a:cubicBezTo>
                  <a:cubicBezTo>
                    <a:pt x="64" y="6"/>
                    <a:pt x="58" y="0"/>
                    <a:pt x="5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252">
              <a:extLst>
                <a:ext uri="{FF2B5EF4-FFF2-40B4-BE49-F238E27FC236}">
                  <a16:creationId xmlns="" xmlns:a16="http://schemas.microsoft.com/office/drawing/2014/main" id="{9723B452-621A-0244-8EA4-2D6046AFC414}"/>
                </a:ext>
              </a:extLst>
            </p:cNvPr>
            <p:cNvSpPr>
              <a:spLocks noEditPoints="1"/>
            </p:cNvSpPr>
            <p:nvPr/>
          </p:nvSpPr>
          <p:spPr bwMode="auto">
            <a:xfrm>
              <a:off x="1136" y="674"/>
              <a:ext cx="105" cy="105"/>
            </a:xfrm>
            <a:custGeom>
              <a:avLst/>
              <a:gdLst>
                <a:gd name="T0" fmla="*/ 71 w 94"/>
                <a:gd name="T1" fmla="*/ 94 h 94"/>
                <a:gd name="T2" fmla="*/ 23 w 94"/>
                <a:gd name="T3" fmla="*/ 94 h 94"/>
                <a:gd name="T4" fmla="*/ 0 w 94"/>
                <a:gd name="T5" fmla="*/ 71 h 94"/>
                <a:gd name="T6" fmla="*/ 0 w 94"/>
                <a:gd name="T7" fmla="*/ 22 h 94"/>
                <a:gd name="T8" fmla="*/ 23 w 94"/>
                <a:gd name="T9" fmla="*/ 0 h 94"/>
                <a:gd name="T10" fmla="*/ 71 w 94"/>
                <a:gd name="T11" fmla="*/ 0 h 94"/>
                <a:gd name="T12" fmla="*/ 94 w 94"/>
                <a:gd name="T13" fmla="*/ 22 h 94"/>
                <a:gd name="T14" fmla="*/ 94 w 94"/>
                <a:gd name="T15" fmla="*/ 71 h 94"/>
                <a:gd name="T16" fmla="*/ 71 w 94"/>
                <a:gd name="T17" fmla="*/ 94 h 94"/>
                <a:gd name="T18" fmla="*/ 23 w 94"/>
                <a:gd name="T19" fmla="*/ 12 h 94"/>
                <a:gd name="T20" fmla="*/ 12 w 94"/>
                <a:gd name="T21" fmla="*/ 22 h 94"/>
                <a:gd name="T22" fmla="*/ 12 w 94"/>
                <a:gd name="T23" fmla="*/ 71 h 94"/>
                <a:gd name="T24" fmla="*/ 23 w 94"/>
                <a:gd name="T25" fmla="*/ 82 h 94"/>
                <a:gd name="T26" fmla="*/ 71 w 94"/>
                <a:gd name="T27" fmla="*/ 82 h 94"/>
                <a:gd name="T28" fmla="*/ 82 w 94"/>
                <a:gd name="T29" fmla="*/ 71 h 94"/>
                <a:gd name="T30" fmla="*/ 82 w 94"/>
                <a:gd name="T31" fmla="*/ 22 h 94"/>
                <a:gd name="T32" fmla="*/ 71 w 94"/>
                <a:gd name="T33" fmla="*/ 12 h 94"/>
                <a:gd name="T34" fmla="*/ 23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71" y="94"/>
                  </a:moveTo>
                  <a:cubicBezTo>
                    <a:pt x="23" y="94"/>
                    <a:pt x="23" y="94"/>
                    <a:pt x="23" y="94"/>
                  </a:cubicBezTo>
                  <a:cubicBezTo>
                    <a:pt x="10" y="94"/>
                    <a:pt x="0" y="83"/>
                    <a:pt x="0" y="71"/>
                  </a:cubicBezTo>
                  <a:cubicBezTo>
                    <a:pt x="0" y="22"/>
                    <a:pt x="0" y="22"/>
                    <a:pt x="0" y="22"/>
                  </a:cubicBezTo>
                  <a:cubicBezTo>
                    <a:pt x="0" y="10"/>
                    <a:pt x="10" y="0"/>
                    <a:pt x="23" y="0"/>
                  </a:cubicBezTo>
                  <a:cubicBezTo>
                    <a:pt x="71" y="0"/>
                    <a:pt x="71" y="0"/>
                    <a:pt x="71" y="0"/>
                  </a:cubicBezTo>
                  <a:cubicBezTo>
                    <a:pt x="84" y="0"/>
                    <a:pt x="94" y="10"/>
                    <a:pt x="94" y="22"/>
                  </a:cubicBezTo>
                  <a:cubicBezTo>
                    <a:pt x="94" y="71"/>
                    <a:pt x="94" y="71"/>
                    <a:pt x="94" y="71"/>
                  </a:cubicBezTo>
                  <a:cubicBezTo>
                    <a:pt x="94" y="83"/>
                    <a:pt x="84" y="94"/>
                    <a:pt x="71" y="94"/>
                  </a:cubicBezTo>
                  <a:close/>
                  <a:moveTo>
                    <a:pt x="23" y="12"/>
                  </a:moveTo>
                  <a:cubicBezTo>
                    <a:pt x="17" y="12"/>
                    <a:pt x="12" y="16"/>
                    <a:pt x="12" y="22"/>
                  </a:cubicBezTo>
                  <a:cubicBezTo>
                    <a:pt x="12" y="71"/>
                    <a:pt x="12" y="71"/>
                    <a:pt x="12" y="71"/>
                  </a:cubicBezTo>
                  <a:cubicBezTo>
                    <a:pt x="12" y="77"/>
                    <a:pt x="17" y="82"/>
                    <a:pt x="23" y="82"/>
                  </a:cubicBezTo>
                  <a:cubicBezTo>
                    <a:pt x="71" y="82"/>
                    <a:pt x="71" y="82"/>
                    <a:pt x="71" y="82"/>
                  </a:cubicBezTo>
                  <a:cubicBezTo>
                    <a:pt x="77" y="82"/>
                    <a:pt x="82" y="77"/>
                    <a:pt x="82" y="71"/>
                  </a:cubicBezTo>
                  <a:cubicBezTo>
                    <a:pt x="82" y="22"/>
                    <a:pt x="82" y="22"/>
                    <a:pt x="82" y="22"/>
                  </a:cubicBezTo>
                  <a:cubicBezTo>
                    <a:pt x="82" y="16"/>
                    <a:pt x="77" y="12"/>
                    <a:pt x="71" y="12"/>
                  </a:cubicBezTo>
                  <a:lnTo>
                    <a:pt x="23"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253">
              <a:extLst>
                <a:ext uri="{FF2B5EF4-FFF2-40B4-BE49-F238E27FC236}">
                  <a16:creationId xmlns="" xmlns:a16="http://schemas.microsoft.com/office/drawing/2014/main" id="{606B414A-42B6-2F4B-A2C3-D8ABFA069036}"/>
                </a:ext>
              </a:extLst>
            </p:cNvPr>
            <p:cNvSpPr>
              <a:spLocks noEditPoints="1"/>
            </p:cNvSpPr>
            <p:nvPr/>
          </p:nvSpPr>
          <p:spPr bwMode="auto">
            <a:xfrm>
              <a:off x="1016" y="794"/>
              <a:ext cx="105" cy="105"/>
            </a:xfrm>
            <a:custGeom>
              <a:avLst/>
              <a:gdLst>
                <a:gd name="T0" fmla="*/ 71 w 94"/>
                <a:gd name="T1" fmla="*/ 94 h 94"/>
                <a:gd name="T2" fmla="*/ 23 w 94"/>
                <a:gd name="T3" fmla="*/ 94 h 94"/>
                <a:gd name="T4" fmla="*/ 0 w 94"/>
                <a:gd name="T5" fmla="*/ 71 h 94"/>
                <a:gd name="T6" fmla="*/ 0 w 94"/>
                <a:gd name="T7" fmla="*/ 23 h 94"/>
                <a:gd name="T8" fmla="*/ 23 w 94"/>
                <a:gd name="T9" fmla="*/ 0 h 94"/>
                <a:gd name="T10" fmla="*/ 71 w 94"/>
                <a:gd name="T11" fmla="*/ 0 h 94"/>
                <a:gd name="T12" fmla="*/ 94 w 94"/>
                <a:gd name="T13" fmla="*/ 23 h 94"/>
                <a:gd name="T14" fmla="*/ 94 w 94"/>
                <a:gd name="T15" fmla="*/ 71 h 94"/>
                <a:gd name="T16" fmla="*/ 71 w 94"/>
                <a:gd name="T17" fmla="*/ 94 h 94"/>
                <a:gd name="T18" fmla="*/ 23 w 94"/>
                <a:gd name="T19" fmla="*/ 12 h 94"/>
                <a:gd name="T20" fmla="*/ 12 w 94"/>
                <a:gd name="T21" fmla="*/ 23 h 94"/>
                <a:gd name="T22" fmla="*/ 12 w 94"/>
                <a:gd name="T23" fmla="*/ 71 h 94"/>
                <a:gd name="T24" fmla="*/ 23 w 94"/>
                <a:gd name="T25" fmla="*/ 82 h 94"/>
                <a:gd name="T26" fmla="*/ 71 w 94"/>
                <a:gd name="T27" fmla="*/ 82 h 94"/>
                <a:gd name="T28" fmla="*/ 82 w 94"/>
                <a:gd name="T29" fmla="*/ 71 h 94"/>
                <a:gd name="T30" fmla="*/ 82 w 94"/>
                <a:gd name="T31" fmla="*/ 23 h 94"/>
                <a:gd name="T32" fmla="*/ 71 w 94"/>
                <a:gd name="T33" fmla="*/ 12 h 94"/>
                <a:gd name="T34" fmla="*/ 23 w 94"/>
                <a:gd name="T35"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 h="94">
                  <a:moveTo>
                    <a:pt x="71" y="94"/>
                  </a:moveTo>
                  <a:cubicBezTo>
                    <a:pt x="23" y="94"/>
                    <a:pt x="23" y="94"/>
                    <a:pt x="23" y="94"/>
                  </a:cubicBezTo>
                  <a:cubicBezTo>
                    <a:pt x="10" y="94"/>
                    <a:pt x="0" y="84"/>
                    <a:pt x="0" y="71"/>
                  </a:cubicBezTo>
                  <a:cubicBezTo>
                    <a:pt x="0" y="23"/>
                    <a:pt x="0" y="23"/>
                    <a:pt x="0" y="23"/>
                  </a:cubicBezTo>
                  <a:cubicBezTo>
                    <a:pt x="0" y="10"/>
                    <a:pt x="10" y="0"/>
                    <a:pt x="23" y="0"/>
                  </a:cubicBezTo>
                  <a:cubicBezTo>
                    <a:pt x="71" y="0"/>
                    <a:pt x="71" y="0"/>
                    <a:pt x="71" y="0"/>
                  </a:cubicBezTo>
                  <a:cubicBezTo>
                    <a:pt x="84" y="0"/>
                    <a:pt x="94" y="10"/>
                    <a:pt x="94" y="23"/>
                  </a:cubicBezTo>
                  <a:cubicBezTo>
                    <a:pt x="94" y="71"/>
                    <a:pt x="94" y="71"/>
                    <a:pt x="94" y="71"/>
                  </a:cubicBezTo>
                  <a:cubicBezTo>
                    <a:pt x="94" y="84"/>
                    <a:pt x="84" y="94"/>
                    <a:pt x="71" y="94"/>
                  </a:cubicBezTo>
                  <a:close/>
                  <a:moveTo>
                    <a:pt x="23" y="12"/>
                  </a:moveTo>
                  <a:cubicBezTo>
                    <a:pt x="17" y="12"/>
                    <a:pt x="12" y="17"/>
                    <a:pt x="12" y="23"/>
                  </a:cubicBezTo>
                  <a:cubicBezTo>
                    <a:pt x="12" y="71"/>
                    <a:pt x="12" y="71"/>
                    <a:pt x="12" y="71"/>
                  </a:cubicBezTo>
                  <a:cubicBezTo>
                    <a:pt x="12" y="77"/>
                    <a:pt x="17" y="82"/>
                    <a:pt x="23" y="82"/>
                  </a:cubicBezTo>
                  <a:cubicBezTo>
                    <a:pt x="71" y="82"/>
                    <a:pt x="71" y="82"/>
                    <a:pt x="71" y="82"/>
                  </a:cubicBezTo>
                  <a:cubicBezTo>
                    <a:pt x="77" y="82"/>
                    <a:pt x="82" y="77"/>
                    <a:pt x="82" y="71"/>
                  </a:cubicBezTo>
                  <a:cubicBezTo>
                    <a:pt x="82" y="23"/>
                    <a:pt x="82" y="23"/>
                    <a:pt x="82" y="23"/>
                  </a:cubicBezTo>
                  <a:cubicBezTo>
                    <a:pt x="82" y="17"/>
                    <a:pt x="77" y="12"/>
                    <a:pt x="71" y="12"/>
                  </a:cubicBezTo>
                  <a:lnTo>
                    <a:pt x="23"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6" name="Freeform 303">
            <a:extLst>
              <a:ext uri="{FF2B5EF4-FFF2-40B4-BE49-F238E27FC236}">
                <a16:creationId xmlns="" xmlns:a16="http://schemas.microsoft.com/office/drawing/2014/main" id="{B538FF66-0D8C-2248-9564-79F051F5CE9A}"/>
              </a:ext>
            </a:extLst>
          </p:cNvPr>
          <p:cNvSpPr>
            <a:spLocks noEditPoints="1"/>
          </p:cNvSpPr>
          <p:nvPr/>
        </p:nvSpPr>
        <p:spPr bwMode="auto">
          <a:xfrm>
            <a:off x="9827709" y="1965098"/>
            <a:ext cx="385092" cy="375851"/>
          </a:xfrm>
          <a:custGeom>
            <a:avLst/>
            <a:gdLst>
              <a:gd name="T0" fmla="*/ 94 w 225"/>
              <a:gd name="T1" fmla="*/ 11 h 220"/>
              <a:gd name="T2" fmla="*/ 94 w 225"/>
              <a:gd name="T3" fmla="*/ 50 h 220"/>
              <a:gd name="T4" fmla="*/ 77 w 225"/>
              <a:gd name="T5" fmla="*/ 81 h 220"/>
              <a:gd name="T6" fmla="*/ 58 w 225"/>
              <a:gd name="T7" fmla="*/ 91 h 220"/>
              <a:gd name="T8" fmla="*/ 56 w 225"/>
              <a:gd name="T9" fmla="*/ 91 h 220"/>
              <a:gd name="T10" fmla="*/ 56 w 225"/>
              <a:gd name="T11" fmla="*/ 90 h 220"/>
              <a:gd name="T12" fmla="*/ 45 w 225"/>
              <a:gd name="T13" fmla="*/ 86 h 220"/>
              <a:gd name="T14" fmla="*/ 14 w 225"/>
              <a:gd name="T15" fmla="*/ 86 h 220"/>
              <a:gd name="T16" fmla="*/ 0 w 225"/>
              <a:gd name="T17" fmla="*/ 100 h 220"/>
              <a:gd name="T18" fmla="*/ 0 w 225"/>
              <a:gd name="T19" fmla="*/ 199 h 220"/>
              <a:gd name="T20" fmla="*/ 14 w 225"/>
              <a:gd name="T21" fmla="*/ 214 h 220"/>
              <a:gd name="T22" fmla="*/ 45 w 225"/>
              <a:gd name="T23" fmla="*/ 214 h 220"/>
              <a:gd name="T24" fmla="*/ 54 w 225"/>
              <a:gd name="T25" fmla="*/ 211 h 220"/>
              <a:gd name="T26" fmla="*/ 55 w 225"/>
              <a:gd name="T27" fmla="*/ 210 h 220"/>
              <a:gd name="T28" fmla="*/ 56 w 225"/>
              <a:gd name="T29" fmla="*/ 211 h 220"/>
              <a:gd name="T30" fmla="*/ 79 w 225"/>
              <a:gd name="T31" fmla="*/ 220 h 220"/>
              <a:gd name="T32" fmla="*/ 173 w 225"/>
              <a:gd name="T33" fmla="*/ 220 h 220"/>
              <a:gd name="T34" fmla="*/ 197 w 225"/>
              <a:gd name="T35" fmla="*/ 213 h 220"/>
              <a:gd name="T36" fmla="*/ 211 w 225"/>
              <a:gd name="T37" fmla="*/ 189 h 220"/>
              <a:gd name="T38" fmla="*/ 223 w 225"/>
              <a:gd name="T39" fmla="*/ 113 h 220"/>
              <a:gd name="T40" fmla="*/ 212 w 225"/>
              <a:gd name="T41" fmla="*/ 83 h 220"/>
              <a:gd name="T42" fmla="*/ 192 w 225"/>
              <a:gd name="T43" fmla="*/ 75 h 220"/>
              <a:gd name="T44" fmla="*/ 145 w 225"/>
              <a:gd name="T45" fmla="*/ 75 h 220"/>
              <a:gd name="T46" fmla="*/ 145 w 225"/>
              <a:gd name="T47" fmla="*/ 41 h 220"/>
              <a:gd name="T48" fmla="*/ 132 w 225"/>
              <a:gd name="T49" fmla="*/ 10 h 220"/>
              <a:gd name="T50" fmla="*/ 99 w 225"/>
              <a:gd name="T51" fmla="*/ 6 h 220"/>
              <a:gd name="T52" fmla="*/ 94 w 225"/>
              <a:gd name="T53" fmla="*/ 11 h 220"/>
              <a:gd name="T54" fmla="*/ 47 w 225"/>
              <a:gd name="T55" fmla="*/ 199 h 220"/>
              <a:gd name="T56" fmla="*/ 45 w 225"/>
              <a:gd name="T57" fmla="*/ 201 h 220"/>
              <a:gd name="T58" fmla="*/ 14 w 225"/>
              <a:gd name="T59" fmla="*/ 201 h 220"/>
              <a:gd name="T60" fmla="*/ 12 w 225"/>
              <a:gd name="T61" fmla="*/ 199 h 220"/>
              <a:gd name="T62" fmla="*/ 12 w 225"/>
              <a:gd name="T63" fmla="*/ 100 h 220"/>
              <a:gd name="T64" fmla="*/ 14 w 225"/>
              <a:gd name="T65" fmla="*/ 98 h 220"/>
              <a:gd name="T66" fmla="*/ 45 w 225"/>
              <a:gd name="T67" fmla="*/ 98 h 220"/>
              <a:gd name="T68" fmla="*/ 47 w 225"/>
              <a:gd name="T69" fmla="*/ 100 h 220"/>
              <a:gd name="T70" fmla="*/ 47 w 225"/>
              <a:gd name="T71" fmla="*/ 199 h 220"/>
              <a:gd name="T72" fmla="*/ 107 w 225"/>
              <a:gd name="T73" fmla="*/ 50 h 220"/>
              <a:gd name="T74" fmla="*/ 107 w 225"/>
              <a:gd name="T75" fmla="*/ 17 h 220"/>
              <a:gd name="T76" fmla="*/ 108 w 225"/>
              <a:gd name="T77" fmla="*/ 16 h 220"/>
              <a:gd name="T78" fmla="*/ 124 w 225"/>
              <a:gd name="T79" fmla="*/ 20 h 220"/>
              <a:gd name="T80" fmla="*/ 132 w 225"/>
              <a:gd name="T81" fmla="*/ 41 h 220"/>
              <a:gd name="T82" fmla="*/ 132 w 225"/>
              <a:gd name="T83" fmla="*/ 81 h 220"/>
              <a:gd name="T84" fmla="*/ 139 w 225"/>
              <a:gd name="T85" fmla="*/ 88 h 220"/>
              <a:gd name="T86" fmla="*/ 192 w 225"/>
              <a:gd name="T87" fmla="*/ 88 h 220"/>
              <a:gd name="T88" fmla="*/ 204 w 225"/>
              <a:gd name="T89" fmla="*/ 92 h 220"/>
              <a:gd name="T90" fmla="*/ 211 w 225"/>
              <a:gd name="T91" fmla="*/ 111 h 220"/>
              <a:gd name="T92" fmla="*/ 198 w 225"/>
              <a:gd name="T93" fmla="*/ 187 h 220"/>
              <a:gd name="T94" fmla="*/ 198 w 225"/>
              <a:gd name="T95" fmla="*/ 188 h 220"/>
              <a:gd name="T96" fmla="*/ 173 w 225"/>
              <a:gd name="T97" fmla="*/ 207 h 220"/>
              <a:gd name="T98" fmla="*/ 79 w 225"/>
              <a:gd name="T99" fmla="*/ 207 h 220"/>
              <a:gd name="T100" fmla="*/ 60 w 225"/>
              <a:gd name="T101" fmla="*/ 191 h 220"/>
              <a:gd name="T102" fmla="*/ 60 w 225"/>
              <a:gd name="T103" fmla="*/ 191 h 220"/>
              <a:gd name="T104" fmla="*/ 60 w 225"/>
              <a:gd name="T105" fmla="*/ 190 h 220"/>
              <a:gd name="T106" fmla="*/ 59 w 225"/>
              <a:gd name="T107" fmla="*/ 190 h 220"/>
              <a:gd name="T108" fmla="*/ 59 w 225"/>
              <a:gd name="T109" fmla="*/ 104 h 220"/>
              <a:gd name="T110" fmla="*/ 61 w 225"/>
              <a:gd name="T111" fmla="*/ 103 h 220"/>
              <a:gd name="T112" fmla="*/ 62 w 225"/>
              <a:gd name="T113" fmla="*/ 103 h 220"/>
              <a:gd name="T114" fmla="*/ 84 w 225"/>
              <a:gd name="T115" fmla="*/ 92 h 220"/>
              <a:gd name="T116" fmla="*/ 107 w 225"/>
              <a:gd name="T117" fmla="*/ 5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220">
                <a:moveTo>
                  <a:pt x="94" y="11"/>
                </a:moveTo>
                <a:cubicBezTo>
                  <a:pt x="94" y="50"/>
                  <a:pt x="94" y="50"/>
                  <a:pt x="94" y="50"/>
                </a:cubicBezTo>
                <a:cubicBezTo>
                  <a:pt x="94" y="63"/>
                  <a:pt x="89" y="73"/>
                  <a:pt x="77" y="81"/>
                </a:cubicBezTo>
                <a:cubicBezTo>
                  <a:pt x="68" y="88"/>
                  <a:pt x="59" y="91"/>
                  <a:pt x="58" y="91"/>
                </a:cubicBezTo>
                <a:cubicBezTo>
                  <a:pt x="56" y="91"/>
                  <a:pt x="56" y="91"/>
                  <a:pt x="56" y="91"/>
                </a:cubicBezTo>
                <a:cubicBezTo>
                  <a:pt x="56" y="90"/>
                  <a:pt x="56" y="90"/>
                  <a:pt x="56" y="90"/>
                </a:cubicBezTo>
                <a:cubicBezTo>
                  <a:pt x="53" y="87"/>
                  <a:pt x="49" y="86"/>
                  <a:pt x="45" y="86"/>
                </a:cubicBezTo>
                <a:cubicBezTo>
                  <a:pt x="14" y="86"/>
                  <a:pt x="14" y="86"/>
                  <a:pt x="14" y="86"/>
                </a:cubicBezTo>
                <a:cubicBezTo>
                  <a:pt x="6" y="86"/>
                  <a:pt x="0" y="92"/>
                  <a:pt x="0" y="100"/>
                </a:cubicBezTo>
                <a:cubicBezTo>
                  <a:pt x="0" y="199"/>
                  <a:pt x="0" y="199"/>
                  <a:pt x="0" y="199"/>
                </a:cubicBezTo>
                <a:cubicBezTo>
                  <a:pt x="0" y="207"/>
                  <a:pt x="6" y="214"/>
                  <a:pt x="14" y="214"/>
                </a:cubicBezTo>
                <a:cubicBezTo>
                  <a:pt x="45" y="214"/>
                  <a:pt x="45" y="214"/>
                  <a:pt x="45" y="214"/>
                </a:cubicBezTo>
                <a:cubicBezTo>
                  <a:pt x="48" y="214"/>
                  <a:pt x="52" y="213"/>
                  <a:pt x="54" y="211"/>
                </a:cubicBezTo>
                <a:cubicBezTo>
                  <a:pt x="55" y="210"/>
                  <a:pt x="55" y="210"/>
                  <a:pt x="55" y="210"/>
                </a:cubicBezTo>
                <a:cubicBezTo>
                  <a:pt x="56" y="211"/>
                  <a:pt x="56" y="211"/>
                  <a:pt x="56" y="211"/>
                </a:cubicBezTo>
                <a:cubicBezTo>
                  <a:pt x="62" y="217"/>
                  <a:pt x="70" y="220"/>
                  <a:pt x="79" y="220"/>
                </a:cubicBezTo>
                <a:cubicBezTo>
                  <a:pt x="173" y="220"/>
                  <a:pt x="173" y="220"/>
                  <a:pt x="173" y="220"/>
                </a:cubicBezTo>
                <a:cubicBezTo>
                  <a:pt x="183" y="220"/>
                  <a:pt x="191" y="218"/>
                  <a:pt x="197" y="213"/>
                </a:cubicBezTo>
                <a:cubicBezTo>
                  <a:pt x="205" y="208"/>
                  <a:pt x="209" y="200"/>
                  <a:pt x="211" y="189"/>
                </a:cubicBezTo>
                <a:cubicBezTo>
                  <a:pt x="223" y="113"/>
                  <a:pt x="223" y="113"/>
                  <a:pt x="223" y="113"/>
                </a:cubicBezTo>
                <a:cubicBezTo>
                  <a:pt x="225" y="102"/>
                  <a:pt x="221" y="90"/>
                  <a:pt x="212" y="83"/>
                </a:cubicBezTo>
                <a:cubicBezTo>
                  <a:pt x="207" y="78"/>
                  <a:pt x="199" y="75"/>
                  <a:pt x="192" y="75"/>
                </a:cubicBezTo>
                <a:cubicBezTo>
                  <a:pt x="145" y="75"/>
                  <a:pt x="145" y="75"/>
                  <a:pt x="145" y="75"/>
                </a:cubicBezTo>
                <a:cubicBezTo>
                  <a:pt x="145" y="41"/>
                  <a:pt x="145" y="41"/>
                  <a:pt x="145" y="41"/>
                </a:cubicBezTo>
                <a:cubicBezTo>
                  <a:pt x="145" y="27"/>
                  <a:pt x="141" y="16"/>
                  <a:pt x="132" y="10"/>
                </a:cubicBezTo>
                <a:cubicBezTo>
                  <a:pt x="118" y="0"/>
                  <a:pt x="100" y="5"/>
                  <a:pt x="99" y="6"/>
                </a:cubicBezTo>
                <a:cubicBezTo>
                  <a:pt x="96" y="6"/>
                  <a:pt x="94" y="9"/>
                  <a:pt x="94" y="11"/>
                </a:cubicBezTo>
                <a:close/>
                <a:moveTo>
                  <a:pt x="47" y="199"/>
                </a:moveTo>
                <a:cubicBezTo>
                  <a:pt x="47" y="200"/>
                  <a:pt x="46" y="201"/>
                  <a:pt x="45" y="201"/>
                </a:cubicBezTo>
                <a:cubicBezTo>
                  <a:pt x="14" y="201"/>
                  <a:pt x="14" y="201"/>
                  <a:pt x="14" y="201"/>
                </a:cubicBezTo>
                <a:cubicBezTo>
                  <a:pt x="13" y="201"/>
                  <a:pt x="12" y="200"/>
                  <a:pt x="12" y="199"/>
                </a:cubicBezTo>
                <a:cubicBezTo>
                  <a:pt x="12" y="100"/>
                  <a:pt x="12" y="100"/>
                  <a:pt x="12" y="100"/>
                </a:cubicBezTo>
                <a:cubicBezTo>
                  <a:pt x="12" y="99"/>
                  <a:pt x="13" y="98"/>
                  <a:pt x="14" y="98"/>
                </a:cubicBezTo>
                <a:cubicBezTo>
                  <a:pt x="45" y="98"/>
                  <a:pt x="45" y="98"/>
                  <a:pt x="45" y="98"/>
                </a:cubicBezTo>
                <a:cubicBezTo>
                  <a:pt x="46" y="98"/>
                  <a:pt x="47" y="99"/>
                  <a:pt x="47" y="100"/>
                </a:cubicBezTo>
                <a:lnTo>
                  <a:pt x="47" y="199"/>
                </a:lnTo>
                <a:close/>
                <a:moveTo>
                  <a:pt x="107" y="50"/>
                </a:moveTo>
                <a:cubicBezTo>
                  <a:pt x="107" y="17"/>
                  <a:pt x="107" y="17"/>
                  <a:pt x="107" y="17"/>
                </a:cubicBezTo>
                <a:cubicBezTo>
                  <a:pt x="108" y="16"/>
                  <a:pt x="108" y="16"/>
                  <a:pt x="108" y="16"/>
                </a:cubicBezTo>
                <a:cubicBezTo>
                  <a:pt x="113" y="16"/>
                  <a:pt x="120" y="16"/>
                  <a:pt x="124" y="20"/>
                </a:cubicBezTo>
                <a:cubicBezTo>
                  <a:pt x="130" y="24"/>
                  <a:pt x="132" y="31"/>
                  <a:pt x="132" y="41"/>
                </a:cubicBezTo>
                <a:cubicBezTo>
                  <a:pt x="132" y="81"/>
                  <a:pt x="132" y="81"/>
                  <a:pt x="132" y="81"/>
                </a:cubicBezTo>
                <a:cubicBezTo>
                  <a:pt x="132" y="85"/>
                  <a:pt x="135" y="88"/>
                  <a:pt x="139" y="88"/>
                </a:cubicBezTo>
                <a:cubicBezTo>
                  <a:pt x="192" y="88"/>
                  <a:pt x="192" y="88"/>
                  <a:pt x="192" y="88"/>
                </a:cubicBezTo>
                <a:cubicBezTo>
                  <a:pt x="196" y="88"/>
                  <a:pt x="201" y="89"/>
                  <a:pt x="204" y="92"/>
                </a:cubicBezTo>
                <a:cubicBezTo>
                  <a:pt x="209" y="97"/>
                  <a:pt x="212" y="104"/>
                  <a:pt x="211" y="111"/>
                </a:cubicBezTo>
                <a:cubicBezTo>
                  <a:pt x="198" y="187"/>
                  <a:pt x="198" y="187"/>
                  <a:pt x="198" y="187"/>
                </a:cubicBezTo>
                <a:cubicBezTo>
                  <a:pt x="198" y="187"/>
                  <a:pt x="198" y="187"/>
                  <a:pt x="198" y="188"/>
                </a:cubicBezTo>
                <a:cubicBezTo>
                  <a:pt x="197" y="201"/>
                  <a:pt x="188" y="207"/>
                  <a:pt x="173" y="207"/>
                </a:cubicBezTo>
                <a:cubicBezTo>
                  <a:pt x="79" y="207"/>
                  <a:pt x="79" y="207"/>
                  <a:pt x="79" y="207"/>
                </a:cubicBezTo>
                <a:cubicBezTo>
                  <a:pt x="69" y="207"/>
                  <a:pt x="61" y="200"/>
                  <a:pt x="60" y="191"/>
                </a:cubicBezTo>
                <a:cubicBezTo>
                  <a:pt x="60" y="191"/>
                  <a:pt x="60" y="191"/>
                  <a:pt x="60" y="191"/>
                </a:cubicBezTo>
                <a:cubicBezTo>
                  <a:pt x="60" y="191"/>
                  <a:pt x="60" y="190"/>
                  <a:pt x="60" y="190"/>
                </a:cubicBezTo>
                <a:cubicBezTo>
                  <a:pt x="59" y="190"/>
                  <a:pt x="59" y="190"/>
                  <a:pt x="59" y="190"/>
                </a:cubicBezTo>
                <a:cubicBezTo>
                  <a:pt x="59" y="104"/>
                  <a:pt x="59" y="104"/>
                  <a:pt x="59" y="104"/>
                </a:cubicBezTo>
                <a:cubicBezTo>
                  <a:pt x="61" y="103"/>
                  <a:pt x="61" y="103"/>
                  <a:pt x="61" y="103"/>
                </a:cubicBezTo>
                <a:cubicBezTo>
                  <a:pt x="61" y="103"/>
                  <a:pt x="62" y="103"/>
                  <a:pt x="62" y="103"/>
                </a:cubicBezTo>
                <a:cubicBezTo>
                  <a:pt x="63" y="103"/>
                  <a:pt x="73" y="99"/>
                  <a:pt x="84" y="92"/>
                </a:cubicBezTo>
                <a:cubicBezTo>
                  <a:pt x="99" y="81"/>
                  <a:pt x="107" y="67"/>
                  <a:pt x="107" y="5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7" name="Freeform 294">
            <a:extLst>
              <a:ext uri="{FF2B5EF4-FFF2-40B4-BE49-F238E27FC236}">
                <a16:creationId xmlns="" xmlns:a16="http://schemas.microsoft.com/office/drawing/2014/main" id="{569B0F1A-AC8D-5E4E-B2FF-F91FC9B89996}"/>
              </a:ext>
            </a:extLst>
          </p:cNvPr>
          <p:cNvSpPr>
            <a:spLocks noChangeAspect="1" noEditPoints="1"/>
          </p:cNvSpPr>
          <p:nvPr/>
        </p:nvSpPr>
        <p:spPr bwMode="auto">
          <a:xfrm>
            <a:off x="9799953" y="3663642"/>
            <a:ext cx="396000" cy="375541"/>
          </a:xfrm>
          <a:custGeom>
            <a:avLst/>
            <a:gdLst>
              <a:gd name="T0" fmla="*/ 211 w 244"/>
              <a:gd name="T1" fmla="*/ 0 h 231"/>
              <a:gd name="T2" fmla="*/ 180 w 244"/>
              <a:gd name="T3" fmla="*/ 40 h 231"/>
              <a:gd name="T4" fmla="*/ 180 w 244"/>
              <a:gd name="T5" fmla="*/ 41 h 231"/>
              <a:gd name="T6" fmla="*/ 133 w 244"/>
              <a:gd name="T7" fmla="*/ 63 h 231"/>
              <a:gd name="T8" fmla="*/ 77 w 244"/>
              <a:gd name="T9" fmla="*/ 84 h 231"/>
              <a:gd name="T10" fmla="*/ 116 w 244"/>
              <a:gd name="T11" fmla="*/ 115 h 231"/>
              <a:gd name="T12" fmla="*/ 118 w 244"/>
              <a:gd name="T13" fmla="*/ 115 h 231"/>
              <a:gd name="T14" fmla="*/ 139 w 244"/>
              <a:gd name="T15" fmla="*/ 149 h 231"/>
              <a:gd name="T16" fmla="*/ 128 w 244"/>
              <a:gd name="T17" fmla="*/ 179 h 231"/>
              <a:gd name="T18" fmla="*/ 128 w 244"/>
              <a:gd name="T19" fmla="*/ 180 h 231"/>
              <a:gd name="T20" fmla="*/ 63 w 244"/>
              <a:gd name="T21" fmla="*/ 190 h 231"/>
              <a:gd name="T22" fmla="*/ 0 w 244"/>
              <a:gd name="T23" fmla="*/ 199 h 231"/>
              <a:gd name="T24" fmla="*/ 64 w 244"/>
              <a:gd name="T25" fmla="*/ 206 h 231"/>
              <a:gd name="T26" fmla="*/ 65 w 244"/>
              <a:gd name="T27" fmla="*/ 205 h 231"/>
              <a:gd name="T28" fmla="*/ 135 w 244"/>
              <a:gd name="T29" fmla="*/ 194 h 231"/>
              <a:gd name="T30" fmla="*/ 192 w 244"/>
              <a:gd name="T31" fmla="*/ 173 h 231"/>
              <a:gd name="T32" fmla="*/ 153 w 244"/>
              <a:gd name="T33" fmla="*/ 142 h 231"/>
              <a:gd name="T34" fmla="*/ 152 w 244"/>
              <a:gd name="T35" fmla="*/ 142 h 231"/>
              <a:gd name="T36" fmla="*/ 131 w 244"/>
              <a:gd name="T37" fmla="*/ 108 h 231"/>
              <a:gd name="T38" fmla="*/ 141 w 244"/>
              <a:gd name="T39" fmla="*/ 77 h 231"/>
              <a:gd name="T40" fmla="*/ 186 w 244"/>
              <a:gd name="T41" fmla="*/ 53 h 231"/>
              <a:gd name="T42" fmla="*/ 211 w 244"/>
              <a:gd name="T43" fmla="*/ 65 h 231"/>
              <a:gd name="T44" fmla="*/ 32 w 244"/>
              <a:gd name="T45" fmla="*/ 218 h 231"/>
              <a:gd name="T46" fmla="*/ 32 w 244"/>
              <a:gd name="T47" fmla="*/ 180 h 231"/>
              <a:gd name="T48" fmla="*/ 32 w 244"/>
              <a:gd name="T49" fmla="*/ 218 h 231"/>
              <a:gd name="T50" fmla="*/ 179 w 244"/>
              <a:gd name="T51" fmla="*/ 173 h 231"/>
              <a:gd name="T52" fmla="*/ 141 w 244"/>
              <a:gd name="T53" fmla="*/ 173 h 231"/>
              <a:gd name="T54" fmla="*/ 109 w 244"/>
              <a:gd name="T55" fmla="*/ 103 h 231"/>
              <a:gd name="T56" fmla="*/ 109 w 244"/>
              <a:gd name="T57" fmla="*/ 65 h 231"/>
              <a:gd name="T58" fmla="*/ 109 w 244"/>
              <a:gd name="T59" fmla="*/ 103 h 231"/>
              <a:gd name="T60" fmla="*/ 211 w 244"/>
              <a:gd name="T61" fmla="*/ 14 h 231"/>
              <a:gd name="T62" fmla="*/ 211 w 244"/>
              <a:gd name="T63" fmla="*/ 5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231">
                <a:moveTo>
                  <a:pt x="244" y="33"/>
                </a:moveTo>
                <a:cubicBezTo>
                  <a:pt x="244" y="15"/>
                  <a:pt x="229" y="0"/>
                  <a:pt x="211" y="0"/>
                </a:cubicBezTo>
                <a:cubicBezTo>
                  <a:pt x="194" y="0"/>
                  <a:pt x="179" y="15"/>
                  <a:pt x="179" y="33"/>
                </a:cubicBezTo>
                <a:cubicBezTo>
                  <a:pt x="179" y="35"/>
                  <a:pt x="179" y="37"/>
                  <a:pt x="180" y="40"/>
                </a:cubicBezTo>
                <a:cubicBezTo>
                  <a:pt x="180" y="41"/>
                  <a:pt x="180" y="41"/>
                  <a:pt x="180" y="41"/>
                </a:cubicBezTo>
                <a:cubicBezTo>
                  <a:pt x="180" y="41"/>
                  <a:pt x="180" y="41"/>
                  <a:pt x="180" y="41"/>
                </a:cubicBezTo>
                <a:cubicBezTo>
                  <a:pt x="134" y="64"/>
                  <a:pt x="134" y="64"/>
                  <a:pt x="134" y="64"/>
                </a:cubicBezTo>
                <a:cubicBezTo>
                  <a:pt x="133" y="63"/>
                  <a:pt x="133" y="63"/>
                  <a:pt x="133" y="63"/>
                </a:cubicBezTo>
                <a:cubicBezTo>
                  <a:pt x="127" y="56"/>
                  <a:pt x="118" y="51"/>
                  <a:pt x="109" y="51"/>
                </a:cubicBezTo>
                <a:cubicBezTo>
                  <a:pt x="91" y="51"/>
                  <a:pt x="77" y="66"/>
                  <a:pt x="77" y="84"/>
                </a:cubicBezTo>
                <a:cubicBezTo>
                  <a:pt x="77" y="102"/>
                  <a:pt x="91" y="116"/>
                  <a:pt x="109" y="116"/>
                </a:cubicBezTo>
                <a:cubicBezTo>
                  <a:pt x="112" y="116"/>
                  <a:pt x="114" y="116"/>
                  <a:pt x="116" y="115"/>
                </a:cubicBezTo>
                <a:cubicBezTo>
                  <a:pt x="118" y="115"/>
                  <a:pt x="118" y="115"/>
                  <a:pt x="118" y="115"/>
                </a:cubicBezTo>
                <a:cubicBezTo>
                  <a:pt x="118" y="115"/>
                  <a:pt x="118" y="115"/>
                  <a:pt x="118" y="115"/>
                </a:cubicBezTo>
                <a:cubicBezTo>
                  <a:pt x="140" y="148"/>
                  <a:pt x="140" y="148"/>
                  <a:pt x="140" y="148"/>
                </a:cubicBezTo>
                <a:cubicBezTo>
                  <a:pt x="139" y="149"/>
                  <a:pt x="139" y="149"/>
                  <a:pt x="139" y="149"/>
                </a:cubicBezTo>
                <a:cubicBezTo>
                  <a:pt x="132" y="155"/>
                  <a:pt x="128" y="164"/>
                  <a:pt x="128" y="173"/>
                </a:cubicBezTo>
                <a:cubicBezTo>
                  <a:pt x="128" y="175"/>
                  <a:pt x="128" y="177"/>
                  <a:pt x="128" y="179"/>
                </a:cubicBezTo>
                <a:cubicBezTo>
                  <a:pt x="129" y="180"/>
                  <a:pt x="129" y="180"/>
                  <a:pt x="129" y="180"/>
                </a:cubicBezTo>
                <a:cubicBezTo>
                  <a:pt x="128" y="180"/>
                  <a:pt x="128" y="180"/>
                  <a:pt x="128" y="180"/>
                </a:cubicBezTo>
                <a:cubicBezTo>
                  <a:pt x="64" y="191"/>
                  <a:pt x="64" y="191"/>
                  <a:pt x="64" y="191"/>
                </a:cubicBezTo>
                <a:cubicBezTo>
                  <a:pt x="63" y="190"/>
                  <a:pt x="63" y="190"/>
                  <a:pt x="63" y="190"/>
                </a:cubicBezTo>
                <a:cubicBezTo>
                  <a:pt x="59" y="176"/>
                  <a:pt x="47" y="167"/>
                  <a:pt x="32" y="167"/>
                </a:cubicBezTo>
                <a:cubicBezTo>
                  <a:pt x="15" y="167"/>
                  <a:pt x="0" y="181"/>
                  <a:pt x="0" y="199"/>
                </a:cubicBezTo>
                <a:cubicBezTo>
                  <a:pt x="0" y="217"/>
                  <a:pt x="15" y="231"/>
                  <a:pt x="32" y="231"/>
                </a:cubicBezTo>
                <a:cubicBezTo>
                  <a:pt x="47" y="231"/>
                  <a:pt x="61" y="220"/>
                  <a:pt x="64" y="206"/>
                </a:cubicBezTo>
                <a:cubicBezTo>
                  <a:pt x="64" y="205"/>
                  <a:pt x="64" y="205"/>
                  <a:pt x="64" y="205"/>
                </a:cubicBezTo>
                <a:cubicBezTo>
                  <a:pt x="65" y="205"/>
                  <a:pt x="65" y="205"/>
                  <a:pt x="65" y="205"/>
                </a:cubicBezTo>
                <a:cubicBezTo>
                  <a:pt x="135" y="193"/>
                  <a:pt x="135" y="193"/>
                  <a:pt x="135" y="193"/>
                </a:cubicBezTo>
                <a:cubicBezTo>
                  <a:pt x="135" y="194"/>
                  <a:pt x="135" y="194"/>
                  <a:pt x="135" y="194"/>
                </a:cubicBezTo>
                <a:cubicBezTo>
                  <a:pt x="141" y="201"/>
                  <a:pt x="150" y="206"/>
                  <a:pt x="160" y="206"/>
                </a:cubicBezTo>
                <a:cubicBezTo>
                  <a:pt x="178" y="206"/>
                  <a:pt x="192" y="191"/>
                  <a:pt x="192" y="173"/>
                </a:cubicBezTo>
                <a:cubicBezTo>
                  <a:pt x="192" y="155"/>
                  <a:pt x="178" y="141"/>
                  <a:pt x="160" y="141"/>
                </a:cubicBezTo>
                <a:cubicBezTo>
                  <a:pt x="158" y="141"/>
                  <a:pt x="155" y="141"/>
                  <a:pt x="153" y="142"/>
                </a:cubicBezTo>
                <a:cubicBezTo>
                  <a:pt x="152" y="142"/>
                  <a:pt x="152" y="142"/>
                  <a:pt x="152" y="142"/>
                </a:cubicBezTo>
                <a:cubicBezTo>
                  <a:pt x="152" y="142"/>
                  <a:pt x="152" y="142"/>
                  <a:pt x="152" y="142"/>
                </a:cubicBezTo>
                <a:cubicBezTo>
                  <a:pt x="130" y="109"/>
                  <a:pt x="130" y="109"/>
                  <a:pt x="130" y="109"/>
                </a:cubicBezTo>
                <a:cubicBezTo>
                  <a:pt x="131" y="108"/>
                  <a:pt x="131" y="108"/>
                  <a:pt x="131" y="108"/>
                </a:cubicBezTo>
                <a:cubicBezTo>
                  <a:pt x="137" y="102"/>
                  <a:pt x="141" y="93"/>
                  <a:pt x="141" y="84"/>
                </a:cubicBezTo>
                <a:cubicBezTo>
                  <a:pt x="141" y="81"/>
                  <a:pt x="141" y="79"/>
                  <a:pt x="141" y="77"/>
                </a:cubicBezTo>
                <a:cubicBezTo>
                  <a:pt x="140" y="76"/>
                  <a:pt x="140" y="76"/>
                  <a:pt x="140" y="76"/>
                </a:cubicBezTo>
                <a:cubicBezTo>
                  <a:pt x="186" y="53"/>
                  <a:pt x="186" y="53"/>
                  <a:pt x="186" y="53"/>
                </a:cubicBezTo>
                <a:cubicBezTo>
                  <a:pt x="187" y="54"/>
                  <a:pt x="187" y="54"/>
                  <a:pt x="187" y="54"/>
                </a:cubicBezTo>
                <a:cubicBezTo>
                  <a:pt x="193" y="61"/>
                  <a:pt x="202" y="65"/>
                  <a:pt x="211" y="65"/>
                </a:cubicBezTo>
                <a:cubicBezTo>
                  <a:pt x="229" y="65"/>
                  <a:pt x="244" y="50"/>
                  <a:pt x="244" y="33"/>
                </a:cubicBezTo>
                <a:close/>
                <a:moveTo>
                  <a:pt x="32" y="218"/>
                </a:moveTo>
                <a:cubicBezTo>
                  <a:pt x="22" y="218"/>
                  <a:pt x="14" y="209"/>
                  <a:pt x="14" y="199"/>
                </a:cubicBezTo>
                <a:cubicBezTo>
                  <a:pt x="14" y="188"/>
                  <a:pt x="22" y="180"/>
                  <a:pt x="32" y="180"/>
                </a:cubicBezTo>
                <a:cubicBezTo>
                  <a:pt x="43" y="180"/>
                  <a:pt x="51" y="188"/>
                  <a:pt x="51" y="199"/>
                </a:cubicBezTo>
                <a:cubicBezTo>
                  <a:pt x="51" y="209"/>
                  <a:pt x="43" y="218"/>
                  <a:pt x="32" y="218"/>
                </a:cubicBezTo>
                <a:close/>
                <a:moveTo>
                  <a:pt x="160" y="154"/>
                </a:moveTo>
                <a:cubicBezTo>
                  <a:pt x="171" y="154"/>
                  <a:pt x="179" y="163"/>
                  <a:pt x="179" y="173"/>
                </a:cubicBezTo>
                <a:cubicBezTo>
                  <a:pt x="179" y="184"/>
                  <a:pt x="171" y="192"/>
                  <a:pt x="160" y="192"/>
                </a:cubicBezTo>
                <a:cubicBezTo>
                  <a:pt x="150" y="192"/>
                  <a:pt x="141" y="184"/>
                  <a:pt x="141" y="173"/>
                </a:cubicBezTo>
                <a:cubicBezTo>
                  <a:pt x="141" y="163"/>
                  <a:pt x="150" y="154"/>
                  <a:pt x="160" y="154"/>
                </a:cubicBezTo>
                <a:close/>
                <a:moveTo>
                  <a:pt x="109" y="103"/>
                </a:moveTo>
                <a:cubicBezTo>
                  <a:pt x="99" y="103"/>
                  <a:pt x="90" y="94"/>
                  <a:pt x="90" y="84"/>
                </a:cubicBezTo>
                <a:cubicBezTo>
                  <a:pt x="90" y="73"/>
                  <a:pt x="99" y="65"/>
                  <a:pt x="109" y="65"/>
                </a:cubicBezTo>
                <a:cubicBezTo>
                  <a:pt x="119" y="65"/>
                  <a:pt x="128" y="73"/>
                  <a:pt x="128" y="84"/>
                </a:cubicBezTo>
                <a:cubicBezTo>
                  <a:pt x="128" y="94"/>
                  <a:pt x="119" y="103"/>
                  <a:pt x="109" y="103"/>
                </a:cubicBezTo>
                <a:close/>
                <a:moveTo>
                  <a:pt x="192" y="33"/>
                </a:moveTo>
                <a:cubicBezTo>
                  <a:pt x="192" y="22"/>
                  <a:pt x="201" y="14"/>
                  <a:pt x="211" y="14"/>
                </a:cubicBezTo>
                <a:cubicBezTo>
                  <a:pt x="222" y="14"/>
                  <a:pt x="230" y="22"/>
                  <a:pt x="230" y="33"/>
                </a:cubicBezTo>
                <a:cubicBezTo>
                  <a:pt x="230" y="43"/>
                  <a:pt x="222" y="51"/>
                  <a:pt x="211" y="51"/>
                </a:cubicBezTo>
                <a:cubicBezTo>
                  <a:pt x="201" y="51"/>
                  <a:pt x="192" y="43"/>
                  <a:pt x="192" y="33"/>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8" name="Freeform 944">
            <a:extLst>
              <a:ext uri="{FF2B5EF4-FFF2-40B4-BE49-F238E27FC236}">
                <a16:creationId xmlns="" xmlns:a16="http://schemas.microsoft.com/office/drawing/2014/main" id="{3906315D-F188-364E-8CF9-FCDE44434953}"/>
              </a:ext>
            </a:extLst>
          </p:cNvPr>
          <p:cNvSpPr>
            <a:spLocks noChangeAspect="1" noEditPoints="1"/>
          </p:cNvSpPr>
          <p:nvPr/>
        </p:nvSpPr>
        <p:spPr bwMode="auto">
          <a:xfrm>
            <a:off x="10651003" y="3658596"/>
            <a:ext cx="438429" cy="396000"/>
          </a:xfrm>
          <a:custGeom>
            <a:avLst/>
            <a:gdLst>
              <a:gd name="T0" fmla="*/ 225 w 244"/>
              <a:gd name="T1" fmla="*/ 49 h 220"/>
              <a:gd name="T2" fmla="*/ 195 w 244"/>
              <a:gd name="T3" fmla="*/ 65 h 220"/>
              <a:gd name="T4" fmla="*/ 168 w 244"/>
              <a:gd name="T5" fmla="*/ 92 h 220"/>
              <a:gd name="T6" fmla="*/ 133 w 244"/>
              <a:gd name="T7" fmla="*/ 48 h 220"/>
              <a:gd name="T8" fmla="*/ 126 w 244"/>
              <a:gd name="T9" fmla="*/ 0 h 220"/>
              <a:gd name="T10" fmla="*/ 120 w 244"/>
              <a:gd name="T11" fmla="*/ 48 h 220"/>
              <a:gd name="T12" fmla="*/ 79 w 244"/>
              <a:gd name="T13" fmla="*/ 102 h 220"/>
              <a:gd name="T14" fmla="*/ 47 w 244"/>
              <a:gd name="T15" fmla="*/ 82 h 220"/>
              <a:gd name="T16" fmla="*/ 2 w 244"/>
              <a:gd name="T17" fmla="*/ 88 h 220"/>
              <a:gd name="T18" fmla="*/ 19 w 244"/>
              <a:gd name="T19" fmla="*/ 118 h 220"/>
              <a:gd name="T20" fmla="*/ 38 w 244"/>
              <a:gd name="T21" fmla="*/ 116 h 220"/>
              <a:gd name="T22" fmla="*/ 76 w 244"/>
              <a:gd name="T23" fmla="*/ 115 h 220"/>
              <a:gd name="T24" fmla="*/ 86 w 244"/>
              <a:gd name="T25" fmla="*/ 153 h 220"/>
              <a:gd name="T26" fmla="*/ 35 w 244"/>
              <a:gd name="T27" fmla="*/ 178 h 220"/>
              <a:gd name="T28" fmla="*/ 52 w 244"/>
              <a:gd name="T29" fmla="*/ 220 h 220"/>
              <a:gd name="T30" fmla="*/ 74 w 244"/>
              <a:gd name="T31" fmla="*/ 183 h 220"/>
              <a:gd name="T32" fmla="*/ 126 w 244"/>
              <a:gd name="T33" fmla="*/ 173 h 220"/>
              <a:gd name="T34" fmla="*/ 179 w 244"/>
              <a:gd name="T35" fmla="*/ 183 h 220"/>
              <a:gd name="T36" fmla="*/ 200 w 244"/>
              <a:gd name="T37" fmla="*/ 220 h 220"/>
              <a:gd name="T38" fmla="*/ 217 w 244"/>
              <a:gd name="T39" fmla="*/ 178 h 220"/>
              <a:gd name="T40" fmla="*/ 166 w 244"/>
              <a:gd name="T41" fmla="*/ 153 h 220"/>
              <a:gd name="T42" fmla="*/ 174 w 244"/>
              <a:gd name="T43" fmla="*/ 103 h 220"/>
              <a:gd name="T44" fmla="*/ 211 w 244"/>
              <a:gd name="T45" fmla="*/ 96 h 220"/>
              <a:gd name="T46" fmla="*/ 230 w 244"/>
              <a:gd name="T47" fmla="*/ 94 h 220"/>
              <a:gd name="T48" fmla="*/ 240 w 244"/>
              <a:gd name="T49" fmla="*/ 61 h 220"/>
              <a:gd name="T50" fmla="*/ 215 w 244"/>
              <a:gd name="T51" fmla="*/ 84 h 220"/>
              <a:gd name="T52" fmla="*/ 207 w 244"/>
              <a:gd name="T53" fmla="*/ 69 h 220"/>
              <a:gd name="T54" fmla="*/ 218 w 244"/>
              <a:gd name="T55" fmla="*/ 61 h 220"/>
              <a:gd name="T56" fmla="*/ 229 w 244"/>
              <a:gd name="T57" fmla="*/ 67 h 220"/>
              <a:gd name="T58" fmla="*/ 224 w 244"/>
              <a:gd name="T59" fmla="*/ 83 h 220"/>
              <a:gd name="T60" fmla="*/ 126 w 244"/>
              <a:gd name="T61" fmla="*/ 160 h 220"/>
              <a:gd name="T62" fmla="*/ 126 w 244"/>
              <a:gd name="T63" fmla="*/ 83 h 220"/>
              <a:gd name="T64" fmla="*/ 114 w 244"/>
              <a:gd name="T65" fmla="*/ 25 h 220"/>
              <a:gd name="T66" fmla="*/ 138 w 244"/>
              <a:gd name="T67" fmla="*/ 25 h 220"/>
              <a:gd name="T68" fmla="*/ 114 w 244"/>
              <a:gd name="T69" fmla="*/ 25 h 220"/>
              <a:gd name="T70" fmla="*/ 15 w 244"/>
              <a:gd name="T71" fmla="*/ 100 h 220"/>
              <a:gd name="T72" fmla="*/ 28 w 244"/>
              <a:gd name="T73" fmla="*/ 83 h 220"/>
              <a:gd name="T74" fmla="*/ 37 w 244"/>
              <a:gd name="T75" fmla="*/ 98 h 220"/>
              <a:gd name="T76" fmla="*/ 61 w 244"/>
              <a:gd name="T77" fmla="*/ 204 h 220"/>
              <a:gd name="T78" fmla="*/ 44 w 244"/>
              <a:gd name="T79" fmla="*/ 187 h 220"/>
              <a:gd name="T80" fmla="*/ 61 w 244"/>
              <a:gd name="T81" fmla="*/ 187 h 220"/>
              <a:gd name="T82" fmla="*/ 208 w 244"/>
              <a:gd name="T83" fmla="*/ 187 h 220"/>
              <a:gd name="T84" fmla="*/ 192 w 244"/>
              <a:gd name="T85" fmla="*/ 204 h 220"/>
              <a:gd name="T86" fmla="*/ 200 w 244"/>
              <a:gd name="T87" fmla="*/ 184 h 220"/>
              <a:gd name="T88" fmla="*/ 208 w 244"/>
              <a:gd name="T89" fmla="*/ 18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220">
                <a:moveTo>
                  <a:pt x="240" y="61"/>
                </a:moveTo>
                <a:cubicBezTo>
                  <a:pt x="237" y="55"/>
                  <a:pt x="232" y="51"/>
                  <a:pt x="225" y="49"/>
                </a:cubicBezTo>
                <a:cubicBezTo>
                  <a:pt x="219" y="47"/>
                  <a:pt x="212" y="48"/>
                  <a:pt x="207" y="51"/>
                </a:cubicBezTo>
                <a:cubicBezTo>
                  <a:pt x="201" y="54"/>
                  <a:pt x="197" y="59"/>
                  <a:pt x="195" y="65"/>
                </a:cubicBezTo>
                <a:cubicBezTo>
                  <a:pt x="193" y="69"/>
                  <a:pt x="193" y="74"/>
                  <a:pt x="194" y="78"/>
                </a:cubicBezTo>
                <a:cubicBezTo>
                  <a:pt x="168" y="92"/>
                  <a:pt x="168" y="92"/>
                  <a:pt x="168" y="92"/>
                </a:cubicBezTo>
                <a:cubicBezTo>
                  <a:pt x="160" y="81"/>
                  <a:pt x="147" y="73"/>
                  <a:pt x="133" y="71"/>
                </a:cubicBezTo>
                <a:cubicBezTo>
                  <a:pt x="133" y="48"/>
                  <a:pt x="133" y="48"/>
                  <a:pt x="133" y="48"/>
                </a:cubicBezTo>
                <a:cubicBezTo>
                  <a:pt x="143" y="46"/>
                  <a:pt x="151" y="36"/>
                  <a:pt x="151" y="25"/>
                </a:cubicBezTo>
                <a:cubicBezTo>
                  <a:pt x="151" y="11"/>
                  <a:pt x="140" y="0"/>
                  <a:pt x="126" y="0"/>
                </a:cubicBezTo>
                <a:cubicBezTo>
                  <a:pt x="113" y="0"/>
                  <a:pt x="102" y="11"/>
                  <a:pt x="102" y="25"/>
                </a:cubicBezTo>
                <a:cubicBezTo>
                  <a:pt x="102" y="36"/>
                  <a:pt x="109" y="46"/>
                  <a:pt x="120" y="48"/>
                </a:cubicBezTo>
                <a:cubicBezTo>
                  <a:pt x="120" y="71"/>
                  <a:pt x="120" y="71"/>
                  <a:pt x="120" y="71"/>
                </a:cubicBezTo>
                <a:cubicBezTo>
                  <a:pt x="101" y="73"/>
                  <a:pt x="86" y="86"/>
                  <a:pt x="79" y="102"/>
                </a:cubicBezTo>
                <a:cubicBezTo>
                  <a:pt x="50" y="95"/>
                  <a:pt x="50" y="95"/>
                  <a:pt x="50" y="95"/>
                </a:cubicBezTo>
                <a:cubicBezTo>
                  <a:pt x="50" y="90"/>
                  <a:pt x="49" y="86"/>
                  <a:pt x="47" y="82"/>
                </a:cubicBezTo>
                <a:cubicBezTo>
                  <a:pt x="43" y="77"/>
                  <a:pt x="38" y="72"/>
                  <a:pt x="32" y="71"/>
                </a:cubicBezTo>
                <a:cubicBezTo>
                  <a:pt x="19" y="67"/>
                  <a:pt x="5" y="75"/>
                  <a:pt x="2" y="88"/>
                </a:cubicBezTo>
                <a:cubicBezTo>
                  <a:pt x="0" y="94"/>
                  <a:pt x="1" y="101"/>
                  <a:pt x="4" y="107"/>
                </a:cubicBezTo>
                <a:cubicBezTo>
                  <a:pt x="7" y="112"/>
                  <a:pt x="13" y="117"/>
                  <a:pt x="19" y="118"/>
                </a:cubicBezTo>
                <a:cubicBezTo>
                  <a:pt x="21" y="119"/>
                  <a:pt x="23" y="119"/>
                  <a:pt x="25" y="119"/>
                </a:cubicBezTo>
                <a:cubicBezTo>
                  <a:pt x="30" y="119"/>
                  <a:pt x="34" y="118"/>
                  <a:pt x="38" y="116"/>
                </a:cubicBezTo>
                <a:cubicBezTo>
                  <a:pt x="41" y="114"/>
                  <a:pt x="44" y="111"/>
                  <a:pt x="47" y="107"/>
                </a:cubicBezTo>
                <a:cubicBezTo>
                  <a:pt x="76" y="115"/>
                  <a:pt x="76" y="115"/>
                  <a:pt x="76" y="115"/>
                </a:cubicBezTo>
                <a:cubicBezTo>
                  <a:pt x="75" y="117"/>
                  <a:pt x="75" y="119"/>
                  <a:pt x="75" y="122"/>
                </a:cubicBezTo>
                <a:cubicBezTo>
                  <a:pt x="75" y="133"/>
                  <a:pt x="79" y="144"/>
                  <a:pt x="86" y="153"/>
                </a:cubicBezTo>
                <a:cubicBezTo>
                  <a:pt x="65" y="174"/>
                  <a:pt x="65" y="174"/>
                  <a:pt x="65" y="174"/>
                </a:cubicBezTo>
                <a:cubicBezTo>
                  <a:pt x="55" y="169"/>
                  <a:pt x="43" y="170"/>
                  <a:pt x="35" y="178"/>
                </a:cubicBezTo>
                <a:cubicBezTo>
                  <a:pt x="25" y="188"/>
                  <a:pt x="25" y="203"/>
                  <a:pt x="35" y="213"/>
                </a:cubicBezTo>
                <a:cubicBezTo>
                  <a:pt x="40" y="218"/>
                  <a:pt x="46" y="220"/>
                  <a:pt x="52" y="220"/>
                </a:cubicBezTo>
                <a:cubicBezTo>
                  <a:pt x="59" y="220"/>
                  <a:pt x="65" y="218"/>
                  <a:pt x="70" y="213"/>
                </a:cubicBezTo>
                <a:cubicBezTo>
                  <a:pt x="78" y="205"/>
                  <a:pt x="79" y="193"/>
                  <a:pt x="74" y="183"/>
                </a:cubicBezTo>
                <a:cubicBezTo>
                  <a:pt x="95" y="162"/>
                  <a:pt x="95" y="162"/>
                  <a:pt x="95" y="162"/>
                </a:cubicBezTo>
                <a:cubicBezTo>
                  <a:pt x="104" y="169"/>
                  <a:pt x="114" y="173"/>
                  <a:pt x="126" y="173"/>
                </a:cubicBezTo>
                <a:cubicBezTo>
                  <a:pt x="138" y="173"/>
                  <a:pt x="149" y="169"/>
                  <a:pt x="157" y="162"/>
                </a:cubicBezTo>
                <a:cubicBezTo>
                  <a:pt x="179" y="183"/>
                  <a:pt x="179" y="183"/>
                  <a:pt x="179" y="183"/>
                </a:cubicBezTo>
                <a:cubicBezTo>
                  <a:pt x="173" y="193"/>
                  <a:pt x="175" y="205"/>
                  <a:pt x="183" y="213"/>
                </a:cubicBezTo>
                <a:cubicBezTo>
                  <a:pt x="187" y="218"/>
                  <a:pt x="194" y="220"/>
                  <a:pt x="200" y="220"/>
                </a:cubicBezTo>
                <a:cubicBezTo>
                  <a:pt x="206" y="220"/>
                  <a:pt x="213" y="218"/>
                  <a:pt x="217" y="213"/>
                </a:cubicBezTo>
                <a:cubicBezTo>
                  <a:pt x="227" y="203"/>
                  <a:pt x="227" y="188"/>
                  <a:pt x="217" y="178"/>
                </a:cubicBezTo>
                <a:cubicBezTo>
                  <a:pt x="209" y="170"/>
                  <a:pt x="197" y="169"/>
                  <a:pt x="188" y="174"/>
                </a:cubicBezTo>
                <a:cubicBezTo>
                  <a:pt x="166" y="153"/>
                  <a:pt x="166" y="153"/>
                  <a:pt x="166" y="153"/>
                </a:cubicBezTo>
                <a:cubicBezTo>
                  <a:pt x="173" y="144"/>
                  <a:pt x="177" y="133"/>
                  <a:pt x="177" y="122"/>
                </a:cubicBezTo>
                <a:cubicBezTo>
                  <a:pt x="177" y="115"/>
                  <a:pt x="176" y="109"/>
                  <a:pt x="174" y="103"/>
                </a:cubicBezTo>
                <a:cubicBezTo>
                  <a:pt x="200" y="89"/>
                  <a:pt x="200" y="89"/>
                  <a:pt x="200" y="89"/>
                </a:cubicBezTo>
                <a:cubicBezTo>
                  <a:pt x="203" y="92"/>
                  <a:pt x="207" y="95"/>
                  <a:pt x="211" y="96"/>
                </a:cubicBezTo>
                <a:cubicBezTo>
                  <a:pt x="213" y="97"/>
                  <a:pt x="216" y="97"/>
                  <a:pt x="218" y="97"/>
                </a:cubicBezTo>
                <a:cubicBezTo>
                  <a:pt x="222" y="97"/>
                  <a:pt x="226" y="96"/>
                  <a:pt x="230" y="94"/>
                </a:cubicBezTo>
                <a:cubicBezTo>
                  <a:pt x="236" y="91"/>
                  <a:pt x="240" y="86"/>
                  <a:pt x="242" y="80"/>
                </a:cubicBezTo>
                <a:cubicBezTo>
                  <a:pt x="244" y="73"/>
                  <a:pt x="243" y="67"/>
                  <a:pt x="240" y="61"/>
                </a:cubicBezTo>
                <a:close/>
                <a:moveTo>
                  <a:pt x="224" y="83"/>
                </a:moveTo>
                <a:cubicBezTo>
                  <a:pt x="221" y="84"/>
                  <a:pt x="218" y="85"/>
                  <a:pt x="215" y="84"/>
                </a:cubicBezTo>
                <a:cubicBezTo>
                  <a:pt x="212" y="83"/>
                  <a:pt x="209" y="81"/>
                  <a:pt x="208" y="78"/>
                </a:cubicBezTo>
                <a:cubicBezTo>
                  <a:pt x="206" y="75"/>
                  <a:pt x="206" y="72"/>
                  <a:pt x="207" y="69"/>
                </a:cubicBezTo>
                <a:cubicBezTo>
                  <a:pt x="208" y="66"/>
                  <a:pt x="210" y="63"/>
                  <a:pt x="213" y="62"/>
                </a:cubicBezTo>
                <a:cubicBezTo>
                  <a:pt x="214" y="61"/>
                  <a:pt x="216" y="61"/>
                  <a:pt x="218" y="61"/>
                </a:cubicBezTo>
                <a:cubicBezTo>
                  <a:pt x="219" y="61"/>
                  <a:pt x="220" y="61"/>
                  <a:pt x="222" y="61"/>
                </a:cubicBezTo>
                <a:cubicBezTo>
                  <a:pt x="225" y="62"/>
                  <a:pt x="227" y="64"/>
                  <a:pt x="229" y="67"/>
                </a:cubicBezTo>
                <a:cubicBezTo>
                  <a:pt x="230" y="70"/>
                  <a:pt x="230" y="73"/>
                  <a:pt x="229" y="76"/>
                </a:cubicBezTo>
                <a:cubicBezTo>
                  <a:pt x="229" y="79"/>
                  <a:pt x="227" y="81"/>
                  <a:pt x="224" y="83"/>
                </a:cubicBezTo>
                <a:close/>
                <a:moveTo>
                  <a:pt x="164" y="122"/>
                </a:moveTo>
                <a:cubicBezTo>
                  <a:pt x="164" y="143"/>
                  <a:pt x="147" y="160"/>
                  <a:pt x="126" y="160"/>
                </a:cubicBezTo>
                <a:cubicBezTo>
                  <a:pt x="105" y="160"/>
                  <a:pt x="88" y="143"/>
                  <a:pt x="88" y="122"/>
                </a:cubicBezTo>
                <a:cubicBezTo>
                  <a:pt x="88" y="101"/>
                  <a:pt x="105" y="83"/>
                  <a:pt x="126" y="83"/>
                </a:cubicBezTo>
                <a:cubicBezTo>
                  <a:pt x="147" y="83"/>
                  <a:pt x="164" y="101"/>
                  <a:pt x="164" y="122"/>
                </a:cubicBezTo>
                <a:close/>
                <a:moveTo>
                  <a:pt x="114" y="25"/>
                </a:moveTo>
                <a:cubicBezTo>
                  <a:pt x="114" y="18"/>
                  <a:pt x="120" y="13"/>
                  <a:pt x="126" y="13"/>
                </a:cubicBezTo>
                <a:cubicBezTo>
                  <a:pt x="133" y="13"/>
                  <a:pt x="138" y="18"/>
                  <a:pt x="138" y="25"/>
                </a:cubicBezTo>
                <a:cubicBezTo>
                  <a:pt x="138" y="31"/>
                  <a:pt x="133" y="36"/>
                  <a:pt x="126" y="36"/>
                </a:cubicBezTo>
                <a:cubicBezTo>
                  <a:pt x="120" y="36"/>
                  <a:pt x="114" y="31"/>
                  <a:pt x="114" y="25"/>
                </a:cubicBezTo>
                <a:close/>
                <a:moveTo>
                  <a:pt x="22" y="106"/>
                </a:moveTo>
                <a:cubicBezTo>
                  <a:pt x="19" y="105"/>
                  <a:pt x="17" y="103"/>
                  <a:pt x="15" y="100"/>
                </a:cubicBezTo>
                <a:cubicBezTo>
                  <a:pt x="13" y="98"/>
                  <a:pt x="13" y="94"/>
                  <a:pt x="14" y="91"/>
                </a:cubicBezTo>
                <a:cubicBezTo>
                  <a:pt x="16" y="85"/>
                  <a:pt x="22" y="81"/>
                  <a:pt x="28" y="83"/>
                </a:cubicBezTo>
                <a:cubicBezTo>
                  <a:pt x="31" y="84"/>
                  <a:pt x="34" y="86"/>
                  <a:pt x="36" y="89"/>
                </a:cubicBezTo>
                <a:cubicBezTo>
                  <a:pt x="37" y="91"/>
                  <a:pt x="37" y="95"/>
                  <a:pt x="37" y="98"/>
                </a:cubicBezTo>
                <a:cubicBezTo>
                  <a:pt x="35" y="104"/>
                  <a:pt x="28" y="108"/>
                  <a:pt x="22" y="106"/>
                </a:cubicBezTo>
                <a:close/>
                <a:moveTo>
                  <a:pt x="61" y="204"/>
                </a:moveTo>
                <a:cubicBezTo>
                  <a:pt x="56" y="208"/>
                  <a:pt x="49" y="208"/>
                  <a:pt x="44" y="204"/>
                </a:cubicBezTo>
                <a:cubicBezTo>
                  <a:pt x="39" y="199"/>
                  <a:pt x="39" y="192"/>
                  <a:pt x="44" y="187"/>
                </a:cubicBezTo>
                <a:cubicBezTo>
                  <a:pt x="46" y="185"/>
                  <a:pt x="49" y="184"/>
                  <a:pt x="52" y="184"/>
                </a:cubicBezTo>
                <a:cubicBezTo>
                  <a:pt x="55" y="184"/>
                  <a:pt x="58" y="185"/>
                  <a:pt x="61" y="187"/>
                </a:cubicBezTo>
                <a:cubicBezTo>
                  <a:pt x="65" y="192"/>
                  <a:pt x="65" y="199"/>
                  <a:pt x="61" y="204"/>
                </a:cubicBezTo>
                <a:close/>
                <a:moveTo>
                  <a:pt x="208" y="187"/>
                </a:moveTo>
                <a:cubicBezTo>
                  <a:pt x="213" y="192"/>
                  <a:pt x="213" y="199"/>
                  <a:pt x="208" y="204"/>
                </a:cubicBezTo>
                <a:cubicBezTo>
                  <a:pt x="204" y="208"/>
                  <a:pt x="196" y="208"/>
                  <a:pt x="192" y="204"/>
                </a:cubicBezTo>
                <a:cubicBezTo>
                  <a:pt x="187" y="199"/>
                  <a:pt x="187" y="192"/>
                  <a:pt x="192" y="187"/>
                </a:cubicBezTo>
                <a:cubicBezTo>
                  <a:pt x="194" y="185"/>
                  <a:pt x="197" y="184"/>
                  <a:pt x="200" y="184"/>
                </a:cubicBezTo>
                <a:cubicBezTo>
                  <a:pt x="203" y="184"/>
                  <a:pt x="206" y="185"/>
                  <a:pt x="208" y="187"/>
                </a:cubicBezTo>
                <a:close/>
                <a:moveTo>
                  <a:pt x="208" y="187"/>
                </a:moveTo>
                <a:cubicBezTo>
                  <a:pt x="208" y="187"/>
                  <a:pt x="208" y="187"/>
                  <a:pt x="208" y="187"/>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9" name="Freeform 108">
            <a:extLst>
              <a:ext uri="{FF2B5EF4-FFF2-40B4-BE49-F238E27FC236}">
                <a16:creationId xmlns="" xmlns:a16="http://schemas.microsoft.com/office/drawing/2014/main" id="{5235355B-0ABD-D74D-A076-80611F9C374D}"/>
              </a:ext>
            </a:extLst>
          </p:cNvPr>
          <p:cNvSpPr>
            <a:spLocks noEditPoints="1"/>
          </p:cNvSpPr>
          <p:nvPr/>
        </p:nvSpPr>
        <p:spPr bwMode="auto">
          <a:xfrm>
            <a:off x="5464221" y="5406568"/>
            <a:ext cx="386078" cy="348385"/>
          </a:xfrm>
          <a:custGeom>
            <a:avLst/>
            <a:gdLst>
              <a:gd name="T0" fmla="*/ 250 w 263"/>
              <a:gd name="T1" fmla="*/ 0 h 237"/>
              <a:gd name="T2" fmla="*/ 14 w 263"/>
              <a:gd name="T3" fmla="*/ 0 h 237"/>
              <a:gd name="T4" fmla="*/ 0 w 263"/>
              <a:gd name="T5" fmla="*/ 14 h 237"/>
              <a:gd name="T6" fmla="*/ 0 w 263"/>
              <a:gd name="T7" fmla="*/ 179 h 237"/>
              <a:gd name="T8" fmla="*/ 14 w 263"/>
              <a:gd name="T9" fmla="*/ 193 h 237"/>
              <a:gd name="T10" fmla="*/ 107 w 263"/>
              <a:gd name="T11" fmla="*/ 193 h 237"/>
              <a:gd name="T12" fmla="*/ 105 w 263"/>
              <a:gd name="T13" fmla="*/ 213 h 237"/>
              <a:gd name="T14" fmla="*/ 84 w 263"/>
              <a:gd name="T15" fmla="*/ 224 h 237"/>
              <a:gd name="T16" fmla="*/ 78 w 263"/>
              <a:gd name="T17" fmla="*/ 231 h 237"/>
              <a:gd name="T18" fmla="*/ 84 w 263"/>
              <a:gd name="T19" fmla="*/ 237 h 237"/>
              <a:gd name="T20" fmla="*/ 180 w 263"/>
              <a:gd name="T21" fmla="*/ 237 h 237"/>
              <a:gd name="T22" fmla="*/ 186 w 263"/>
              <a:gd name="T23" fmla="*/ 231 h 237"/>
              <a:gd name="T24" fmla="*/ 180 w 263"/>
              <a:gd name="T25" fmla="*/ 224 h 237"/>
              <a:gd name="T26" fmla="*/ 158 w 263"/>
              <a:gd name="T27" fmla="*/ 213 h 237"/>
              <a:gd name="T28" fmla="*/ 156 w 263"/>
              <a:gd name="T29" fmla="*/ 193 h 237"/>
              <a:gd name="T30" fmla="*/ 250 w 263"/>
              <a:gd name="T31" fmla="*/ 193 h 237"/>
              <a:gd name="T32" fmla="*/ 263 w 263"/>
              <a:gd name="T33" fmla="*/ 179 h 237"/>
              <a:gd name="T34" fmla="*/ 263 w 263"/>
              <a:gd name="T35" fmla="*/ 14 h 237"/>
              <a:gd name="T36" fmla="*/ 250 w 263"/>
              <a:gd name="T37" fmla="*/ 0 h 237"/>
              <a:gd name="T38" fmla="*/ 149 w 263"/>
              <a:gd name="T39" fmla="*/ 224 h 237"/>
              <a:gd name="T40" fmla="*/ 115 w 263"/>
              <a:gd name="T41" fmla="*/ 224 h 237"/>
              <a:gd name="T42" fmla="*/ 118 w 263"/>
              <a:gd name="T43" fmla="*/ 214 h 237"/>
              <a:gd name="T44" fmla="*/ 118 w 263"/>
              <a:gd name="T45" fmla="*/ 214 h 237"/>
              <a:gd name="T46" fmla="*/ 120 w 263"/>
              <a:gd name="T47" fmla="*/ 193 h 237"/>
              <a:gd name="T48" fmla="*/ 143 w 263"/>
              <a:gd name="T49" fmla="*/ 193 h 237"/>
              <a:gd name="T50" fmla="*/ 145 w 263"/>
              <a:gd name="T51" fmla="*/ 214 h 237"/>
              <a:gd name="T52" fmla="*/ 145 w 263"/>
              <a:gd name="T53" fmla="*/ 214 h 237"/>
              <a:gd name="T54" fmla="*/ 149 w 263"/>
              <a:gd name="T55" fmla="*/ 224 h 237"/>
              <a:gd name="T56" fmla="*/ 250 w 263"/>
              <a:gd name="T57" fmla="*/ 161 h 237"/>
              <a:gd name="T58" fmla="*/ 250 w 263"/>
              <a:gd name="T59" fmla="*/ 179 h 237"/>
              <a:gd name="T60" fmla="*/ 250 w 263"/>
              <a:gd name="T61" fmla="*/ 180 h 237"/>
              <a:gd name="T62" fmla="*/ 14 w 263"/>
              <a:gd name="T63" fmla="*/ 180 h 237"/>
              <a:gd name="T64" fmla="*/ 13 w 263"/>
              <a:gd name="T65" fmla="*/ 179 h 237"/>
              <a:gd name="T66" fmla="*/ 13 w 263"/>
              <a:gd name="T67" fmla="*/ 161 h 237"/>
              <a:gd name="T68" fmla="*/ 250 w 263"/>
              <a:gd name="T69" fmla="*/ 161 h 237"/>
              <a:gd name="T70" fmla="*/ 250 w 263"/>
              <a:gd name="T71" fmla="*/ 14 h 237"/>
              <a:gd name="T72" fmla="*/ 250 w 263"/>
              <a:gd name="T73" fmla="*/ 149 h 237"/>
              <a:gd name="T74" fmla="*/ 13 w 263"/>
              <a:gd name="T75" fmla="*/ 149 h 237"/>
              <a:gd name="T76" fmla="*/ 13 w 263"/>
              <a:gd name="T77" fmla="*/ 14 h 237"/>
              <a:gd name="T78" fmla="*/ 14 w 263"/>
              <a:gd name="T79" fmla="*/ 13 h 237"/>
              <a:gd name="T80" fmla="*/ 250 w 263"/>
              <a:gd name="T81" fmla="*/ 13 h 237"/>
              <a:gd name="T82" fmla="*/ 250 w 263"/>
              <a:gd name="T83" fmla="*/ 1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237">
                <a:moveTo>
                  <a:pt x="250" y="0"/>
                </a:moveTo>
                <a:cubicBezTo>
                  <a:pt x="14" y="0"/>
                  <a:pt x="14" y="0"/>
                  <a:pt x="14" y="0"/>
                </a:cubicBezTo>
                <a:cubicBezTo>
                  <a:pt x="6" y="0"/>
                  <a:pt x="0" y="6"/>
                  <a:pt x="0" y="14"/>
                </a:cubicBezTo>
                <a:cubicBezTo>
                  <a:pt x="0" y="179"/>
                  <a:pt x="0" y="179"/>
                  <a:pt x="0" y="179"/>
                </a:cubicBezTo>
                <a:cubicBezTo>
                  <a:pt x="0" y="187"/>
                  <a:pt x="6" y="193"/>
                  <a:pt x="14" y="193"/>
                </a:cubicBezTo>
                <a:cubicBezTo>
                  <a:pt x="107" y="193"/>
                  <a:pt x="107" y="193"/>
                  <a:pt x="107" y="193"/>
                </a:cubicBezTo>
                <a:cubicBezTo>
                  <a:pt x="105" y="213"/>
                  <a:pt x="105" y="213"/>
                  <a:pt x="105" y="213"/>
                </a:cubicBezTo>
                <a:cubicBezTo>
                  <a:pt x="105" y="213"/>
                  <a:pt x="105" y="224"/>
                  <a:pt x="84" y="224"/>
                </a:cubicBezTo>
                <a:cubicBezTo>
                  <a:pt x="80" y="224"/>
                  <a:pt x="78" y="227"/>
                  <a:pt x="78" y="231"/>
                </a:cubicBezTo>
                <a:cubicBezTo>
                  <a:pt x="78" y="234"/>
                  <a:pt x="80" y="237"/>
                  <a:pt x="84" y="237"/>
                </a:cubicBezTo>
                <a:cubicBezTo>
                  <a:pt x="180" y="237"/>
                  <a:pt x="180" y="237"/>
                  <a:pt x="180" y="237"/>
                </a:cubicBezTo>
                <a:cubicBezTo>
                  <a:pt x="183" y="237"/>
                  <a:pt x="186" y="234"/>
                  <a:pt x="186" y="231"/>
                </a:cubicBezTo>
                <a:cubicBezTo>
                  <a:pt x="186" y="227"/>
                  <a:pt x="183" y="224"/>
                  <a:pt x="180" y="224"/>
                </a:cubicBezTo>
                <a:cubicBezTo>
                  <a:pt x="159" y="224"/>
                  <a:pt x="158" y="213"/>
                  <a:pt x="158" y="213"/>
                </a:cubicBezTo>
                <a:cubicBezTo>
                  <a:pt x="156" y="193"/>
                  <a:pt x="156" y="193"/>
                  <a:pt x="156" y="193"/>
                </a:cubicBezTo>
                <a:cubicBezTo>
                  <a:pt x="250" y="193"/>
                  <a:pt x="250" y="193"/>
                  <a:pt x="250" y="193"/>
                </a:cubicBezTo>
                <a:cubicBezTo>
                  <a:pt x="257" y="193"/>
                  <a:pt x="263" y="187"/>
                  <a:pt x="263" y="179"/>
                </a:cubicBezTo>
                <a:cubicBezTo>
                  <a:pt x="263" y="14"/>
                  <a:pt x="263" y="14"/>
                  <a:pt x="263" y="14"/>
                </a:cubicBezTo>
                <a:cubicBezTo>
                  <a:pt x="263" y="6"/>
                  <a:pt x="257" y="0"/>
                  <a:pt x="250" y="0"/>
                </a:cubicBezTo>
                <a:close/>
                <a:moveTo>
                  <a:pt x="149" y="224"/>
                </a:moveTo>
                <a:cubicBezTo>
                  <a:pt x="115" y="224"/>
                  <a:pt x="115" y="224"/>
                  <a:pt x="115" y="224"/>
                </a:cubicBezTo>
                <a:cubicBezTo>
                  <a:pt x="117" y="220"/>
                  <a:pt x="118" y="216"/>
                  <a:pt x="118" y="214"/>
                </a:cubicBezTo>
                <a:cubicBezTo>
                  <a:pt x="118" y="214"/>
                  <a:pt x="118" y="214"/>
                  <a:pt x="118" y="214"/>
                </a:cubicBezTo>
                <a:cubicBezTo>
                  <a:pt x="120" y="193"/>
                  <a:pt x="120" y="193"/>
                  <a:pt x="120" y="193"/>
                </a:cubicBezTo>
                <a:cubicBezTo>
                  <a:pt x="143" y="193"/>
                  <a:pt x="143" y="193"/>
                  <a:pt x="143" y="193"/>
                </a:cubicBezTo>
                <a:cubicBezTo>
                  <a:pt x="145" y="214"/>
                  <a:pt x="145" y="214"/>
                  <a:pt x="145" y="214"/>
                </a:cubicBezTo>
                <a:cubicBezTo>
                  <a:pt x="145" y="214"/>
                  <a:pt x="145" y="214"/>
                  <a:pt x="145" y="214"/>
                </a:cubicBezTo>
                <a:cubicBezTo>
                  <a:pt x="146" y="216"/>
                  <a:pt x="146" y="220"/>
                  <a:pt x="149" y="224"/>
                </a:cubicBezTo>
                <a:close/>
                <a:moveTo>
                  <a:pt x="250" y="161"/>
                </a:moveTo>
                <a:cubicBezTo>
                  <a:pt x="250" y="179"/>
                  <a:pt x="250" y="179"/>
                  <a:pt x="250" y="179"/>
                </a:cubicBezTo>
                <a:cubicBezTo>
                  <a:pt x="250" y="179"/>
                  <a:pt x="250" y="180"/>
                  <a:pt x="250" y="180"/>
                </a:cubicBezTo>
                <a:cubicBezTo>
                  <a:pt x="14" y="180"/>
                  <a:pt x="14" y="180"/>
                  <a:pt x="14" y="180"/>
                </a:cubicBezTo>
                <a:cubicBezTo>
                  <a:pt x="13" y="180"/>
                  <a:pt x="13" y="179"/>
                  <a:pt x="13" y="179"/>
                </a:cubicBezTo>
                <a:cubicBezTo>
                  <a:pt x="13" y="161"/>
                  <a:pt x="13" y="161"/>
                  <a:pt x="13" y="161"/>
                </a:cubicBezTo>
                <a:lnTo>
                  <a:pt x="250" y="161"/>
                </a:lnTo>
                <a:close/>
                <a:moveTo>
                  <a:pt x="250" y="14"/>
                </a:moveTo>
                <a:cubicBezTo>
                  <a:pt x="250" y="149"/>
                  <a:pt x="250" y="149"/>
                  <a:pt x="250" y="149"/>
                </a:cubicBezTo>
                <a:cubicBezTo>
                  <a:pt x="13" y="149"/>
                  <a:pt x="13" y="149"/>
                  <a:pt x="13" y="149"/>
                </a:cubicBezTo>
                <a:cubicBezTo>
                  <a:pt x="13" y="14"/>
                  <a:pt x="13" y="14"/>
                  <a:pt x="13" y="14"/>
                </a:cubicBezTo>
                <a:cubicBezTo>
                  <a:pt x="13" y="13"/>
                  <a:pt x="14" y="13"/>
                  <a:pt x="14" y="13"/>
                </a:cubicBezTo>
                <a:cubicBezTo>
                  <a:pt x="250" y="13"/>
                  <a:pt x="250" y="13"/>
                  <a:pt x="250" y="13"/>
                </a:cubicBezTo>
                <a:cubicBezTo>
                  <a:pt x="250" y="13"/>
                  <a:pt x="250" y="13"/>
                  <a:pt x="250" y="14"/>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0" name="Freeform 61">
            <a:extLst>
              <a:ext uri="{FF2B5EF4-FFF2-40B4-BE49-F238E27FC236}">
                <a16:creationId xmlns="" xmlns:a16="http://schemas.microsoft.com/office/drawing/2014/main" id="{CC262020-FCBB-2D4C-8293-8D6E593615E7}"/>
              </a:ext>
            </a:extLst>
          </p:cNvPr>
          <p:cNvSpPr>
            <a:spLocks noEditPoints="1"/>
          </p:cNvSpPr>
          <p:nvPr/>
        </p:nvSpPr>
        <p:spPr bwMode="auto">
          <a:xfrm>
            <a:off x="3737687" y="3689930"/>
            <a:ext cx="379089" cy="373808"/>
          </a:xfrm>
          <a:custGeom>
            <a:avLst/>
            <a:gdLst>
              <a:gd name="T0" fmla="*/ 236 w 237"/>
              <a:gd name="T1" fmla="*/ 191 h 234"/>
              <a:gd name="T2" fmla="*/ 236 w 237"/>
              <a:gd name="T3" fmla="*/ 191 h 234"/>
              <a:gd name="T4" fmla="*/ 226 w 237"/>
              <a:gd name="T5" fmla="*/ 176 h 234"/>
              <a:gd name="T6" fmla="*/ 170 w 237"/>
              <a:gd name="T7" fmla="*/ 144 h 234"/>
              <a:gd name="T8" fmla="*/ 146 w 237"/>
              <a:gd name="T9" fmla="*/ 147 h 234"/>
              <a:gd name="T10" fmla="*/ 134 w 237"/>
              <a:gd name="T11" fmla="*/ 158 h 234"/>
              <a:gd name="T12" fmla="*/ 127 w 237"/>
              <a:gd name="T13" fmla="*/ 158 h 234"/>
              <a:gd name="T14" fmla="*/ 102 w 237"/>
              <a:gd name="T15" fmla="*/ 136 h 234"/>
              <a:gd name="T16" fmla="*/ 79 w 237"/>
              <a:gd name="T17" fmla="*/ 110 h 234"/>
              <a:gd name="T18" fmla="*/ 80 w 237"/>
              <a:gd name="T19" fmla="*/ 103 h 234"/>
              <a:gd name="T20" fmla="*/ 91 w 237"/>
              <a:gd name="T21" fmla="*/ 92 h 234"/>
              <a:gd name="T22" fmla="*/ 94 w 237"/>
              <a:gd name="T23" fmla="*/ 68 h 234"/>
              <a:gd name="T24" fmla="*/ 62 w 237"/>
              <a:gd name="T25" fmla="*/ 11 h 234"/>
              <a:gd name="T26" fmla="*/ 47 w 237"/>
              <a:gd name="T27" fmla="*/ 1 h 234"/>
              <a:gd name="T28" fmla="*/ 30 w 237"/>
              <a:gd name="T29" fmla="*/ 7 h 234"/>
              <a:gd name="T30" fmla="*/ 13 w 237"/>
              <a:gd name="T31" fmla="*/ 24 h 234"/>
              <a:gd name="T32" fmla="*/ 12 w 237"/>
              <a:gd name="T33" fmla="*/ 87 h 234"/>
              <a:gd name="T34" fmla="*/ 69 w 237"/>
              <a:gd name="T35" fmla="*/ 168 h 234"/>
              <a:gd name="T36" fmla="*/ 151 w 237"/>
              <a:gd name="T37" fmla="*/ 226 h 234"/>
              <a:gd name="T38" fmla="*/ 187 w 237"/>
              <a:gd name="T39" fmla="*/ 234 h 234"/>
              <a:gd name="T40" fmla="*/ 214 w 237"/>
              <a:gd name="T41" fmla="*/ 225 h 234"/>
              <a:gd name="T42" fmla="*/ 230 w 237"/>
              <a:gd name="T43" fmla="*/ 208 h 234"/>
              <a:gd name="T44" fmla="*/ 236 w 237"/>
              <a:gd name="T45" fmla="*/ 191 h 234"/>
              <a:gd name="T46" fmla="*/ 71 w 237"/>
              <a:gd name="T47" fmla="*/ 94 h 234"/>
              <a:gd name="T48" fmla="*/ 69 w 237"/>
              <a:gd name="T49" fmla="*/ 118 h 234"/>
              <a:gd name="T50" fmla="*/ 93 w 237"/>
              <a:gd name="T51" fmla="*/ 145 h 234"/>
              <a:gd name="T52" fmla="*/ 119 w 237"/>
              <a:gd name="T53" fmla="*/ 168 h 234"/>
              <a:gd name="T54" fmla="*/ 144 w 237"/>
              <a:gd name="T55" fmla="*/ 167 h 234"/>
              <a:gd name="T56" fmla="*/ 145 w 237"/>
              <a:gd name="T57" fmla="*/ 166 h 234"/>
              <a:gd name="T58" fmla="*/ 215 w 237"/>
              <a:gd name="T59" fmla="*/ 206 h 234"/>
              <a:gd name="T60" fmla="*/ 205 w 237"/>
              <a:gd name="T61" fmla="*/ 216 h 234"/>
              <a:gd name="T62" fmla="*/ 156 w 237"/>
              <a:gd name="T63" fmla="*/ 214 h 234"/>
              <a:gd name="T64" fmla="*/ 79 w 237"/>
              <a:gd name="T65" fmla="*/ 159 h 234"/>
              <a:gd name="T66" fmla="*/ 24 w 237"/>
              <a:gd name="T67" fmla="*/ 82 h 234"/>
              <a:gd name="T68" fmla="*/ 22 w 237"/>
              <a:gd name="T69" fmla="*/ 33 h 234"/>
              <a:gd name="T70" fmla="*/ 32 w 237"/>
              <a:gd name="T71" fmla="*/ 23 h 234"/>
              <a:gd name="T72" fmla="*/ 72 w 237"/>
              <a:gd name="T73" fmla="*/ 93 h 234"/>
              <a:gd name="T74" fmla="*/ 71 w 237"/>
              <a:gd name="T75" fmla="*/ 94 h 234"/>
              <a:gd name="T76" fmla="*/ 42 w 237"/>
              <a:gd name="T77" fmla="*/ 14 h 234"/>
              <a:gd name="T78" fmla="*/ 45 w 237"/>
              <a:gd name="T79" fmla="*/ 14 h 234"/>
              <a:gd name="T80" fmla="*/ 50 w 237"/>
              <a:gd name="T81" fmla="*/ 18 h 234"/>
              <a:gd name="T82" fmla="*/ 83 w 237"/>
              <a:gd name="T83" fmla="*/ 74 h 234"/>
              <a:gd name="T84" fmla="*/ 82 w 237"/>
              <a:gd name="T85" fmla="*/ 83 h 234"/>
              <a:gd name="T86" fmla="*/ 81 w 237"/>
              <a:gd name="T87" fmla="*/ 83 h 234"/>
              <a:gd name="T88" fmla="*/ 42 w 237"/>
              <a:gd name="T89" fmla="*/ 14 h 234"/>
              <a:gd name="T90" fmla="*/ 223 w 237"/>
              <a:gd name="T91" fmla="*/ 196 h 234"/>
              <a:gd name="T92" fmla="*/ 154 w 237"/>
              <a:gd name="T93" fmla="*/ 156 h 234"/>
              <a:gd name="T94" fmla="*/ 155 w 237"/>
              <a:gd name="T95" fmla="*/ 156 h 234"/>
              <a:gd name="T96" fmla="*/ 164 w 237"/>
              <a:gd name="T97" fmla="*/ 155 h 234"/>
              <a:gd name="T98" fmla="*/ 220 w 237"/>
              <a:gd name="T99" fmla="*/ 187 h 234"/>
              <a:gd name="T100" fmla="*/ 224 w 237"/>
              <a:gd name="T101" fmla="*/ 193 h 234"/>
              <a:gd name="T102" fmla="*/ 223 w 237"/>
              <a:gd name="T103" fmla="*/ 19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 h="234">
                <a:moveTo>
                  <a:pt x="236" y="191"/>
                </a:moveTo>
                <a:cubicBezTo>
                  <a:pt x="236" y="191"/>
                  <a:pt x="236" y="191"/>
                  <a:pt x="236" y="191"/>
                </a:cubicBezTo>
                <a:cubicBezTo>
                  <a:pt x="235" y="185"/>
                  <a:pt x="232" y="179"/>
                  <a:pt x="226" y="176"/>
                </a:cubicBezTo>
                <a:cubicBezTo>
                  <a:pt x="170" y="144"/>
                  <a:pt x="170" y="144"/>
                  <a:pt x="170" y="144"/>
                </a:cubicBezTo>
                <a:cubicBezTo>
                  <a:pt x="162" y="139"/>
                  <a:pt x="152" y="140"/>
                  <a:pt x="146" y="147"/>
                </a:cubicBezTo>
                <a:cubicBezTo>
                  <a:pt x="134" y="158"/>
                  <a:pt x="134" y="158"/>
                  <a:pt x="134" y="158"/>
                </a:cubicBezTo>
                <a:cubicBezTo>
                  <a:pt x="133" y="160"/>
                  <a:pt x="129" y="160"/>
                  <a:pt x="127" y="158"/>
                </a:cubicBezTo>
                <a:cubicBezTo>
                  <a:pt x="119" y="151"/>
                  <a:pt x="110" y="144"/>
                  <a:pt x="102" y="136"/>
                </a:cubicBezTo>
                <a:cubicBezTo>
                  <a:pt x="94" y="127"/>
                  <a:pt x="86" y="119"/>
                  <a:pt x="79" y="110"/>
                </a:cubicBezTo>
                <a:cubicBezTo>
                  <a:pt x="77" y="108"/>
                  <a:pt x="78" y="105"/>
                  <a:pt x="80" y="103"/>
                </a:cubicBezTo>
                <a:cubicBezTo>
                  <a:pt x="91" y="92"/>
                  <a:pt x="91" y="92"/>
                  <a:pt x="91" y="92"/>
                </a:cubicBezTo>
                <a:cubicBezTo>
                  <a:pt x="97" y="86"/>
                  <a:pt x="99" y="75"/>
                  <a:pt x="94" y="68"/>
                </a:cubicBezTo>
                <a:cubicBezTo>
                  <a:pt x="62" y="11"/>
                  <a:pt x="62" y="11"/>
                  <a:pt x="62" y="11"/>
                </a:cubicBezTo>
                <a:cubicBezTo>
                  <a:pt x="58" y="6"/>
                  <a:pt x="53" y="2"/>
                  <a:pt x="47" y="1"/>
                </a:cubicBezTo>
                <a:cubicBezTo>
                  <a:pt x="40" y="0"/>
                  <a:pt x="34" y="3"/>
                  <a:pt x="30" y="7"/>
                </a:cubicBezTo>
                <a:cubicBezTo>
                  <a:pt x="13" y="24"/>
                  <a:pt x="13" y="24"/>
                  <a:pt x="13" y="24"/>
                </a:cubicBezTo>
                <a:cubicBezTo>
                  <a:pt x="0" y="36"/>
                  <a:pt x="0" y="59"/>
                  <a:pt x="12" y="87"/>
                </a:cubicBezTo>
                <a:cubicBezTo>
                  <a:pt x="23" y="113"/>
                  <a:pt x="43" y="142"/>
                  <a:pt x="69" y="168"/>
                </a:cubicBezTo>
                <a:cubicBezTo>
                  <a:pt x="96" y="194"/>
                  <a:pt x="125" y="215"/>
                  <a:pt x="151" y="226"/>
                </a:cubicBezTo>
                <a:cubicBezTo>
                  <a:pt x="164" y="231"/>
                  <a:pt x="177" y="234"/>
                  <a:pt x="187" y="234"/>
                </a:cubicBezTo>
                <a:cubicBezTo>
                  <a:pt x="198" y="234"/>
                  <a:pt x="207" y="231"/>
                  <a:pt x="214" y="225"/>
                </a:cubicBezTo>
                <a:cubicBezTo>
                  <a:pt x="230" y="208"/>
                  <a:pt x="230" y="208"/>
                  <a:pt x="230" y="208"/>
                </a:cubicBezTo>
                <a:cubicBezTo>
                  <a:pt x="235" y="203"/>
                  <a:pt x="237" y="197"/>
                  <a:pt x="236" y="191"/>
                </a:cubicBezTo>
                <a:close/>
                <a:moveTo>
                  <a:pt x="71" y="94"/>
                </a:moveTo>
                <a:cubicBezTo>
                  <a:pt x="64" y="101"/>
                  <a:pt x="63" y="111"/>
                  <a:pt x="69" y="118"/>
                </a:cubicBezTo>
                <a:cubicBezTo>
                  <a:pt x="76" y="127"/>
                  <a:pt x="84" y="136"/>
                  <a:pt x="93" y="145"/>
                </a:cubicBezTo>
                <a:cubicBezTo>
                  <a:pt x="101" y="153"/>
                  <a:pt x="110" y="161"/>
                  <a:pt x="119" y="168"/>
                </a:cubicBezTo>
                <a:cubicBezTo>
                  <a:pt x="127" y="174"/>
                  <a:pt x="137" y="174"/>
                  <a:pt x="144" y="167"/>
                </a:cubicBezTo>
                <a:cubicBezTo>
                  <a:pt x="145" y="166"/>
                  <a:pt x="145" y="166"/>
                  <a:pt x="145" y="166"/>
                </a:cubicBezTo>
                <a:cubicBezTo>
                  <a:pt x="215" y="206"/>
                  <a:pt x="215" y="206"/>
                  <a:pt x="215" y="206"/>
                </a:cubicBezTo>
                <a:cubicBezTo>
                  <a:pt x="205" y="216"/>
                  <a:pt x="205" y="216"/>
                  <a:pt x="205" y="216"/>
                </a:cubicBezTo>
                <a:cubicBezTo>
                  <a:pt x="196" y="224"/>
                  <a:pt x="178" y="223"/>
                  <a:pt x="156" y="214"/>
                </a:cubicBezTo>
                <a:cubicBezTo>
                  <a:pt x="131" y="204"/>
                  <a:pt x="104" y="184"/>
                  <a:pt x="79" y="159"/>
                </a:cubicBezTo>
                <a:cubicBezTo>
                  <a:pt x="54" y="134"/>
                  <a:pt x="34" y="107"/>
                  <a:pt x="24" y="82"/>
                </a:cubicBezTo>
                <a:cubicBezTo>
                  <a:pt x="14" y="59"/>
                  <a:pt x="14" y="41"/>
                  <a:pt x="22" y="33"/>
                </a:cubicBezTo>
                <a:cubicBezTo>
                  <a:pt x="32" y="23"/>
                  <a:pt x="32" y="23"/>
                  <a:pt x="32" y="23"/>
                </a:cubicBezTo>
                <a:cubicBezTo>
                  <a:pt x="72" y="93"/>
                  <a:pt x="72" y="93"/>
                  <a:pt x="72" y="93"/>
                </a:cubicBezTo>
                <a:lnTo>
                  <a:pt x="71" y="94"/>
                </a:lnTo>
                <a:close/>
                <a:moveTo>
                  <a:pt x="42" y="14"/>
                </a:moveTo>
                <a:cubicBezTo>
                  <a:pt x="43" y="14"/>
                  <a:pt x="44" y="14"/>
                  <a:pt x="45" y="14"/>
                </a:cubicBezTo>
                <a:cubicBezTo>
                  <a:pt x="47" y="14"/>
                  <a:pt x="49" y="16"/>
                  <a:pt x="50" y="18"/>
                </a:cubicBezTo>
                <a:cubicBezTo>
                  <a:pt x="83" y="74"/>
                  <a:pt x="83" y="74"/>
                  <a:pt x="83" y="74"/>
                </a:cubicBezTo>
                <a:cubicBezTo>
                  <a:pt x="84" y="77"/>
                  <a:pt x="84" y="81"/>
                  <a:pt x="82" y="83"/>
                </a:cubicBezTo>
                <a:cubicBezTo>
                  <a:pt x="81" y="83"/>
                  <a:pt x="81" y="83"/>
                  <a:pt x="81" y="83"/>
                </a:cubicBezTo>
                <a:lnTo>
                  <a:pt x="42" y="14"/>
                </a:lnTo>
                <a:close/>
                <a:moveTo>
                  <a:pt x="223" y="196"/>
                </a:moveTo>
                <a:cubicBezTo>
                  <a:pt x="154" y="156"/>
                  <a:pt x="154" y="156"/>
                  <a:pt x="154" y="156"/>
                </a:cubicBezTo>
                <a:cubicBezTo>
                  <a:pt x="155" y="156"/>
                  <a:pt x="155" y="156"/>
                  <a:pt x="155" y="156"/>
                </a:cubicBezTo>
                <a:cubicBezTo>
                  <a:pt x="157" y="154"/>
                  <a:pt x="161" y="153"/>
                  <a:pt x="164" y="155"/>
                </a:cubicBezTo>
                <a:cubicBezTo>
                  <a:pt x="220" y="187"/>
                  <a:pt x="220" y="187"/>
                  <a:pt x="220" y="187"/>
                </a:cubicBezTo>
                <a:cubicBezTo>
                  <a:pt x="222" y="188"/>
                  <a:pt x="223" y="190"/>
                  <a:pt x="224" y="193"/>
                </a:cubicBezTo>
                <a:cubicBezTo>
                  <a:pt x="224" y="194"/>
                  <a:pt x="224" y="195"/>
                  <a:pt x="223" y="196"/>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1" name="Group 64">
            <a:extLst>
              <a:ext uri="{FF2B5EF4-FFF2-40B4-BE49-F238E27FC236}">
                <a16:creationId xmlns="" xmlns:a16="http://schemas.microsoft.com/office/drawing/2014/main" id="{175D5AA4-A82A-8E43-8180-34BD2C002C13}"/>
              </a:ext>
            </a:extLst>
          </p:cNvPr>
          <p:cNvGrpSpPr>
            <a:grpSpLocks noChangeAspect="1"/>
          </p:cNvGrpSpPr>
          <p:nvPr/>
        </p:nvGrpSpPr>
        <p:grpSpPr bwMode="auto">
          <a:xfrm>
            <a:off x="6335580" y="3688650"/>
            <a:ext cx="378682" cy="374213"/>
            <a:chOff x="192" y="2039"/>
            <a:chExt cx="932" cy="921"/>
          </a:xfrm>
          <a:solidFill>
            <a:srgbClr val="000000"/>
          </a:solidFill>
        </p:grpSpPr>
        <p:sp>
          <p:nvSpPr>
            <p:cNvPr id="362" name="Freeform 65">
              <a:extLst>
                <a:ext uri="{FF2B5EF4-FFF2-40B4-BE49-F238E27FC236}">
                  <a16:creationId xmlns="" xmlns:a16="http://schemas.microsoft.com/office/drawing/2014/main" id="{ED82D795-6EEF-8B4C-8C49-FC79B145BBDE}"/>
                </a:ext>
              </a:extLst>
            </p:cNvPr>
            <p:cNvSpPr>
              <a:spLocks noEditPoints="1"/>
            </p:cNvSpPr>
            <p:nvPr/>
          </p:nvSpPr>
          <p:spPr bwMode="auto">
            <a:xfrm>
              <a:off x="192" y="2039"/>
              <a:ext cx="932" cy="921"/>
            </a:xfrm>
            <a:custGeom>
              <a:avLst/>
              <a:gdLst>
                <a:gd name="T0" fmla="*/ 236 w 237"/>
                <a:gd name="T1" fmla="*/ 191 h 234"/>
                <a:gd name="T2" fmla="*/ 236 w 237"/>
                <a:gd name="T3" fmla="*/ 191 h 234"/>
                <a:gd name="T4" fmla="*/ 226 w 237"/>
                <a:gd name="T5" fmla="*/ 176 h 234"/>
                <a:gd name="T6" fmla="*/ 170 w 237"/>
                <a:gd name="T7" fmla="*/ 144 h 234"/>
                <a:gd name="T8" fmla="*/ 146 w 237"/>
                <a:gd name="T9" fmla="*/ 147 h 234"/>
                <a:gd name="T10" fmla="*/ 134 w 237"/>
                <a:gd name="T11" fmla="*/ 158 h 234"/>
                <a:gd name="T12" fmla="*/ 127 w 237"/>
                <a:gd name="T13" fmla="*/ 158 h 234"/>
                <a:gd name="T14" fmla="*/ 102 w 237"/>
                <a:gd name="T15" fmla="*/ 136 h 234"/>
                <a:gd name="T16" fmla="*/ 79 w 237"/>
                <a:gd name="T17" fmla="*/ 110 h 234"/>
                <a:gd name="T18" fmla="*/ 80 w 237"/>
                <a:gd name="T19" fmla="*/ 103 h 234"/>
                <a:gd name="T20" fmla="*/ 91 w 237"/>
                <a:gd name="T21" fmla="*/ 92 h 234"/>
                <a:gd name="T22" fmla="*/ 94 w 237"/>
                <a:gd name="T23" fmla="*/ 68 h 234"/>
                <a:gd name="T24" fmla="*/ 62 w 237"/>
                <a:gd name="T25" fmla="*/ 11 h 234"/>
                <a:gd name="T26" fmla="*/ 47 w 237"/>
                <a:gd name="T27" fmla="*/ 1 h 234"/>
                <a:gd name="T28" fmla="*/ 30 w 237"/>
                <a:gd name="T29" fmla="*/ 7 h 234"/>
                <a:gd name="T30" fmla="*/ 13 w 237"/>
                <a:gd name="T31" fmla="*/ 24 h 234"/>
                <a:gd name="T32" fmla="*/ 12 w 237"/>
                <a:gd name="T33" fmla="*/ 87 h 234"/>
                <a:gd name="T34" fmla="*/ 69 w 237"/>
                <a:gd name="T35" fmla="*/ 168 h 234"/>
                <a:gd name="T36" fmla="*/ 151 w 237"/>
                <a:gd name="T37" fmla="*/ 226 h 234"/>
                <a:gd name="T38" fmla="*/ 187 w 237"/>
                <a:gd name="T39" fmla="*/ 234 h 234"/>
                <a:gd name="T40" fmla="*/ 214 w 237"/>
                <a:gd name="T41" fmla="*/ 225 h 234"/>
                <a:gd name="T42" fmla="*/ 230 w 237"/>
                <a:gd name="T43" fmla="*/ 208 h 234"/>
                <a:gd name="T44" fmla="*/ 236 w 237"/>
                <a:gd name="T45" fmla="*/ 191 h 234"/>
                <a:gd name="T46" fmla="*/ 71 w 237"/>
                <a:gd name="T47" fmla="*/ 94 h 234"/>
                <a:gd name="T48" fmla="*/ 69 w 237"/>
                <a:gd name="T49" fmla="*/ 118 h 234"/>
                <a:gd name="T50" fmla="*/ 93 w 237"/>
                <a:gd name="T51" fmla="*/ 145 h 234"/>
                <a:gd name="T52" fmla="*/ 119 w 237"/>
                <a:gd name="T53" fmla="*/ 168 h 234"/>
                <a:gd name="T54" fmla="*/ 144 w 237"/>
                <a:gd name="T55" fmla="*/ 167 h 234"/>
                <a:gd name="T56" fmla="*/ 145 w 237"/>
                <a:gd name="T57" fmla="*/ 166 h 234"/>
                <a:gd name="T58" fmla="*/ 215 w 237"/>
                <a:gd name="T59" fmla="*/ 206 h 234"/>
                <a:gd name="T60" fmla="*/ 205 w 237"/>
                <a:gd name="T61" fmla="*/ 216 h 234"/>
                <a:gd name="T62" fmla="*/ 156 w 237"/>
                <a:gd name="T63" fmla="*/ 214 h 234"/>
                <a:gd name="T64" fmla="*/ 79 w 237"/>
                <a:gd name="T65" fmla="*/ 159 h 234"/>
                <a:gd name="T66" fmla="*/ 24 w 237"/>
                <a:gd name="T67" fmla="*/ 82 h 234"/>
                <a:gd name="T68" fmla="*/ 22 w 237"/>
                <a:gd name="T69" fmla="*/ 33 h 234"/>
                <a:gd name="T70" fmla="*/ 32 w 237"/>
                <a:gd name="T71" fmla="*/ 23 h 234"/>
                <a:gd name="T72" fmla="*/ 72 w 237"/>
                <a:gd name="T73" fmla="*/ 93 h 234"/>
                <a:gd name="T74" fmla="*/ 71 w 237"/>
                <a:gd name="T75" fmla="*/ 94 h 234"/>
                <a:gd name="T76" fmla="*/ 42 w 237"/>
                <a:gd name="T77" fmla="*/ 14 h 234"/>
                <a:gd name="T78" fmla="*/ 45 w 237"/>
                <a:gd name="T79" fmla="*/ 14 h 234"/>
                <a:gd name="T80" fmla="*/ 50 w 237"/>
                <a:gd name="T81" fmla="*/ 18 h 234"/>
                <a:gd name="T82" fmla="*/ 83 w 237"/>
                <a:gd name="T83" fmla="*/ 74 h 234"/>
                <a:gd name="T84" fmla="*/ 82 w 237"/>
                <a:gd name="T85" fmla="*/ 83 h 234"/>
                <a:gd name="T86" fmla="*/ 81 w 237"/>
                <a:gd name="T87" fmla="*/ 83 h 234"/>
                <a:gd name="T88" fmla="*/ 42 w 237"/>
                <a:gd name="T89" fmla="*/ 14 h 234"/>
                <a:gd name="T90" fmla="*/ 223 w 237"/>
                <a:gd name="T91" fmla="*/ 196 h 234"/>
                <a:gd name="T92" fmla="*/ 154 w 237"/>
                <a:gd name="T93" fmla="*/ 156 h 234"/>
                <a:gd name="T94" fmla="*/ 155 w 237"/>
                <a:gd name="T95" fmla="*/ 156 h 234"/>
                <a:gd name="T96" fmla="*/ 164 w 237"/>
                <a:gd name="T97" fmla="*/ 155 h 234"/>
                <a:gd name="T98" fmla="*/ 220 w 237"/>
                <a:gd name="T99" fmla="*/ 187 h 234"/>
                <a:gd name="T100" fmla="*/ 224 w 237"/>
                <a:gd name="T101" fmla="*/ 193 h 234"/>
                <a:gd name="T102" fmla="*/ 223 w 237"/>
                <a:gd name="T103" fmla="*/ 19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 h="234">
                  <a:moveTo>
                    <a:pt x="236" y="191"/>
                  </a:moveTo>
                  <a:cubicBezTo>
                    <a:pt x="236" y="191"/>
                    <a:pt x="236" y="191"/>
                    <a:pt x="236" y="191"/>
                  </a:cubicBezTo>
                  <a:cubicBezTo>
                    <a:pt x="235" y="185"/>
                    <a:pt x="232" y="179"/>
                    <a:pt x="226" y="176"/>
                  </a:cubicBezTo>
                  <a:cubicBezTo>
                    <a:pt x="170" y="144"/>
                    <a:pt x="170" y="144"/>
                    <a:pt x="170" y="144"/>
                  </a:cubicBezTo>
                  <a:cubicBezTo>
                    <a:pt x="162" y="139"/>
                    <a:pt x="152" y="140"/>
                    <a:pt x="146" y="147"/>
                  </a:cubicBezTo>
                  <a:cubicBezTo>
                    <a:pt x="134" y="158"/>
                    <a:pt x="134" y="158"/>
                    <a:pt x="134" y="158"/>
                  </a:cubicBezTo>
                  <a:cubicBezTo>
                    <a:pt x="133" y="160"/>
                    <a:pt x="129" y="160"/>
                    <a:pt x="127" y="158"/>
                  </a:cubicBezTo>
                  <a:cubicBezTo>
                    <a:pt x="119" y="151"/>
                    <a:pt x="110" y="144"/>
                    <a:pt x="102" y="136"/>
                  </a:cubicBezTo>
                  <a:cubicBezTo>
                    <a:pt x="94" y="127"/>
                    <a:pt x="86" y="119"/>
                    <a:pt x="79" y="110"/>
                  </a:cubicBezTo>
                  <a:cubicBezTo>
                    <a:pt x="77" y="108"/>
                    <a:pt x="78" y="105"/>
                    <a:pt x="80" y="103"/>
                  </a:cubicBezTo>
                  <a:cubicBezTo>
                    <a:pt x="91" y="92"/>
                    <a:pt x="91" y="92"/>
                    <a:pt x="91" y="92"/>
                  </a:cubicBezTo>
                  <a:cubicBezTo>
                    <a:pt x="97" y="86"/>
                    <a:pt x="99" y="75"/>
                    <a:pt x="94" y="68"/>
                  </a:cubicBezTo>
                  <a:cubicBezTo>
                    <a:pt x="62" y="11"/>
                    <a:pt x="62" y="11"/>
                    <a:pt x="62" y="11"/>
                  </a:cubicBezTo>
                  <a:cubicBezTo>
                    <a:pt x="58" y="6"/>
                    <a:pt x="53" y="2"/>
                    <a:pt x="47" y="1"/>
                  </a:cubicBezTo>
                  <a:cubicBezTo>
                    <a:pt x="40" y="0"/>
                    <a:pt x="34" y="3"/>
                    <a:pt x="30" y="7"/>
                  </a:cubicBezTo>
                  <a:cubicBezTo>
                    <a:pt x="13" y="24"/>
                    <a:pt x="13" y="24"/>
                    <a:pt x="13" y="24"/>
                  </a:cubicBezTo>
                  <a:cubicBezTo>
                    <a:pt x="0" y="36"/>
                    <a:pt x="0" y="59"/>
                    <a:pt x="12" y="87"/>
                  </a:cubicBezTo>
                  <a:cubicBezTo>
                    <a:pt x="23" y="113"/>
                    <a:pt x="43" y="142"/>
                    <a:pt x="69" y="168"/>
                  </a:cubicBezTo>
                  <a:cubicBezTo>
                    <a:pt x="96" y="194"/>
                    <a:pt x="125" y="215"/>
                    <a:pt x="151" y="226"/>
                  </a:cubicBezTo>
                  <a:cubicBezTo>
                    <a:pt x="164" y="231"/>
                    <a:pt x="177" y="234"/>
                    <a:pt x="187" y="234"/>
                  </a:cubicBezTo>
                  <a:cubicBezTo>
                    <a:pt x="198" y="234"/>
                    <a:pt x="207" y="231"/>
                    <a:pt x="214" y="225"/>
                  </a:cubicBezTo>
                  <a:cubicBezTo>
                    <a:pt x="230" y="208"/>
                    <a:pt x="230" y="208"/>
                    <a:pt x="230" y="208"/>
                  </a:cubicBezTo>
                  <a:cubicBezTo>
                    <a:pt x="235" y="203"/>
                    <a:pt x="237" y="197"/>
                    <a:pt x="236" y="191"/>
                  </a:cubicBezTo>
                  <a:close/>
                  <a:moveTo>
                    <a:pt x="71" y="94"/>
                  </a:moveTo>
                  <a:cubicBezTo>
                    <a:pt x="64" y="101"/>
                    <a:pt x="63" y="111"/>
                    <a:pt x="69" y="118"/>
                  </a:cubicBezTo>
                  <a:cubicBezTo>
                    <a:pt x="76" y="127"/>
                    <a:pt x="84" y="136"/>
                    <a:pt x="93" y="145"/>
                  </a:cubicBezTo>
                  <a:cubicBezTo>
                    <a:pt x="101" y="153"/>
                    <a:pt x="110" y="161"/>
                    <a:pt x="119" y="168"/>
                  </a:cubicBezTo>
                  <a:cubicBezTo>
                    <a:pt x="127" y="174"/>
                    <a:pt x="137" y="174"/>
                    <a:pt x="144" y="167"/>
                  </a:cubicBezTo>
                  <a:cubicBezTo>
                    <a:pt x="145" y="166"/>
                    <a:pt x="145" y="166"/>
                    <a:pt x="145" y="166"/>
                  </a:cubicBezTo>
                  <a:cubicBezTo>
                    <a:pt x="215" y="206"/>
                    <a:pt x="215" y="206"/>
                    <a:pt x="215" y="206"/>
                  </a:cubicBezTo>
                  <a:cubicBezTo>
                    <a:pt x="205" y="216"/>
                    <a:pt x="205" y="216"/>
                    <a:pt x="205" y="216"/>
                  </a:cubicBezTo>
                  <a:cubicBezTo>
                    <a:pt x="196" y="224"/>
                    <a:pt x="178" y="223"/>
                    <a:pt x="156" y="214"/>
                  </a:cubicBezTo>
                  <a:cubicBezTo>
                    <a:pt x="131" y="204"/>
                    <a:pt x="104" y="184"/>
                    <a:pt x="79" y="159"/>
                  </a:cubicBezTo>
                  <a:cubicBezTo>
                    <a:pt x="54" y="134"/>
                    <a:pt x="34" y="107"/>
                    <a:pt x="24" y="82"/>
                  </a:cubicBezTo>
                  <a:cubicBezTo>
                    <a:pt x="14" y="59"/>
                    <a:pt x="14" y="41"/>
                    <a:pt x="22" y="33"/>
                  </a:cubicBezTo>
                  <a:cubicBezTo>
                    <a:pt x="32" y="23"/>
                    <a:pt x="32" y="23"/>
                    <a:pt x="32" y="23"/>
                  </a:cubicBezTo>
                  <a:cubicBezTo>
                    <a:pt x="72" y="93"/>
                    <a:pt x="72" y="93"/>
                    <a:pt x="72" y="93"/>
                  </a:cubicBezTo>
                  <a:lnTo>
                    <a:pt x="71" y="94"/>
                  </a:lnTo>
                  <a:close/>
                  <a:moveTo>
                    <a:pt x="42" y="14"/>
                  </a:moveTo>
                  <a:cubicBezTo>
                    <a:pt x="43" y="14"/>
                    <a:pt x="44" y="14"/>
                    <a:pt x="45" y="14"/>
                  </a:cubicBezTo>
                  <a:cubicBezTo>
                    <a:pt x="47" y="14"/>
                    <a:pt x="49" y="16"/>
                    <a:pt x="50" y="18"/>
                  </a:cubicBezTo>
                  <a:cubicBezTo>
                    <a:pt x="83" y="74"/>
                    <a:pt x="83" y="74"/>
                    <a:pt x="83" y="74"/>
                  </a:cubicBezTo>
                  <a:cubicBezTo>
                    <a:pt x="84" y="77"/>
                    <a:pt x="84" y="81"/>
                    <a:pt x="82" y="83"/>
                  </a:cubicBezTo>
                  <a:cubicBezTo>
                    <a:pt x="81" y="83"/>
                    <a:pt x="81" y="83"/>
                    <a:pt x="81" y="83"/>
                  </a:cubicBezTo>
                  <a:lnTo>
                    <a:pt x="42" y="14"/>
                  </a:lnTo>
                  <a:close/>
                  <a:moveTo>
                    <a:pt x="223" y="196"/>
                  </a:moveTo>
                  <a:cubicBezTo>
                    <a:pt x="154" y="156"/>
                    <a:pt x="154" y="156"/>
                    <a:pt x="154" y="156"/>
                  </a:cubicBezTo>
                  <a:cubicBezTo>
                    <a:pt x="155" y="156"/>
                    <a:pt x="155" y="156"/>
                    <a:pt x="155" y="156"/>
                  </a:cubicBezTo>
                  <a:cubicBezTo>
                    <a:pt x="157" y="154"/>
                    <a:pt x="161" y="153"/>
                    <a:pt x="164" y="155"/>
                  </a:cubicBezTo>
                  <a:cubicBezTo>
                    <a:pt x="220" y="187"/>
                    <a:pt x="220" y="187"/>
                    <a:pt x="220" y="187"/>
                  </a:cubicBezTo>
                  <a:cubicBezTo>
                    <a:pt x="222" y="188"/>
                    <a:pt x="223" y="190"/>
                    <a:pt x="224" y="193"/>
                  </a:cubicBezTo>
                  <a:cubicBezTo>
                    <a:pt x="224" y="194"/>
                    <a:pt x="224" y="195"/>
                    <a:pt x="223" y="1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Freeform 66">
              <a:extLst>
                <a:ext uri="{FF2B5EF4-FFF2-40B4-BE49-F238E27FC236}">
                  <a16:creationId xmlns="" xmlns:a16="http://schemas.microsoft.com/office/drawing/2014/main" id="{8742F8FD-900C-B74C-B9B2-AD59011E8D12}"/>
                </a:ext>
              </a:extLst>
            </p:cNvPr>
            <p:cNvSpPr>
              <a:spLocks noEditPoints="1"/>
            </p:cNvSpPr>
            <p:nvPr/>
          </p:nvSpPr>
          <p:spPr bwMode="auto">
            <a:xfrm>
              <a:off x="692" y="2114"/>
              <a:ext cx="353" cy="354"/>
            </a:xfrm>
            <a:custGeom>
              <a:avLst/>
              <a:gdLst>
                <a:gd name="T0" fmla="*/ 84 w 90"/>
                <a:gd name="T1" fmla="*/ 0 h 90"/>
                <a:gd name="T2" fmla="*/ 84 w 90"/>
                <a:gd name="T3" fmla="*/ 0 h 90"/>
                <a:gd name="T4" fmla="*/ 25 w 90"/>
                <a:gd name="T5" fmla="*/ 4 h 90"/>
                <a:gd name="T6" fmla="*/ 20 w 90"/>
                <a:gd name="T7" fmla="*/ 8 h 90"/>
                <a:gd name="T8" fmla="*/ 21 w 90"/>
                <a:gd name="T9" fmla="*/ 14 h 90"/>
                <a:gd name="T10" fmla="*/ 33 w 90"/>
                <a:gd name="T11" fmla="*/ 26 h 90"/>
                <a:gd name="T12" fmla="*/ 2 w 90"/>
                <a:gd name="T13" fmla="*/ 57 h 90"/>
                <a:gd name="T14" fmla="*/ 2 w 90"/>
                <a:gd name="T15" fmla="*/ 66 h 90"/>
                <a:gd name="T16" fmla="*/ 25 w 90"/>
                <a:gd name="T17" fmla="*/ 88 h 90"/>
                <a:gd name="T18" fmla="*/ 33 w 90"/>
                <a:gd name="T19" fmla="*/ 88 h 90"/>
                <a:gd name="T20" fmla="*/ 64 w 90"/>
                <a:gd name="T21" fmla="*/ 57 h 90"/>
                <a:gd name="T22" fmla="*/ 76 w 90"/>
                <a:gd name="T23" fmla="*/ 69 h 90"/>
                <a:gd name="T24" fmla="*/ 82 w 90"/>
                <a:gd name="T25" fmla="*/ 71 h 90"/>
                <a:gd name="T26" fmla="*/ 84 w 90"/>
                <a:gd name="T27" fmla="*/ 69 h 90"/>
                <a:gd name="T28" fmla="*/ 86 w 90"/>
                <a:gd name="T29" fmla="*/ 66 h 90"/>
                <a:gd name="T30" fmla="*/ 90 w 90"/>
                <a:gd name="T31" fmla="*/ 6 h 90"/>
                <a:gd name="T32" fmla="*/ 89 w 90"/>
                <a:gd name="T33" fmla="*/ 2 h 90"/>
                <a:gd name="T34" fmla="*/ 84 w 90"/>
                <a:gd name="T35" fmla="*/ 0 h 90"/>
                <a:gd name="T36" fmla="*/ 45 w 90"/>
                <a:gd name="T37" fmla="*/ 30 h 90"/>
                <a:gd name="T38" fmla="*/ 45 w 90"/>
                <a:gd name="T39" fmla="*/ 22 h 90"/>
                <a:gd name="T40" fmla="*/ 38 w 90"/>
                <a:gd name="T41" fmla="*/ 15 h 90"/>
                <a:gd name="T42" fmla="*/ 78 w 90"/>
                <a:gd name="T43" fmla="*/ 12 h 90"/>
                <a:gd name="T44" fmla="*/ 75 w 90"/>
                <a:gd name="T45" fmla="*/ 52 h 90"/>
                <a:gd name="T46" fmla="*/ 68 w 90"/>
                <a:gd name="T47" fmla="*/ 45 h 90"/>
                <a:gd name="T48" fmla="*/ 64 w 90"/>
                <a:gd name="T49" fmla="*/ 43 h 90"/>
                <a:gd name="T50" fmla="*/ 64 w 90"/>
                <a:gd name="T51" fmla="*/ 43 h 90"/>
                <a:gd name="T52" fmla="*/ 60 w 90"/>
                <a:gd name="T53" fmla="*/ 45 h 90"/>
                <a:gd name="T54" fmla="*/ 29 w 90"/>
                <a:gd name="T55" fmla="*/ 76 h 90"/>
                <a:gd name="T56" fmla="*/ 14 w 90"/>
                <a:gd name="T57" fmla="*/ 61 h 90"/>
                <a:gd name="T58" fmla="*/ 45 w 90"/>
                <a:gd name="T59"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0">
                  <a:moveTo>
                    <a:pt x="84" y="0"/>
                  </a:moveTo>
                  <a:cubicBezTo>
                    <a:pt x="84" y="0"/>
                    <a:pt x="84" y="0"/>
                    <a:pt x="84" y="0"/>
                  </a:cubicBezTo>
                  <a:cubicBezTo>
                    <a:pt x="25" y="4"/>
                    <a:pt x="25" y="4"/>
                    <a:pt x="25" y="4"/>
                  </a:cubicBezTo>
                  <a:cubicBezTo>
                    <a:pt x="22" y="5"/>
                    <a:pt x="20" y="6"/>
                    <a:pt x="20" y="8"/>
                  </a:cubicBezTo>
                  <a:cubicBezTo>
                    <a:pt x="19" y="10"/>
                    <a:pt x="19" y="13"/>
                    <a:pt x="21" y="14"/>
                  </a:cubicBezTo>
                  <a:cubicBezTo>
                    <a:pt x="33" y="26"/>
                    <a:pt x="33" y="26"/>
                    <a:pt x="33" y="26"/>
                  </a:cubicBezTo>
                  <a:cubicBezTo>
                    <a:pt x="2" y="57"/>
                    <a:pt x="2" y="57"/>
                    <a:pt x="2" y="57"/>
                  </a:cubicBezTo>
                  <a:cubicBezTo>
                    <a:pt x="0" y="60"/>
                    <a:pt x="0" y="63"/>
                    <a:pt x="2" y="66"/>
                  </a:cubicBezTo>
                  <a:cubicBezTo>
                    <a:pt x="25" y="88"/>
                    <a:pt x="25" y="88"/>
                    <a:pt x="25" y="88"/>
                  </a:cubicBezTo>
                  <a:cubicBezTo>
                    <a:pt x="27" y="90"/>
                    <a:pt x="31" y="90"/>
                    <a:pt x="33" y="88"/>
                  </a:cubicBezTo>
                  <a:cubicBezTo>
                    <a:pt x="64" y="57"/>
                    <a:pt x="64" y="57"/>
                    <a:pt x="64" y="57"/>
                  </a:cubicBezTo>
                  <a:cubicBezTo>
                    <a:pt x="76" y="69"/>
                    <a:pt x="76" y="69"/>
                    <a:pt x="76" y="69"/>
                  </a:cubicBezTo>
                  <a:cubicBezTo>
                    <a:pt x="77" y="71"/>
                    <a:pt x="80" y="71"/>
                    <a:pt x="82" y="71"/>
                  </a:cubicBezTo>
                  <a:cubicBezTo>
                    <a:pt x="83" y="70"/>
                    <a:pt x="83" y="70"/>
                    <a:pt x="84" y="69"/>
                  </a:cubicBezTo>
                  <a:cubicBezTo>
                    <a:pt x="85" y="68"/>
                    <a:pt x="86" y="67"/>
                    <a:pt x="86" y="66"/>
                  </a:cubicBezTo>
                  <a:cubicBezTo>
                    <a:pt x="90" y="6"/>
                    <a:pt x="90" y="6"/>
                    <a:pt x="90" y="6"/>
                  </a:cubicBezTo>
                  <a:cubicBezTo>
                    <a:pt x="90" y="4"/>
                    <a:pt x="90" y="3"/>
                    <a:pt x="89" y="2"/>
                  </a:cubicBezTo>
                  <a:cubicBezTo>
                    <a:pt x="87" y="1"/>
                    <a:pt x="86" y="0"/>
                    <a:pt x="84" y="0"/>
                  </a:cubicBezTo>
                  <a:close/>
                  <a:moveTo>
                    <a:pt x="45" y="30"/>
                  </a:moveTo>
                  <a:cubicBezTo>
                    <a:pt x="48" y="28"/>
                    <a:pt x="48" y="24"/>
                    <a:pt x="45" y="22"/>
                  </a:cubicBezTo>
                  <a:cubicBezTo>
                    <a:pt x="38" y="15"/>
                    <a:pt x="38" y="15"/>
                    <a:pt x="38" y="15"/>
                  </a:cubicBezTo>
                  <a:cubicBezTo>
                    <a:pt x="78" y="12"/>
                    <a:pt x="78" y="12"/>
                    <a:pt x="78" y="12"/>
                  </a:cubicBezTo>
                  <a:cubicBezTo>
                    <a:pt x="75" y="52"/>
                    <a:pt x="75" y="52"/>
                    <a:pt x="75" y="52"/>
                  </a:cubicBezTo>
                  <a:cubicBezTo>
                    <a:pt x="68" y="45"/>
                    <a:pt x="68" y="45"/>
                    <a:pt x="68" y="45"/>
                  </a:cubicBezTo>
                  <a:cubicBezTo>
                    <a:pt x="67" y="44"/>
                    <a:pt x="65" y="43"/>
                    <a:pt x="64" y="43"/>
                  </a:cubicBezTo>
                  <a:cubicBezTo>
                    <a:pt x="64" y="43"/>
                    <a:pt x="64" y="43"/>
                    <a:pt x="64" y="43"/>
                  </a:cubicBezTo>
                  <a:cubicBezTo>
                    <a:pt x="62" y="43"/>
                    <a:pt x="61" y="44"/>
                    <a:pt x="60" y="45"/>
                  </a:cubicBezTo>
                  <a:cubicBezTo>
                    <a:pt x="29" y="76"/>
                    <a:pt x="29" y="76"/>
                    <a:pt x="29" y="76"/>
                  </a:cubicBezTo>
                  <a:cubicBezTo>
                    <a:pt x="14" y="61"/>
                    <a:pt x="14" y="61"/>
                    <a:pt x="14" y="61"/>
                  </a:cubicBezTo>
                  <a:lnTo>
                    <a:pt x="45" y="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4" name="Group 55">
            <a:extLst>
              <a:ext uri="{FF2B5EF4-FFF2-40B4-BE49-F238E27FC236}">
                <a16:creationId xmlns="" xmlns:a16="http://schemas.microsoft.com/office/drawing/2014/main" id="{72D707DC-1CD4-9942-A2D9-F548575B6331}"/>
              </a:ext>
            </a:extLst>
          </p:cNvPr>
          <p:cNvGrpSpPr>
            <a:grpSpLocks noChangeAspect="1"/>
          </p:cNvGrpSpPr>
          <p:nvPr/>
        </p:nvGrpSpPr>
        <p:grpSpPr bwMode="auto">
          <a:xfrm>
            <a:off x="5466254" y="3689525"/>
            <a:ext cx="379089" cy="374213"/>
            <a:chOff x="848" y="189"/>
            <a:chExt cx="933" cy="921"/>
          </a:xfrm>
          <a:solidFill>
            <a:srgbClr val="000000"/>
          </a:solidFill>
        </p:grpSpPr>
        <p:sp>
          <p:nvSpPr>
            <p:cNvPr id="365" name="Freeform 56">
              <a:extLst>
                <a:ext uri="{FF2B5EF4-FFF2-40B4-BE49-F238E27FC236}">
                  <a16:creationId xmlns="" xmlns:a16="http://schemas.microsoft.com/office/drawing/2014/main" id="{ACB5FD04-CC56-F648-BC3A-57A87309AE73}"/>
                </a:ext>
              </a:extLst>
            </p:cNvPr>
            <p:cNvSpPr>
              <a:spLocks noEditPoints="1"/>
            </p:cNvSpPr>
            <p:nvPr/>
          </p:nvSpPr>
          <p:spPr bwMode="auto">
            <a:xfrm>
              <a:off x="848" y="189"/>
              <a:ext cx="933" cy="921"/>
            </a:xfrm>
            <a:custGeom>
              <a:avLst/>
              <a:gdLst>
                <a:gd name="T0" fmla="*/ 236 w 237"/>
                <a:gd name="T1" fmla="*/ 191 h 234"/>
                <a:gd name="T2" fmla="*/ 236 w 237"/>
                <a:gd name="T3" fmla="*/ 191 h 234"/>
                <a:gd name="T4" fmla="*/ 226 w 237"/>
                <a:gd name="T5" fmla="*/ 176 h 234"/>
                <a:gd name="T6" fmla="*/ 170 w 237"/>
                <a:gd name="T7" fmla="*/ 144 h 234"/>
                <a:gd name="T8" fmla="*/ 146 w 237"/>
                <a:gd name="T9" fmla="*/ 147 h 234"/>
                <a:gd name="T10" fmla="*/ 134 w 237"/>
                <a:gd name="T11" fmla="*/ 158 h 234"/>
                <a:gd name="T12" fmla="*/ 127 w 237"/>
                <a:gd name="T13" fmla="*/ 158 h 234"/>
                <a:gd name="T14" fmla="*/ 102 w 237"/>
                <a:gd name="T15" fmla="*/ 136 h 234"/>
                <a:gd name="T16" fmla="*/ 79 w 237"/>
                <a:gd name="T17" fmla="*/ 110 h 234"/>
                <a:gd name="T18" fmla="*/ 80 w 237"/>
                <a:gd name="T19" fmla="*/ 103 h 234"/>
                <a:gd name="T20" fmla="*/ 91 w 237"/>
                <a:gd name="T21" fmla="*/ 92 h 234"/>
                <a:gd name="T22" fmla="*/ 94 w 237"/>
                <a:gd name="T23" fmla="*/ 68 h 234"/>
                <a:gd name="T24" fmla="*/ 62 w 237"/>
                <a:gd name="T25" fmla="*/ 11 h 234"/>
                <a:gd name="T26" fmla="*/ 47 w 237"/>
                <a:gd name="T27" fmla="*/ 1 h 234"/>
                <a:gd name="T28" fmla="*/ 30 w 237"/>
                <a:gd name="T29" fmla="*/ 7 h 234"/>
                <a:gd name="T30" fmla="*/ 13 w 237"/>
                <a:gd name="T31" fmla="*/ 24 h 234"/>
                <a:gd name="T32" fmla="*/ 12 w 237"/>
                <a:gd name="T33" fmla="*/ 87 h 234"/>
                <a:gd name="T34" fmla="*/ 69 w 237"/>
                <a:gd name="T35" fmla="*/ 168 h 234"/>
                <a:gd name="T36" fmla="*/ 151 w 237"/>
                <a:gd name="T37" fmla="*/ 226 h 234"/>
                <a:gd name="T38" fmla="*/ 187 w 237"/>
                <a:gd name="T39" fmla="*/ 234 h 234"/>
                <a:gd name="T40" fmla="*/ 214 w 237"/>
                <a:gd name="T41" fmla="*/ 225 h 234"/>
                <a:gd name="T42" fmla="*/ 230 w 237"/>
                <a:gd name="T43" fmla="*/ 208 h 234"/>
                <a:gd name="T44" fmla="*/ 236 w 237"/>
                <a:gd name="T45" fmla="*/ 191 h 234"/>
                <a:gd name="T46" fmla="*/ 71 w 237"/>
                <a:gd name="T47" fmla="*/ 94 h 234"/>
                <a:gd name="T48" fmla="*/ 69 w 237"/>
                <a:gd name="T49" fmla="*/ 118 h 234"/>
                <a:gd name="T50" fmla="*/ 93 w 237"/>
                <a:gd name="T51" fmla="*/ 145 h 234"/>
                <a:gd name="T52" fmla="*/ 119 w 237"/>
                <a:gd name="T53" fmla="*/ 168 h 234"/>
                <a:gd name="T54" fmla="*/ 144 w 237"/>
                <a:gd name="T55" fmla="*/ 167 h 234"/>
                <a:gd name="T56" fmla="*/ 145 w 237"/>
                <a:gd name="T57" fmla="*/ 166 h 234"/>
                <a:gd name="T58" fmla="*/ 215 w 237"/>
                <a:gd name="T59" fmla="*/ 206 h 234"/>
                <a:gd name="T60" fmla="*/ 205 w 237"/>
                <a:gd name="T61" fmla="*/ 216 h 234"/>
                <a:gd name="T62" fmla="*/ 156 w 237"/>
                <a:gd name="T63" fmla="*/ 214 h 234"/>
                <a:gd name="T64" fmla="*/ 79 w 237"/>
                <a:gd name="T65" fmla="*/ 159 h 234"/>
                <a:gd name="T66" fmla="*/ 24 w 237"/>
                <a:gd name="T67" fmla="*/ 82 h 234"/>
                <a:gd name="T68" fmla="*/ 22 w 237"/>
                <a:gd name="T69" fmla="*/ 33 h 234"/>
                <a:gd name="T70" fmla="*/ 32 w 237"/>
                <a:gd name="T71" fmla="*/ 23 h 234"/>
                <a:gd name="T72" fmla="*/ 72 w 237"/>
                <a:gd name="T73" fmla="*/ 93 h 234"/>
                <a:gd name="T74" fmla="*/ 71 w 237"/>
                <a:gd name="T75" fmla="*/ 94 h 234"/>
                <a:gd name="T76" fmla="*/ 42 w 237"/>
                <a:gd name="T77" fmla="*/ 14 h 234"/>
                <a:gd name="T78" fmla="*/ 45 w 237"/>
                <a:gd name="T79" fmla="*/ 14 h 234"/>
                <a:gd name="T80" fmla="*/ 50 w 237"/>
                <a:gd name="T81" fmla="*/ 18 h 234"/>
                <a:gd name="T82" fmla="*/ 83 w 237"/>
                <a:gd name="T83" fmla="*/ 74 h 234"/>
                <a:gd name="T84" fmla="*/ 82 w 237"/>
                <a:gd name="T85" fmla="*/ 83 h 234"/>
                <a:gd name="T86" fmla="*/ 81 w 237"/>
                <a:gd name="T87" fmla="*/ 83 h 234"/>
                <a:gd name="T88" fmla="*/ 42 w 237"/>
                <a:gd name="T89" fmla="*/ 14 h 234"/>
                <a:gd name="T90" fmla="*/ 223 w 237"/>
                <a:gd name="T91" fmla="*/ 196 h 234"/>
                <a:gd name="T92" fmla="*/ 154 w 237"/>
                <a:gd name="T93" fmla="*/ 156 h 234"/>
                <a:gd name="T94" fmla="*/ 155 w 237"/>
                <a:gd name="T95" fmla="*/ 156 h 234"/>
                <a:gd name="T96" fmla="*/ 164 w 237"/>
                <a:gd name="T97" fmla="*/ 155 h 234"/>
                <a:gd name="T98" fmla="*/ 220 w 237"/>
                <a:gd name="T99" fmla="*/ 187 h 234"/>
                <a:gd name="T100" fmla="*/ 224 w 237"/>
                <a:gd name="T101" fmla="*/ 193 h 234"/>
                <a:gd name="T102" fmla="*/ 223 w 237"/>
                <a:gd name="T103" fmla="*/ 19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 h="234">
                  <a:moveTo>
                    <a:pt x="236" y="191"/>
                  </a:moveTo>
                  <a:cubicBezTo>
                    <a:pt x="236" y="191"/>
                    <a:pt x="236" y="191"/>
                    <a:pt x="236" y="191"/>
                  </a:cubicBezTo>
                  <a:cubicBezTo>
                    <a:pt x="235" y="185"/>
                    <a:pt x="232" y="179"/>
                    <a:pt x="226" y="176"/>
                  </a:cubicBezTo>
                  <a:cubicBezTo>
                    <a:pt x="170" y="144"/>
                    <a:pt x="170" y="144"/>
                    <a:pt x="170" y="144"/>
                  </a:cubicBezTo>
                  <a:cubicBezTo>
                    <a:pt x="162" y="139"/>
                    <a:pt x="152" y="140"/>
                    <a:pt x="146" y="147"/>
                  </a:cubicBezTo>
                  <a:cubicBezTo>
                    <a:pt x="134" y="158"/>
                    <a:pt x="134" y="158"/>
                    <a:pt x="134" y="158"/>
                  </a:cubicBezTo>
                  <a:cubicBezTo>
                    <a:pt x="133" y="160"/>
                    <a:pt x="129" y="160"/>
                    <a:pt x="127" y="158"/>
                  </a:cubicBezTo>
                  <a:cubicBezTo>
                    <a:pt x="119" y="151"/>
                    <a:pt x="110" y="144"/>
                    <a:pt x="102" y="136"/>
                  </a:cubicBezTo>
                  <a:cubicBezTo>
                    <a:pt x="94" y="127"/>
                    <a:pt x="86" y="119"/>
                    <a:pt x="79" y="110"/>
                  </a:cubicBezTo>
                  <a:cubicBezTo>
                    <a:pt x="77" y="108"/>
                    <a:pt x="78" y="105"/>
                    <a:pt x="80" y="103"/>
                  </a:cubicBezTo>
                  <a:cubicBezTo>
                    <a:pt x="91" y="92"/>
                    <a:pt x="91" y="92"/>
                    <a:pt x="91" y="92"/>
                  </a:cubicBezTo>
                  <a:cubicBezTo>
                    <a:pt x="97" y="86"/>
                    <a:pt x="99" y="75"/>
                    <a:pt x="94" y="68"/>
                  </a:cubicBezTo>
                  <a:cubicBezTo>
                    <a:pt x="62" y="11"/>
                    <a:pt x="62" y="11"/>
                    <a:pt x="62" y="11"/>
                  </a:cubicBezTo>
                  <a:cubicBezTo>
                    <a:pt x="58" y="6"/>
                    <a:pt x="53" y="2"/>
                    <a:pt x="47" y="1"/>
                  </a:cubicBezTo>
                  <a:cubicBezTo>
                    <a:pt x="40" y="0"/>
                    <a:pt x="34" y="3"/>
                    <a:pt x="30" y="7"/>
                  </a:cubicBezTo>
                  <a:cubicBezTo>
                    <a:pt x="13" y="24"/>
                    <a:pt x="13" y="24"/>
                    <a:pt x="13" y="24"/>
                  </a:cubicBezTo>
                  <a:cubicBezTo>
                    <a:pt x="0" y="36"/>
                    <a:pt x="0" y="59"/>
                    <a:pt x="12" y="87"/>
                  </a:cubicBezTo>
                  <a:cubicBezTo>
                    <a:pt x="23" y="113"/>
                    <a:pt x="43" y="142"/>
                    <a:pt x="69" y="168"/>
                  </a:cubicBezTo>
                  <a:cubicBezTo>
                    <a:pt x="96" y="194"/>
                    <a:pt x="125" y="215"/>
                    <a:pt x="151" y="226"/>
                  </a:cubicBezTo>
                  <a:cubicBezTo>
                    <a:pt x="164" y="231"/>
                    <a:pt x="177" y="234"/>
                    <a:pt x="187" y="234"/>
                  </a:cubicBezTo>
                  <a:cubicBezTo>
                    <a:pt x="198" y="234"/>
                    <a:pt x="207" y="231"/>
                    <a:pt x="214" y="225"/>
                  </a:cubicBezTo>
                  <a:cubicBezTo>
                    <a:pt x="230" y="208"/>
                    <a:pt x="230" y="208"/>
                    <a:pt x="230" y="208"/>
                  </a:cubicBezTo>
                  <a:cubicBezTo>
                    <a:pt x="235" y="203"/>
                    <a:pt x="237" y="197"/>
                    <a:pt x="236" y="191"/>
                  </a:cubicBezTo>
                  <a:close/>
                  <a:moveTo>
                    <a:pt x="71" y="94"/>
                  </a:moveTo>
                  <a:cubicBezTo>
                    <a:pt x="64" y="101"/>
                    <a:pt x="63" y="111"/>
                    <a:pt x="69" y="118"/>
                  </a:cubicBezTo>
                  <a:cubicBezTo>
                    <a:pt x="76" y="127"/>
                    <a:pt x="84" y="136"/>
                    <a:pt x="93" y="145"/>
                  </a:cubicBezTo>
                  <a:cubicBezTo>
                    <a:pt x="101" y="153"/>
                    <a:pt x="110" y="161"/>
                    <a:pt x="119" y="168"/>
                  </a:cubicBezTo>
                  <a:cubicBezTo>
                    <a:pt x="127" y="174"/>
                    <a:pt x="137" y="174"/>
                    <a:pt x="144" y="167"/>
                  </a:cubicBezTo>
                  <a:cubicBezTo>
                    <a:pt x="145" y="166"/>
                    <a:pt x="145" y="166"/>
                    <a:pt x="145" y="166"/>
                  </a:cubicBezTo>
                  <a:cubicBezTo>
                    <a:pt x="215" y="206"/>
                    <a:pt x="215" y="206"/>
                    <a:pt x="215" y="206"/>
                  </a:cubicBezTo>
                  <a:cubicBezTo>
                    <a:pt x="205" y="216"/>
                    <a:pt x="205" y="216"/>
                    <a:pt x="205" y="216"/>
                  </a:cubicBezTo>
                  <a:cubicBezTo>
                    <a:pt x="196" y="224"/>
                    <a:pt x="178" y="223"/>
                    <a:pt x="156" y="214"/>
                  </a:cubicBezTo>
                  <a:cubicBezTo>
                    <a:pt x="131" y="204"/>
                    <a:pt x="104" y="184"/>
                    <a:pt x="79" y="159"/>
                  </a:cubicBezTo>
                  <a:cubicBezTo>
                    <a:pt x="54" y="134"/>
                    <a:pt x="34" y="107"/>
                    <a:pt x="24" y="82"/>
                  </a:cubicBezTo>
                  <a:cubicBezTo>
                    <a:pt x="14" y="59"/>
                    <a:pt x="14" y="41"/>
                    <a:pt x="22" y="33"/>
                  </a:cubicBezTo>
                  <a:cubicBezTo>
                    <a:pt x="32" y="23"/>
                    <a:pt x="32" y="23"/>
                    <a:pt x="32" y="23"/>
                  </a:cubicBezTo>
                  <a:cubicBezTo>
                    <a:pt x="72" y="93"/>
                    <a:pt x="72" y="93"/>
                    <a:pt x="72" y="93"/>
                  </a:cubicBezTo>
                  <a:lnTo>
                    <a:pt x="71" y="94"/>
                  </a:lnTo>
                  <a:close/>
                  <a:moveTo>
                    <a:pt x="42" y="14"/>
                  </a:moveTo>
                  <a:cubicBezTo>
                    <a:pt x="43" y="14"/>
                    <a:pt x="44" y="14"/>
                    <a:pt x="45" y="14"/>
                  </a:cubicBezTo>
                  <a:cubicBezTo>
                    <a:pt x="47" y="14"/>
                    <a:pt x="49" y="16"/>
                    <a:pt x="50" y="18"/>
                  </a:cubicBezTo>
                  <a:cubicBezTo>
                    <a:pt x="83" y="74"/>
                    <a:pt x="83" y="74"/>
                    <a:pt x="83" y="74"/>
                  </a:cubicBezTo>
                  <a:cubicBezTo>
                    <a:pt x="84" y="77"/>
                    <a:pt x="84" y="81"/>
                    <a:pt x="82" y="83"/>
                  </a:cubicBezTo>
                  <a:cubicBezTo>
                    <a:pt x="81" y="83"/>
                    <a:pt x="81" y="83"/>
                    <a:pt x="81" y="83"/>
                  </a:cubicBezTo>
                  <a:lnTo>
                    <a:pt x="42" y="14"/>
                  </a:lnTo>
                  <a:close/>
                  <a:moveTo>
                    <a:pt x="223" y="196"/>
                  </a:moveTo>
                  <a:cubicBezTo>
                    <a:pt x="154" y="156"/>
                    <a:pt x="154" y="156"/>
                    <a:pt x="154" y="156"/>
                  </a:cubicBezTo>
                  <a:cubicBezTo>
                    <a:pt x="155" y="156"/>
                    <a:pt x="155" y="156"/>
                    <a:pt x="155" y="156"/>
                  </a:cubicBezTo>
                  <a:cubicBezTo>
                    <a:pt x="157" y="154"/>
                    <a:pt x="161" y="153"/>
                    <a:pt x="164" y="155"/>
                  </a:cubicBezTo>
                  <a:cubicBezTo>
                    <a:pt x="220" y="187"/>
                    <a:pt x="220" y="187"/>
                    <a:pt x="220" y="187"/>
                  </a:cubicBezTo>
                  <a:cubicBezTo>
                    <a:pt x="222" y="188"/>
                    <a:pt x="223" y="190"/>
                    <a:pt x="224" y="193"/>
                  </a:cubicBezTo>
                  <a:cubicBezTo>
                    <a:pt x="224" y="194"/>
                    <a:pt x="224" y="195"/>
                    <a:pt x="223" y="1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Freeform 57">
              <a:extLst>
                <a:ext uri="{FF2B5EF4-FFF2-40B4-BE49-F238E27FC236}">
                  <a16:creationId xmlns="" xmlns:a16="http://schemas.microsoft.com/office/drawing/2014/main" id="{D2DBAB99-A51F-9749-A037-04EBA7AF0A3C}"/>
                </a:ext>
              </a:extLst>
            </p:cNvPr>
            <p:cNvSpPr>
              <a:spLocks noEditPoints="1"/>
            </p:cNvSpPr>
            <p:nvPr/>
          </p:nvSpPr>
          <p:spPr bwMode="auto">
            <a:xfrm>
              <a:off x="1348" y="260"/>
              <a:ext cx="358" cy="358"/>
            </a:xfrm>
            <a:custGeom>
              <a:avLst/>
              <a:gdLst>
                <a:gd name="T0" fmla="*/ 6 w 91"/>
                <a:gd name="T1" fmla="*/ 91 h 91"/>
                <a:gd name="T2" fmla="*/ 7 w 91"/>
                <a:gd name="T3" fmla="*/ 91 h 91"/>
                <a:gd name="T4" fmla="*/ 66 w 91"/>
                <a:gd name="T5" fmla="*/ 86 h 91"/>
                <a:gd name="T6" fmla="*/ 71 w 91"/>
                <a:gd name="T7" fmla="*/ 83 h 91"/>
                <a:gd name="T8" fmla="*/ 70 w 91"/>
                <a:gd name="T9" fmla="*/ 77 h 91"/>
                <a:gd name="T10" fmla="*/ 58 w 91"/>
                <a:gd name="T11" fmla="*/ 65 h 91"/>
                <a:gd name="T12" fmla="*/ 89 w 91"/>
                <a:gd name="T13" fmla="*/ 34 h 91"/>
                <a:gd name="T14" fmla="*/ 89 w 91"/>
                <a:gd name="T15" fmla="*/ 25 h 91"/>
                <a:gd name="T16" fmla="*/ 66 w 91"/>
                <a:gd name="T17" fmla="*/ 3 h 91"/>
                <a:gd name="T18" fmla="*/ 58 w 91"/>
                <a:gd name="T19" fmla="*/ 3 h 91"/>
                <a:gd name="T20" fmla="*/ 27 w 91"/>
                <a:gd name="T21" fmla="*/ 34 h 91"/>
                <a:gd name="T22" fmla="*/ 15 w 91"/>
                <a:gd name="T23" fmla="*/ 22 h 91"/>
                <a:gd name="T24" fmla="*/ 9 w 91"/>
                <a:gd name="T25" fmla="*/ 20 h 91"/>
                <a:gd name="T26" fmla="*/ 6 w 91"/>
                <a:gd name="T27" fmla="*/ 22 h 91"/>
                <a:gd name="T28" fmla="*/ 5 w 91"/>
                <a:gd name="T29" fmla="*/ 25 h 91"/>
                <a:gd name="T30" fmla="*/ 0 w 91"/>
                <a:gd name="T31" fmla="*/ 85 h 91"/>
                <a:gd name="T32" fmla="*/ 2 w 91"/>
                <a:gd name="T33" fmla="*/ 89 h 91"/>
                <a:gd name="T34" fmla="*/ 6 w 91"/>
                <a:gd name="T35" fmla="*/ 91 h 91"/>
                <a:gd name="T36" fmla="*/ 45 w 91"/>
                <a:gd name="T37" fmla="*/ 60 h 91"/>
                <a:gd name="T38" fmla="*/ 45 w 91"/>
                <a:gd name="T39" fmla="*/ 69 h 91"/>
                <a:gd name="T40" fmla="*/ 52 w 91"/>
                <a:gd name="T41" fmla="*/ 76 h 91"/>
                <a:gd name="T42" fmla="*/ 12 w 91"/>
                <a:gd name="T43" fmla="*/ 79 h 91"/>
                <a:gd name="T44" fmla="*/ 15 w 91"/>
                <a:gd name="T45" fmla="*/ 39 h 91"/>
                <a:gd name="T46" fmla="*/ 23 w 91"/>
                <a:gd name="T47" fmla="*/ 46 h 91"/>
                <a:gd name="T48" fmla="*/ 27 w 91"/>
                <a:gd name="T49" fmla="*/ 48 h 91"/>
                <a:gd name="T50" fmla="*/ 27 w 91"/>
                <a:gd name="T51" fmla="*/ 48 h 91"/>
                <a:gd name="T52" fmla="*/ 31 w 91"/>
                <a:gd name="T53" fmla="*/ 46 h 91"/>
                <a:gd name="T54" fmla="*/ 62 w 91"/>
                <a:gd name="T55" fmla="*/ 15 h 91"/>
                <a:gd name="T56" fmla="*/ 76 w 91"/>
                <a:gd name="T57" fmla="*/ 29 h 91"/>
                <a:gd name="T58" fmla="*/ 45 w 91"/>
                <a:gd name="T59" fmla="*/ 6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91">
                  <a:moveTo>
                    <a:pt x="6" y="91"/>
                  </a:moveTo>
                  <a:cubicBezTo>
                    <a:pt x="6" y="91"/>
                    <a:pt x="6" y="91"/>
                    <a:pt x="7" y="91"/>
                  </a:cubicBezTo>
                  <a:cubicBezTo>
                    <a:pt x="66" y="86"/>
                    <a:pt x="66" y="86"/>
                    <a:pt x="66" y="86"/>
                  </a:cubicBezTo>
                  <a:cubicBezTo>
                    <a:pt x="68" y="86"/>
                    <a:pt x="70" y="85"/>
                    <a:pt x="71" y="83"/>
                  </a:cubicBezTo>
                  <a:cubicBezTo>
                    <a:pt x="72" y="81"/>
                    <a:pt x="71" y="78"/>
                    <a:pt x="70" y="77"/>
                  </a:cubicBezTo>
                  <a:cubicBezTo>
                    <a:pt x="58" y="65"/>
                    <a:pt x="58" y="65"/>
                    <a:pt x="58" y="65"/>
                  </a:cubicBezTo>
                  <a:cubicBezTo>
                    <a:pt x="89" y="34"/>
                    <a:pt x="89" y="34"/>
                    <a:pt x="89" y="34"/>
                  </a:cubicBezTo>
                  <a:cubicBezTo>
                    <a:pt x="91" y="31"/>
                    <a:pt x="91" y="28"/>
                    <a:pt x="89" y="25"/>
                  </a:cubicBezTo>
                  <a:cubicBezTo>
                    <a:pt x="66" y="3"/>
                    <a:pt x="66" y="3"/>
                    <a:pt x="66" y="3"/>
                  </a:cubicBezTo>
                  <a:cubicBezTo>
                    <a:pt x="64" y="0"/>
                    <a:pt x="60" y="0"/>
                    <a:pt x="58" y="3"/>
                  </a:cubicBezTo>
                  <a:cubicBezTo>
                    <a:pt x="27" y="34"/>
                    <a:pt x="27" y="34"/>
                    <a:pt x="27" y="34"/>
                  </a:cubicBezTo>
                  <a:cubicBezTo>
                    <a:pt x="15" y="22"/>
                    <a:pt x="15" y="22"/>
                    <a:pt x="15" y="22"/>
                  </a:cubicBezTo>
                  <a:cubicBezTo>
                    <a:pt x="13" y="20"/>
                    <a:pt x="11" y="20"/>
                    <a:pt x="9" y="20"/>
                  </a:cubicBezTo>
                  <a:cubicBezTo>
                    <a:pt x="8" y="21"/>
                    <a:pt x="7" y="21"/>
                    <a:pt x="6" y="22"/>
                  </a:cubicBezTo>
                  <a:cubicBezTo>
                    <a:pt x="5" y="23"/>
                    <a:pt x="5" y="24"/>
                    <a:pt x="5" y="25"/>
                  </a:cubicBezTo>
                  <a:cubicBezTo>
                    <a:pt x="0" y="85"/>
                    <a:pt x="0" y="85"/>
                    <a:pt x="0" y="85"/>
                  </a:cubicBezTo>
                  <a:cubicBezTo>
                    <a:pt x="0" y="86"/>
                    <a:pt x="1" y="88"/>
                    <a:pt x="2" y="89"/>
                  </a:cubicBezTo>
                  <a:cubicBezTo>
                    <a:pt x="3" y="90"/>
                    <a:pt x="5" y="91"/>
                    <a:pt x="6" y="91"/>
                  </a:cubicBezTo>
                  <a:close/>
                  <a:moveTo>
                    <a:pt x="45" y="60"/>
                  </a:moveTo>
                  <a:cubicBezTo>
                    <a:pt x="43" y="63"/>
                    <a:pt x="43" y="66"/>
                    <a:pt x="45" y="69"/>
                  </a:cubicBezTo>
                  <a:cubicBezTo>
                    <a:pt x="52" y="76"/>
                    <a:pt x="52" y="76"/>
                    <a:pt x="52" y="76"/>
                  </a:cubicBezTo>
                  <a:cubicBezTo>
                    <a:pt x="12" y="79"/>
                    <a:pt x="12" y="79"/>
                    <a:pt x="12" y="79"/>
                  </a:cubicBezTo>
                  <a:cubicBezTo>
                    <a:pt x="15" y="39"/>
                    <a:pt x="15" y="39"/>
                    <a:pt x="15" y="39"/>
                  </a:cubicBezTo>
                  <a:cubicBezTo>
                    <a:pt x="23" y="46"/>
                    <a:pt x="23" y="46"/>
                    <a:pt x="23" y="46"/>
                  </a:cubicBezTo>
                  <a:cubicBezTo>
                    <a:pt x="24" y="47"/>
                    <a:pt x="25" y="48"/>
                    <a:pt x="27" y="48"/>
                  </a:cubicBezTo>
                  <a:cubicBezTo>
                    <a:pt x="27" y="48"/>
                    <a:pt x="27" y="48"/>
                    <a:pt x="27" y="48"/>
                  </a:cubicBezTo>
                  <a:cubicBezTo>
                    <a:pt x="28" y="48"/>
                    <a:pt x="30" y="47"/>
                    <a:pt x="31" y="46"/>
                  </a:cubicBezTo>
                  <a:cubicBezTo>
                    <a:pt x="62" y="15"/>
                    <a:pt x="62" y="15"/>
                    <a:pt x="62" y="15"/>
                  </a:cubicBezTo>
                  <a:cubicBezTo>
                    <a:pt x="76" y="29"/>
                    <a:pt x="76" y="29"/>
                    <a:pt x="76" y="29"/>
                  </a:cubicBezTo>
                  <a:lnTo>
                    <a:pt x="45"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7" name="Groupe 131">
            <a:extLst>
              <a:ext uri="{FF2B5EF4-FFF2-40B4-BE49-F238E27FC236}">
                <a16:creationId xmlns="" xmlns:a16="http://schemas.microsoft.com/office/drawing/2014/main" id="{2756DEFB-BEB1-214B-B30B-7838912898DE}"/>
              </a:ext>
            </a:extLst>
          </p:cNvPr>
          <p:cNvGrpSpPr/>
          <p:nvPr/>
        </p:nvGrpSpPr>
        <p:grpSpPr>
          <a:xfrm>
            <a:off x="4612210" y="3693812"/>
            <a:ext cx="378684" cy="373808"/>
            <a:chOff x="6562725" y="1368425"/>
            <a:chExt cx="1479550" cy="1460500"/>
          </a:xfrm>
          <a:solidFill>
            <a:srgbClr val="000000"/>
          </a:solidFill>
        </p:grpSpPr>
        <p:sp>
          <p:nvSpPr>
            <p:cNvPr id="368" name="Freeform 46">
              <a:extLst>
                <a:ext uri="{FF2B5EF4-FFF2-40B4-BE49-F238E27FC236}">
                  <a16:creationId xmlns="" xmlns:a16="http://schemas.microsoft.com/office/drawing/2014/main" id="{24BBBB1B-5E12-4446-B151-09D61D2DA801}"/>
                </a:ext>
              </a:extLst>
            </p:cNvPr>
            <p:cNvSpPr>
              <a:spLocks noEditPoints="1"/>
            </p:cNvSpPr>
            <p:nvPr/>
          </p:nvSpPr>
          <p:spPr bwMode="auto">
            <a:xfrm>
              <a:off x="6562725" y="1368425"/>
              <a:ext cx="1479550" cy="1460500"/>
            </a:xfrm>
            <a:custGeom>
              <a:avLst/>
              <a:gdLst>
                <a:gd name="T0" fmla="*/ 236 w 237"/>
                <a:gd name="T1" fmla="*/ 191 h 234"/>
                <a:gd name="T2" fmla="*/ 236 w 237"/>
                <a:gd name="T3" fmla="*/ 191 h 234"/>
                <a:gd name="T4" fmla="*/ 226 w 237"/>
                <a:gd name="T5" fmla="*/ 176 h 234"/>
                <a:gd name="T6" fmla="*/ 170 w 237"/>
                <a:gd name="T7" fmla="*/ 144 h 234"/>
                <a:gd name="T8" fmla="*/ 146 w 237"/>
                <a:gd name="T9" fmla="*/ 147 h 234"/>
                <a:gd name="T10" fmla="*/ 134 w 237"/>
                <a:gd name="T11" fmla="*/ 158 h 234"/>
                <a:gd name="T12" fmla="*/ 127 w 237"/>
                <a:gd name="T13" fmla="*/ 158 h 234"/>
                <a:gd name="T14" fmla="*/ 102 w 237"/>
                <a:gd name="T15" fmla="*/ 136 h 234"/>
                <a:gd name="T16" fmla="*/ 79 w 237"/>
                <a:gd name="T17" fmla="*/ 110 h 234"/>
                <a:gd name="T18" fmla="*/ 80 w 237"/>
                <a:gd name="T19" fmla="*/ 103 h 234"/>
                <a:gd name="T20" fmla="*/ 91 w 237"/>
                <a:gd name="T21" fmla="*/ 92 h 234"/>
                <a:gd name="T22" fmla="*/ 94 w 237"/>
                <a:gd name="T23" fmla="*/ 68 h 234"/>
                <a:gd name="T24" fmla="*/ 62 w 237"/>
                <a:gd name="T25" fmla="*/ 11 h 234"/>
                <a:gd name="T26" fmla="*/ 47 w 237"/>
                <a:gd name="T27" fmla="*/ 1 h 234"/>
                <a:gd name="T28" fmla="*/ 30 w 237"/>
                <a:gd name="T29" fmla="*/ 7 h 234"/>
                <a:gd name="T30" fmla="*/ 13 w 237"/>
                <a:gd name="T31" fmla="*/ 24 h 234"/>
                <a:gd name="T32" fmla="*/ 12 w 237"/>
                <a:gd name="T33" fmla="*/ 87 h 234"/>
                <a:gd name="T34" fmla="*/ 69 w 237"/>
                <a:gd name="T35" fmla="*/ 168 h 234"/>
                <a:gd name="T36" fmla="*/ 151 w 237"/>
                <a:gd name="T37" fmla="*/ 226 h 234"/>
                <a:gd name="T38" fmla="*/ 187 w 237"/>
                <a:gd name="T39" fmla="*/ 234 h 234"/>
                <a:gd name="T40" fmla="*/ 214 w 237"/>
                <a:gd name="T41" fmla="*/ 225 h 234"/>
                <a:gd name="T42" fmla="*/ 230 w 237"/>
                <a:gd name="T43" fmla="*/ 208 h 234"/>
                <a:gd name="T44" fmla="*/ 236 w 237"/>
                <a:gd name="T45" fmla="*/ 191 h 234"/>
                <a:gd name="T46" fmla="*/ 71 w 237"/>
                <a:gd name="T47" fmla="*/ 94 h 234"/>
                <a:gd name="T48" fmla="*/ 69 w 237"/>
                <a:gd name="T49" fmla="*/ 118 h 234"/>
                <a:gd name="T50" fmla="*/ 93 w 237"/>
                <a:gd name="T51" fmla="*/ 145 h 234"/>
                <a:gd name="T52" fmla="*/ 119 w 237"/>
                <a:gd name="T53" fmla="*/ 168 h 234"/>
                <a:gd name="T54" fmla="*/ 144 w 237"/>
                <a:gd name="T55" fmla="*/ 167 h 234"/>
                <a:gd name="T56" fmla="*/ 145 w 237"/>
                <a:gd name="T57" fmla="*/ 166 h 234"/>
                <a:gd name="T58" fmla="*/ 215 w 237"/>
                <a:gd name="T59" fmla="*/ 206 h 234"/>
                <a:gd name="T60" fmla="*/ 205 w 237"/>
                <a:gd name="T61" fmla="*/ 216 h 234"/>
                <a:gd name="T62" fmla="*/ 156 w 237"/>
                <a:gd name="T63" fmla="*/ 214 h 234"/>
                <a:gd name="T64" fmla="*/ 79 w 237"/>
                <a:gd name="T65" fmla="*/ 159 h 234"/>
                <a:gd name="T66" fmla="*/ 24 w 237"/>
                <a:gd name="T67" fmla="*/ 82 h 234"/>
                <a:gd name="T68" fmla="*/ 22 w 237"/>
                <a:gd name="T69" fmla="*/ 33 h 234"/>
                <a:gd name="T70" fmla="*/ 32 w 237"/>
                <a:gd name="T71" fmla="*/ 23 h 234"/>
                <a:gd name="T72" fmla="*/ 72 w 237"/>
                <a:gd name="T73" fmla="*/ 93 h 234"/>
                <a:gd name="T74" fmla="*/ 71 w 237"/>
                <a:gd name="T75" fmla="*/ 94 h 234"/>
                <a:gd name="T76" fmla="*/ 42 w 237"/>
                <a:gd name="T77" fmla="*/ 14 h 234"/>
                <a:gd name="T78" fmla="*/ 45 w 237"/>
                <a:gd name="T79" fmla="*/ 14 h 234"/>
                <a:gd name="T80" fmla="*/ 50 w 237"/>
                <a:gd name="T81" fmla="*/ 18 h 234"/>
                <a:gd name="T82" fmla="*/ 83 w 237"/>
                <a:gd name="T83" fmla="*/ 74 h 234"/>
                <a:gd name="T84" fmla="*/ 82 w 237"/>
                <a:gd name="T85" fmla="*/ 83 h 234"/>
                <a:gd name="T86" fmla="*/ 81 w 237"/>
                <a:gd name="T87" fmla="*/ 83 h 234"/>
                <a:gd name="T88" fmla="*/ 42 w 237"/>
                <a:gd name="T89" fmla="*/ 14 h 234"/>
                <a:gd name="T90" fmla="*/ 223 w 237"/>
                <a:gd name="T91" fmla="*/ 196 h 234"/>
                <a:gd name="T92" fmla="*/ 154 w 237"/>
                <a:gd name="T93" fmla="*/ 156 h 234"/>
                <a:gd name="T94" fmla="*/ 155 w 237"/>
                <a:gd name="T95" fmla="*/ 156 h 234"/>
                <a:gd name="T96" fmla="*/ 164 w 237"/>
                <a:gd name="T97" fmla="*/ 155 h 234"/>
                <a:gd name="T98" fmla="*/ 220 w 237"/>
                <a:gd name="T99" fmla="*/ 187 h 234"/>
                <a:gd name="T100" fmla="*/ 224 w 237"/>
                <a:gd name="T101" fmla="*/ 193 h 234"/>
                <a:gd name="T102" fmla="*/ 223 w 237"/>
                <a:gd name="T103" fmla="*/ 19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7" h="234">
                  <a:moveTo>
                    <a:pt x="236" y="191"/>
                  </a:moveTo>
                  <a:cubicBezTo>
                    <a:pt x="236" y="191"/>
                    <a:pt x="236" y="191"/>
                    <a:pt x="236" y="191"/>
                  </a:cubicBezTo>
                  <a:cubicBezTo>
                    <a:pt x="235" y="185"/>
                    <a:pt x="232" y="179"/>
                    <a:pt x="226" y="176"/>
                  </a:cubicBezTo>
                  <a:cubicBezTo>
                    <a:pt x="170" y="144"/>
                    <a:pt x="170" y="144"/>
                    <a:pt x="170" y="144"/>
                  </a:cubicBezTo>
                  <a:cubicBezTo>
                    <a:pt x="162" y="139"/>
                    <a:pt x="152" y="140"/>
                    <a:pt x="146" y="147"/>
                  </a:cubicBezTo>
                  <a:cubicBezTo>
                    <a:pt x="134" y="158"/>
                    <a:pt x="134" y="158"/>
                    <a:pt x="134" y="158"/>
                  </a:cubicBezTo>
                  <a:cubicBezTo>
                    <a:pt x="133" y="160"/>
                    <a:pt x="129" y="160"/>
                    <a:pt x="127" y="158"/>
                  </a:cubicBezTo>
                  <a:cubicBezTo>
                    <a:pt x="119" y="151"/>
                    <a:pt x="110" y="144"/>
                    <a:pt x="102" y="136"/>
                  </a:cubicBezTo>
                  <a:cubicBezTo>
                    <a:pt x="94" y="127"/>
                    <a:pt x="86" y="119"/>
                    <a:pt x="79" y="110"/>
                  </a:cubicBezTo>
                  <a:cubicBezTo>
                    <a:pt x="77" y="108"/>
                    <a:pt x="78" y="105"/>
                    <a:pt x="80" y="103"/>
                  </a:cubicBezTo>
                  <a:cubicBezTo>
                    <a:pt x="91" y="92"/>
                    <a:pt x="91" y="92"/>
                    <a:pt x="91" y="92"/>
                  </a:cubicBezTo>
                  <a:cubicBezTo>
                    <a:pt x="97" y="86"/>
                    <a:pt x="99" y="75"/>
                    <a:pt x="94" y="68"/>
                  </a:cubicBezTo>
                  <a:cubicBezTo>
                    <a:pt x="62" y="11"/>
                    <a:pt x="62" y="11"/>
                    <a:pt x="62" y="11"/>
                  </a:cubicBezTo>
                  <a:cubicBezTo>
                    <a:pt x="58" y="6"/>
                    <a:pt x="53" y="2"/>
                    <a:pt x="47" y="1"/>
                  </a:cubicBezTo>
                  <a:cubicBezTo>
                    <a:pt x="40" y="0"/>
                    <a:pt x="34" y="3"/>
                    <a:pt x="30" y="7"/>
                  </a:cubicBezTo>
                  <a:cubicBezTo>
                    <a:pt x="13" y="24"/>
                    <a:pt x="13" y="24"/>
                    <a:pt x="13" y="24"/>
                  </a:cubicBezTo>
                  <a:cubicBezTo>
                    <a:pt x="0" y="36"/>
                    <a:pt x="0" y="59"/>
                    <a:pt x="12" y="87"/>
                  </a:cubicBezTo>
                  <a:cubicBezTo>
                    <a:pt x="23" y="113"/>
                    <a:pt x="43" y="142"/>
                    <a:pt x="69" y="168"/>
                  </a:cubicBezTo>
                  <a:cubicBezTo>
                    <a:pt x="96" y="194"/>
                    <a:pt x="125" y="215"/>
                    <a:pt x="151" y="226"/>
                  </a:cubicBezTo>
                  <a:cubicBezTo>
                    <a:pt x="164" y="231"/>
                    <a:pt x="177" y="234"/>
                    <a:pt x="187" y="234"/>
                  </a:cubicBezTo>
                  <a:cubicBezTo>
                    <a:pt x="198" y="234"/>
                    <a:pt x="207" y="231"/>
                    <a:pt x="214" y="225"/>
                  </a:cubicBezTo>
                  <a:cubicBezTo>
                    <a:pt x="230" y="208"/>
                    <a:pt x="230" y="208"/>
                    <a:pt x="230" y="208"/>
                  </a:cubicBezTo>
                  <a:cubicBezTo>
                    <a:pt x="235" y="203"/>
                    <a:pt x="237" y="197"/>
                    <a:pt x="236" y="191"/>
                  </a:cubicBezTo>
                  <a:close/>
                  <a:moveTo>
                    <a:pt x="71" y="94"/>
                  </a:moveTo>
                  <a:cubicBezTo>
                    <a:pt x="64" y="101"/>
                    <a:pt x="63" y="111"/>
                    <a:pt x="69" y="118"/>
                  </a:cubicBezTo>
                  <a:cubicBezTo>
                    <a:pt x="76" y="127"/>
                    <a:pt x="84" y="136"/>
                    <a:pt x="93" y="145"/>
                  </a:cubicBezTo>
                  <a:cubicBezTo>
                    <a:pt x="101" y="153"/>
                    <a:pt x="110" y="161"/>
                    <a:pt x="119" y="168"/>
                  </a:cubicBezTo>
                  <a:cubicBezTo>
                    <a:pt x="127" y="174"/>
                    <a:pt x="137" y="174"/>
                    <a:pt x="144" y="167"/>
                  </a:cubicBezTo>
                  <a:cubicBezTo>
                    <a:pt x="145" y="166"/>
                    <a:pt x="145" y="166"/>
                    <a:pt x="145" y="166"/>
                  </a:cubicBezTo>
                  <a:cubicBezTo>
                    <a:pt x="215" y="206"/>
                    <a:pt x="215" y="206"/>
                    <a:pt x="215" y="206"/>
                  </a:cubicBezTo>
                  <a:cubicBezTo>
                    <a:pt x="205" y="216"/>
                    <a:pt x="205" y="216"/>
                    <a:pt x="205" y="216"/>
                  </a:cubicBezTo>
                  <a:cubicBezTo>
                    <a:pt x="196" y="224"/>
                    <a:pt x="178" y="223"/>
                    <a:pt x="156" y="214"/>
                  </a:cubicBezTo>
                  <a:cubicBezTo>
                    <a:pt x="131" y="204"/>
                    <a:pt x="104" y="184"/>
                    <a:pt x="79" y="159"/>
                  </a:cubicBezTo>
                  <a:cubicBezTo>
                    <a:pt x="54" y="134"/>
                    <a:pt x="34" y="107"/>
                    <a:pt x="24" y="82"/>
                  </a:cubicBezTo>
                  <a:cubicBezTo>
                    <a:pt x="14" y="59"/>
                    <a:pt x="14" y="41"/>
                    <a:pt x="22" y="33"/>
                  </a:cubicBezTo>
                  <a:cubicBezTo>
                    <a:pt x="32" y="23"/>
                    <a:pt x="32" y="23"/>
                    <a:pt x="32" y="23"/>
                  </a:cubicBezTo>
                  <a:cubicBezTo>
                    <a:pt x="72" y="93"/>
                    <a:pt x="72" y="93"/>
                    <a:pt x="72" y="93"/>
                  </a:cubicBezTo>
                  <a:lnTo>
                    <a:pt x="71" y="94"/>
                  </a:lnTo>
                  <a:close/>
                  <a:moveTo>
                    <a:pt x="42" y="14"/>
                  </a:moveTo>
                  <a:cubicBezTo>
                    <a:pt x="43" y="14"/>
                    <a:pt x="44" y="14"/>
                    <a:pt x="45" y="14"/>
                  </a:cubicBezTo>
                  <a:cubicBezTo>
                    <a:pt x="47" y="14"/>
                    <a:pt x="49" y="16"/>
                    <a:pt x="50" y="18"/>
                  </a:cubicBezTo>
                  <a:cubicBezTo>
                    <a:pt x="83" y="74"/>
                    <a:pt x="83" y="74"/>
                    <a:pt x="83" y="74"/>
                  </a:cubicBezTo>
                  <a:cubicBezTo>
                    <a:pt x="84" y="77"/>
                    <a:pt x="84" y="81"/>
                    <a:pt x="82" y="83"/>
                  </a:cubicBezTo>
                  <a:cubicBezTo>
                    <a:pt x="81" y="83"/>
                    <a:pt x="81" y="83"/>
                    <a:pt x="81" y="83"/>
                  </a:cubicBezTo>
                  <a:lnTo>
                    <a:pt x="42" y="14"/>
                  </a:lnTo>
                  <a:close/>
                  <a:moveTo>
                    <a:pt x="223" y="196"/>
                  </a:moveTo>
                  <a:cubicBezTo>
                    <a:pt x="154" y="156"/>
                    <a:pt x="154" y="156"/>
                    <a:pt x="154" y="156"/>
                  </a:cubicBezTo>
                  <a:cubicBezTo>
                    <a:pt x="155" y="156"/>
                    <a:pt x="155" y="156"/>
                    <a:pt x="155" y="156"/>
                  </a:cubicBezTo>
                  <a:cubicBezTo>
                    <a:pt x="157" y="154"/>
                    <a:pt x="161" y="153"/>
                    <a:pt x="164" y="155"/>
                  </a:cubicBezTo>
                  <a:cubicBezTo>
                    <a:pt x="220" y="187"/>
                    <a:pt x="220" y="187"/>
                    <a:pt x="220" y="187"/>
                  </a:cubicBezTo>
                  <a:cubicBezTo>
                    <a:pt x="222" y="188"/>
                    <a:pt x="223" y="190"/>
                    <a:pt x="224" y="193"/>
                  </a:cubicBezTo>
                  <a:cubicBezTo>
                    <a:pt x="224" y="194"/>
                    <a:pt x="224" y="195"/>
                    <a:pt x="223" y="1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9" name="Freeform 47">
              <a:extLst>
                <a:ext uri="{FF2B5EF4-FFF2-40B4-BE49-F238E27FC236}">
                  <a16:creationId xmlns="" xmlns:a16="http://schemas.microsoft.com/office/drawing/2014/main" id="{8455BCE0-A1E8-5F40-A5A0-3485B2C57D0E}"/>
                </a:ext>
              </a:extLst>
            </p:cNvPr>
            <p:cNvSpPr>
              <a:spLocks/>
            </p:cNvSpPr>
            <p:nvPr/>
          </p:nvSpPr>
          <p:spPr bwMode="auto">
            <a:xfrm>
              <a:off x="7299325" y="1743075"/>
              <a:ext cx="374650" cy="368300"/>
            </a:xfrm>
            <a:custGeom>
              <a:avLst/>
              <a:gdLst>
                <a:gd name="T0" fmla="*/ 42 w 60"/>
                <a:gd name="T1" fmla="*/ 18 h 59"/>
                <a:gd name="T2" fmla="*/ 8 w 60"/>
                <a:gd name="T3" fmla="*/ 0 h 59"/>
                <a:gd name="T4" fmla="*/ 0 w 60"/>
                <a:gd name="T5" fmla="*/ 5 h 59"/>
                <a:gd name="T6" fmla="*/ 1 w 60"/>
                <a:gd name="T7" fmla="*/ 10 h 59"/>
                <a:gd name="T8" fmla="*/ 6 w 60"/>
                <a:gd name="T9" fmla="*/ 13 h 59"/>
                <a:gd name="T10" fmla="*/ 33 w 60"/>
                <a:gd name="T11" fmla="*/ 27 h 59"/>
                <a:gd name="T12" fmla="*/ 47 w 60"/>
                <a:gd name="T13" fmla="*/ 54 h 59"/>
                <a:gd name="T14" fmla="*/ 53 w 60"/>
                <a:gd name="T15" fmla="*/ 59 h 59"/>
                <a:gd name="T16" fmla="*/ 54 w 60"/>
                <a:gd name="T17" fmla="*/ 59 h 59"/>
                <a:gd name="T18" fmla="*/ 54 w 60"/>
                <a:gd name="T19" fmla="*/ 59 h 59"/>
                <a:gd name="T20" fmla="*/ 59 w 60"/>
                <a:gd name="T21" fmla="*/ 52 h 59"/>
                <a:gd name="T22" fmla="*/ 42 w 60"/>
                <a:gd name="T23"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59">
                  <a:moveTo>
                    <a:pt x="42" y="18"/>
                  </a:moveTo>
                  <a:cubicBezTo>
                    <a:pt x="32" y="8"/>
                    <a:pt x="21" y="2"/>
                    <a:pt x="8" y="0"/>
                  </a:cubicBezTo>
                  <a:cubicBezTo>
                    <a:pt x="4" y="0"/>
                    <a:pt x="1" y="2"/>
                    <a:pt x="0" y="5"/>
                  </a:cubicBezTo>
                  <a:cubicBezTo>
                    <a:pt x="0" y="7"/>
                    <a:pt x="0" y="9"/>
                    <a:pt x="1" y="10"/>
                  </a:cubicBezTo>
                  <a:cubicBezTo>
                    <a:pt x="2" y="12"/>
                    <a:pt x="4" y="13"/>
                    <a:pt x="6" y="13"/>
                  </a:cubicBezTo>
                  <a:cubicBezTo>
                    <a:pt x="16" y="15"/>
                    <a:pt x="25" y="20"/>
                    <a:pt x="33" y="27"/>
                  </a:cubicBezTo>
                  <a:cubicBezTo>
                    <a:pt x="40" y="34"/>
                    <a:pt x="45" y="44"/>
                    <a:pt x="47" y="54"/>
                  </a:cubicBezTo>
                  <a:cubicBezTo>
                    <a:pt x="47" y="57"/>
                    <a:pt x="50" y="59"/>
                    <a:pt x="53" y="59"/>
                  </a:cubicBezTo>
                  <a:cubicBezTo>
                    <a:pt x="53" y="59"/>
                    <a:pt x="53" y="59"/>
                    <a:pt x="54" y="59"/>
                  </a:cubicBezTo>
                  <a:cubicBezTo>
                    <a:pt x="54" y="59"/>
                    <a:pt x="54" y="59"/>
                    <a:pt x="54" y="59"/>
                  </a:cubicBezTo>
                  <a:cubicBezTo>
                    <a:pt x="57" y="59"/>
                    <a:pt x="60" y="55"/>
                    <a:pt x="59" y="52"/>
                  </a:cubicBezTo>
                  <a:cubicBezTo>
                    <a:pt x="57" y="39"/>
                    <a:pt x="51" y="27"/>
                    <a:pt x="42"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48">
              <a:extLst>
                <a:ext uri="{FF2B5EF4-FFF2-40B4-BE49-F238E27FC236}">
                  <a16:creationId xmlns="" xmlns:a16="http://schemas.microsoft.com/office/drawing/2014/main" id="{2E3E6DF7-5767-D846-BC25-6D5D251FBBC1}"/>
                </a:ext>
              </a:extLst>
            </p:cNvPr>
            <p:cNvSpPr>
              <a:spLocks/>
            </p:cNvSpPr>
            <p:nvPr/>
          </p:nvSpPr>
          <p:spPr bwMode="auto">
            <a:xfrm>
              <a:off x="7318375" y="1519238"/>
              <a:ext cx="581025" cy="573088"/>
            </a:xfrm>
            <a:custGeom>
              <a:avLst/>
              <a:gdLst>
                <a:gd name="T0" fmla="*/ 93 w 93"/>
                <a:gd name="T1" fmla="*/ 84 h 92"/>
                <a:gd name="T2" fmla="*/ 64 w 93"/>
                <a:gd name="T3" fmla="*/ 29 h 92"/>
                <a:gd name="T4" fmla="*/ 8 w 93"/>
                <a:gd name="T5" fmla="*/ 0 h 92"/>
                <a:gd name="T6" fmla="*/ 7 w 93"/>
                <a:gd name="T7" fmla="*/ 0 h 92"/>
                <a:gd name="T8" fmla="*/ 1 w 93"/>
                <a:gd name="T9" fmla="*/ 5 h 92"/>
                <a:gd name="T10" fmla="*/ 6 w 93"/>
                <a:gd name="T11" fmla="*/ 13 h 92"/>
                <a:gd name="T12" fmla="*/ 55 w 93"/>
                <a:gd name="T13" fmla="*/ 38 h 92"/>
                <a:gd name="T14" fmla="*/ 80 w 93"/>
                <a:gd name="T15" fmla="*/ 86 h 92"/>
                <a:gd name="T16" fmla="*/ 86 w 93"/>
                <a:gd name="T17" fmla="*/ 92 h 92"/>
                <a:gd name="T18" fmla="*/ 87 w 93"/>
                <a:gd name="T19" fmla="*/ 91 h 92"/>
                <a:gd name="T20" fmla="*/ 92 w 93"/>
                <a:gd name="T21" fmla="*/ 89 h 92"/>
                <a:gd name="T22" fmla="*/ 92 w 93"/>
                <a:gd name="T23" fmla="*/ 89 h 92"/>
                <a:gd name="T24" fmla="*/ 93 w 93"/>
                <a:gd name="T2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92">
                  <a:moveTo>
                    <a:pt x="93" y="84"/>
                  </a:moveTo>
                  <a:cubicBezTo>
                    <a:pt x="89" y="63"/>
                    <a:pt x="79" y="44"/>
                    <a:pt x="64" y="29"/>
                  </a:cubicBezTo>
                  <a:cubicBezTo>
                    <a:pt x="49" y="13"/>
                    <a:pt x="29" y="3"/>
                    <a:pt x="8" y="0"/>
                  </a:cubicBezTo>
                  <a:cubicBezTo>
                    <a:pt x="8" y="0"/>
                    <a:pt x="8" y="0"/>
                    <a:pt x="7" y="0"/>
                  </a:cubicBezTo>
                  <a:cubicBezTo>
                    <a:pt x="4" y="0"/>
                    <a:pt x="2" y="2"/>
                    <a:pt x="1" y="5"/>
                  </a:cubicBezTo>
                  <a:cubicBezTo>
                    <a:pt x="0" y="9"/>
                    <a:pt x="3" y="12"/>
                    <a:pt x="6" y="13"/>
                  </a:cubicBezTo>
                  <a:cubicBezTo>
                    <a:pt x="25" y="16"/>
                    <a:pt x="41" y="24"/>
                    <a:pt x="55" y="38"/>
                  </a:cubicBezTo>
                  <a:cubicBezTo>
                    <a:pt x="68" y="51"/>
                    <a:pt x="77" y="68"/>
                    <a:pt x="80" y="86"/>
                  </a:cubicBezTo>
                  <a:cubicBezTo>
                    <a:pt x="80" y="89"/>
                    <a:pt x="83" y="92"/>
                    <a:pt x="86" y="92"/>
                  </a:cubicBezTo>
                  <a:cubicBezTo>
                    <a:pt x="87" y="92"/>
                    <a:pt x="87" y="91"/>
                    <a:pt x="87" y="91"/>
                  </a:cubicBezTo>
                  <a:cubicBezTo>
                    <a:pt x="89" y="91"/>
                    <a:pt x="91" y="90"/>
                    <a:pt x="92" y="89"/>
                  </a:cubicBezTo>
                  <a:cubicBezTo>
                    <a:pt x="92" y="89"/>
                    <a:pt x="92" y="89"/>
                    <a:pt x="92" y="89"/>
                  </a:cubicBezTo>
                  <a:cubicBezTo>
                    <a:pt x="93" y="87"/>
                    <a:pt x="93" y="86"/>
                    <a:pt x="93"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1" name="Groupe 135">
            <a:extLst>
              <a:ext uri="{FF2B5EF4-FFF2-40B4-BE49-F238E27FC236}">
                <a16:creationId xmlns="" xmlns:a16="http://schemas.microsoft.com/office/drawing/2014/main" id="{3083782F-DEA5-8847-8CC1-B73612B7937F}"/>
              </a:ext>
            </a:extLst>
          </p:cNvPr>
          <p:cNvGrpSpPr/>
          <p:nvPr/>
        </p:nvGrpSpPr>
        <p:grpSpPr>
          <a:xfrm>
            <a:off x="3779852" y="5369876"/>
            <a:ext cx="277490" cy="386309"/>
            <a:chOff x="6864350" y="3243263"/>
            <a:chExt cx="890588" cy="1239837"/>
          </a:xfrm>
          <a:solidFill>
            <a:srgbClr val="000000"/>
          </a:solidFill>
        </p:grpSpPr>
        <p:sp>
          <p:nvSpPr>
            <p:cNvPr id="372" name="Freeform 40">
              <a:extLst>
                <a:ext uri="{FF2B5EF4-FFF2-40B4-BE49-F238E27FC236}">
                  <a16:creationId xmlns="" xmlns:a16="http://schemas.microsoft.com/office/drawing/2014/main" id="{94A71EA9-94D8-E844-9E5E-B4C71FB762B0}"/>
                </a:ext>
              </a:extLst>
            </p:cNvPr>
            <p:cNvSpPr>
              <a:spLocks noEditPoints="1"/>
            </p:cNvSpPr>
            <p:nvPr/>
          </p:nvSpPr>
          <p:spPr bwMode="auto">
            <a:xfrm>
              <a:off x="6864350" y="3243263"/>
              <a:ext cx="890588" cy="1239837"/>
            </a:xfrm>
            <a:custGeom>
              <a:avLst/>
              <a:gdLst>
                <a:gd name="T0" fmla="*/ 138 w 165"/>
                <a:gd name="T1" fmla="*/ 0 h 230"/>
                <a:gd name="T2" fmla="*/ 28 w 165"/>
                <a:gd name="T3" fmla="*/ 0 h 230"/>
                <a:gd name="T4" fmla="*/ 0 w 165"/>
                <a:gd name="T5" fmla="*/ 27 h 230"/>
                <a:gd name="T6" fmla="*/ 0 w 165"/>
                <a:gd name="T7" fmla="*/ 202 h 230"/>
                <a:gd name="T8" fmla="*/ 28 w 165"/>
                <a:gd name="T9" fmla="*/ 230 h 230"/>
                <a:gd name="T10" fmla="*/ 138 w 165"/>
                <a:gd name="T11" fmla="*/ 230 h 230"/>
                <a:gd name="T12" fmla="*/ 165 w 165"/>
                <a:gd name="T13" fmla="*/ 202 h 230"/>
                <a:gd name="T14" fmla="*/ 165 w 165"/>
                <a:gd name="T15" fmla="*/ 27 h 230"/>
                <a:gd name="T16" fmla="*/ 138 w 165"/>
                <a:gd name="T17" fmla="*/ 0 h 230"/>
                <a:gd name="T18" fmla="*/ 12 w 165"/>
                <a:gd name="T19" fmla="*/ 27 h 230"/>
                <a:gd name="T20" fmla="*/ 28 w 165"/>
                <a:gd name="T21" fmla="*/ 11 h 230"/>
                <a:gd name="T22" fmla="*/ 138 w 165"/>
                <a:gd name="T23" fmla="*/ 11 h 230"/>
                <a:gd name="T24" fmla="*/ 154 w 165"/>
                <a:gd name="T25" fmla="*/ 27 h 230"/>
                <a:gd name="T26" fmla="*/ 154 w 165"/>
                <a:gd name="T27" fmla="*/ 202 h 230"/>
                <a:gd name="T28" fmla="*/ 138 w 165"/>
                <a:gd name="T29" fmla="*/ 218 h 230"/>
                <a:gd name="T30" fmla="*/ 28 w 165"/>
                <a:gd name="T31" fmla="*/ 218 h 230"/>
                <a:gd name="T32" fmla="*/ 12 w 165"/>
                <a:gd name="T33" fmla="*/ 202 h 230"/>
                <a:gd name="T34" fmla="*/ 12 w 165"/>
                <a:gd name="T35" fmla="*/ 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230">
                  <a:moveTo>
                    <a:pt x="138" y="0"/>
                  </a:moveTo>
                  <a:cubicBezTo>
                    <a:pt x="28" y="0"/>
                    <a:pt x="28" y="0"/>
                    <a:pt x="28" y="0"/>
                  </a:cubicBezTo>
                  <a:cubicBezTo>
                    <a:pt x="13" y="0"/>
                    <a:pt x="0" y="12"/>
                    <a:pt x="0" y="27"/>
                  </a:cubicBezTo>
                  <a:cubicBezTo>
                    <a:pt x="0" y="202"/>
                    <a:pt x="0" y="202"/>
                    <a:pt x="0" y="202"/>
                  </a:cubicBezTo>
                  <a:cubicBezTo>
                    <a:pt x="0" y="218"/>
                    <a:pt x="13" y="230"/>
                    <a:pt x="28" y="230"/>
                  </a:cubicBezTo>
                  <a:cubicBezTo>
                    <a:pt x="138" y="230"/>
                    <a:pt x="138" y="230"/>
                    <a:pt x="138" y="230"/>
                  </a:cubicBezTo>
                  <a:cubicBezTo>
                    <a:pt x="153" y="230"/>
                    <a:pt x="165" y="218"/>
                    <a:pt x="165" y="202"/>
                  </a:cubicBezTo>
                  <a:cubicBezTo>
                    <a:pt x="165" y="27"/>
                    <a:pt x="165" y="27"/>
                    <a:pt x="165" y="27"/>
                  </a:cubicBezTo>
                  <a:cubicBezTo>
                    <a:pt x="165" y="12"/>
                    <a:pt x="153" y="0"/>
                    <a:pt x="138" y="0"/>
                  </a:cubicBezTo>
                  <a:close/>
                  <a:moveTo>
                    <a:pt x="12" y="27"/>
                  </a:moveTo>
                  <a:cubicBezTo>
                    <a:pt x="12" y="18"/>
                    <a:pt x="19" y="11"/>
                    <a:pt x="28" y="11"/>
                  </a:cubicBezTo>
                  <a:cubicBezTo>
                    <a:pt x="138" y="11"/>
                    <a:pt x="138" y="11"/>
                    <a:pt x="138" y="11"/>
                  </a:cubicBezTo>
                  <a:cubicBezTo>
                    <a:pt x="147" y="11"/>
                    <a:pt x="154" y="18"/>
                    <a:pt x="154" y="27"/>
                  </a:cubicBezTo>
                  <a:cubicBezTo>
                    <a:pt x="154" y="202"/>
                    <a:pt x="154" y="202"/>
                    <a:pt x="154" y="202"/>
                  </a:cubicBezTo>
                  <a:cubicBezTo>
                    <a:pt x="154" y="211"/>
                    <a:pt x="147" y="218"/>
                    <a:pt x="138" y="218"/>
                  </a:cubicBezTo>
                  <a:cubicBezTo>
                    <a:pt x="28" y="218"/>
                    <a:pt x="28" y="218"/>
                    <a:pt x="28" y="218"/>
                  </a:cubicBezTo>
                  <a:cubicBezTo>
                    <a:pt x="19" y="218"/>
                    <a:pt x="12" y="211"/>
                    <a:pt x="12" y="202"/>
                  </a:cubicBezTo>
                  <a:lnTo>
                    <a:pt x="12" y="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3" name="Freeform 41">
              <a:extLst>
                <a:ext uri="{FF2B5EF4-FFF2-40B4-BE49-F238E27FC236}">
                  <a16:creationId xmlns="" xmlns:a16="http://schemas.microsoft.com/office/drawing/2014/main" id="{A8B83BF2-94E1-4348-9D53-CA08E08DB8A1}"/>
                </a:ext>
              </a:extLst>
            </p:cNvPr>
            <p:cNvSpPr>
              <a:spLocks noEditPoints="1"/>
            </p:cNvSpPr>
            <p:nvPr/>
          </p:nvSpPr>
          <p:spPr bwMode="auto">
            <a:xfrm>
              <a:off x="6988175" y="3367088"/>
              <a:ext cx="642938" cy="830262"/>
            </a:xfrm>
            <a:custGeom>
              <a:avLst/>
              <a:gdLst>
                <a:gd name="T0" fmla="*/ 15 w 119"/>
                <a:gd name="T1" fmla="*/ 154 h 154"/>
                <a:gd name="T2" fmla="*/ 105 w 119"/>
                <a:gd name="T3" fmla="*/ 154 h 154"/>
                <a:gd name="T4" fmla="*/ 119 w 119"/>
                <a:gd name="T5" fmla="*/ 139 h 154"/>
                <a:gd name="T6" fmla="*/ 119 w 119"/>
                <a:gd name="T7" fmla="*/ 14 h 154"/>
                <a:gd name="T8" fmla="*/ 105 w 119"/>
                <a:gd name="T9" fmla="*/ 0 h 154"/>
                <a:gd name="T10" fmla="*/ 15 w 119"/>
                <a:gd name="T11" fmla="*/ 0 h 154"/>
                <a:gd name="T12" fmla="*/ 0 w 119"/>
                <a:gd name="T13" fmla="*/ 14 h 154"/>
                <a:gd name="T14" fmla="*/ 0 w 119"/>
                <a:gd name="T15" fmla="*/ 139 h 154"/>
                <a:gd name="T16" fmla="*/ 15 w 119"/>
                <a:gd name="T17" fmla="*/ 154 h 154"/>
                <a:gd name="T18" fmla="*/ 12 w 119"/>
                <a:gd name="T19" fmla="*/ 139 h 154"/>
                <a:gd name="T20" fmla="*/ 12 w 119"/>
                <a:gd name="T21" fmla="*/ 14 h 154"/>
                <a:gd name="T22" fmla="*/ 15 w 119"/>
                <a:gd name="T23" fmla="*/ 11 h 154"/>
                <a:gd name="T24" fmla="*/ 105 w 119"/>
                <a:gd name="T25" fmla="*/ 11 h 154"/>
                <a:gd name="T26" fmla="*/ 108 w 119"/>
                <a:gd name="T27" fmla="*/ 14 h 154"/>
                <a:gd name="T28" fmla="*/ 108 w 119"/>
                <a:gd name="T29" fmla="*/ 139 h 154"/>
                <a:gd name="T30" fmla="*/ 105 w 119"/>
                <a:gd name="T31" fmla="*/ 143 h 154"/>
                <a:gd name="T32" fmla="*/ 15 w 119"/>
                <a:gd name="T33" fmla="*/ 143 h 154"/>
                <a:gd name="T34" fmla="*/ 12 w 119"/>
                <a:gd name="T35" fmla="*/ 13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154">
                  <a:moveTo>
                    <a:pt x="15" y="154"/>
                  </a:moveTo>
                  <a:cubicBezTo>
                    <a:pt x="105" y="154"/>
                    <a:pt x="105" y="154"/>
                    <a:pt x="105" y="154"/>
                  </a:cubicBezTo>
                  <a:cubicBezTo>
                    <a:pt x="113" y="154"/>
                    <a:pt x="119" y="148"/>
                    <a:pt x="119" y="139"/>
                  </a:cubicBezTo>
                  <a:cubicBezTo>
                    <a:pt x="119" y="14"/>
                    <a:pt x="119" y="14"/>
                    <a:pt x="119" y="14"/>
                  </a:cubicBezTo>
                  <a:cubicBezTo>
                    <a:pt x="119" y="6"/>
                    <a:pt x="113" y="0"/>
                    <a:pt x="105" y="0"/>
                  </a:cubicBezTo>
                  <a:cubicBezTo>
                    <a:pt x="15" y="0"/>
                    <a:pt x="15" y="0"/>
                    <a:pt x="15" y="0"/>
                  </a:cubicBezTo>
                  <a:cubicBezTo>
                    <a:pt x="7" y="0"/>
                    <a:pt x="0" y="6"/>
                    <a:pt x="0" y="14"/>
                  </a:cubicBezTo>
                  <a:cubicBezTo>
                    <a:pt x="0" y="139"/>
                    <a:pt x="0" y="139"/>
                    <a:pt x="0" y="139"/>
                  </a:cubicBezTo>
                  <a:cubicBezTo>
                    <a:pt x="0" y="148"/>
                    <a:pt x="7" y="154"/>
                    <a:pt x="15" y="154"/>
                  </a:cubicBezTo>
                  <a:close/>
                  <a:moveTo>
                    <a:pt x="12" y="139"/>
                  </a:moveTo>
                  <a:cubicBezTo>
                    <a:pt x="12" y="14"/>
                    <a:pt x="12" y="14"/>
                    <a:pt x="12" y="14"/>
                  </a:cubicBezTo>
                  <a:cubicBezTo>
                    <a:pt x="12" y="12"/>
                    <a:pt x="13" y="11"/>
                    <a:pt x="15" y="11"/>
                  </a:cubicBezTo>
                  <a:cubicBezTo>
                    <a:pt x="105" y="11"/>
                    <a:pt x="105" y="11"/>
                    <a:pt x="105" y="11"/>
                  </a:cubicBezTo>
                  <a:cubicBezTo>
                    <a:pt x="107" y="11"/>
                    <a:pt x="108" y="12"/>
                    <a:pt x="108" y="14"/>
                  </a:cubicBezTo>
                  <a:cubicBezTo>
                    <a:pt x="108" y="139"/>
                    <a:pt x="108" y="139"/>
                    <a:pt x="108" y="139"/>
                  </a:cubicBezTo>
                  <a:cubicBezTo>
                    <a:pt x="108" y="141"/>
                    <a:pt x="107" y="143"/>
                    <a:pt x="105" y="143"/>
                  </a:cubicBezTo>
                  <a:cubicBezTo>
                    <a:pt x="15" y="143"/>
                    <a:pt x="15" y="143"/>
                    <a:pt x="15" y="143"/>
                  </a:cubicBezTo>
                  <a:cubicBezTo>
                    <a:pt x="13" y="143"/>
                    <a:pt x="12" y="141"/>
                    <a:pt x="12" y="1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4" name="Freeform 42">
              <a:extLst>
                <a:ext uri="{FF2B5EF4-FFF2-40B4-BE49-F238E27FC236}">
                  <a16:creationId xmlns="" xmlns:a16="http://schemas.microsoft.com/office/drawing/2014/main" id="{FD41BEFE-B2FA-E341-AC28-E44AA4E742BB}"/>
                </a:ext>
              </a:extLst>
            </p:cNvPr>
            <p:cNvSpPr>
              <a:spLocks noEditPoints="1"/>
            </p:cNvSpPr>
            <p:nvPr/>
          </p:nvSpPr>
          <p:spPr bwMode="auto">
            <a:xfrm>
              <a:off x="7231063" y="4224338"/>
              <a:ext cx="161925" cy="161925"/>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8 w 30"/>
                <a:gd name="T11" fmla="*/ 15 h 30"/>
                <a:gd name="T12" fmla="*/ 15 w 30"/>
                <a:gd name="T13" fmla="*/ 18 h 30"/>
                <a:gd name="T14" fmla="*/ 11 w 30"/>
                <a:gd name="T15" fmla="*/ 15 h 30"/>
                <a:gd name="T16" fmla="*/ 15 w 30"/>
                <a:gd name="T17" fmla="*/ 11 h 30"/>
                <a:gd name="T18" fmla="*/ 18 w 30"/>
                <a:gd name="T19"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3"/>
                    <a:pt x="7" y="30"/>
                    <a:pt x="15" y="30"/>
                  </a:cubicBezTo>
                  <a:cubicBezTo>
                    <a:pt x="23" y="30"/>
                    <a:pt x="30" y="23"/>
                    <a:pt x="30" y="15"/>
                  </a:cubicBezTo>
                  <a:cubicBezTo>
                    <a:pt x="30" y="7"/>
                    <a:pt x="23" y="0"/>
                    <a:pt x="15" y="0"/>
                  </a:cubicBezTo>
                  <a:close/>
                  <a:moveTo>
                    <a:pt x="18" y="15"/>
                  </a:moveTo>
                  <a:cubicBezTo>
                    <a:pt x="18" y="17"/>
                    <a:pt x="17" y="18"/>
                    <a:pt x="15" y="18"/>
                  </a:cubicBezTo>
                  <a:cubicBezTo>
                    <a:pt x="13" y="18"/>
                    <a:pt x="11" y="17"/>
                    <a:pt x="11" y="15"/>
                  </a:cubicBezTo>
                  <a:cubicBezTo>
                    <a:pt x="11" y="13"/>
                    <a:pt x="13" y="11"/>
                    <a:pt x="15" y="11"/>
                  </a:cubicBezTo>
                  <a:cubicBezTo>
                    <a:pt x="17" y="11"/>
                    <a:pt x="18" y="13"/>
                    <a:pt x="18"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5" name="Groupe 139">
            <a:extLst>
              <a:ext uri="{FF2B5EF4-FFF2-40B4-BE49-F238E27FC236}">
                <a16:creationId xmlns="" xmlns:a16="http://schemas.microsoft.com/office/drawing/2014/main" id="{2BEC7E97-C21B-174E-B8BE-C53FD770FA16}"/>
              </a:ext>
            </a:extLst>
          </p:cNvPr>
          <p:cNvGrpSpPr/>
          <p:nvPr/>
        </p:nvGrpSpPr>
        <p:grpSpPr>
          <a:xfrm>
            <a:off x="4576095" y="5407142"/>
            <a:ext cx="426372" cy="311778"/>
            <a:chOff x="2757488" y="2101850"/>
            <a:chExt cx="2220912" cy="1624013"/>
          </a:xfrm>
          <a:solidFill>
            <a:srgbClr val="000000"/>
          </a:solidFill>
        </p:grpSpPr>
        <p:sp>
          <p:nvSpPr>
            <p:cNvPr id="376" name="Freeform 35">
              <a:extLst>
                <a:ext uri="{FF2B5EF4-FFF2-40B4-BE49-F238E27FC236}">
                  <a16:creationId xmlns="" xmlns:a16="http://schemas.microsoft.com/office/drawing/2014/main" id="{F07483C3-ED90-DA4C-A8C8-AB0D158DCCDF}"/>
                </a:ext>
              </a:extLst>
            </p:cNvPr>
            <p:cNvSpPr>
              <a:spLocks noEditPoints="1"/>
            </p:cNvSpPr>
            <p:nvPr/>
          </p:nvSpPr>
          <p:spPr bwMode="auto">
            <a:xfrm>
              <a:off x="3138488" y="2265363"/>
              <a:ext cx="1465262" cy="1101725"/>
            </a:xfrm>
            <a:custGeom>
              <a:avLst/>
              <a:gdLst>
                <a:gd name="T0" fmla="*/ 6 w 188"/>
                <a:gd name="T1" fmla="*/ 141 h 141"/>
                <a:gd name="T2" fmla="*/ 182 w 188"/>
                <a:gd name="T3" fmla="*/ 141 h 141"/>
                <a:gd name="T4" fmla="*/ 188 w 188"/>
                <a:gd name="T5" fmla="*/ 135 h 141"/>
                <a:gd name="T6" fmla="*/ 188 w 188"/>
                <a:gd name="T7" fmla="*/ 6 h 141"/>
                <a:gd name="T8" fmla="*/ 182 w 188"/>
                <a:gd name="T9" fmla="*/ 0 h 141"/>
                <a:gd name="T10" fmla="*/ 6 w 188"/>
                <a:gd name="T11" fmla="*/ 0 h 141"/>
                <a:gd name="T12" fmla="*/ 0 w 188"/>
                <a:gd name="T13" fmla="*/ 6 h 141"/>
                <a:gd name="T14" fmla="*/ 0 w 188"/>
                <a:gd name="T15" fmla="*/ 135 h 141"/>
                <a:gd name="T16" fmla="*/ 6 w 188"/>
                <a:gd name="T17" fmla="*/ 141 h 141"/>
                <a:gd name="T18" fmla="*/ 12 w 188"/>
                <a:gd name="T19" fmla="*/ 129 h 141"/>
                <a:gd name="T20" fmla="*/ 12 w 188"/>
                <a:gd name="T21" fmla="*/ 12 h 141"/>
                <a:gd name="T22" fmla="*/ 176 w 188"/>
                <a:gd name="T23" fmla="*/ 12 h 141"/>
                <a:gd name="T24" fmla="*/ 176 w 188"/>
                <a:gd name="T25" fmla="*/ 129 h 141"/>
                <a:gd name="T26" fmla="*/ 12 w 188"/>
                <a:gd name="T27" fmla="*/ 12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41">
                  <a:moveTo>
                    <a:pt x="6" y="141"/>
                  </a:moveTo>
                  <a:cubicBezTo>
                    <a:pt x="182" y="141"/>
                    <a:pt x="182" y="141"/>
                    <a:pt x="182" y="141"/>
                  </a:cubicBezTo>
                  <a:cubicBezTo>
                    <a:pt x="185" y="141"/>
                    <a:pt x="188" y="138"/>
                    <a:pt x="188" y="135"/>
                  </a:cubicBezTo>
                  <a:cubicBezTo>
                    <a:pt x="188" y="6"/>
                    <a:pt x="188" y="6"/>
                    <a:pt x="188" y="6"/>
                  </a:cubicBezTo>
                  <a:cubicBezTo>
                    <a:pt x="188" y="3"/>
                    <a:pt x="185" y="0"/>
                    <a:pt x="182" y="0"/>
                  </a:cubicBezTo>
                  <a:cubicBezTo>
                    <a:pt x="6" y="0"/>
                    <a:pt x="6" y="0"/>
                    <a:pt x="6" y="0"/>
                  </a:cubicBezTo>
                  <a:cubicBezTo>
                    <a:pt x="3" y="0"/>
                    <a:pt x="0" y="3"/>
                    <a:pt x="0" y="6"/>
                  </a:cubicBezTo>
                  <a:cubicBezTo>
                    <a:pt x="0" y="135"/>
                    <a:pt x="0" y="135"/>
                    <a:pt x="0" y="135"/>
                  </a:cubicBezTo>
                  <a:cubicBezTo>
                    <a:pt x="0" y="138"/>
                    <a:pt x="3" y="141"/>
                    <a:pt x="6" y="141"/>
                  </a:cubicBezTo>
                  <a:close/>
                  <a:moveTo>
                    <a:pt x="12" y="129"/>
                  </a:moveTo>
                  <a:cubicBezTo>
                    <a:pt x="12" y="12"/>
                    <a:pt x="12" y="12"/>
                    <a:pt x="12" y="12"/>
                  </a:cubicBezTo>
                  <a:cubicBezTo>
                    <a:pt x="176" y="12"/>
                    <a:pt x="176" y="12"/>
                    <a:pt x="176" y="12"/>
                  </a:cubicBezTo>
                  <a:cubicBezTo>
                    <a:pt x="176" y="129"/>
                    <a:pt x="176" y="129"/>
                    <a:pt x="176" y="129"/>
                  </a:cubicBezTo>
                  <a:lnTo>
                    <a:pt x="12" y="1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7" name="Freeform 36">
              <a:extLst>
                <a:ext uri="{FF2B5EF4-FFF2-40B4-BE49-F238E27FC236}">
                  <a16:creationId xmlns="" xmlns:a16="http://schemas.microsoft.com/office/drawing/2014/main" id="{F22A5FC5-B5CB-6C47-B51F-2E8056D0A82E}"/>
                </a:ext>
              </a:extLst>
            </p:cNvPr>
            <p:cNvSpPr>
              <a:spLocks noEditPoints="1"/>
            </p:cNvSpPr>
            <p:nvPr/>
          </p:nvSpPr>
          <p:spPr bwMode="auto">
            <a:xfrm>
              <a:off x="2757488" y="2101850"/>
              <a:ext cx="2220912" cy="1624013"/>
            </a:xfrm>
            <a:custGeom>
              <a:avLst/>
              <a:gdLst>
                <a:gd name="T0" fmla="*/ 273 w 285"/>
                <a:gd name="T1" fmla="*/ 174 h 208"/>
                <a:gd name="T2" fmla="*/ 258 w 285"/>
                <a:gd name="T3" fmla="*/ 174 h 208"/>
                <a:gd name="T4" fmla="*/ 258 w 285"/>
                <a:gd name="T5" fmla="*/ 173 h 208"/>
                <a:gd name="T6" fmla="*/ 258 w 285"/>
                <a:gd name="T7" fmla="*/ 12 h 208"/>
                <a:gd name="T8" fmla="*/ 246 w 285"/>
                <a:gd name="T9" fmla="*/ 0 h 208"/>
                <a:gd name="T10" fmla="*/ 40 w 285"/>
                <a:gd name="T11" fmla="*/ 0 h 208"/>
                <a:gd name="T12" fmla="*/ 28 w 285"/>
                <a:gd name="T13" fmla="*/ 12 h 208"/>
                <a:gd name="T14" fmla="*/ 28 w 285"/>
                <a:gd name="T15" fmla="*/ 173 h 208"/>
                <a:gd name="T16" fmla="*/ 28 w 285"/>
                <a:gd name="T17" fmla="*/ 174 h 208"/>
                <a:gd name="T18" fmla="*/ 12 w 285"/>
                <a:gd name="T19" fmla="*/ 174 h 208"/>
                <a:gd name="T20" fmla="*/ 0 w 285"/>
                <a:gd name="T21" fmla="*/ 186 h 208"/>
                <a:gd name="T22" fmla="*/ 8 w 285"/>
                <a:gd name="T23" fmla="*/ 202 h 208"/>
                <a:gd name="T24" fmla="*/ 21 w 285"/>
                <a:gd name="T25" fmla="*/ 208 h 208"/>
                <a:gd name="T26" fmla="*/ 264 w 285"/>
                <a:gd name="T27" fmla="*/ 208 h 208"/>
                <a:gd name="T28" fmla="*/ 280 w 285"/>
                <a:gd name="T29" fmla="*/ 200 h 208"/>
                <a:gd name="T30" fmla="*/ 285 w 285"/>
                <a:gd name="T31" fmla="*/ 186 h 208"/>
                <a:gd name="T32" fmla="*/ 273 w 285"/>
                <a:gd name="T33" fmla="*/ 174 h 208"/>
                <a:gd name="T34" fmla="*/ 40 w 285"/>
                <a:gd name="T35" fmla="*/ 11 h 208"/>
                <a:gd name="T36" fmla="*/ 246 w 285"/>
                <a:gd name="T37" fmla="*/ 11 h 208"/>
                <a:gd name="T38" fmla="*/ 246 w 285"/>
                <a:gd name="T39" fmla="*/ 12 h 208"/>
                <a:gd name="T40" fmla="*/ 246 w 285"/>
                <a:gd name="T41" fmla="*/ 173 h 208"/>
                <a:gd name="T42" fmla="*/ 246 w 285"/>
                <a:gd name="T43" fmla="*/ 174 h 208"/>
                <a:gd name="T44" fmla="*/ 40 w 285"/>
                <a:gd name="T45" fmla="*/ 174 h 208"/>
                <a:gd name="T46" fmla="*/ 39 w 285"/>
                <a:gd name="T47" fmla="*/ 173 h 208"/>
                <a:gd name="T48" fmla="*/ 39 w 285"/>
                <a:gd name="T49" fmla="*/ 12 h 208"/>
                <a:gd name="T50" fmla="*/ 40 w 285"/>
                <a:gd name="T51" fmla="*/ 11 h 208"/>
                <a:gd name="T52" fmla="*/ 127 w 285"/>
                <a:gd name="T53" fmla="*/ 192 h 208"/>
                <a:gd name="T54" fmla="*/ 159 w 285"/>
                <a:gd name="T55" fmla="*/ 192 h 208"/>
                <a:gd name="T56" fmla="*/ 165 w 285"/>
                <a:gd name="T57" fmla="*/ 186 h 208"/>
                <a:gd name="T58" fmla="*/ 165 w 285"/>
                <a:gd name="T59" fmla="*/ 185 h 208"/>
                <a:gd name="T60" fmla="*/ 274 w 285"/>
                <a:gd name="T61" fmla="*/ 185 h 208"/>
                <a:gd name="T62" fmla="*/ 274 w 285"/>
                <a:gd name="T63" fmla="*/ 186 h 208"/>
                <a:gd name="T64" fmla="*/ 271 w 285"/>
                <a:gd name="T65" fmla="*/ 192 h 208"/>
                <a:gd name="T66" fmla="*/ 271 w 285"/>
                <a:gd name="T67" fmla="*/ 192 h 208"/>
                <a:gd name="T68" fmla="*/ 264 w 285"/>
                <a:gd name="T69" fmla="*/ 196 h 208"/>
                <a:gd name="T70" fmla="*/ 22 w 285"/>
                <a:gd name="T71" fmla="*/ 196 h 208"/>
                <a:gd name="T72" fmla="*/ 16 w 285"/>
                <a:gd name="T73" fmla="*/ 194 h 208"/>
                <a:gd name="T74" fmla="*/ 12 w 285"/>
                <a:gd name="T75" fmla="*/ 186 h 208"/>
                <a:gd name="T76" fmla="*/ 12 w 285"/>
                <a:gd name="T77" fmla="*/ 185 h 208"/>
                <a:gd name="T78" fmla="*/ 121 w 285"/>
                <a:gd name="T79" fmla="*/ 185 h 208"/>
                <a:gd name="T80" fmla="*/ 121 w 285"/>
                <a:gd name="T81" fmla="*/ 186 h 208"/>
                <a:gd name="T82" fmla="*/ 127 w 285"/>
                <a:gd name="T83" fmla="*/ 1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208">
                  <a:moveTo>
                    <a:pt x="273" y="174"/>
                  </a:moveTo>
                  <a:cubicBezTo>
                    <a:pt x="258" y="174"/>
                    <a:pt x="258" y="174"/>
                    <a:pt x="258" y="174"/>
                  </a:cubicBezTo>
                  <a:cubicBezTo>
                    <a:pt x="258" y="173"/>
                    <a:pt x="258" y="173"/>
                    <a:pt x="258" y="173"/>
                  </a:cubicBezTo>
                  <a:cubicBezTo>
                    <a:pt x="258" y="12"/>
                    <a:pt x="258" y="12"/>
                    <a:pt x="258" y="12"/>
                  </a:cubicBezTo>
                  <a:cubicBezTo>
                    <a:pt x="258" y="5"/>
                    <a:pt x="253" y="0"/>
                    <a:pt x="246" y="0"/>
                  </a:cubicBezTo>
                  <a:cubicBezTo>
                    <a:pt x="40" y="0"/>
                    <a:pt x="40" y="0"/>
                    <a:pt x="40" y="0"/>
                  </a:cubicBezTo>
                  <a:cubicBezTo>
                    <a:pt x="33" y="0"/>
                    <a:pt x="28" y="5"/>
                    <a:pt x="28" y="12"/>
                  </a:cubicBezTo>
                  <a:cubicBezTo>
                    <a:pt x="28" y="173"/>
                    <a:pt x="28" y="173"/>
                    <a:pt x="28" y="173"/>
                  </a:cubicBezTo>
                  <a:cubicBezTo>
                    <a:pt x="28" y="173"/>
                    <a:pt x="28" y="173"/>
                    <a:pt x="28" y="174"/>
                  </a:cubicBezTo>
                  <a:cubicBezTo>
                    <a:pt x="12" y="174"/>
                    <a:pt x="12" y="174"/>
                    <a:pt x="12" y="174"/>
                  </a:cubicBezTo>
                  <a:cubicBezTo>
                    <a:pt x="9" y="174"/>
                    <a:pt x="0" y="174"/>
                    <a:pt x="0" y="186"/>
                  </a:cubicBezTo>
                  <a:cubicBezTo>
                    <a:pt x="0" y="191"/>
                    <a:pt x="3" y="198"/>
                    <a:pt x="8" y="202"/>
                  </a:cubicBezTo>
                  <a:cubicBezTo>
                    <a:pt x="11" y="206"/>
                    <a:pt x="16" y="208"/>
                    <a:pt x="21" y="208"/>
                  </a:cubicBezTo>
                  <a:cubicBezTo>
                    <a:pt x="264" y="208"/>
                    <a:pt x="264" y="208"/>
                    <a:pt x="264" y="208"/>
                  </a:cubicBezTo>
                  <a:cubicBezTo>
                    <a:pt x="270" y="208"/>
                    <a:pt x="275" y="205"/>
                    <a:pt x="280" y="200"/>
                  </a:cubicBezTo>
                  <a:cubicBezTo>
                    <a:pt x="283" y="195"/>
                    <a:pt x="285" y="190"/>
                    <a:pt x="285" y="186"/>
                  </a:cubicBezTo>
                  <a:cubicBezTo>
                    <a:pt x="285" y="178"/>
                    <a:pt x="281" y="174"/>
                    <a:pt x="273" y="174"/>
                  </a:cubicBezTo>
                  <a:close/>
                  <a:moveTo>
                    <a:pt x="40" y="11"/>
                  </a:moveTo>
                  <a:cubicBezTo>
                    <a:pt x="246" y="11"/>
                    <a:pt x="246" y="11"/>
                    <a:pt x="246" y="11"/>
                  </a:cubicBezTo>
                  <a:cubicBezTo>
                    <a:pt x="246" y="11"/>
                    <a:pt x="246" y="12"/>
                    <a:pt x="246" y="12"/>
                  </a:cubicBezTo>
                  <a:cubicBezTo>
                    <a:pt x="246" y="173"/>
                    <a:pt x="246" y="173"/>
                    <a:pt x="246" y="173"/>
                  </a:cubicBezTo>
                  <a:cubicBezTo>
                    <a:pt x="246" y="173"/>
                    <a:pt x="246" y="174"/>
                    <a:pt x="246" y="174"/>
                  </a:cubicBezTo>
                  <a:cubicBezTo>
                    <a:pt x="40" y="174"/>
                    <a:pt x="40" y="174"/>
                    <a:pt x="40" y="174"/>
                  </a:cubicBezTo>
                  <a:cubicBezTo>
                    <a:pt x="40" y="174"/>
                    <a:pt x="39" y="173"/>
                    <a:pt x="39" y="173"/>
                  </a:cubicBezTo>
                  <a:cubicBezTo>
                    <a:pt x="39" y="12"/>
                    <a:pt x="39" y="12"/>
                    <a:pt x="39" y="12"/>
                  </a:cubicBezTo>
                  <a:cubicBezTo>
                    <a:pt x="39" y="12"/>
                    <a:pt x="40" y="11"/>
                    <a:pt x="40" y="11"/>
                  </a:cubicBezTo>
                  <a:close/>
                  <a:moveTo>
                    <a:pt x="127" y="192"/>
                  </a:moveTo>
                  <a:cubicBezTo>
                    <a:pt x="159" y="192"/>
                    <a:pt x="159" y="192"/>
                    <a:pt x="159" y="192"/>
                  </a:cubicBezTo>
                  <a:cubicBezTo>
                    <a:pt x="162" y="192"/>
                    <a:pt x="165" y="189"/>
                    <a:pt x="165" y="186"/>
                  </a:cubicBezTo>
                  <a:cubicBezTo>
                    <a:pt x="165" y="186"/>
                    <a:pt x="165" y="186"/>
                    <a:pt x="165" y="185"/>
                  </a:cubicBezTo>
                  <a:cubicBezTo>
                    <a:pt x="274" y="185"/>
                    <a:pt x="274" y="185"/>
                    <a:pt x="274" y="185"/>
                  </a:cubicBezTo>
                  <a:cubicBezTo>
                    <a:pt x="274" y="186"/>
                    <a:pt x="274" y="186"/>
                    <a:pt x="274" y="186"/>
                  </a:cubicBezTo>
                  <a:cubicBezTo>
                    <a:pt x="274" y="187"/>
                    <a:pt x="273" y="190"/>
                    <a:pt x="271" y="192"/>
                  </a:cubicBezTo>
                  <a:cubicBezTo>
                    <a:pt x="271" y="192"/>
                    <a:pt x="271" y="192"/>
                    <a:pt x="271" y="192"/>
                  </a:cubicBezTo>
                  <a:cubicBezTo>
                    <a:pt x="269" y="194"/>
                    <a:pt x="267" y="196"/>
                    <a:pt x="264" y="196"/>
                  </a:cubicBezTo>
                  <a:cubicBezTo>
                    <a:pt x="22" y="196"/>
                    <a:pt x="22" y="196"/>
                    <a:pt x="22" y="196"/>
                  </a:cubicBezTo>
                  <a:cubicBezTo>
                    <a:pt x="19" y="196"/>
                    <a:pt x="18" y="195"/>
                    <a:pt x="16" y="194"/>
                  </a:cubicBezTo>
                  <a:cubicBezTo>
                    <a:pt x="13" y="191"/>
                    <a:pt x="12" y="188"/>
                    <a:pt x="12" y="186"/>
                  </a:cubicBezTo>
                  <a:cubicBezTo>
                    <a:pt x="12" y="185"/>
                    <a:pt x="12" y="185"/>
                    <a:pt x="12" y="185"/>
                  </a:cubicBezTo>
                  <a:cubicBezTo>
                    <a:pt x="121" y="185"/>
                    <a:pt x="121" y="185"/>
                    <a:pt x="121" y="185"/>
                  </a:cubicBezTo>
                  <a:cubicBezTo>
                    <a:pt x="121" y="186"/>
                    <a:pt x="121" y="186"/>
                    <a:pt x="121" y="186"/>
                  </a:cubicBezTo>
                  <a:cubicBezTo>
                    <a:pt x="121" y="189"/>
                    <a:pt x="124" y="192"/>
                    <a:pt x="127" y="1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78" name="Freeform 52">
            <a:extLst>
              <a:ext uri="{FF2B5EF4-FFF2-40B4-BE49-F238E27FC236}">
                <a16:creationId xmlns="" xmlns:a16="http://schemas.microsoft.com/office/drawing/2014/main" id="{56C263ED-94B2-E543-9FF5-BCC961A9CFA2}"/>
              </a:ext>
            </a:extLst>
          </p:cNvPr>
          <p:cNvSpPr>
            <a:spLocks noEditPoints="1"/>
          </p:cNvSpPr>
          <p:nvPr/>
        </p:nvSpPr>
        <p:spPr bwMode="auto">
          <a:xfrm>
            <a:off x="7207137" y="3730963"/>
            <a:ext cx="386347" cy="294975"/>
          </a:xfrm>
          <a:custGeom>
            <a:avLst/>
            <a:gdLst>
              <a:gd name="T0" fmla="*/ 204 w 232"/>
              <a:gd name="T1" fmla="*/ 0 h 177"/>
              <a:gd name="T2" fmla="*/ 28 w 232"/>
              <a:gd name="T3" fmla="*/ 0 h 177"/>
              <a:gd name="T4" fmla="*/ 0 w 232"/>
              <a:gd name="T5" fmla="*/ 28 h 177"/>
              <a:gd name="T6" fmla="*/ 0 w 232"/>
              <a:gd name="T7" fmla="*/ 149 h 177"/>
              <a:gd name="T8" fmla="*/ 28 w 232"/>
              <a:gd name="T9" fmla="*/ 177 h 177"/>
              <a:gd name="T10" fmla="*/ 204 w 232"/>
              <a:gd name="T11" fmla="*/ 177 h 177"/>
              <a:gd name="T12" fmla="*/ 232 w 232"/>
              <a:gd name="T13" fmla="*/ 149 h 177"/>
              <a:gd name="T14" fmla="*/ 232 w 232"/>
              <a:gd name="T15" fmla="*/ 29 h 177"/>
              <a:gd name="T16" fmla="*/ 224 w 232"/>
              <a:gd name="T17" fmla="*/ 9 h 177"/>
              <a:gd name="T18" fmla="*/ 204 w 232"/>
              <a:gd name="T19" fmla="*/ 0 h 177"/>
              <a:gd name="T20" fmla="*/ 23 w 232"/>
              <a:gd name="T21" fmla="*/ 13 h 177"/>
              <a:gd name="T22" fmla="*/ 28 w 232"/>
              <a:gd name="T23" fmla="*/ 12 h 177"/>
              <a:gd name="T24" fmla="*/ 204 w 232"/>
              <a:gd name="T25" fmla="*/ 12 h 177"/>
              <a:gd name="T26" fmla="*/ 209 w 232"/>
              <a:gd name="T27" fmla="*/ 13 h 177"/>
              <a:gd name="T28" fmla="*/ 210 w 232"/>
              <a:gd name="T29" fmla="*/ 14 h 177"/>
              <a:gd name="T30" fmla="*/ 209 w 232"/>
              <a:gd name="T31" fmla="*/ 14 h 177"/>
              <a:gd name="T32" fmla="*/ 116 w 232"/>
              <a:gd name="T33" fmla="*/ 98 h 177"/>
              <a:gd name="T34" fmla="*/ 116 w 232"/>
              <a:gd name="T35" fmla="*/ 97 h 177"/>
              <a:gd name="T36" fmla="*/ 100 w 232"/>
              <a:gd name="T37" fmla="*/ 84 h 177"/>
              <a:gd name="T38" fmla="*/ 100 w 232"/>
              <a:gd name="T39" fmla="*/ 83 h 177"/>
              <a:gd name="T40" fmla="*/ 99 w 232"/>
              <a:gd name="T41" fmla="*/ 83 h 177"/>
              <a:gd name="T42" fmla="*/ 22 w 232"/>
              <a:gd name="T43" fmla="*/ 14 h 177"/>
              <a:gd name="T44" fmla="*/ 23 w 232"/>
              <a:gd name="T45" fmla="*/ 13 h 177"/>
              <a:gd name="T46" fmla="*/ 13 w 232"/>
              <a:gd name="T47" fmla="*/ 156 h 177"/>
              <a:gd name="T48" fmla="*/ 12 w 232"/>
              <a:gd name="T49" fmla="*/ 149 h 177"/>
              <a:gd name="T50" fmla="*/ 12 w 232"/>
              <a:gd name="T51" fmla="*/ 29 h 177"/>
              <a:gd name="T52" fmla="*/ 13 w 232"/>
              <a:gd name="T53" fmla="*/ 22 h 177"/>
              <a:gd name="T54" fmla="*/ 13 w 232"/>
              <a:gd name="T55" fmla="*/ 22 h 177"/>
              <a:gd name="T56" fmla="*/ 14 w 232"/>
              <a:gd name="T57" fmla="*/ 22 h 177"/>
              <a:gd name="T58" fmla="*/ 87 w 232"/>
              <a:gd name="T59" fmla="*/ 88 h 177"/>
              <a:gd name="T60" fmla="*/ 86 w 232"/>
              <a:gd name="T61" fmla="*/ 88 h 177"/>
              <a:gd name="T62" fmla="*/ 13 w 232"/>
              <a:gd name="T63" fmla="*/ 156 h 177"/>
              <a:gd name="T64" fmla="*/ 208 w 232"/>
              <a:gd name="T65" fmla="*/ 164 h 177"/>
              <a:gd name="T66" fmla="*/ 204 w 232"/>
              <a:gd name="T67" fmla="*/ 165 h 177"/>
              <a:gd name="T68" fmla="*/ 28 w 232"/>
              <a:gd name="T69" fmla="*/ 165 h 177"/>
              <a:gd name="T70" fmla="*/ 24 w 232"/>
              <a:gd name="T71" fmla="*/ 165 h 177"/>
              <a:gd name="T72" fmla="*/ 23 w 232"/>
              <a:gd name="T73" fmla="*/ 164 h 177"/>
              <a:gd name="T74" fmla="*/ 23 w 232"/>
              <a:gd name="T75" fmla="*/ 164 h 177"/>
              <a:gd name="T76" fmla="*/ 96 w 232"/>
              <a:gd name="T77" fmla="*/ 96 h 177"/>
              <a:gd name="T78" fmla="*/ 112 w 232"/>
              <a:gd name="T79" fmla="*/ 110 h 177"/>
              <a:gd name="T80" fmla="*/ 116 w 232"/>
              <a:gd name="T81" fmla="*/ 112 h 177"/>
              <a:gd name="T82" fmla="*/ 120 w 232"/>
              <a:gd name="T83" fmla="*/ 110 h 177"/>
              <a:gd name="T84" fmla="*/ 137 w 232"/>
              <a:gd name="T85" fmla="*/ 95 h 177"/>
              <a:gd name="T86" fmla="*/ 137 w 232"/>
              <a:gd name="T87" fmla="*/ 96 h 177"/>
              <a:gd name="T88" fmla="*/ 209 w 232"/>
              <a:gd name="T89" fmla="*/ 164 h 177"/>
              <a:gd name="T90" fmla="*/ 208 w 232"/>
              <a:gd name="T91" fmla="*/ 164 h 177"/>
              <a:gd name="T92" fmla="*/ 219 w 232"/>
              <a:gd name="T93" fmla="*/ 156 h 177"/>
              <a:gd name="T94" fmla="*/ 218 w 232"/>
              <a:gd name="T95" fmla="*/ 156 h 177"/>
              <a:gd name="T96" fmla="*/ 146 w 232"/>
              <a:gd name="T97" fmla="*/ 87 h 177"/>
              <a:gd name="T98" fmla="*/ 146 w 232"/>
              <a:gd name="T99" fmla="*/ 87 h 177"/>
              <a:gd name="T100" fmla="*/ 219 w 232"/>
              <a:gd name="T101" fmla="*/ 22 h 177"/>
              <a:gd name="T102" fmla="*/ 219 w 232"/>
              <a:gd name="T103" fmla="*/ 23 h 177"/>
              <a:gd name="T104" fmla="*/ 220 w 232"/>
              <a:gd name="T105" fmla="*/ 29 h 177"/>
              <a:gd name="T106" fmla="*/ 220 w 232"/>
              <a:gd name="T107" fmla="*/ 149 h 177"/>
              <a:gd name="T108" fmla="*/ 219 w 232"/>
              <a:gd name="T109" fmla="*/ 15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177">
                <a:moveTo>
                  <a:pt x="204" y="0"/>
                </a:moveTo>
                <a:cubicBezTo>
                  <a:pt x="28" y="0"/>
                  <a:pt x="28" y="0"/>
                  <a:pt x="28" y="0"/>
                </a:cubicBezTo>
                <a:cubicBezTo>
                  <a:pt x="12" y="0"/>
                  <a:pt x="0" y="13"/>
                  <a:pt x="0" y="28"/>
                </a:cubicBezTo>
                <a:cubicBezTo>
                  <a:pt x="0" y="149"/>
                  <a:pt x="0" y="149"/>
                  <a:pt x="0" y="149"/>
                </a:cubicBezTo>
                <a:cubicBezTo>
                  <a:pt x="0" y="164"/>
                  <a:pt x="12" y="177"/>
                  <a:pt x="28" y="177"/>
                </a:cubicBezTo>
                <a:cubicBezTo>
                  <a:pt x="204" y="177"/>
                  <a:pt x="204" y="177"/>
                  <a:pt x="204" y="177"/>
                </a:cubicBezTo>
                <a:cubicBezTo>
                  <a:pt x="219" y="177"/>
                  <a:pt x="232" y="164"/>
                  <a:pt x="232" y="149"/>
                </a:cubicBezTo>
                <a:cubicBezTo>
                  <a:pt x="232" y="29"/>
                  <a:pt x="232" y="29"/>
                  <a:pt x="232" y="29"/>
                </a:cubicBezTo>
                <a:cubicBezTo>
                  <a:pt x="232" y="21"/>
                  <a:pt x="229" y="14"/>
                  <a:pt x="224" y="9"/>
                </a:cubicBezTo>
                <a:cubicBezTo>
                  <a:pt x="219" y="3"/>
                  <a:pt x="212" y="0"/>
                  <a:pt x="204" y="0"/>
                </a:cubicBezTo>
                <a:close/>
                <a:moveTo>
                  <a:pt x="23" y="13"/>
                </a:moveTo>
                <a:cubicBezTo>
                  <a:pt x="24" y="13"/>
                  <a:pt x="26" y="12"/>
                  <a:pt x="28" y="12"/>
                </a:cubicBezTo>
                <a:cubicBezTo>
                  <a:pt x="204" y="12"/>
                  <a:pt x="204" y="12"/>
                  <a:pt x="204" y="12"/>
                </a:cubicBezTo>
                <a:cubicBezTo>
                  <a:pt x="206" y="12"/>
                  <a:pt x="207" y="13"/>
                  <a:pt x="209" y="13"/>
                </a:cubicBezTo>
                <a:cubicBezTo>
                  <a:pt x="210" y="14"/>
                  <a:pt x="210" y="14"/>
                  <a:pt x="210" y="14"/>
                </a:cubicBezTo>
                <a:cubicBezTo>
                  <a:pt x="209" y="14"/>
                  <a:pt x="209" y="14"/>
                  <a:pt x="209" y="14"/>
                </a:cubicBezTo>
                <a:cubicBezTo>
                  <a:pt x="116" y="98"/>
                  <a:pt x="116" y="98"/>
                  <a:pt x="116" y="98"/>
                </a:cubicBezTo>
                <a:cubicBezTo>
                  <a:pt x="116" y="97"/>
                  <a:pt x="116" y="97"/>
                  <a:pt x="116" y="97"/>
                </a:cubicBezTo>
                <a:cubicBezTo>
                  <a:pt x="100" y="84"/>
                  <a:pt x="100" y="84"/>
                  <a:pt x="100" y="84"/>
                </a:cubicBezTo>
                <a:cubicBezTo>
                  <a:pt x="100" y="84"/>
                  <a:pt x="100" y="84"/>
                  <a:pt x="100" y="83"/>
                </a:cubicBezTo>
                <a:cubicBezTo>
                  <a:pt x="100" y="83"/>
                  <a:pt x="99" y="83"/>
                  <a:pt x="99" y="83"/>
                </a:cubicBezTo>
                <a:cubicBezTo>
                  <a:pt x="22" y="14"/>
                  <a:pt x="22" y="14"/>
                  <a:pt x="22" y="14"/>
                </a:cubicBezTo>
                <a:lnTo>
                  <a:pt x="23" y="13"/>
                </a:lnTo>
                <a:close/>
                <a:moveTo>
                  <a:pt x="13" y="156"/>
                </a:moveTo>
                <a:cubicBezTo>
                  <a:pt x="12" y="154"/>
                  <a:pt x="12" y="151"/>
                  <a:pt x="12" y="149"/>
                </a:cubicBezTo>
                <a:cubicBezTo>
                  <a:pt x="12" y="29"/>
                  <a:pt x="12" y="29"/>
                  <a:pt x="12" y="29"/>
                </a:cubicBezTo>
                <a:cubicBezTo>
                  <a:pt x="12" y="26"/>
                  <a:pt x="12" y="24"/>
                  <a:pt x="13" y="22"/>
                </a:cubicBezTo>
                <a:cubicBezTo>
                  <a:pt x="13" y="22"/>
                  <a:pt x="13" y="22"/>
                  <a:pt x="13" y="22"/>
                </a:cubicBezTo>
                <a:cubicBezTo>
                  <a:pt x="14" y="22"/>
                  <a:pt x="14" y="22"/>
                  <a:pt x="14" y="22"/>
                </a:cubicBezTo>
                <a:cubicBezTo>
                  <a:pt x="87" y="88"/>
                  <a:pt x="87" y="88"/>
                  <a:pt x="87" y="88"/>
                </a:cubicBezTo>
                <a:cubicBezTo>
                  <a:pt x="86" y="88"/>
                  <a:pt x="86" y="88"/>
                  <a:pt x="86" y="88"/>
                </a:cubicBezTo>
                <a:cubicBezTo>
                  <a:pt x="13" y="156"/>
                  <a:pt x="13" y="156"/>
                  <a:pt x="13" y="156"/>
                </a:cubicBezTo>
                <a:close/>
                <a:moveTo>
                  <a:pt x="208" y="164"/>
                </a:moveTo>
                <a:cubicBezTo>
                  <a:pt x="207" y="165"/>
                  <a:pt x="206" y="165"/>
                  <a:pt x="204" y="165"/>
                </a:cubicBezTo>
                <a:cubicBezTo>
                  <a:pt x="28" y="165"/>
                  <a:pt x="28" y="165"/>
                  <a:pt x="28" y="165"/>
                </a:cubicBezTo>
                <a:cubicBezTo>
                  <a:pt x="26" y="165"/>
                  <a:pt x="25" y="165"/>
                  <a:pt x="24" y="165"/>
                </a:cubicBezTo>
                <a:cubicBezTo>
                  <a:pt x="23" y="164"/>
                  <a:pt x="23" y="164"/>
                  <a:pt x="23" y="164"/>
                </a:cubicBezTo>
                <a:cubicBezTo>
                  <a:pt x="23" y="164"/>
                  <a:pt x="23" y="164"/>
                  <a:pt x="23" y="164"/>
                </a:cubicBezTo>
                <a:cubicBezTo>
                  <a:pt x="96" y="96"/>
                  <a:pt x="96" y="96"/>
                  <a:pt x="96" y="96"/>
                </a:cubicBezTo>
                <a:cubicBezTo>
                  <a:pt x="112" y="110"/>
                  <a:pt x="112" y="110"/>
                  <a:pt x="112" y="110"/>
                </a:cubicBezTo>
                <a:cubicBezTo>
                  <a:pt x="113" y="111"/>
                  <a:pt x="115" y="112"/>
                  <a:pt x="116" y="112"/>
                </a:cubicBezTo>
                <a:cubicBezTo>
                  <a:pt x="117" y="112"/>
                  <a:pt x="119" y="111"/>
                  <a:pt x="120" y="110"/>
                </a:cubicBezTo>
                <a:cubicBezTo>
                  <a:pt x="137" y="95"/>
                  <a:pt x="137" y="95"/>
                  <a:pt x="137" y="95"/>
                </a:cubicBezTo>
                <a:cubicBezTo>
                  <a:pt x="137" y="96"/>
                  <a:pt x="137" y="96"/>
                  <a:pt x="137" y="96"/>
                </a:cubicBezTo>
                <a:cubicBezTo>
                  <a:pt x="209" y="164"/>
                  <a:pt x="209" y="164"/>
                  <a:pt x="209" y="164"/>
                </a:cubicBezTo>
                <a:lnTo>
                  <a:pt x="208" y="164"/>
                </a:lnTo>
                <a:close/>
                <a:moveTo>
                  <a:pt x="219" y="156"/>
                </a:moveTo>
                <a:cubicBezTo>
                  <a:pt x="218" y="156"/>
                  <a:pt x="218" y="156"/>
                  <a:pt x="218" y="156"/>
                </a:cubicBezTo>
                <a:cubicBezTo>
                  <a:pt x="146" y="87"/>
                  <a:pt x="146" y="87"/>
                  <a:pt x="146" y="87"/>
                </a:cubicBezTo>
                <a:cubicBezTo>
                  <a:pt x="146" y="87"/>
                  <a:pt x="146" y="87"/>
                  <a:pt x="146" y="87"/>
                </a:cubicBezTo>
                <a:cubicBezTo>
                  <a:pt x="219" y="22"/>
                  <a:pt x="219" y="22"/>
                  <a:pt x="219" y="22"/>
                </a:cubicBezTo>
                <a:cubicBezTo>
                  <a:pt x="219" y="23"/>
                  <a:pt x="219" y="23"/>
                  <a:pt x="219" y="23"/>
                </a:cubicBezTo>
                <a:cubicBezTo>
                  <a:pt x="220" y="25"/>
                  <a:pt x="220" y="27"/>
                  <a:pt x="220" y="29"/>
                </a:cubicBezTo>
                <a:cubicBezTo>
                  <a:pt x="220" y="149"/>
                  <a:pt x="220" y="149"/>
                  <a:pt x="220" y="149"/>
                </a:cubicBezTo>
                <a:cubicBezTo>
                  <a:pt x="220" y="151"/>
                  <a:pt x="220" y="154"/>
                  <a:pt x="219" y="156"/>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79" name="Group 256">
            <a:extLst>
              <a:ext uri="{FF2B5EF4-FFF2-40B4-BE49-F238E27FC236}">
                <a16:creationId xmlns="" xmlns:a16="http://schemas.microsoft.com/office/drawing/2014/main" id="{A012665B-CFB3-3945-9234-B7B757C039BC}"/>
              </a:ext>
            </a:extLst>
          </p:cNvPr>
          <p:cNvGrpSpPr>
            <a:grpSpLocks noChangeAspect="1"/>
          </p:cNvGrpSpPr>
          <p:nvPr/>
        </p:nvGrpSpPr>
        <p:grpSpPr bwMode="auto">
          <a:xfrm>
            <a:off x="10681022" y="2880876"/>
            <a:ext cx="398889" cy="308681"/>
            <a:chOff x="124" y="1079"/>
            <a:chExt cx="283" cy="219"/>
          </a:xfrm>
          <a:solidFill>
            <a:srgbClr val="000000"/>
          </a:solidFill>
        </p:grpSpPr>
        <p:sp>
          <p:nvSpPr>
            <p:cNvPr id="380" name="Freeform 257">
              <a:extLst>
                <a:ext uri="{FF2B5EF4-FFF2-40B4-BE49-F238E27FC236}">
                  <a16:creationId xmlns="" xmlns:a16="http://schemas.microsoft.com/office/drawing/2014/main" id="{7A501F80-C647-2140-9961-23E0CBECE46A}"/>
                </a:ext>
              </a:extLst>
            </p:cNvPr>
            <p:cNvSpPr>
              <a:spLocks noEditPoints="1"/>
            </p:cNvSpPr>
            <p:nvPr/>
          </p:nvSpPr>
          <p:spPr bwMode="auto">
            <a:xfrm>
              <a:off x="124" y="1079"/>
              <a:ext cx="283" cy="219"/>
            </a:xfrm>
            <a:custGeom>
              <a:avLst/>
              <a:gdLst>
                <a:gd name="T0" fmla="*/ 239 w 255"/>
                <a:gd name="T1" fmla="*/ 0 h 197"/>
                <a:gd name="T2" fmla="*/ 17 w 255"/>
                <a:gd name="T3" fmla="*/ 0 h 197"/>
                <a:gd name="T4" fmla="*/ 0 w 255"/>
                <a:gd name="T5" fmla="*/ 17 h 197"/>
                <a:gd name="T6" fmla="*/ 0 w 255"/>
                <a:gd name="T7" fmla="*/ 181 h 197"/>
                <a:gd name="T8" fmla="*/ 17 w 255"/>
                <a:gd name="T9" fmla="*/ 197 h 197"/>
                <a:gd name="T10" fmla="*/ 239 w 255"/>
                <a:gd name="T11" fmla="*/ 197 h 197"/>
                <a:gd name="T12" fmla="*/ 255 w 255"/>
                <a:gd name="T13" fmla="*/ 181 h 197"/>
                <a:gd name="T14" fmla="*/ 255 w 255"/>
                <a:gd name="T15" fmla="*/ 17 h 197"/>
                <a:gd name="T16" fmla="*/ 239 w 255"/>
                <a:gd name="T17" fmla="*/ 0 h 197"/>
                <a:gd name="T18" fmla="*/ 243 w 255"/>
                <a:gd name="T19" fmla="*/ 181 h 197"/>
                <a:gd name="T20" fmla="*/ 239 w 255"/>
                <a:gd name="T21" fmla="*/ 185 h 197"/>
                <a:gd name="T22" fmla="*/ 17 w 255"/>
                <a:gd name="T23" fmla="*/ 185 h 197"/>
                <a:gd name="T24" fmla="*/ 13 w 255"/>
                <a:gd name="T25" fmla="*/ 181 h 197"/>
                <a:gd name="T26" fmla="*/ 13 w 255"/>
                <a:gd name="T27" fmla="*/ 61 h 197"/>
                <a:gd name="T28" fmla="*/ 243 w 255"/>
                <a:gd name="T29" fmla="*/ 61 h 197"/>
                <a:gd name="T30" fmla="*/ 243 w 255"/>
                <a:gd name="T31" fmla="*/ 181 h 197"/>
                <a:gd name="T32" fmla="*/ 243 w 255"/>
                <a:gd name="T33" fmla="*/ 48 h 197"/>
                <a:gd name="T34" fmla="*/ 13 w 255"/>
                <a:gd name="T35" fmla="*/ 48 h 197"/>
                <a:gd name="T36" fmla="*/ 13 w 255"/>
                <a:gd name="T37" fmla="*/ 17 h 197"/>
                <a:gd name="T38" fmla="*/ 17 w 255"/>
                <a:gd name="T39" fmla="*/ 13 h 197"/>
                <a:gd name="T40" fmla="*/ 239 w 255"/>
                <a:gd name="T41" fmla="*/ 13 h 197"/>
                <a:gd name="T42" fmla="*/ 243 w 255"/>
                <a:gd name="T43" fmla="*/ 17 h 197"/>
                <a:gd name="T44" fmla="*/ 243 w 255"/>
                <a:gd name="T45" fmla="*/ 4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5" h="197">
                  <a:moveTo>
                    <a:pt x="239" y="0"/>
                  </a:moveTo>
                  <a:cubicBezTo>
                    <a:pt x="17" y="0"/>
                    <a:pt x="17" y="0"/>
                    <a:pt x="17" y="0"/>
                  </a:cubicBezTo>
                  <a:cubicBezTo>
                    <a:pt x="8" y="0"/>
                    <a:pt x="0" y="8"/>
                    <a:pt x="0" y="17"/>
                  </a:cubicBezTo>
                  <a:cubicBezTo>
                    <a:pt x="0" y="181"/>
                    <a:pt x="0" y="181"/>
                    <a:pt x="0" y="181"/>
                  </a:cubicBezTo>
                  <a:cubicBezTo>
                    <a:pt x="0" y="190"/>
                    <a:pt x="8" y="197"/>
                    <a:pt x="17" y="197"/>
                  </a:cubicBezTo>
                  <a:cubicBezTo>
                    <a:pt x="239" y="197"/>
                    <a:pt x="239" y="197"/>
                    <a:pt x="239" y="197"/>
                  </a:cubicBezTo>
                  <a:cubicBezTo>
                    <a:pt x="248" y="197"/>
                    <a:pt x="255" y="190"/>
                    <a:pt x="255" y="181"/>
                  </a:cubicBezTo>
                  <a:cubicBezTo>
                    <a:pt x="255" y="17"/>
                    <a:pt x="255" y="17"/>
                    <a:pt x="255" y="17"/>
                  </a:cubicBezTo>
                  <a:cubicBezTo>
                    <a:pt x="255" y="8"/>
                    <a:pt x="248" y="0"/>
                    <a:pt x="239" y="0"/>
                  </a:cubicBezTo>
                  <a:close/>
                  <a:moveTo>
                    <a:pt x="243" y="181"/>
                  </a:moveTo>
                  <a:cubicBezTo>
                    <a:pt x="243" y="183"/>
                    <a:pt x="241" y="185"/>
                    <a:pt x="239" y="185"/>
                  </a:cubicBezTo>
                  <a:cubicBezTo>
                    <a:pt x="17" y="185"/>
                    <a:pt x="17" y="185"/>
                    <a:pt x="17" y="185"/>
                  </a:cubicBezTo>
                  <a:cubicBezTo>
                    <a:pt x="15" y="185"/>
                    <a:pt x="13" y="183"/>
                    <a:pt x="13" y="181"/>
                  </a:cubicBezTo>
                  <a:cubicBezTo>
                    <a:pt x="13" y="61"/>
                    <a:pt x="13" y="61"/>
                    <a:pt x="13" y="61"/>
                  </a:cubicBezTo>
                  <a:cubicBezTo>
                    <a:pt x="243" y="61"/>
                    <a:pt x="243" y="61"/>
                    <a:pt x="243" y="61"/>
                  </a:cubicBezTo>
                  <a:lnTo>
                    <a:pt x="243" y="181"/>
                  </a:lnTo>
                  <a:close/>
                  <a:moveTo>
                    <a:pt x="243" y="48"/>
                  </a:moveTo>
                  <a:cubicBezTo>
                    <a:pt x="13" y="48"/>
                    <a:pt x="13" y="48"/>
                    <a:pt x="13" y="48"/>
                  </a:cubicBezTo>
                  <a:cubicBezTo>
                    <a:pt x="13" y="17"/>
                    <a:pt x="13" y="17"/>
                    <a:pt x="13" y="17"/>
                  </a:cubicBezTo>
                  <a:cubicBezTo>
                    <a:pt x="13" y="15"/>
                    <a:pt x="15" y="13"/>
                    <a:pt x="17" y="13"/>
                  </a:cubicBezTo>
                  <a:cubicBezTo>
                    <a:pt x="239" y="13"/>
                    <a:pt x="239" y="13"/>
                    <a:pt x="239" y="13"/>
                  </a:cubicBezTo>
                  <a:cubicBezTo>
                    <a:pt x="241" y="13"/>
                    <a:pt x="243" y="15"/>
                    <a:pt x="243" y="17"/>
                  </a:cubicBezTo>
                  <a:lnTo>
                    <a:pt x="243"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1" name="Oval 258">
              <a:extLst>
                <a:ext uri="{FF2B5EF4-FFF2-40B4-BE49-F238E27FC236}">
                  <a16:creationId xmlns="" xmlns:a16="http://schemas.microsoft.com/office/drawing/2014/main" id="{75868BF5-0E2E-AC41-8670-14CA556E87C5}"/>
                </a:ext>
              </a:extLst>
            </p:cNvPr>
            <p:cNvSpPr>
              <a:spLocks noChangeArrowheads="1"/>
            </p:cNvSpPr>
            <p:nvPr/>
          </p:nvSpPr>
          <p:spPr bwMode="auto">
            <a:xfrm>
              <a:off x="150" y="1105"/>
              <a:ext cx="16" cy="1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Oval 259">
              <a:extLst>
                <a:ext uri="{FF2B5EF4-FFF2-40B4-BE49-F238E27FC236}">
                  <a16:creationId xmlns="" xmlns:a16="http://schemas.microsoft.com/office/drawing/2014/main" id="{181A16BA-0F38-3C43-B0FE-F777788F6D79}"/>
                </a:ext>
              </a:extLst>
            </p:cNvPr>
            <p:cNvSpPr>
              <a:spLocks noChangeArrowheads="1"/>
            </p:cNvSpPr>
            <p:nvPr/>
          </p:nvSpPr>
          <p:spPr bwMode="auto">
            <a:xfrm>
              <a:off x="173" y="1105"/>
              <a:ext cx="17" cy="1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3" name="Oval 260">
              <a:extLst>
                <a:ext uri="{FF2B5EF4-FFF2-40B4-BE49-F238E27FC236}">
                  <a16:creationId xmlns="" xmlns:a16="http://schemas.microsoft.com/office/drawing/2014/main" id="{EF8695B2-2A8D-7341-B547-7C735C984D8B}"/>
                </a:ext>
              </a:extLst>
            </p:cNvPr>
            <p:cNvSpPr>
              <a:spLocks noChangeArrowheads="1"/>
            </p:cNvSpPr>
            <p:nvPr/>
          </p:nvSpPr>
          <p:spPr bwMode="auto">
            <a:xfrm>
              <a:off x="197" y="1105"/>
              <a:ext cx="16" cy="1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4" name="Freeform 261">
              <a:extLst>
                <a:ext uri="{FF2B5EF4-FFF2-40B4-BE49-F238E27FC236}">
                  <a16:creationId xmlns="" xmlns:a16="http://schemas.microsoft.com/office/drawing/2014/main" id="{2214AD5D-9113-9B47-925F-2A3E6DC3BCAF}"/>
                </a:ext>
              </a:extLst>
            </p:cNvPr>
            <p:cNvSpPr>
              <a:spLocks/>
            </p:cNvSpPr>
            <p:nvPr/>
          </p:nvSpPr>
          <p:spPr bwMode="auto">
            <a:xfrm>
              <a:off x="307" y="1181"/>
              <a:ext cx="42" cy="68"/>
            </a:xfrm>
            <a:custGeom>
              <a:avLst/>
              <a:gdLst>
                <a:gd name="T0" fmla="*/ 8 w 38"/>
                <a:gd name="T1" fmla="*/ 61 h 61"/>
                <a:gd name="T2" fmla="*/ 3 w 38"/>
                <a:gd name="T3" fmla="*/ 59 h 61"/>
                <a:gd name="T4" fmla="*/ 3 w 38"/>
                <a:gd name="T5" fmla="*/ 49 h 61"/>
                <a:gd name="T6" fmla="*/ 19 w 38"/>
                <a:gd name="T7" fmla="*/ 33 h 61"/>
                <a:gd name="T8" fmla="*/ 19 w 38"/>
                <a:gd name="T9" fmla="*/ 28 h 61"/>
                <a:gd name="T10" fmla="*/ 3 w 38"/>
                <a:gd name="T11" fmla="*/ 12 h 61"/>
                <a:gd name="T12" fmla="*/ 2 w 38"/>
                <a:gd name="T13" fmla="*/ 3 h 61"/>
                <a:gd name="T14" fmla="*/ 12 w 38"/>
                <a:gd name="T15" fmla="*/ 2 h 61"/>
                <a:gd name="T16" fmla="*/ 36 w 38"/>
                <a:gd name="T17" fmla="*/ 26 h 61"/>
                <a:gd name="T18" fmla="*/ 38 w 38"/>
                <a:gd name="T19" fmla="*/ 31 h 61"/>
                <a:gd name="T20" fmla="*/ 36 w 38"/>
                <a:gd name="T21" fmla="*/ 36 h 61"/>
                <a:gd name="T22" fmla="*/ 12 w 38"/>
                <a:gd name="T23" fmla="*/ 60 h 61"/>
                <a:gd name="T24" fmla="*/ 8 w 38"/>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1">
                  <a:moveTo>
                    <a:pt x="8" y="61"/>
                  </a:moveTo>
                  <a:cubicBezTo>
                    <a:pt x="6" y="61"/>
                    <a:pt x="4" y="60"/>
                    <a:pt x="3" y="59"/>
                  </a:cubicBezTo>
                  <a:cubicBezTo>
                    <a:pt x="0" y="56"/>
                    <a:pt x="1" y="52"/>
                    <a:pt x="3" y="49"/>
                  </a:cubicBezTo>
                  <a:cubicBezTo>
                    <a:pt x="19" y="33"/>
                    <a:pt x="19" y="33"/>
                    <a:pt x="19" y="33"/>
                  </a:cubicBezTo>
                  <a:cubicBezTo>
                    <a:pt x="21" y="32"/>
                    <a:pt x="21" y="30"/>
                    <a:pt x="19" y="28"/>
                  </a:cubicBezTo>
                  <a:cubicBezTo>
                    <a:pt x="3" y="12"/>
                    <a:pt x="3" y="12"/>
                    <a:pt x="3" y="12"/>
                  </a:cubicBezTo>
                  <a:cubicBezTo>
                    <a:pt x="1" y="10"/>
                    <a:pt x="0" y="6"/>
                    <a:pt x="2" y="3"/>
                  </a:cubicBezTo>
                  <a:cubicBezTo>
                    <a:pt x="5" y="0"/>
                    <a:pt x="10" y="0"/>
                    <a:pt x="12" y="2"/>
                  </a:cubicBezTo>
                  <a:cubicBezTo>
                    <a:pt x="36" y="26"/>
                    <a:pt x="36" y="26"/>
                    <a:pt x="36" y="26"/>
                  </a:cubicBezTo>
                  <a:cubicBezTo>
                    <a:pt x="38" y="28"/>
                    <a:pt x="38" y="29"/>
                    <a:pt x="38" y="31"/>
                  </a:cubicBezTo>
                  <a:cubicBezTo>
                    <a:pt x="38" y="33"/>
                    <a:pt x="38" y="35"/>
                    <a:pt x="36" y="36"/>
                  </a:cubicBezTo>
                  <a:cubicBezTo>
                    <a:pt x="12" y="60"/>
                    <a:pt x="12" y="60"/>
                    <a:pt x="12" y="60"/>
                  </a:cubicBezTo>
                  <a:cubicBezTo>
                    <a:pt x="11" y="61"/>
                    <a:pt x="9" y="61"/>
                    <a:pt x="8"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262">
              <a:extLst>
                <a:ext uri="{FF2B5EF4-FFF2-40B4-BE49-F238E27FC236}">
                  <a16:creationId xmlns="" xmlns:a16="http://schemas.microsoft.com/office/drawing/2014/main" id="{8426E9EE-5FCE-D04B-845F-446E75EB06D7}"/>
                </a:ext>
              </a:extLst>
            </p:cNvPr>
            <p:cNvSpPr>
              <a:spLocks/>
            </p:cNvSpPr>
            <p:nvPr/>
          </p:nvSpPr>
          <p:spPr bwMode="auto">
            <a:xfrm>
              <a:off x="184" y="1180"/>
              <a:ext cx="43" cy="69"/>
            </a:xfrm>
            <a:custGeom>
              <a:avLst/>
              <a:gdLst>
                <a:gd name="T0" fmla="*/ 31 w 39"/>
                <a:gd name="T1" fmla="*/ 62 h 62"/>
                <a:gd name="T2" fmla="*/ 26 w 39"/>
                <a:gd name="T3" fmla="*/ 60 h 62"/>
                <a:gd name="T4" fmla="*/ 2 w 39"/>
                <a:gd name="T5" fmla="*/ 36 h 62"/>
                <a:gd name="T6" fmla="*/ 0 w 39"/>
                <a:gd name="T7" fmla="*/ 32 h 62"/>
                <a:gd name="T8" fmla="*/ 2 w 39"/>
                <a:gd name="T9" fmla="*/ 27 h 62"/>
                <a:gd name="T10" fmla="*/ 26 w 39"/>
                <a:gd name="T11" fmla="*/ 3 h 62"/>
                <a:gd name="T12" fmla="*/ 35 w 39"/>
                <a:gd name="T13" fmla="*/ 2 h 62"/>
                <a:gd name="T14" fmla="*/ 36 w 39"/>
                <a:gd name="T15" fmla="*/ 12 h 62"/>
                <a:gd name="T16" fmla="*/ 19 w 39"/>
                <a:gd name="T17" fmla="*/ 29 h 62"/>
                <a:gd name="T18" fmla="*/ 19 w 39"/>
                <a:gd name="T19" fmla="*/ 34 h 62"/>
                <a:gd name="T20" fmla="*/ 36 w 39"/>
                <a:gd name="T21" fmla="*/ 50 h 62"/>
                <a:gd name="T22" fmla="*/ 36 w 39"/>
                <a:gd name="T23" fmla="*/ 59 h 62"/>
                <a:gd name="T24" fmla="*/ 31 w 39"/>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2">
                  <a:moveTo>
                    <a:pt x="31" y="62"/>
                  </a:moveTo>
                  <a:cubicBezTo>
                    <a:pt x="29" y="62"/>
                    <a:pt x="28" y="62"/>
                    <a:pt x="26" y="60"/>
                  </a:cubicBezTo>
                  <a:cubicBezTo>
                    <a:pt x="2" y="36"/>
                    <a:pt x="2" y="36"/>
                    <a:pt x="2" y="36"/>
                  </a:cubicBezTo>
                  <a:cubicBezTo>
                    <a:pt x="1" y="35"/>
                    <a:pt x="0" y="33"/>
                    <a:pt x="0" y="32"/>
                  </a:cubicBezTo>
                  <a:cubicBezTo>
                    <a:pt x="0" y="30"/>
                    <a:pt x="1" y="28"/>
                    <a:pt x="2" y="27"/>
                  </a:cubicBezTo>
                  <a:cubicBezTo>
                    <a:pt x="26" y="3"/>
                    <a:pt x="26" y="3"/>
                    <a:pt x="26" y="3"/>
                  </a:cubicBezTo>
                  <a:cubicBezTo>
                    <a:pt x="28" y="1"/>
                    <a:pt x="33" y="0"/>
                    <a:pt x="35" y="2"/>
                  </a:cubicBezTo>
                  <a:cubicBezTo>
                    <a:pt x="38" y="5"/>
                    <a:pt x="39" y="10"/>
                    <a:pt x="36" y="12"/>
                  </a:cubicBezTo>
                  <a:cubicBezTo>
                    <a:pt x="19" y="29"/>
                    <a:pt x="19" y="29"/>
                    <a:pt x="19" y="29"/>
                  </a:cubicBezTo>
                  <a:cubicBezTo>
                    <a:pt x="18" y="30"/>
                    <a:pt x="18" y="32"/>
                    <a:pt x="19" y="34"/>
                  </a:cubicBezTo>
                  <a:cubicBezTo>
                    <a:pt x="36" y="50"/>
                    <a:pt x="36" y="50"/>
                    <a:pt x="36" y="50"/>
                  </a:cubicBezTo>
                  <a:cubicBezTo>
                    <a:pt x="38" y="52"/>
                    <a:pt x="39" y="57"/>
                    <a:pt x="36" y="59"/>
                  </a:cubicBezTo>
                  <a:cubicBezTo>
                    <a:pt x="35" y="61"/>
                    <a:pt x="33" y="62"/>
                    <a:pt x="31"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263">
              <a:extLst>
                <a:ext uri="{FF2B5EF4-FFF2-40B4-BE49-F238E27FC236}">
                  <a16:creationId xmlns="" xmlns:a16="http://schemas.microsoft.com/office/drawing/2014/main" id="{AE3631CB-CFE7-9746-9901-D4FFB5E0C759}"/>
                </a:ext>
              </a:extLst>
            </p:cNvPr>
            <p:cNvSpPr>
              <a:spLocks/>
            </p:cNvSpPr>
            <p:nvPr/>
          </p:nvSpPr>
          <p:spPr bwMode="auto">
            <a:xfrm>
              <a:off x="242" y="1162"/>
              <a:ext cx="49" cy="106"/>
            </a:xfrm>
            <a:custGeom>
              <a:avLst/>
              <a:gdLst>
                <a:gd name="T0" fmla="*/ 7 w 44"/>
                <a:gd name="T1" fmla="*/ 95 h 95"/>
                <a:gd name="T2" fmla="*/ 5 w 44"/>
                <a:gd name="T3" fmla="*/ 94 h 95"/>
                <a:gd name="T4" fmla="*/ 1 w 44"/>
                <a:gd name="T5" fmla="*/ 86 h 95"/>
                <a:gd name="T6" fmla="*/ 30 w 44"/>
                <a:gd name="T7" fmla="*/ 5 h 95"/>
                <a:gd name="T8" fmla="*/ 38 w 44"/>
                <a:gd name="T9" fmla="*/ 1 h 95"/>
                <a:gd name="T10" fmla="*/ 43 w 44"/>
                <a:gd name="T11" fmla="*/ 10 h 95"/>
                <a:gd name="T12" fmla="*/ 14 w 44"/>
                <a:gd name="T13" fmla="*/ 90 h 95"/>
                <a:gd name="T14" fmla="*/ 7 w 44"/>
                <a:gd name="T15" fmla="*/ 95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5">
                  <a:moveTo>
                    <a:pt x="7" y="95"/>
                  </a:moveTo>
                  <a:cubicBezTo>
                    <a:pt x="7" y="95"/>
                    <a:pt x="6" y="95"/>
                    <a:pt x="5" y="94"/>
                  </a:cubicBezTo>
                  <a:cubicBezTo>
                    <a:pt x="2" y="93"/>
                    <a:pt x="0" y="89"/>
                    <a:pt x="1" y="86"/>
                  </a:cubicBezTo>
                  <a:cubicBezTo>
                    <a:pt x="30" y="5"/>
                    <a:pt x="30" y="5"/>
                    <a:pt x="30" y="5"/>
                  </a:cubicBezTo>
                  <a:cubicBezTo>
                    <a:pt x="31" y="2"/>
                    <a:pt x="35" y="0"/>
                    <a:pt x="38" y="1"/>
                  </a:cubicBezTo>
                  <a:cubicBezTo>
                    <a:pt x="42" y="2"/>
                    <a:pt x="44" y="6"/>
                    <a:pt x="43" y="10"/>
                  </a:cubicBezTo>
                  <a:cubicBezTo>
                    <a:pt x="14" y="90"/>
                    <a:pt x="14" y="90"/>
                    <a:pt x="14" y="90"/>
                  </a:cubicBezTo>
                  <a:cubicBezTo>
                    <a:pt x="13" y="93"/>
                    <a:pt x="10" y="95"/>
                    <a:pt x="7" y="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87" name="Group 356">
            <a:extLst>
              <a:ext uri="{FF2B5EF4-FFF2-40B4-BE49-F238E27FC236}">
                <a16:creationId xmlns="" xmlns:a16="http://schemas.microsoft.com/office/drawing/2014/main" id="{4053584A-8A81-7D40-8BB3-23B4CC95869C}"/>
              </a:ext>
            </a:extLst>
          </p:cNvPr>
          <p:cNvGrpSpPr>
            <a:grpSpLocks noChangeAspect="1"/>
          </p:cNvGrpSpPr>
          <p:nvPr/>
        </p:nvGrpSpPr>
        <p:grpSpPr bwMode="auto">
          <a:xfrm>
            <a:off x="6324101" y="5389487"/>
            <a:ext cx="424489" cy="380236"/>
            <a:chOff x="3006" y="2688"/>
            <a:chExt cx="259" cy="232"/>
          </a:xfrm>
          <a:solidFill>
            <a:srgbClr val="000000"/>
          </a:solidFill>
        </p:grpSpPr>
        <p:sp>
          <p:nvSpPr>
            <p:cNvPr id="388" name="Freeform 357">
              <a:extLst>
                <a:ext uri="{FF2B5EF4-FFF2-40B4-BE49-F238E27FC236}">
                  <a16:creationId xmlns="" xmlns:a16="http://schemas.microsoft.com/office/drawing/2014/main" id="{7F55C5E6-DE8E-AD41-B028-5BB10B16DB27}"/>
                </a:ext>
              </a:extLst>
            </p:cNvPr>
            <p:cNvSpPr>
              <a:spLocks noEditPoints="1"/>
            </p:cNvSpPr>
            <p:nvPr/>
          </p:nvSpPr>
          <p:spPr bwMode="auto">
            <a:xfrm>
              <a:off x="3006" y="2688"/>
              <a:ext cx="259" cy="204"/>
            </a:xfrm>
            <a:custGeom>
              <a:avLst/>
              <a:gdLst>
                <a:gd name="T0" fmla="*/ 260 w 272"/>
                <a:gd name="T1" fmla="*/ 71 h 215"/>
                <a:gd name="T2" fmla="*/ 234 w 272"/>
                <a:gd name="T3" fmla="*/ 71 h 215"/>
                <a:gd name="T4" fmla="*/ 222 w 272"/>
                <a:gd name="T5" fmla="*/ 0 h 215"/>
                <a:gd name="T6" fmla="*/ 0 w 272"/>
                <a:gd name="T7" fmla="*/ 12 h 215"/>
                <a:gd name="T8" fmla="*/ 12 w 272"/>
                <a:gd name="T9" fmla="*/ 170 h 215"/>
                <a:gd name="T10" fmla="*/ 93 w 272"/>
                <a:gd name="T11" fmla="*/ 189 h 215"/>
                <a:gd name="T12" fmla="*/ 69 w 272"/>
                <a:gd name="T13" fmla="*/ 204 h 215"/>
                <a:gd name="T14" fmla="*/ 125 w 272"/>
                <a:gd name="T15" fmla="*/ 210 h 215"/>
                <a:gd name="T16" fmla="*/ 101 w 272"/>
                <a:gd name="T17" fmla="*/ 199 h 215"/>
                <a:gd name="T18" fmla="*/ 105 w 272"/>
                <a:gd name="T19" fmla="*/ 189 h 215"/>
                <a:gd name="T20" fmla="*/ 125 w 272"/>
                <a:gd name="T21" fmla="*/ 170 h 215"/>
                <a:gd name="T22" fmla="*/ 12 w 272"/>
                <a:gd name="T23" fmla="*/ 159 h 215"/>
                <a:gd name="T24" fmla="*/ 12 w 272"/>
                <a:gd name="T25" fmla="*/ 143 h 215"/>
                <a:gd name="T26" fmla="*/ 125 w 272"/>
                <a:gd name="T27" fmla="*/ 141 h 215"/>
                <a:gd name="T28" fmla="*/ 137 w 272"/>
                <a:gd name="T29" fmla="*/ 132 h 215"/>
                <a:gd name="T30" fmla="*/ 162 w 272"/>
                <a:gd name="T31" fmla="*/ 105 h 215"/>
                <a:gd name="T32" fmla="*/ 260 w 272"/>
                <a:gd name="T33" fmla="*/ 182 h 215"/>
                <a:gd name="T34" fmla="*/ 198 w 272"/>
                <a:gd name="T35" fmla="*/ 193 h 215"/>
                <a:gd name="T36" fmla="*/ 260 w 272"/>
                <a:gd name="T37" fmla="*/ 203 h 215"/>
                <a:gd name="T38" fmla="*/ 260 w 272"/>
                <a:gd name="T39" fmla="*/ 204 h 215"/>
                <a:gd name="T40" fmla="*/ 198 w 272"/>
                <a:gd name="T41" fmla="*/ 215 h 215"/>
                <a:gd name="T42" fmla="*/ 260 w 272"/>
                <a:gd name="T43" fmla="*/ 215 h 215"/>
                <a:gd name="T44" fmla="*/ 272 w 272"/>
                <a:gd name="T45" fmla="*/ 203 h 215"/>
                <a:gd name="T46" fmla="*/ 271 w 272"/>
                <a:gd name="T47" fmla="*/ 79 h 215"/>
                <a:gd name="T48" fmla="*/ 150 w 272"/>
                <a:gd name="T49" fmla="*/ 83 h 215"/>
                <a:gd name="T50" fmla="*/ 12 w 272"/>
                <a:gd name="T51" fmla="*/ 131 h 215"/>
                <a:gd name="T52" fmla="*/ 12 w 272"/>
                <a:gd name="T53" fmla="*/ 11 h 215"/>
                <a:gd name="T54" fmla="*/ 222 w 272"/>
                <a:gd name="T55" fmla="*/ 12 h 215"/>
                <a:gd name="T56" fmla="*/ 162 w 272"/>
                <a:gd name="T57" fmla="*/ 71 h 215"/>
                <a:gd name="T58" fmla="*/ 150 w 272"/>
                <a:gd name="T59" fmla="*/ 81 h 215"/>
                <a:gd name="T60" fmla="*/ 162 w 272"/>
                <a:gd name="T61" fmla="*/ 93 h 215"/>
                <a:gd name="T62" fmla="*/ 162 w 272"/>
                <a:gd name="T63" fmla="*/ 83 h 215"/>
                <a:gd name="T64" fmla="*/ 260 w 272"/>
                <a:gd name="T65" fmla="*/ 83 h 215"/>
                <a:gd name="T66" fmla="*/ 260 w 272"/>
                <a:gd name="T67" fmla="*/ 9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2" h="215">
                  <a:moveTo>
                    <a:pt x="271" y="79"/>
                  </a:moveTo>
                  <a:cubicBezTo>
                    <a:pt x="269" y="74"/>
                    <a:pt x="265" y="71"/>
                    <a:pt x="260" y="71"/>
                  </a:cubicBezTo>
                  <a:cubicBezTo>
                    <a:pt x="260" y="71"/>
                    <a:pt x="260" y="71"/>
                    <a:pt x="260" y="71"/>
                  </a:cubicBezTo>
                  <a:cubicBezTo>
                    <a:pt x="234" y="71"/>
                    <a:pt x="234" y="71"/>
                    <a:pt x="234" y="71"/>
                  </a:cubicBezTo>
                  <a:cubicBezTo>
                    <a:pt x="234" y="12"/>
                    <a:pt x="234" y="12"/>
                    <a:pt x="234" y="12"/>
                  </a:cubicBezTo>
                  <a:cubicBezTo>
                    <a:pt x="234" y="5"/>
                    <a:pt x="228" y="0"/>
                    <a:pt x="222" y="0"/>
                  </a:cubicBezTo>
                  <a:cubicBezTo>
                    <a:pt x="12" y="0"/>
                    <a:pt x="12" y="0"/>
                    <a:pt x="12" y="0"/>
                  </a:cubicBezTo>
                  <a:cubicBezTo>
                    <a:pt x="5" y="0"/>
                    <a:pt x="0" y="5"/>
                    <a:pt x="0" y="12"/>
                  </a:cubicBezTo>
                  <a:cubicBezTo>
                    <a:pt x="0" y="159"/>
                    <a:pt x="0" y="159"/>
                    <a:pt x="0" y="159"/>
                  </a:cubicBezTo>
                  <a:cubicBezTo>
                    <a:pt x="0" y="165"/>
                    <a:pt x="5" y="170"/>
                    <a:pt x="12" y="170"/>
                  </a:cubicBezTo>
                  <a:cubicBezTo>
                    <a:pt x="95" y="170"/>
                    <a:pt x="95" y="170"/>
                    <a:pt x="95" y="170"/>
                  </a:cubicBezTo>
                  <a:cubicBezTo>
                    <a:pt x="93" y="189"/>
                    <a:pt x="93" y="189"/>
                    <a:pt x="93" y="189"/>
                  </a:cubicBezTo>
                  <a:cubicBezTo>
                    <a:pt x="93" y="189"/>
                    <a:pt x="93" y="199"/>
                    <a:pt x="74" y="199"/>
                  </a:cubicBezTo>
                  <a:cubicBezTo>
                    <a:pt x="71" y="199"/>
                    <a:pt x="69" y="201"/>
                    <a:pt x="69" y="204"/>
                  </a:cubicBezTo>
                  <a:cubicBezTo>
                    <a:pt x="69" y="208"/>
                    <a:pt x="71" y="210"/>
                    <a:pt x="74" y="210"/>
                  </a:cubicBezTo>
                  <a:cubicBezTo>
                    <a:pt x="125" y="210"/>
                    <a:pt x="125" y="210"/>
                    <a:pt x="125" y="210"/>
                  </a:cubicBezTo>
                  <a:cubicBezTo>
                    <a:pt x="125" y="199"/>
                    <a:pt x="125" y="199"/>
                    <a:pt x="125" y="199"/>
                  </a:cubicBezTo>
                  <a:cubicBezTo>
                    <a:pt x="101" y="199"/>
                    <a:pt x="101" y="199"/>
                    <a:pt x="101" y="199"/>
                  </a:cubicBezTo>
                  <a:cubicBezTo>
                    <a:pt x="104" y="195"/>
                    <a:pt x="105" y="191"/>
                    <a:pt x="105" y="189"/>
                  </a:cubicBezTo>
                  <a:cubicBezTo>
                    <a:pt x="105" y="189"/>
                    <a:pt x="105" y="189"/>
                    <a:pt x="105" y="189"/>
                  </a:cubicBezTo>
                  <a:cubicBezTo>
                    <a:pt x="107" y="170"/>
                    <a:pt x="107" y="170"/>
                    <a:pt x="107" y="170"/>
                  </a:cubicBezTo>
                  <a:cubicBezTo>
                    <a:pt x="125" y="170"/>
                    <a:pt x="125" y="170"/>
                    <a:pt x="125" y="170"/>
                  </a:cubicBezTo>
                  <a:cubicBezTo>
                    <a:pt x="125" y="159"/>
                    <a:pt x="125" y="159"/>
                    <a:pt x="125" y="159"/>
                  </a:cubicBezTo>
                  <a:cubicBezTo>
                    <a:pt x="12" y="159"/>
                    <a:pt x="12" y="159"/>
                    <a:pt x="12" y="159"/>
                  </a:cubicBezTo>
                  <a:cubicBezTo>
                    <a:pt x="12" y="159"/>
                    <a:pt x="12" y="159"/>
                    <a:pt x="12" y="159"/>
                  </a:cubicBezTo>
                  <a:cubicBezTo>
                    <a:pt x="12" y="143"/>
                    <a:pt x="12" y="143"/>
                    <a:pt x="12" y="143"/>
                  </a:cubicBezTo>
                  <a:cubicBezTo>
                    <a:pt x="125" y="143"/>
                    <a:pt x="125" y="143"/>
                    <a:pt x="125" y="143"/>
                  </a:cubicBezTo>
                  <a:cubicBezTo>
                    <a:pt x="125" y="142"/>
                    <a:pt x="125" y="142"/>
                    <a:pt x="125" y="141"/>
                  </a:cubicBezTo>
                  <a:cubicBezTo>
                    <a:pt x="127" y="136"/>
                    <a:pt x="131" y="132"/>
                    <a:pt x="137" y="132"/>
                  </a:cubicBezTo>
                  <a:cubicBezTo>
                    <a:pt x="137" y="132"/>
                    <a:pt x="137" y="132"/>
                    <a:pt x="137" y="132"/>
                  </a:cubicBezTo>
                  <a:cubicBezTo>
                    <a:pt x="162" y="132"/>
                    <a:pt x="162" y="132"/>
                    <a:pt x="162" y="132"/>
                  </a:cubicBezTo>
                  <a:cubicBezTo>
                    <a:pt x="162" y="105"/>
                    <a:pt x="162" y="105"/>
                    <a:pt x="162" y="105"/>
                  </a:cubicBezTo>
                  <a:cubicBezTo>
                    <a:pt x="260" y="105"/>
                    <a:pt x="260" y="105"/>
                    <a:pt x="260" y="105"/>
                  </a:cubicBezTo>
                  <a:cubicBezTo>
                    <a:pt x="260" y="182"/>
                    <a:pt x="260" y="182"/>
                    <a:pt x="260" y="182"/>
                  </a:cubicBezTo>
                  <a:cubicBezTo>
                    <a:pt x="198" y="182"/>
                    <a:pt x="198" y="182"/>
                    <a:pt x="198" y="182"/>
                  </a:cubicBezTo>
                  <a:cubicBezTo>
                    <a:pt x="198" y="193"/>
                    <a:pt x="198" y="193"/>
                    <a:pt x="198" y="193"/>
                  </a:cubicBezTo>
                  <a:cubicBezTo>
                    <a:pt x="260" y="193"/>
                    <a:pt x="260" y="193"/>
                    <a:pt x="260" y="193"/>
                  </a:cubicBezTo>
                  <a:cubicBezTo>
                    <a:pt x="260" y="203"/>
                    <a:pt x="260" y="203"/>
                    <a:pt x="260" y="203"/>
                  </a:cubicBezTo>
                  <a:cubicBezTo>
                    <a:pt x="260" y="203"/>
                    <a:pt x="260" y="204"/>
                    <a:pt x="260" y="204"/>
                  </a:cubicBezTo>
                  <a:cubicBezTo>
                    <a:pt x="260" y="204"/>
                    <a:pt x="260" y="204"/>
                    <a:pt x="260" y="204"/>
                  </a:cubicBezTo>
                  <a:cubicBezTo>
                    <a:pt x="198" y="204"/>
                    <a:pt x="198" y="204"/>
                    <a:pt x="198" y="204"/>
                  </a:cubicBezTo>
                  <a:cubicBezTo>
                    <a:pt x="198" y="215"/>
                    <a:pt x="198" y="215"/>
                    <a:pt x="198" y="215"/>
                  </a:cubicBezTo>
                  <a:cubicBezTo>
                    <a:pt x="260" y="215"/>
                    <a:pt x="260" y="215"/>
                    <a:pt x="260" y="215"/>
                  </a:cubicBezTo>
                  <a:cubicBezTo>
                    <a:pt x="260" y="215"/>
                    <a:pt x="260" y="215"/>
                    <a:pt x="260" y="215"/>
                  </a:cubicBezTo>
                  <a:cubicBezTo>
                    <a:pt x="265" y="215"/>
                    <a:pt x="269" y="212"/>
                    <a:pt x="271" y="208"/>
                  </a:cubicBezTo>
                  <a:cubicBezTo>
                    <a:pt x="271" y="207"/>
                    <a:pt x="272" y="205"/>
                    <a:pt x="272" y="203"/>
                  </a:cubicBezTo>
                  <a:cubicBezTo>
                    <a:pt x="272" y="83"/>
                    <a:pt x="272" y="83"/>
                    <a:pt x="272" y="83"/>
                  </a:cubicBezTo>
                  <a:cubicBezTo>
                    <a:pt x="272" y="82"/>
                    <a:pt x="271" y="80"/>
                    <a:pt x="271" y="79"/>
                  </a:cubicBezTo>
                  <a:close/>
                  <a:moveTo>
                    <a:pt x="150" y="81"/>
                  </a:moveTo>
                  <a:cubicBezTo>
                    <a:pt x="150" y="82"/>
                    <a:pt x="150" y="82"/>
                    <a:pt x="150" y="83"/>
                  </a:cubicBezTo>
                  <a:cubicBezTo>
                    <a:pt x="150" y="131"/>
                    <a:pt x="150" y="131"/>
                    <a:pt x="150" y="131"/>
                  </a:cubicBezTo>
                  <a:cubicBezTo>
                    <a:pt x="12" y="131"/>
                    <a:pt x="12" y="131"/>
                    <a:pt x="12" y="131"/>
                  </a:cubicBezTo>
                  <a:cubicBezTo>
                    <a:pt x="12" y="12"/>
                    <a:pt x="12" y="12"/>
                    <a:pt x="12" y="12"/>
                  </a:cubicBezTo>
                  <a:cubicBezTo>
                    <a:pt x="12" y="11"/>
                    <a:pt x="12" y="11"/>
                    <a:pt x="12" y="11"/>
                  </a:cubicBezTo>
                  <a:cubicBezTo>
                    <a:pt x="222" y="11"/>
                    <a:pt x="222" y="11"/>
                    <a:pt x="222" y="11"/>
                  </a:cubicBezTo>
                  <a:cubicBezTo>
                    <a:pt x="222" y="11"/>
                    <a:pt x="222" y="11"/>
                    <a:pt x="222" y="12"/>
                  </a:cubicBezTo>
                  <a:cubicBezTo>
                    <a:pt x="222" y="71"/>
                    <a:pt x="222" y="71"/>
                    <a:pt x="222" y="71"/>
                  </a:cubicBezTo>
                  <a:cubicBezTo>
                    <a:pt x="162" y="71"/>
                    <a:pt x="162" y="71"/>
                    <a:pt x="162" y="71"/>
                  </a:cubicBezTo>
                  <a:cubicBezTo>
                    <a:pt x="162" y="71"/>
                    <a:pt x="162" y="71"/>
                    <a:pt x="162" y="71"/>
                  </a:cubicBezTo>
                  <a:cubicBezTo>
                    <a:pt x="156" y="71"/>
                    <a:pt x="151" y="75"/>
                    <a:pt x="150" y="81"/>
                  </a:cubicBezTo>
                  <a:close/>
                  <a:moveTo>
                    <a:pt x="260" y="93"/>
                  </a:moveTo>
                  <a:cubicBezTo>
                    <a:pt x="162" y="93"/>
                    <a:pt x="162" y="93"/>
                    <a:pt x="162" y="93"/>
                  </a:cubicBezTo>
                  <a:cubicBezTo>
                    <a:pt x="162" y="83"/>
                    <a:pt x="162" y="83"/>
                    <a:pt x="162" y="83"/>
                  </a:cubicBezTo>
                  <a:cubicBezTo>
                    <a:pt x="162" y="83"/>
                    <a:pt x="162" y="83"/>
                    <a:pt x="162" y="83"/>
                  </a:cubicBezTo>
                  <a:cubicBezTo>
                    <a:pt x="162" y="83"/>
                    <a:pt x="162" y="83"/>
                    <a:pt x="162" y="83"/>
                  </a:cubicBezTo>
                  <a:cubicBezTo>
                    <a:pt x="260" y="83"/>
                    <a:pt x="260" y="83"/>
                    <a:pt x="260" y="83"/>
                  </a:cubicBezTo>
                  <a:cubicBezTo>
                    <a:pt x="260" y="83"/>
                    <a:pt x="260" y="83"/>
                    <a:pt x="260" y="83"/>
                  </a:cubicBezTo>
                  <a:lnTo>
                    <a:pt x="260" y="9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358">
              <a:extLst>
                <a:ext uri="{FF2B5EF4-FFF2-40B4-BE49-F238E27FC236}">
                  <a16:creationId xmlns="" xmlns:a16="http://schemas.microsoft.com/office/drawing/2014/main" id="{C1CD3976-B878-504A-AB43-FC6932EFDD1B}"/>
                </a:ext>
              </a:extLst>
            </p:cNvPr>
            <p:cNvSpPr>
              <a:spLocks noEditPoints="1"/>
            </p:cNvSpPr>
            <p:nvPr/>
          </p:nvSpPr>
          <p:spPr bwMode="auto">
            <a:xfrm>
              <a:off x="3125" y="2813"/>
              <a:ext cx="70" cy="107"/>
            </a:xfrm>
            <a:custGeom>
              <a:avLst/>
              <a:gdLst>
                <a:gd name="T0" fmla="*/ 72 w 73"/>
                <a:gd name="T1" fmla="*/ 8 h 113"/>
                <a:gd name="T2" fmla="*/ 61 w 73"/>
                <a:gd name="T3" fmla="*/ 0 h 113"/>
                <a:gd name="T4" fmla="*/ 61 w 73"/>
                <a:gd name="T5" fmla="*/ 0 h 113"/>
                <a:gd name="T6" fmla="*/ 12 w 73"/>
                <a:gd name="T7" fmla="*/ 0 h 113"/>
                <a:gd name="T8" fmla="*/ 12 w 73"/>
                <a:gd name="T9" fmla="*/ 0 h 113"/>
                <a:gd name="T10" fmla="*/ 0 w 73"/>
                <a:gd name="T11" fmla="*/ 10 h 113"/>
                <a:gd name="T12" fmla="*/ 0 w 73"/>
                <a:gd name="T13" fmla="*/ 12 h 113"/>
                <a:gd name="T14" fmla="*/ 0 w 73"/>
                <a:gd name="T15" fmla="*/ 101 h 113"/>
                <a:gd name="T16" fmla="*/ 0 w 73"/>
                <a:gd name="T17" fmla="*/ 103 h 113"/>
                <a:gd name="T18" fmla="*/ 12 w 73"/>
                <a:gd name="T19" fmla="*/ 113 h 113"/>
                <a:gd name="T20" fmla="*/ 12 w 73"/>
                <a:gd name="T21" fmla="*/ 113 h 113"/>
                <a:gd name="T22" fmla="*/ 61 w 73"/>
                <a:gd name="T23" fmla="*/ 113 h 113"/>
                <a:gd name="T24" fmla="*/ 61 w 73"/>
                <a:gd name="T25" fmla="*/ 113 h 113"/>
                <a:gd name="T26" fmla="*/ 72 w 73"/>
                <a:gd name="T27" fmla="*/ 106 h 113"/>
                <a:gd name="T28" fmla="*/ 73 w 73"/>
                <a:gd name="T29" fmla="*/ 101 h 113"/>
                <a:gd name="T30" fmla="*/ 73 w 73"/>
                <a:gd name="T31" fmla="*/ 12 h 113"/>
                <a:gd name="T32" fmla="*/ 72 w 73"/>
                <a:gd name="T33" fmla="*/ 8 h 113"/>
                <a:gd name="T34" fmla="*/ 12 w 73"/>
                <a:gd name="T35" fmla="*/ 34 h 113"/>
                <a:gd name="T36" fmla="*/ 61 w 73"/>
                <a:gd name="T37" fmla="*/ 34 h 113"/>
                <a:gd name="T38" fmla="*/ 61 w 73"/>
                <a:gd name="T39" fmla="*/ 79 h 113"/>
                <a:gd name="T40" fmla="*/ 12 w 73"/>
                <a:gd name="T41" fmla="*/ 79 h 113"/>
                <a:gd name="T42" fmla="*/ 12 w 73"/>
                <a:gd name="T43" fmla="*/ 34 h 113"/>
                <a:gd name="T44" fmla="*/ 61 w 73"/>
                <a:gd name="T45" fmla="*/ 101 h 113"/>
                <a:gd name="T46" fmla="*/ 12 w 73"/>
                <a:gd name="T47" fmla="*/ 101 h 113"/>
                <a:gd name="T48" fmla="*/ 12 w 73"/>
                <a:gd name="T49" fmla="*/ 101 h 113"/>
                <a:gd name="T50" fmla="*/ 12 w 73"/>
                <a:gd name="T51" fmla="*/ 91 h 113"/>
                <a:gd name="T52" fmla="*/ 61 w 73"/>
                <a:gd name="T53" fmla="*/ 91 h 113"/>
                <a:gd name="T54" fmla="*/ 61 w 73"/>
                <a:gd name="T55" fmla="*/ 101 h 113"/>
                <a:gd name="T56" fmla="*/ 61 w 73"/>
                <a:gd name="T57" fmla="*/ 101 h 113"/>
                <a:gd name="T58" fmla="*/ 61 w 73"/>
                <a:gd name="T59" fmla="*/ 101 h 113"/>
                <a:gd name="T60" fmla="*/ 12 w 73"/>
                <a:gd name="T61" fmla="*/ 22 h 113"/>
                <a:gd name="T62" fmla="*/ 12 w 73"/>
                <a:gd name="T63" fmla="*/ 12 h 113"/>
                <a:gd name="T64" fmla="*/ 12 w 73"/>
                <a:gd name="T65" fmla="*/ 12 h 113"/>
                <a:gd name="T66" fmla="*/ 12 w 73"/>
                <a:gd name="T67" fmla="*/ 12 h 113"/>
                <a:gd name="T68" fmla="*/ 61 w 73"/>
                <a:gd name="T69" fmla="*/ 12 h 113"/>
                <a:gd name="T70" fmla="*/ 61 w 73"/>
                <a:gd name="T71" fmla="*/ 12 h 113"/>
                <a:gd name="T72" fmla="*/ 61 w 73"/>
                <a:gd name="T73" fmla="*/ 22 h 113"/>
                <a:gd name="T74" fmla="*/ 12 w 73"/>
                <a:gd name="T7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113">
                  <a:moveTo>
                    <a:pt x="72" y="8"/>
                  </a:moveTo>
                  <a:cubicBezTo>
                    <a:pt x="70" y="3"/>
                    <a:pt x="66" y="0"/>
                    <a:pt x="61" y="0"/>
                  </a:cubicBezTo>
                  <a:cubicBezTo>
                    <a:pt x="61" y="0"/>
                    <a:pt x="61" y="0"/>
                    <a:pt x="61" y="0"/>
                  </a:cubicBezTo>
                  <a:cubicBezTo>
                    <a:pt x="12" y="0"/>
                    <a:pt x="12" y="0"/>
                    <a:pt x="12" y="0"/>
                  </a:cubicBezTo>
                  <a:cubicBezTo>
                    <a:pt x="12" y="0"/>
                    <a:pt x="12" y="0"/>
                    <a:pt x="12" y="0"/>
                  </a:cubicBezTo>
                  <a:cubicBezTo>
                    <a:pt x="6" y="0"/>
                    <a:pt x="2" y="4"/>
                    <a:pt x="0" y="10"/>
                  </a:cubicBezTo>
                  <a:cubicBezTo>
                    <a:pt x="0" y="11"/>
                    <a:pt x="0" y="11"/>
                    <a:pt x="0" y="12"/>
                  </a:cubicBezTo>
                  <a:cubicBezTo>
                    <a:pt x="0" y="101"/>
                    <a:pt x="0" y="101"/>
                    <a:pt x="0" y="101"/>
                  </a:cubicBezTo>
                  <a:cubicBezTo>
                    <a:pt x="0" y="102"/>
                    <a:pt x="0" y="103"/>
                    <a:pt x="0" y="103"/>
                  </a:cubicBezTo>
                  <a:cubicBezTo>
                    <a:pt x="2" y="109"/>
                    <a:pt x="6" y="113"/>
                    <a:pt x="12" y="113"/>
                  </a:cubicBezTo>
                  <a:cubicBezTo>
                    <a:pt x="12" y="113"/>
                    <a:pt x="12" y="113"/>
                    <a:pt x="12" y="113"/>
                  </a:cubicBezTo>
                  <a:cubicBezTo>
                    <a:pt x="61" y="113"/>
                    <a:pt x="61" y="113"/>
                    <a:pt x="61" y="113"/>
                  </a:cubicBezTo>
                  <a:cubicBezTo>
                    <a:pt x="61" y="113"/>
                    <a:pt x="61" y="113"/>
                    <a:pt x="61" y="113"/>
                  </a:cubicBezTo>
                  <a:cubicBezTo>
                    <a:pt x="66" y="113"/>
                    <a:pt x="70" y="110"/>
                    <a:pt x="72" y="106"/>
                  </a:cubicBezTo>
                  <a:cubicBezTo>
                    <a:pt x="73" y="104"/>
                    <a:pt x="73" y="103"/>
                    <a:pt x="73" y="101"/>
                  </a:cubicBezTo>
                  <a:cubicBezTo>
                    <a:pt x="73" y="12"/>
                    <a:pt x="73" y="12"/>
                    <a:pt x="73" y="12"/>
                  </a:cubicBezTo>
                  <a:cubicBezTo>
                    <a:pt x="73" y="11"/>
                    <a:pt x="73" y="9"/>
                    <a:pt x="72" y="8"/>
                  </a:cubicBezTo>
                  <a:close/>
                  <a:moveTo>
                    <a:pt x="12" y="34"/>
                  </a:moveTo>
                  <a:cubicBezTo>
                    <a:pt x="61" y="34"/>
                    <a:pt x="61" y="34"/>
                    <a:pt x="61" y="34"/>
                  </a:cubicBezTo>
                  <a:cubicBezTo>
                    <a:pt x="61" y="79"/>
                    <a:pt x="61" y="79"/>
                    <a:pt x="61" y="79"/>
                  </a:cubicBezTo>
                  <a:cubicBezTo>
                    <a:pt x="12" y="79"/>
                    <a:pt x="12" y="79"/>
                    <a:pt x="12" y="79"/>
                  </a:cubicBezTo>
                  <a:lnTo>
                    <a:pt x="12" y="34"/>
                  </a:lnTo>
                  <a:close/>
                  <a:moveTo>
                    <a:pt x="61" y="101"/>
                  </a:moveTo>
                  <a:cubicBezTo>
                    <a:pt x="12" y="101"/>
                    <a:pt x="12" y="101"/>
                    <a:pt x="12" y="101"/>
                  </a:cubicBezTo>
                  <a:cubicBezTo>
                    <a:pt x="12" y="101"/>
                    <a:pt x="12" y="101"/>
                    <a:pt x="12" y="101"/>
                  </a:cubicBezTo>
                  <a:cubicBezTo>
                    <a:pt x="12" y="91"/>
                    <a:pt x="12" y="91"/>
                    <a:pt x="12" y="91"/>
                  </a:cubicBezTo>
                  <a:cubicBezTo>
                    <a:pt x="61" y="91"/>
                    <a:pt x="61" y="91"/>
                    <a:pt x="61" y="91"/>
                  </a:cubicBezTo>
                  <a:cubicBezTo>
                    <a:pt x="61" y="101"/>
                    <a:pt x="61" y="101"/>
                    <a:pt x="61" y="101"/>
                  </a:cubicBezTo>
                  <a:cubicBezTo>
                    <a:pt x="61" y="101"/>
                    <a:pt x="61" y="101"/>
                    <a:pt x="61" y="101"/>
                  </a:cubicBezTo>
                  <a:cubicBezTo>
                    <a:pt x="61" y="101"/>
                    <a:pt x="61" y="101"/>
                    <a:pt x="61" y="101"/>
                  </a:cubicBezTo>
                  <a:close/>
                  <a:moveTo>
                    <a:pt x="12" y="22"/>
                  </a:moveTo>
                  <a:cubicBezTo>
                    <a:pt x="12" y="12"/>
                    <a:pt x="12" y="12"/>
                    <a:pt x="12" y="12"/>
                  </a:cubicBezTo>
                  <a:cubicBezTo>
                    <a:pt x="12" y="12"/>
                    <a:pt x="12" y="12"/>
                    <a:pt x="12" y="12"/>
                  </a:cubicBezTo>
                  <a:cubicBezTo>
                    <a:pt x="12" y="12"/>
                    <a:pt x="12" y="12"/>
                    <a:pt x="12" y="12"/>
                  </a:cubicBezTo>
                  <a:cubicBezTo>
                    <a:pt x="61" y="12"/>
                    <a:pt x="61" y="12"/>
                    <a:pt x="61" y="12"/>
                  </a:cubicBezTo>
                  <a:cubicBezTo>
                    <a:pt x="61" y="12"/>
                    <a:pt x="61" y="12"/>
                    <a:pt x="61" y="12"/>
                  </a:cubicBezTo>
                  <a:cubicBezTo>
                    <a:pt x="61" y="22"/>
                    <a:pt x="61" y="22"/>
                    <a:pt x="61" y="22"/>
                  </a:cubicBezTo>
                  <a:lnTo>
                    <a:pt x="12"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0" name="Groupe 238">
            <a:extLst>
              <a:ext uri="{FF2B5EF4-FFF2-40B4-BE49-F238E27FC236}">
                <a16:creationId xmlns="" xmlns:a16="http://schemas.microsoft.com/office/drawing/2014/main" id="{B62173C7-D976-EC4E-8DDE-0251456A1A3E}"/>
              </a:ext>
            </a:extLst>
          </p:cNvPr>
          <p:cNvGrpSpPr>
            <a:grpSpLocks noChangeAspect="1"/>
          </p:cNvGrpSpPr>
          <p:nvPr/>
        </p:nvGrpSpPr>
        <p:grpSpPr>
          <a:xfrm>
            <a:off x="9856169" y="5344337"/>
            <a:ext cx="295200" cy="425386"/>
            <a:chOff x="2868613" y="606425"/>
            <a:chExt cx="820737" cy="1182688"/>
          </a:xfrm>
          <a:solidFill>
            <a:srgbClr val="000000"/>
          </a:solidFill>
        </p:grpSpPr>
        <p:sp>
          <p:nvSpPr>
            <p:cNvPr id="391" name="Freeform 10">
              <a:extLst>
                <a:ext uri="{FF2B5EF4-FFF2-40B4-BE49-F238E27FC236}">
                  <a16:creationId xmlns="" xmlns:a16="http://schemas.microsoft.com/office/drawing/2014/main" id="{BAF48988-FAE4-874D-A6E6-7BA9C0A9AEAF}"/>
                </a:ext>
              </a:extLst>
            </p:cNvPr>
            <p:cNvSpPr>
              <a:spLocks noEditPoints="1"/>
            </p:cNvSpPr>
            <p:nvPr/>
          </p:nvSpPr>
          <p:spPr bwMode="auto">
            <a:xfrm>
              <a:off x="3016250" y="606425"/>
              <a:ext cx="536575" cy="931863"/>
            </a:xfrm>
            <a:custGeom>
              <a:avLst/>
              <a:gdLst>
                <a:gd name="T0" fmla="*/ 22 w 47"/>
                <a:gd name="T1" fmla="*/ 82 h 82"/>
                <a:gd name="T2" fmla="*/ 25 w 47"/>
                <a:gd name="T3" fmla="*/ 82 h 82"/>
                <a:gd name="T4" fmla="*/ 47 w 47"/>
                <a:gd name="T5" fmla="*/ 60 h 82"/>
                <a:gd name="T6" fmla="*/ 47 w 47"/>
                <a:gd name="T7" fmla="*/ 22 h 82"/>
                <a:gd name="T8" fmla="*/ 25 w 47"/>
                <a:gd name="T9" fmla="*/ 0 h 82"/>
                <a:gd name="T10" fmla="*/ 22 w 47"/>
                <a:gd name="T11" fmla="*/ 0 h 82"/>
                <a:gd name="T12" fmla="*/ 0 w 47"/>
                <a:gd name="T13" fmla="*/ 22 h 82"/>
                <a:gd name="T14" fmla="*/ 0 w 47"/>
                <a:gd name="T15" fmla="*/ 60 h 82"/>
                <a:gd name="T16" fmla="*/ 22 w 47"/>
                <a:gd name="T17" fmla="*/ 82 h 82"/>
                <a:gd name="T18" fmla="*/ 5 w 47"/>
                <a:gd name="T19" fmla="*/ 22 h 82"/>
                <a:gd name="T20" fmla="*/ 22 w 47"/>
                <a:gd name="T21" fmla="*/ 6 h 82"/>
                <a:gd name="T22" fmla="*/ 25 w 47"/>
                <a:gd name="T23" fmla="*/ 6 h 82"/>
                <a:gd name="T24" fmla="*/ 42 w 47"/>
                <a:gd name="T25" fmla="*/ 22 h 82"/>
                <a:gd name="T26" fmla="*/ 42 w 47"/>
                <a:gd name="T27" fmla="*/ 60 h 82"/>
                <a:gd name="T28" fmla="*/ 25 w 47"/>
                <a:gd name="T29" fmla="*/ 76 h 82"/>
                <a:gd name="T30" fmla="*/ 22 w 47"/>
                <a:gd name="T31" fmla="*/ 76 h 82"/>
                <a:gd name="T32" fmla="*/ 5 w 47"/>
                <a:gd name="T33" fmla="*/ 60 h 82"/>
                <a:gd name="T34" fmla="*/ 5 w 47"/>
                <a:gd name="T35" fmla="*/ 2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82">
                  <a:moveTo>
                    <a:pt x="22" y="82"/>
                  </a:moveTo>
                  <a:cubicBezTo>
                    <a:pt x="25" y="82"/>
                    <a:pt x="25" y="82"/>
                    <a:pt x="25" y="82"/>
                  </a:cubicBezTo>
                  <a:cubicBezTo>
                    <a:pt x="37" y="82"/>
                    <a:pt x="47" y="72"/>
                    <a:pt x="47" y="60"/>
                  </a:cubicBezTo>
                  <a:cubicBezTo>
                    <a:pt x="47" y="22"/>
                    <a:pt x="47" y="22"/>
                    <a:pt x="47" y="22"/>
                  </a:cubicBezTo>
                  <a:cubicBezTo>
                    <a:pt x="47" y="10"/>
                    <a:pt x="37" y="0"/>
                    <a:pt x="25" y="0"/>
                  </a:cubicBezTo>
                  <a:cubicBezTo>
                    <a:pt x="22" y="0"/>
                    <a:pt x="22" y="0"/>
                    <a:pt x="22" y="0"/>
                  </a:cubicBezTo>
                  <a:cubicBezTo>
                    <a:pt x="10" y="0"/>
                    <a:pt x="0" y="10"/>
                    <a:pt x="0" y="22"/>
                  </a:cubicBezTo>
                  <a:cubicBezTo>
                    <a:pt x="0" y="60"/>
                    <a:pt x="0" y="60"/>
                    <a:pt x="0" y="60"/>
                  </a:cubicBezTo>
                  <a:cubicBezTo>
                    <a:pt x="0" y="72"/>
                    <a:pt x="10" y="82"/>
                    <a:pt x="22" y="82"/>
                  </a:cubicBezTo>
                  <a:close/>
                  <a:moveTo>
                    <a:pt x="5" y="22"/>
                  </a:moveTo>
                  <a:cubicBezTo>
                    <a:pt x="5" y="13"/>
                    <a:pt x="13" y="6"/>
                    <a:pt x="22" y="6"/>
                  </a:cubicBezTo>
                  <a:cubicBezTo>
                    <a:pt x="25" y="6"/>
                    <a:pt x="25" y="6"/>
                    <a:pt x="25" y="6"/>
                  </a:cubicBezTo>
                  <a:cubicBezTo>
                    <a:pt x="34" y="6"/>
                    <a:pt x="42" y="13"/>
                    <a:pt x="42" y="22"/>
                  </a:cubicBezTo>
                  <a:cubicBezTo>
                    <a:pt x="42" y="60"/>
                    <a:pt x="42" y="60"/>
                    <a:pt x="42" y="60"/>
                  </a:cubicBezTo>
                  <a:cubicBezTo>
                    <a:pt x="42" y="69"/>
                    <a:pt x="34" y="76"/>
                    <a:pt x="25" y="76"/>
                  </a:cubicBezTo>
                  <a:cubicBezTo>
                    <a:pt x="22" y="76"/>
                    <a:pt x="22" y="76"/>
                    <a:pt x="22" y="76"/>
                  </a:cubicBezTo>
                  <a:cubicBezTo>
                    <a:pt x="13" y="76"/>
                    <a:pt x="5" y="69"/>
                    <a:pt x="5" y="60"/>
                  </a:cubicBezTo>
                  <a:lnTo>
                    <a:pt x="5" y="2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Freeform 11">
              <a:extLst>
                <a:ext uri="{FF2B5EF4-FFF2-40B4-BE49-F238E27FC236}">
                  <a16:creationId xmlns="" xmlns:a16="http://schemas.microsoft.com/office/drawing/2014/main" id="{B8572472-EF39-D442-AFC2-877BD4ED1E08}"/>
                </a:ext>
              </a:extLst>
            </p:cNvPr>
            <p:cNvSpPr>
              <a:spLocks/>
            </p:cNvSpPr>
            <p:nvPr/>
          </p:nvSpPr>
          <p:spPr bwMode="auto">
            <a:xfrm>
              <a:off x="2868613" y="1243013"/>
              <a:ext cx="820737" cy="431800"/>
            </a:xfrm>
            <a:custGeom>
              <a:avLst/>
              <a:gdLst>
                <a:gd name="T0" fmla="*/ 70 w 72"/>
                <a:gd name="T1" fmla="*/ 0 h 38"/>
                <a:gd name="T2" fmla="*/ 67 w 72"/>
                <a:gd name="T3" fmla="*/ 2 h 38"/>
                <a:gd name="T4" fmla="*/ 36 w 72"/>
                <a:gd name="T5" fmla="*/ 33 h 38"/>
                <a:gd name="T6" fmla="*/ 5 w 72"/>
                <a:gd name="T7" fmla="*/ 2 h 38"/>
                <a:gd name="T8" fmla="*/ 3 w 72"/>
                <a:gd name="T9" fmla="*/ 0 h 38"/>
                <a:gd name="T10" fmla="*/ 0 w 72"/>
                <a:gd name="T11" fmla="*/ 2 h 38"/>
                <a:gd name="T12" fmla="*/ 36 w 72"/>
                <a:gd name="T13" fmla="*/ 38 h 38"/>
                <a:gd name="T14" fmla="*/ 72 w 72"/>
                <a:gd name="T15" fmla="*/ 2 h 38"/>
                <a:gd name="T16" fmla="*/ 70 w 72"/>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8">
                  <a:moveTo>
                    <a:pt x="70" y="0"/>
                  </a:moveTo>
                  <a:cubicBezTo>
                    <a:pt x="68" y="0"/>
                    <a:pt x="67" y="1"/>
                    <a:pt x="67" y="2"/>
                  </a:cubicBezTo>
                  <a:cubicBezTo>
                    <a:pt x="67" y="19"/>
                    <a:pt x="53" y="33"/>
                    <a:pt x="36" y="33"/>
                  </a:cubicBezTo>
                  <a:cubicBezTo>
                    <a:pt x="19" y="33"/>
                    <a:pt x="5" y="19"/>
                    <a:pt x="5" y="2"/>
                  </a:cubicBezTo>
                  <a:cubicBezTo>
                    <a:pt x="5" y="1"/>
                    <a:pt x="4" y="0"/>
                    <a:pt x="3" y="0"/>
                  </a:cubicBezTo>
                  <a:cubicBezTo>
                    <a:pt x="2" y="0"/>
                    <a:pt x="0" y="1"/>
                    <a:pt x="0" y="2"/>
                  </a:cubicBezTo>
                  <a:cubicBezTo>
                    <a:pt x="0" y="22"/>
                    <a:pt x="17" y="38"/>
                    <a:pt x="36" y="38"/>
                  </a:cubicBezTo>
                  <a:cubicBezTo>
                    <a:pt x="56" y="38"/>
                    <a:pt x="72" y="22"/>
                    <a:pt x="72" y="2"/>
                  </a:cubicBezTo>
                  <a:cubicBezTo>
                    <a:pt x="72" y="1"/>
                    <a:pt x="71" y="0"/>
                    <a:pt x="7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Freeform 12">
              <a:extLst>
                <a:ext uri="{FF2B5EF4-FFF2-40B4-BE49-F238E27FC236}">
                  <a16:creationId xmlns="" xmlns:a16="http://schemas.microsoft.com/office/drawing/2014/main" id="{9C0B98FF-1858-4441-9784-076D124F9325}"/>
                </a:ext>
              </a:extLst>
            </p:cNvPr>
            <p:cNvSpPr>
              <a:spLocks/>
            </p:cNvSpPr>
            <p:nvPr/>
          </p:nvSpPr>
          <p:spPr bwMode="auto">
            <a:xfrm>
              <a:off x="3084513" y="1731963"/>
              <a:ext cx="400050" cy="57150"/>
            </a:xfrm>
            <a:custGeom>
              <a:avLst/>
              <a:gdLst>
                <a:gd name="T0" fmla="*/ 33 w 35"/>
                <a:gd name="T1" fmla="*/ 0 h 5"/>
                <a:gd name="T2" fmla="*/ 2 w 35"/>
                <a:gd name="T3" fmla="*/ 0 h 5"/>
                <a:gd name="T4" fmla="*/ 0 w 35"/>
                <a:gd name="T5" fmla="*/ 2 h 5"/>
                <a:gd name="T6" fmla="*/ 2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2" y="0"/>
                    <a:pt x="2" y="0"/>
                    <a:pt x="2" y="0"/>
                  </a:cubicBezTo>
                  <a:cubicBezTo>
                    <a:pt x="1" y="0"/>
                    <a:pt x="0" y="1"/>
                    <a:pt x="0" y="2"/>
                  </a:cubicBezTo>
                  <a:cubicBezTo>
                    <a:pt x="0" y="3"/>
                    <a:pt x="1" y="5"/>
                    <a:pt x="2" y="5"/>
                  </a:cubicBezTo>
                  <a:cubicBezTo>
                    <a:pt x="33" y="5"/>
                    <a:pt x="33" y="5"/>
                    <a:pt x="33" y="5"/>
                  </a:cubicBezTo>
                  <a:cubicBezTo>
                    <a:pt x="34" y="5"/>
                    <a:pt x="35" y="3"/>
                    <a:pt x="35" y="2"/>
                  </a:cubicBezTo>
                  <a:cubicBezTo>
                    <a:pt x="35" y="1"/>
                    <a:pt x="34" y="0"/>
                    <a:pt x="3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4" name="Groupe 393">
            <a:extLst>
              <a:ext uri="{FF2B5EF4-FFF2-40B4-BE49-F238E27FC236}">
                <a16:creationId xmlns="" xmlns:a16="http://schemas.microsoft.com/office/drawing/2014/main" id="{288DE73B-8DA3-B049-B565-CB9EC81CF258}"/>
              </a:ext>
            </a:extLst>
          </p:cNvPr>
          <p:cNvGrpSpPr/>
          <p:nvPr/>
        </p:nvGrpSpPr>
        <p:grpSpPr>
          <a:xfrm>
            <a:off x="7925710" y="3523018"/>
            <a:ext cx="686118" cy="686118"/>
            <a:chOff x="7925710" y="3523018"/>
            <a:chExt cx="686118" cy="686118"/>
          </a:xfrm>
        </p:grpSpPr>
        <p:sp>
          <p:nvSpPr>
            <p:cNvPr id="395" name="Ellipse 394">
              <a:extLst>
                <a:ext uri="{FF2B5EF4-FFF2-40B4-BE49-F238E27FC236}">
                  <a16:creationId xmlns="" xmlns:a16="http://schemas.microsoft.com/office/drawing/2014/main" id="{B9145D66-FD25-3745-A4AB-6F4B17635B03}"/>
                </a:ext>
              </a:extLst>
            </p:cNvPr>
            <p:cNvSpPr/>
            <p:nvPr/>
          </p:nvSpPr>
          <p:spPr>
            <a:xfrm>
              <a:off x="7925710" y="352301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nvGrpSpPr>
            <p:cNvPr id="396" name="Group 138">
              <a:extLst>
                <a:ext uri="{FF2B5EF4-FFF2-40B4-BE49-F238E27FC236}">
                  <a16:creationId xmlns="" xmlns:a16="http://schemas.microsoft.com/office/drawing/2014/main" id="{891D13C2-7E4E-F04B-B340-F2AD764B4BD2}"/>
                </a:ext>
              </a:extLst>
            </p:cNvPr>
            <p:cNvGrpSpPr>
              <a:grpSpLocks noChangeAspect="1"/>
            </p:cNvGrpSpPr>
            <p:nvPr/>
          </p:nvGrpSpPr>
          <p:grpSpPr bwMode="auto">
            <a:xfrm>
              <a:off x="8024103" y="3707997"/>
              <a:ext cx="489329" cy="341465"/>
              <a:chOff x="3796" y="122"/>
              <a:chExt cx="1241" cy="866"/>
            </a:xfrm>
            <a:solidFill>
              <a:srgbClr val="000000"/>
            </a:solidFill>
          </p:grpSpPr>
          <p:sp>
            <p:nvSpPr>
              <p:cNvPr id="397" name="Line 139">
                <a:extLst>
                  <a:ext uri="{FF2B5EF4-FFF2-40B4-BE49-F238E27FC236}">
                    <a16:creationId xmlns="" xmlns:a16="http://schemas.microsoft.com/office/drawing/2014/main" id="{D35254F0-737C-3742-BED1-FA978AAAD81E}"/>
                  </a:ext>
                </a:extLst>
              </p:cNvPr>
              <p:cNvSpPr>
                <a:spLocks noChangeShapeType="1"/>
              </p:cNvSpPr>
              <p:nvPr/>
            </p:nvSpPr>
            <p:spPr bwMode="auto">
              <a:xfrm>
                <a:off x="4246" y="850"/>
                <a:ext cx="0" cy="0"/>
              </a:xfrm>
              <a:prstGeom prst="lin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Line 140">
                <a:extLst>
                  <a:ext uri="{FF2B5EF4-FFF2-40B4-BE49-F238E27FC236}">
                    <a16:creationId xmlns="" xmlns:a16="http://schemas.microsoft.com/office/drawing/2014/main" id="{D1C37999-8710-1641-BEDB-DFD6953DDD22}"/>
                  </a:ext>
                </a:extLst>
              </p:cNvPr>
              <p:cNvSpPr>
                <a:spLocks noChangeShapeType="1"/>
              </p:cNvSpPr>
              <p:nvPr/>
            </p:nvSpPr>
            <p:spPr bwMode="auto">
              <a:xfrm>
                <a:off x="4246" y="850"/>
                <a:ext cx="0" cy="0"/>
              </a:xfrm>
              <a:prstGeom prst="line">
                <a:avLst/>
              </a:pr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Freeform 141">
                <a:extLst>
                  <a:ext uri="{FF2B5EF4-FFF2-40B4-BE49-F238E27FC236}">
                    <a16:creationId xmlns="" xmlns:a16="http://schemas.microsoft.com/office/drawing/2014/main" id="{FC09A68F-4C3A-6843-A9D3-F5C7E0D70580}"/>
                  </a:ext>
                </a:extLst>
              </p:cNvPr>
              <p:cNvSpPr>
                <a:spLocks noEditPoints="1"/>
              </p:cNvSpPr>
              <p:nvPr/>
            </p:nvSpPr>
            <p:spPr bwMode="auto">
              <a:xfrm>
                <a:off x="3796" y="122"/>
                <a:ext cx="1012" cy="866"/>
              </a:xfrm>
              <a:custGeom>
                <a:avLst/>
                <a:gdLst>
                  <a:gd name="T0" fmla="*/ 198 w 234"/>
                  <a:gd name="T1" fmla="*/ 180 h 200"/>
                  <a:gd name="T2" fmla="*/ 208 w 234"/>
                  <a:gd name="T3" fmla="*/ 175 h 200"/>
                  <a:gd name="T4" fmla="*/ 208 w 234"/>
                  <a:gd name="T5" fmla="*/ 122 h 200"/>
                  <a:gd name="T6" fmla="*/ 224 w 234"/>
                  <a:gd name="T7" fmla="*/ 68 h 200"/>
                  <a:gd name="T8" fmla="*/ 208 w 234"/>
                  <a:gd name="T9" fmla="*/ 60 h 200"/>
                  <a:gd name="T10" fmla="*/ 204 w 234"/>
                  <a:gd name="T11" fmla="*/ 1 h 200"/>
                  <a:gd name="T12" fmla="*/ 127 w 234"/>
                  <a:gd name="T13" fmla="*/ 36 h 200"/>
                  <a:gd name="T14" fmla="*/ 77 w 234"/>
                  <a:gd name="T15" fmla="*/ 46 h 200"/>
                  <a:gd name="T16" fmla="*/ 43 w 234"/>
                  <a:gd name="T17" fmla="*/ 46 h 200"/>
                  <a:gd name="T18" fmla="*/ 0 w 234"/>
                  <a:gd name="T19" fmla="*/ 92 h 200"/>
                  <a:gd name="T20" fmla="*/ 43 w 234"/>
                  <a:gd name="T21" fmla="*/ 137 h 200"/>
                  <a:gd name="T22" fmla="*/ 52 w 234"/>
                  <a:gd name="T23" fmla="*/ 137 h 200"/>
                  <a:gd name="T24" fmla="*/ 65 w 234"/>
                  <a:gd name="T25" fmla="*/ 180 h 200"/>
                  <a:gd name="T26" fmla="*/ 98 w 234"/>
                  <a:gd name="T27" fmla="*/ 198 h 200"/>
                  <a:gd name="T28" fmla="*/ 117 w 234"/>
                  <a:gd name="T29" fmla="*/ 165 h 200"/>
                  <a:gd name="T30" fmla="*/ 109 w 234"/>
                  <a:gd name="T31" fmla="*/ 142 h 200"/>
                  <a:gd name="T32" fmla="*/ 208 w 234"/>
                  <a:gd name="T33" fmla="*/ 72 h 200"/>
                  <a:gd name="T34" fmla="*/ 216 w 234"/>
                  <a:gd name="T35" fmla="*/ 76 h 200"/>
                  <a:gd name="T36" fmla="*/ 208 w 234"/>
                  <a:gd name="T37" fmla="*/ 110 h 200"/>
                  <a:gd name="T38" fmla="*/ 208 w 234"/>
                  <a:gd name="T39" fmla="*/ 72 h 200"/>
                  <a:gd name="T40" fmla="*/ 34 w 234"/>
                  <a:gd name="T41" fmla="*/ 123 h 200"/>
                  <a:gd name="T42" fmla="*/ 34 w 234"/>
                  <a:gd name="T43" fmla="*/ 59 h 200"/>
                  <a:gd name="T44" fmla="*/ 35 w 234"/>
                  <a:gd name="T45" fmla="*/ 123 h 200"/>
                  <a:gd name="T46" fmla="*/ 47 w 234"/>
                  <a:gd name="T47" fmla="*/ 58 h 200"/>
                  <a:gd name="T48" fmla="*/ 71 w 234"/>
                  <a:gd name="T49" fmla="*/ 125 h 200"/>
                  <a:gd name="T50" fmla="*/ 95 w 234"/>
                  <a:gd name="T51" fmla="*/ 186 h 200"/>
                  <a:gd name="T52" fmla="*/ 76 w 234"/>
                  <a:gd name="T53" fmla="*/ 176 h 200"/>
                  <a:gd name="T54" fmla="*/ 64 w 234"/>
                  <a:gd name="T55" fmla="*/ 137 h 200"/>
                  <a:gd name="T56" fmla="*/ 96 w 234"/>
                  <a:gd name="T57" fmla="*/ 139 h 200"/>
                  <a:gd name="T58" fmla="*/ 96 w 234"/>
                  <a:gd name="T59" fmla="*/ 139 h 200"/>
                  <a:gd name="T60" fmla="*/ 95 w 234"/>
                  <a:gd name="T61" fmla="*/ 186 h 200"/>
                  <a:gd name="T62" fmla="*/ 83 w 234"/>
                  <a:gd name="T63" fmla="*/ 125 h 200"/>
                  <a:gd name="T64" fmla="*/ 84 w 234"/>
                  <a:gd name="T65" fmla="*/ 57 h 200"/>
                  <a:gd name="T66" fmla="*/ 195 w 234"/>
                  <a:gd name="T67" fmla="*/ 19 h 200"/>
                  <a:gd name="T68" fmla="*/ 196 w 234"/>
                  <a:gd name="T69" fmla="*/ 163 h 200"/>
                  <a:gd name="T70" fmla="*/ 125 w 234"/>
                  <a:gd name="T71" fmla="*/ 13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4" h="200">
                    <a:moveTo>
                      <a:pt x="110" y="142"/>
                    </a:moveTo>
                    <a:cubicBezTo>
                      <a:pt x="137" y="147"/>
                      <a:pt x="173" y="158"/>
                      <a:pt x="198" y="180"/>
                    </a:cubicBezTo>
                    <a:cubicBezTo>
                      <a:pt x="200" y="181"/>
                      <a:pt x="202" y="182"/>
                      <a:pt x="204" y="181"/>
                    </a:cubicBezTo>
                    <a:cubicBezTo>
                      <a:pt x="206" y="180"/>
                      <a:pt x="208" y="178"/>
                      <a:pt x="208" y="175"/>
                    </a:cubicBezTo>
                    <a:cubicBezTo>
                      <a:pt x="208" y="122"/>
                      <a:pt x="208" y="122"/>
                      <a:pt x="208" y="122"/>
                    </a:cubicBezTo>
                    <a:cubicBezTo>
                      <a:pt x="208" y="122"/>
                      <a:pt x="208" y="122"/>
                      <a:pt x="208" y="122"/>
                    </a:cubicBezTo>
                    <a:cubicBezTo>
                      <a:pt x="223" y="120"/>
                      <a:pt x="234" y="106"/>
                      <a:pt x="234" y="90"/>
                    </a:cubicBezTo>
                    <a:cubicBezTo>
                      <a:pt x="234" y="82"/>
                      <a:pt x="230" y="73"/>
                      <a:pt x="224" y="68"/>
                    </a:cubicBezTo>
                    <a:cubicBezTo>
                      <a:pt x="220" y="63"/>
                      <a:pt x="214" y="61"/>
                      <a:pt x="208" y="60"/>
                    </a:cubicBezTo>
                    <a:cubicBezTo>
                      <a:pt x="208" y="60"/>
                      <a:pt x="208" y="60"/>
                      <a:pt x="208" y="60"/>
                    </a:cubicBezTo>
                    <a:cubicBezTo>
                      <a:pt x="208" y="7"/>
                      <a:pt x="208" y="7"/>
                      <a:pt x="208" y="7"/>
                    </a:cubicBezTo>
                    <a:cubicBezTo>
                      <a:pt x="208" y="4"/>
                      <a:pt x="206" y="2"/>
                      <a:pt x="204" y="1"/>
                    </a:cubicBezTo>
                    <a:cubicBezTo>
                      <a:pt x="202" y="0"/>
                      <a:pt x="200" y="1"/>
                      <a:pt x="198" y="2"/>
                    </a:cubicBezTo>
                    <a:cubicBezTo>
                      <a:pt x="181" y="17"/>
                      <a:pt x="157" y="28"/>
                      <a:pt x="127" y="36"/>
                    </a:cubicBezTo>
                    <a:cubicBezTo>
                      <a:pt x="103" y="43"/>
                      <a:pt x="83" y="45"/>
                      <a:pt x="78" y="46"/>
                    </a:cubicBezTo>
                    <a:cubicBezTo>
                      <a:pt x="77" y="46"/>
                      <a:pt x="77" y="46"/>
                      <a:pt x="77" y="46"/>
                    </a:cubicBezTo>
                    <a:cubicBezTo>
                      <a:pt x="77" y="46"/>
                      <a:pt x="77" y="46"/>
                      <a:pt x="77" y="46"/>
                    </a:cubicBezTo>
                    <a:cubicBezTo>
                      <a:pt x="43" y="46"/>
                      <a:pt x="43" y="46"/>
                      <a:pt x="43" y="46"/>
                    </a:cubicBezTo>
                    <a:cubicBezTo>
                      <a:pt x="42" y="46"/>
                      <a:pt x="42" y="46"/>
                      <a:pt x="42" y="46"/>
                    </a:cubicBezTo>
                    <a:cubicBezTo>
                      <a:pt x="19" y="46"/>
                      <a:pt x="0" y="67"/>
                      <a:pt x="0" y="92"/>
                    </a:cubicBezTo>
                    <a:cubicBezTo>
                      <a:pt x="1" y="104"/>
                      <a:pt x="5" y="115"/>
                      <a:pt x="13" y="123"/>
                    </a:cubicBezTo>
                    <a:cubicBezTo>
                      <a:pt x="21" y="132"/>
                      <a:pt x="31" y="137"/>
                      <a:pt x="43" y="137"/>
                    </a:cubicBezTo>
                    <a:cubicBezTo>
                      <a:pt x="52" y="137"/>
                      <a:pt x="52" y="137"/>
                      <a:pt x="52" y="137"/>
                    </a:cubicBezTo>
                    <a:cubicBezTo>
                      <a:pt x="52" y="137"/>
                      <a:pt x="52" y="137"/>
                      <a:pt x="52" y="137"/>
                    </a:cubicBezTo>
                    <a:cubicBezTo>
                      <a:pt x="65" y="180"/>
                      <a:pt x="65" y="180"/>
                      <a:pt x="65" y="180"/>
                    </a:cubicBezTo>
                    <a:cubicBezTo>
                      <a:pt x="65" y="180"/>
                      <a:pt x="65" y="180"/>
                      <a:pt x="65" y="180"/>
                    </a:cubicBezTo>
                    <a:cubicBezTo>
                      <a:pt x="67" y="187"/>
                      <a:pt x="72" y="192"/>
                      <a:pt x="78" y="196"/>
                    </a:cubicBezTo>
                    <a:cubicBezTo>
                      <a:pt x="84" y="199"/>
                      <a:pt x="91" y="200"/>
                      <a:pt x="98" y="198"/>
                    </a:cubicBezTo>
                    <a:cubicBezTo>
                      <a:pt x="105" y="196"/>
                      <a:pt x="111" y="191"/>
                      <a:pt x="114" y="185"/>
                    </a:cubicBezTo>
                    <a:cubicBezTo>
                      <a:pt x="117" y="179"/>
                      <a:pt x="118" y="172"/>
                      <a:pt x="117" y="165"/>
                    </a:cubicBezTo>
                    <a:cubicBezTo>
                      <a:pt x="117" y="165"/>
                      <a:pt x="116" y="165"/>
                      <a:pt x="116" y="165"/>
                    </a:cubicBezTo>
                    <a:cubicBezTo>
                      <a:pt x="109" y="142"/>
                      <a:pt x="109" y="142"/>
                      <a:pt x="109" y="142"/>
                    </a:cubicBezTo>
                    <a:lnTo>
                      <a:pt x="110" y="142"/>
                    </a:lnTo>
                    <a:close/>
                    <a:moveTo>
                      <a:pt x="208" y="72"/>
                    </a:moveTo>
                    <a:cubicBezTo>
                      <a:pt x="208" y="72"/>
                      <a:pt x="208" y="72"/>
                      <a:pt x="208" y="72"/>
                    </a:cubicBezTo>
                    <a:cubicBezTo>
                      <a:pt x="211" y="73"/>
                      <a:pt x="214" y="74"/>
                      <a:pt x="216" y="76"/>
                    </a:cubicBezTo>
                    <a:cubicBezTo>
                      <a:pt x="219" y="80"/>
                      <a:pt x="222" y="85"/>
                      <a:pt x="222" y="91"/>
                    </a:cubicBezTo>
                    <a:cubicBezTo>
                      <a:pt x="222" y="100"/>
                      <a:pt x="216" y="108"/>
                      <a:pt x="208" y="110"/>
                    </a:cubicBezTo>
                    <a:cubicBezTo>
                      <a:pt x="208" y="110"/>
                      <a:pt x="208" y="110"/>
                      <a:pt x="208" y="110"/>
                    </a:cubicBezTo>
                    <a:lnTo>
                      <a:pt x="208" y="72"/>
                    </a:lnTo>
                    <a:close/>
                    <a:moveTo>
                      <a:pt x="35" y="123"/>
                    </a:moveTo>
                    <a:cubicBezTo>
                      <a:pt x="34" y="123"/>
                      <a:pt x="34" y="123"/>
                      <a:pt x="34" y="123"/>
                    </a:cubicBezTo>
                    <a:cubicBezTo>
                      <a:pt x="22" y="119"/>
                      <a:pt x="13" y="106"/>
                      <a:pt x="13" y="92"/>
                    </a:cubicBezTo>
                    <a:cubicBezTo>
                      <a:pt x="12" y="77"/>
                      <a:pt x="21" y="63"/>
                      <a:pt x="34" y="59"/>
                    </a:cubicBezTo>
                    <a:cubicBezTo>
                      <a:pt x="35" y="59"/>
                      <a:pt x="35" y="59"/>
                      <a:pt x="35" y="59"/>
                    </a:cubicBezTo>
                    <a:lnTo>
                      <a:pt x="35" y="123"/>
                    </a:lnTo>
                    <a:close/>
                    <a:moveTo>
                      <a:pt x="47" y="125"/>
                    </a:moveTo>
                    <a:cubicBezTo>
                      <a:pt x="47" y="58"/>
                      <a:pt x="47" y="58"/>
                      <a:pt x="47" y="58"/>
                    </a:cubicBezTo>
                    <a:cubicBezTo>
                      <a:pt x="71" y="58"/>
                      <a:pt x="71" y="58"/>
                      <a:pt x="71" y="58"/>
                    </a:cubicBezTo>
                    <a:cubicBezTo>
                      <a:pt x="71" y="125"/>
                      <a:pt x="71" y="125"/>
                      <a:pt x="71" y="125"/>
                    </a:cubicBezTo>
                    <a:lnTo>
                      <a:pt x="47" y="125"/>
                    </a:lnTo>
                    <a:close/>
                    <a:moveTo>
                      <a:pt x="95" y="186"/>
                    </a:moveTo>
                    <a:cubicBezTo>
                      <a:pt x="93" y="187"/>
                      <a:pt x="92" y="187"/>
                      <a:pt x="91" y="187"/>
                    </a:cubicBezTo>
                    <a:cubicBezTo>
                      <a:pt x="84" y="187"/>
                      <a:pt x="78" y="183"/>
                      <a:pt x="76" y="176"/>
                    </a:cubicBezTo>
                    <a:cubicBezTo>
                      <a:pt x="76" y="176"/>
                      <a:pt x="76" y="176"/>
                      <a:pt x="76" y="176"/>
                    </a:cubicBezTo>
                    <a:cubicBezTo>
                      <a:pt x="64" y="137"/>
                      <a:pt x="64" y="137"/>
                      <a:pt x="64" y="137"/>
                    </a:cubicBezTo>
                    <a:cubicBezTo>
                      <a:pt x="77" y="137"/>
                      <a:pt x="77" y="137"/>
                      <a:pt x="77" y="137"/>
                    </a:cubicBezTo>
                    <a:cubicBezTo>
                      <a:pt x="78" y="137"/>
                      <a:pt x="85" y="137"/>
                      <a:pt x="96" y="139"/>
                    </a:cubicBezTo>
                    <a:cubicBezTo>
                      <a:pt x="96" y="139"/>
                      <a:pt x="96" y="139"/>
                      <a:pt x="96" y="139"/>
                    </a:cubicBezTo>
                    <a:cubicBezTo>
                      <a:pt x="96" y="139"/>
                      <a:pt x="96" y="139"/>
                      <a:pt x="96" y="139"/>
                    </a:cubicBezTo>
                    <a:cubicBezTo>
                      <a:pt x="105" y="168"/>
                      <a:pt x="105" y="168"/>
                      <a:pt x="105" y="168"/>
                    </a:cubicBezTo>
                    <a:cubicBezTo>
                      <a:pt x="107" y="176"/>
                      <a:pt x="102" y="184"/>
                      <a:pt x="95" y="186"/>
                    </a:cubicBezTo>
                    <a:close/>
                    <a:moveTo>
                      <a:pt x="84" y="125"/>
                    </a:moveTo>
                    <a:cubicBezTo>
                      <a:pt x="83" y="125"/>
                      <a:pt x="83" y="125"/>
                      <a:pt x="83" y="125"/>
                    </a:cubicBezTo>
                    <a:cubicBezTo>
                      <a:pt x="83" y="57"/>
                      <a:pt x="83" y="57"/>
                      <a:pt x="83" y="57"/>
                    </a:cubicBezTo>
                    <a:cubicBezTo>
                      <a:pt x="84" y="57"/>
                      <a:pt x="84" y="57"/>
                      <a:pt x="84" y="57"/>
                    </a:cubicBezTo>
                    <a:cubicBezTo>
                      <a:pt x="91" y="56"/>
                      <a:pt x="106" y="54"/>
                      <a:pt x="124" y="50"/>
                    </a:cubicBezTo>
                    <a:cubicBezTo>
                      <a:pt x="153" y="42"/>
                      <a:pt x="177" y="32"/>
                      <a:pt x="195" y="19"/>
                    </a:cubicBezTo>
                    <a:cubicBezTo>
                      <a:pt x="196" y="19"/>
                      <a:pt x="196" y="19"/>
                      <a:pt x="196" y="19"/>
                    </a:cubicBezTo>
                    <a:cubicBezTo>
                      <a:pt x="196" y="163"/>
                      <a:pt x="196" y="163"/>
                      <a:pt x="196" y="163"/>
                    </a:cubicBezTo>
                    <a:cubicBezTo>
                      <a:pt x="195" y="162"/>
                      <a:pt x="195" y="162"/>
                      <a:pt x="195" y="162"/>
                    </a:cubicBezTo>
                    <a:cubicBezTo>
                      <a:pt x="177" y="150"/>
                      <a:pt x="153" y="140"/>
                      <a:pt x="125" y="133"/>
                    </a:cubicBezTo>
                    <a:cubicBezTo>
                      <a:pt x="106" y="128"/>
                      <a:pt x="91" y="126"/>
                      <a:pt x="84" y="1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142">
                <a:extLst>
                  <a:ext uri="{FF2B5EF4-FFF2-40B4-BE49-F238E27FC236}">
                    <a16:creationId xmlns="" xmlns:a16="http://schemas.microsoft.com/office/drawing/2014/main" id="{298AE9CD-FEF9-9F4C-954A-810042456963}"/>
                  </a:ext>
                </a:extLst>
              </p:cNvPr>
              <p:cNvSpPr>
                <a:spLocks/>
              </p:cNvSpPr>
              <p:nvPr/>
            </p:nvSpPr>
            <p:spPr bwMode="auto">
              <a:xfrm>
                <a:off x="4860" y="486"/>
                <a:ext cx="177" cy="65"/>
              </a:xfrm>
              <a:custGeom>
                <a:avLst/>
                <a:gdLst>
                  <a:gd name="T0" fmla="*/ 0 w 41"/>
                  <a:gd name="T1" fmla="*/ 7 h 15"/>
                  <a:gd name="T2" fmla="*/ 7 w 41"/>
                  <a:gd name="T3" fmla="*/ 15 h 15"/>
                  <a:gd name="T4" fmla="*/ 8 w 41"/>
                  <a:gd name="T5" fmla="*/ 15 h 15"/>
                  <a:gd name="T6" fmla="*/ 34 w 41"/>
                  <a:gd name="T7" fmla="*/ 15 h 15"/>
                  <a:gd name="T8" fmla="*/ 39 w 41"/>
                  <a:gd name="T9" fmla="*/ 12 h 15"/>
                  <a:gd name="T10" fmla="*/ 41 w 41"/>
                  <a:gd name="T11" fmla="*/ 7 h 15"/>
                  <a:gd name="T12" fmla="*/ 39 w 41"/>
                  <a:gd name="T13" fmla="*/ 2 h 15"/>
                  <a:gd name="T14" fmla="*/ 39 w 41"/>
                  <a:gd name="T15" fmla="*/ 2 h 15"/>
                  <a:gd name="T16" fmla="*/ 34 w 41"/>
                  <a:gd name="T17" fmla="*/ 0 h 15"/>
                  <a:gd name="T18" fmla="*/ 8 w 41"/>
                  <a:gd name="T19" fmla="*/ 0 h 15"/>
                  <a:gd name="T20" fmla="*/ 0 w 41"/>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
                    <a:moveTo>
                      <a:pt x="0" y="7"/>
                    </a:moveTo>
                    <a:cubicBezTo>
                      <a:pt x="0" y="11"/>
                      <a:pt x="3" y="14"/>
                      <a:pt x="7" y="15"/>
                    </a:cubicBezTo>
                    <a:cubicBezTo>
                      <a:pt x="8" y="15"/>
                      <a:pt x="8" y="15"/>
                      <a:pt x="8" y="15"/>
                    </a:cubicBezTo>
                    <a:cubicBezTo>
                      <a:pt x="34" y="15"/>
                      <a:pt x="34" y="15"/>
                      <a:pt x="34" y="15"/>
                    </a:cubicBezTo>
                    <a:cubicBezTo>
                      <a:pt x="36" y="15"/>
                      <a:pt x="38" y="14"/>
                      <a:pt x="39" y="12"/>
                    </a:cubicBezTo>
                    <a:cubicBezTo>
                      <a:pt x="41" y="11"/>
                      <a:pt x="41" y="9"/>
                      <a:pt x="41" y="7"/>
                    </a:cubicBezTo>
                    <a:cubicBezTo>
                      <a:pt x="41" y="5"/>
                      <a:pt x="41" y="3"/>
                      <a:pt x="39" y="2"/>
                    </a:cubicBezTo>
                    <a:cubicBezTo>
                      <a:pt x="39" y="2"/>
                      <a:pt x="39" y="2"/>
                      <a:pt x="39" y="2"/>
                    </a:cubicBezTo>
                    <a:cubicBezTo>
                      <a:pt x="38" y="0"/>
                      <a:pt x="36" y="0"/>
                      <a:pt x="34" y="0"/>
                    </a:cubicBezTo>
                    <a:cubicBezTo>
                      <a:pt x="8" y="0"/>
                      <a:pt x="8" y="0"/>
                      <a:pt x="8" y="0"/>
                    </a:cubicBezTo>
                    <a:cubicBezTo>
                      <a:pt x="3" y="0"/>
                      <a:pt x="0" y="3"/>
                      <a:pt x="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143">
                <a:extLst>
                  <a:ext uri="{FF2B5EF4-FFF2-40B4-BE49-F238E27FC236}">
                    <a16:creationId xmlns="" xmlns:a16="http://schemas.microsoft.com/office/drawing/2014/main" id="{3F53EE3E-F8D0-5E45-A665-20051A5CB6DA}"/>
                  </a:ext>
                </a:extLst>
              </p:cNvPr>
              <p:cNvSpPr>
                <a:spLocks/>
              </p:cNvSpPr>
              <p:nvPr/>
            </p:nvSpPr>
            <p:spPr bwMode="auto">
              <a:xfrm>
                <a:off x="4860" y="282"/>
                <a:ext cx="160" cy="126"/>
              </a:xfrm>
              <a:custGeom>
                <a:avLst/>
                <a:gdLst>
                  <a:gd name="T0" fmla="*/ 0 w 37"/>
                  <a:gd name="T1" fmla="*/ 20 h 29"/>
                  <a:gd name="T2" fmla="*/ 1 w 37"/>
                  <a:gd name="T3" fmla="*/ 25 h 29"/>
                  <a:gd name="T4" fmla="*/ 7 w 37"/>
                  <a:gd name="T5" fmla="*/ 29 h 29"/>
                  <a:gd name="T6" fmla="*/ 11 w 37"/>
                  <a:gd name="T7" fmla="*/ 28 h 29"/>
                  <a:gd name="T8" fmla="*/ 33 w 37"/>
                  <a:gd name="T9" fmla="*/ 14 h 29"/>
                  <a:gd name="T10" fmla="*/ 37 w 37"/>
                  <a:gd name="T11" fmla="*/ 9 h 29"/>
                  <a:gd name="T12" fmla="*/ 36 w 37"/>
                  <a:gd name="T13" fmla="*/ 4 h 29"/>
                  <a:gd name="T14" fmla="*/ 29 w 37"/>
                  <a:gd name="T15" fmla="*/ 0 h 29"/>
                  <a:gd name="T16" fmla="*/ 26 w 37"/>
                  <a:gd name="T17" fmla="*/ 1 h 29"/>
                  <a:gd name="T18" fmla="*/ 4 w 37"/>
                  <a:gd name="T19" fmla="*/ 15 h 29"/>
                  <a:gd name="T20" fmla="*/ 0 w 37"/>
                  <a:gd name="T21"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29">
                    <a:moveTo>
                      <a:pt x="0" y="20"/>
                    </a:moveTo>
                    <a:cubicBezTo>
                      <a:pt x="0" y="21"/>
                      <a:pt x="0" y="23"/>
                      <a:pt x="1" y="25"/>
                    </a:cubicBezTo>
                    <a:cubicBezTo>
                      <a:pt x="2" y="27"/>
                      <a:pt x="5" y="28"/>
                      <a:pt x="7" y="29"/>
                    </a:cubicBezTo>
                    <a:cubicBezTo>
                      <a:pt x="9" y="29"/>
                      <a:pt x="10" y="28"/>
                      <a:pt x="11" y="28"/>
                    </a:cubicBezTo>
                    <a:cubicBezTo>
                      <a:pt x="33" y="14"/>
                      <a:pt x="33" y="14"/>
                      <a:pt x="33" y="14"/>
                    </a:cubicBezTo>
                    <a:cubicBezTo>
                      <a:pt x="35" y="13"/>
                      <a:pt x="36" y="11"/>
                      <a:pt x="37" y="9"/>
                    </a:cubicBezTo>
                    <a:cubicBezTo>
                      <a:pt x="37" y="7"/>
                      <a:pt x="37" y="5"/>
                      <a:pt x="36" y="4"/>
                    </a:cubicBezTo>
                    <a:cubicBezTo>
                      <a:pt x="34" y="1"/>
                      <a:pt x="32" y="0"/>
                      <a:pt x="29" y="0"/>
                    </a:cubicBezTo>
                    <a:cubicBezTo>
                      <a:pt x="28" y="0"/>
                      <a:pt x="27" y="0"/>
                      <a:pt x="26" y="1"/>
                    </a:cubicBezTo>
                    <a:cubicBezTo>
                      <a:pt x="4" y="15"/>
                      <a:pt x="4" y="15"/>
                      <a:pt x="4" y="15"/>
                    </a:cubicBezTo>
                    <a:cubicBezTo>
                      <a:pt x="2" y="16"/>
                      <a:pt x="1" y="18"/>
                      <a:pt x="0"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144">
                <a:extLst>
                  <a:ext uri="{FF2B5EF4-FFF2-40B4-BE49-F238E27FC236}">
                    <a16:creationId xmlns="" xmlns:a16="http://schemas.microsoft.com/office/drawing/2014/main" id="{A38D56E0-A021-9244-8E3B-853290CC9BFA}"/>
                  </a:ext>
                </a:extLst>
              </p:cNvPr>
              <p:cNvSpPr>
                <a:spLocks/>
              </p:cNvSpPr>
              <p:nvPr/>
            </p:nvSpPr>
            <p:spPr bwMode="auto">
              <a:xfrm>
                <a:off x="4855" y="629"/>
                <a:ext cx="169" cy="121"/>
              </a:xfrm>
              <a:custGeom>
                <a:avLst/>
                <a:gdLst>
                  <a:gd name="T0" fmla="*/ 2 w 39"/>
                  <a:gd name="T1" fmla="*/ 3 h 28"/>
                  <a:gd name="T2" fmla="*/ 5 w 39"/>
                  <a:gd name="T3" fmla="*/ 13 h 28"/>
                  <a:gd name="T4" fmla="*/ 27 w 39"/>
                  <a:gd name="T5" fmla="*/ 27 h 28"/>
                  <a:gd name="T6" fmla="*/ 30 w 39"/>
                  <a:gd name="T7" fmla="*/ 28 h 28"/>
                  <a:gd name="T8" fmla="*/ 31 w 39"/>
                  <a:gd name="T9" fmla="*/ 28 h 28"/>
                  <a:gd name="T10" fmla="*/ 37 w 39"/>
                  <a:gd name="T11" fmla="*/ 25 h 28"/>
                  <a:gd name="T12" fmla="*/ 35 w 39"/>
                  <a:gd name="T13" fmla="*/ 14 h 28"/>
                  <a:gd name="T14" fmla="*/ 12 w 39"/>
                  <a:gd name="T15" fmla="*/ 1 h 28"/>
                  <a:gd name="T16" fmla="*/ 9 w 39"/>
                  <a:gd name="T17" fmla="*/ 0 h 28"/>
                  <a:gd name="T18" fmla="*/ 2 w 39"/>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8">
                    <a:moveTo>
                      <a:pt x="2" y="3"/>
                    </a:moveTo>
                    <a:cubicBezTo>
                      <a:pt x="0" y="7"/>
                      <a:pt x="1" y="11"/>
                      <a:pt x="5" y="13"/>
                    </a:cubicBezTo>
                    <a:cubicBezTo>
                      <a:pt x="27" y="27"/>
                      <a:pt x="27" y="27"/>
                      <a:pt x="27" y="27"/>
                    </a:cubicBezTo>
                    <a:cubicBezTo>
                      <a:pt x="28" y="28"/>
                      <a:pt x="29" y="28"/>
                      <a:pt x="30" y="28"/>
                    </a:cubicBezTo>
                    <a:cubicBezTo>
                      <a:pt x="30" y="28"/>
                      <a:pt x="30" y="28"/>
                      <a:pt x="31" y="28"/>
                    </a:cubicBezTo>
                    <a:cubicBezTo>
                      <a:pt x="33" y="28"/>
                      <a:pt x="36" y="27"/>
                      <a:pt x="37" y="25"/>
                    </a:cubicBezTo>
                    <a:cubicBezTo>
                      <a:pt x="39" y="21"/>
                      <a:pt x="38" y="17"/>
                      <a:pt x="35" y="14"/>
                    </a:cubicBezTo>
                    <a:cubicBezTo>
                      <a:pt x="12" y="1"/>
                      <a:pt x="12" y="1"/>
                      <a:pt x="12" y="1"/>
                    </a:cubicBezTo>
                    <a:cubicBezTo>
                      <a:pt x="11" y="0"/>
                      <a:pt x="10" y="0"/>
                      <a:pt x="9" y="0"/>
                    </a:cubicBezTo>
                    <a:cubicBezTo>
                      <a:pt x="6" y="0"/>
                      <a:pt x="4" y="1"/>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03" name="Group 99">
            <a:extLst>
              <a:ext uri="{FF2B5EF4-FFF2-40B4-BE49-F238E27FC236}">
                <a16:creationId xmlns="" xmlns:a16="http://schemas.microsoft.com/office/drawing/2014/main" id="{239F5B95-36BF-C140-A034-C74EB93D7BB4}"/>
              </a:ext>
            </a:extLst>
          </p:cNvPr>
          <p:cNvGrpSpPr>
            <a:grpSpLocks noChangeAspect="1"/>
          </p:cNvGrpSpPr>
          <p:nvPr/>
        </p:nvGrpSpPr>
        <p:grpSpPr bwMode="auto">
          <a:xfrm>
            <a:off x="9812094" y="2872161"/>
            <a:ext cx="395857" cy="334346"/>
            <a:chOff x="2105" y="2252"/>
            <a:chExt cx="1847" cy="1560"/>
          </a:xfrm>
          <a:solidFill>
            <a:schemeClr val="tx1"/>
          </a:solidFill>
        </p:grpSpPr>
        <p:sp>
          <p:nvSpPr>
            <p:cNvPr id="404" name="Freeform 100">
              <a:extLst>
                <a:ext uri="{FF2B5EF4-FFF2-40B4-BE49-F238E27FC236}">
                  <a16:creationId xmlns="" xmlns:a16="http://schemas.microsoft.com/office/drawing/2014/main" id="{088F74F0-2D97-FE4F-AC3A-5332AFBD5E2C}"/>
                </a:ext>
              </a:extLst>
            </p:cNvPr>
            <p:cNvSpPr>
              <a:spLocks noEditPoints="1"/>
            </p:cNvSpPr>
            <p:nvPr/>
          </p:nvSpPr>
          <p:spPr bwMode="auto">
            <a:xfrm>
              <a:off x="2747" y="3289"/>
              <a:ext cx="563" cy="523"/>
            </a:xfrm>
            <a:custGeom>
              <a:avLst/>
              <a:gdLst>
                <a:gd name="T0" fmla="*/ 12 w 70"/>
                <a:gd name="T1" fmla="*/ 55 h 65"/>
                <a:gd name="T2" fmla="*/ 35 w 70"/>
                <a:gd name="T3" fmla="*/ 65 h 65"/>
                <a:gd name="T4" fmla="*/ 58 w 70"/>
                <a:gd name="T5" fmla="*/ 55 h 65"/>
                <a:gd name="T6" fmla="*/ 58 w 70"/>
                <a:gd name="T7" fmla="*/ 10 h 65"/>
                <a:gd name="T8" fmla="*/ 35 w 70"/>
                <a:gd name="T9" fmla="*/ 0 h 65"/>
                <a:gd name="T10" fmla="*/ 12 w 70"/>
                <a:gd name="T11" fmla="*/ 10 h 65"/>
                <a:gd name="T12" fmla="*/ 12 w 70"/>
                <a:gd name="T13" fmla="*/ 55 h 65"/>
                <a:gd name="T14" fmla="*/ 22 w 70"/>
                <a:gd name="T15" fmla="*/ 19 h 65"/>
                <a:gd name="T16" fmla="*/ 35 w 70"/>
                <a:gd name="T17" fmla="*/ 14 h 65"/>
                <a:gd name="T18" fmla="*/ 48 w 70"/>
                <a:gd name="T19" fmla="*/ 19 h 65"/>
                <a:gd name="T20" fmla="*/ 48 w 70"/>
                <a:gd name="T21" fmla="*/ 45 h 65"/>
                <a:gd name="T22" fmla="*/ 35 w 70"/>
                <a:gd name="T23" fmla="*/ 51 h 65"/>
                <a:gd name="T24" fmla="*/ 22 w 70"/>
                <a:gd name="T25" fmla="*/ 45 h 65"/>
                <a:gd name="T26" fmla="*/ 22 w 70"/>
                <a:gd name="T2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65">
                  <a:moveTo>
                    <a:pt x="12" y="55"/>
                  </a:moveTo>
                  <a:cubicBezTo>
                    <a:pt x="18" y="61"/>
                    <a:pt x="26" y="65"/>
                    <a:pt x="35" y="65"/>
                  </a:cubicBezTo>
                  <a:cubicBezTo>
                    <a:pt x="43" y="65"/>
                    <a:pt x="52" y="61"/>
                    <a:pt x="58" y="55"/>
                  </a:cubicBezTo>
                  <a:cubicBezTo>
                    <a:pt x="70" y="43"/>
                    <a:pt x="70" y="22"/>
                    <a:pt x="58" y="10"/>
                  </a:cubicBezTo>
                  <a:cubicBezTo>
                    <a:pt x="51" y="3"/>
                    <a:pt x="43" y="0"/>
                    <a:pt x="35" y="0"/>
                  </a:cubicBezTo>
                  <a:cubicBezTo>
                    <a:pt x="27" y="0"/>
                    <a:pt x="18" y="3"/>
                    <a:pt x="12" y="10"/>
                  </a:cubicBezTo>
                  <a:cubicBezTo>
                    <a:pt x="0" y="22"/>
                    <a:pt x="0" y="43"/>
                    <a:pt x="12" y="55"/>
                  </a:cubicBezTo>
                  <a:close/>
                  <a:moveTo>
                    <a:pt x="22" y="19"/>
                  </a:moveTo>
                  <a:cubicBezTo>
                    <a:pt x="25" y="16"/>
                    <a:pt x="30" y="14"/>
                    <a:pt x="35" y="14"/>
                  </a:cubicBezTo>
                  <a:cubicBezTo>
                    <a:pt x="40" y="14"/>
                    <a:pt x="44" y="16"/>
                    <a:pt x="48" y="19"/>
                  </a:cubicBezTo>
                  <a:cubicBezTo>
                    <a:pt x="55" y="27"/>
                    <a:pt x="55" y="38"/>
                    <a:pt x="48" y="45"/>
                  </a:cubicBezTo>
                  <a:cubicBezTo>
                    <a:pt x="44" y="49"/>
                    <a:pt x="40" y="51"/>
                    <a:pt x="35" y="51"/>
                  </a:cubicBezTo>
                  <a:cubicBezTo>
                    <a:pt x="30" y="51"/>
                    <a:pt x="25" y="49"/>
                    <a:pt x="22" y="45"/>
                  </a:cubicBezTo>
                  <a:cubicBezTo>
                    <a:pt x="15" y="38"/>
                    <a:pt x="15" y="27"/>
                    <a:pt x="22"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5" name="Freeform 101">
              <a:extLst>
                <a:ext uri="{FF2B5EF4-FFF2-40B4-BE49-F238E27FC236}">
                  <a16:creationId xmlns="" xmlns:a16="http://schemas.microsoft.com/office/drawing/2014/main" id="{5A568C17-8F17-5440-852E-5B7FD0532C65}"/>
                </a:ext>
              </a:extLst>
            </p:cNvPr>
            <p:cNvSpPr>
              <a:spLocks/>
            </p:cNvSpPr>
            <p:nvPr/>
          </p:nvSpPr>
          <p:spPr bwMode="auto">
            <a:xfrm>
              <a:off x="2571" y="2903"/>
              <a:ext cx="915" cy="346"/>
            </a:xfrm>
            <a:custGeom>
              <a:avLst/>
              <a:gdLst>
                <a:gd name="T0" fmla="*/ 102 w 114"/>
                <a:gd name="T1" fmla="*/ 40 h 43"/>
                <a:gd name="T2" fmla="*/ 112 w 114"/>
                <a:gd name="T3" fmla="*/ 40 h 43"/>
                <a:gd name="T4" fmla="*/ 114 w 114"/>
                <a:gd name="T5" fmla="*/ 35 h 43"/>
                <a:gd name="T6" fmla="*/ 112 w 114"/>
                <a:gd name="T7" fmla="*/ 30 h 43"/>
                <a:gd name="T8" fmla="*/ 2 w 114"/>
                <a:gd name="T9" fmla="*/ 30 h 43"/>
                <a:gd name="T10" fmla="*/ 0 w 114"/>
                <a:gd name="T11" fmla="*/ 35 h 43"/>
                <a:gd name="T12" fmla="*/ 2 w 114"/>
                <a:gd name="T13" fmla="*/ 40 h 43"/>
                <a:gd name="T14" fmla="*/ 11 w 114"/>
                <a:gd name="T15" fmla="*/ 40 h 43"/>
                <a:gd name="T16" fmla="*/ 57 w 114"/>
                <a:gd name="T17" fmla="*/ 21 h 43"/>
                <a:gd name="T18" fmla="*/ 102 w 114"/>
                <a:gd name="T19"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43">
                  <a:moveTo>
                    <a:pt x="102" y="40"/>
                  </a:moveTo>
                  <a:cubicBezTo>
                    <a:pt x="105" y="43"/>
                    <a:pt x="110" y="43"/>
                    <a:pt x="112" y="40"/>
                  </a:cubicBezTo>
                  <a:cubicBezTo>
                    <a:pt x="113" y="39"/>
                    <a:pt x="114" y="37"/>
                    <a:pt x="114" y="35"/>
                  </a:cubicBezTo>
                  <a:cubicBezTo>
                    <a:pt x="114" y="33"/>
                    <a:pt x="113" y="32"/>
                    <a:pt x="112" y="30"/>
                  </a:cubicBezTo>
                  <a:cubicBezTo>
                    <a:pt x="82" y="0"/>
                    <a:pt x="32" y="0"/>
                    <a:pt x="2" y="30"/>
                  </a:cubicBezTo>
                  <a:cubicBezTo>
                    <a:pt x="0" y="32"/>
                    <a:pt x="0" y="33"/>
                    <a:pt x="0" y="35"/>
                  </a:cubicBezTo>
                  <a:cubicBezTo>
                    <a:pt x="0" y="37"/>
                    <a:pt x="0" y="39"/>
                    <a:pt x="2" y="40"/>
                  </a:cubicBezTo>
                  <a:cubicBezTo>
                    <a:pt x="4" y="43"/>
                    <a:pt x="9" y="43"/>
                    <a:pt x="11" y="40"/>
                  </a:cubicBezTo>
                  <a:cubicBezTo>
                    <a:pt x="24" y="28"/>
                    <a:pt x="40" y="21"/>
                    <a:pt x="57" y="21"/>
                  </a:cubicBezTo>
                  <a:cubicBezTo>
                    <a:pt x="73" y="21"/>
                    <a:pt x="90" y="28"/>
                    <a:pt x="102"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102">
              <a:extLst>
                <a:ext uri="{FF2B5EF4-FFF2-40B4-BE49-F238E27FC236}">
                  <a16:creationId xmlns="" xmlns:a16="http://schemas.microsoft.com/office/drawing/2014/main" id="{690C67C5-130F-DD4E-9462-15CC3D9735B8}"/>
                </a:ext>
              </a:extLst>
            </p:cNvPr>
            <p:cNvSpPr>
              <a:spLocks/>
            </p:cNvSpPr>
            <p:nvPr/>
          </p:nvSpPr>
          <p:spPr bwMode="auto">
            <a:xfrm>
              <a:off x="2330" y="2606"/>
              <a:ext cx="1389" cy="378"/>
            </a:xfrm>
            <a:custGeom>
              <a:avLst/>
              <a:gdLst>
                <a:gd name="T0" fmla="*/ 162 w 173"/>
                <a:gd name="T1" fmla="*/ 45 h 47"/>
                <a:gd name="T2" fmla="*/ 171 w 173"/>
                <a:gd name="T3" fmla="*/ 45 h 47"/>
                <a:gd name="T4" fmla="*/ 173 w 173"/>
                <a:gd name="T5" fmla="*/ 40 h 47"/>
                <a:gd name="T6" fmla="*/ 171 w 173"/>
                <a:gd name="T7" fmla="*/ 35 h 47"/>
                <a:gd name="T8" fmla="*/ 87 w 173"/>
                <a:gd name="T9" fmla="*/ 0 h 47"/>
                <a:gd name="T10" fmla="*/ 2 w 173"/>
                <a:gd name="T11" fmla="*/ 35 h 47"/>
                <a:gd name="T12" fmla="*/ 0 w 173"/>
                <a:gd name="T13" fmla="*/ 40 h 47"/>
                <a:gd name="T14" fmla="*/ 2 w 173"/>
                <a:gd name="T15" fmla="*/ 45 h 47"/>
                <a:gd name="T16" fmla="*/ 12 w 173"/>
                <a:gd name="T17" fmla="*/ 45 h 47"/>
                <a:gd name="T18" fmla="*/ 87 w 173"/>
                <a:gd name="T19" fmla="*/ 14 h 47"/>
                <a:gd name="T20" fmla="*/ 162 w 173"/>
                <a:gd name="T21"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47">
                  <a:moveTo>
                    <a:pt x="162" y="45"/>
                  </a:moveTo>
                  <a:cubicBezTo>
                    <a:pt x="164" y="47"/>
                    <a:pt x="169" y="47"/>
                    <a:pt x="171" y="45"/>
                  </a:cubicBezTo>
                  <a:cubicBezTo>
                    <a:pt x="173" y="43"/>
                    <a:pt x="173" y="42"/>
                    <a:pt x="173" y="40"/>
                  </a:cubicBezTo>
                  <a:cubicBezTo>
                    <a:pt x="173" y="38"/>
                    <a:pt x="173" y="36"/>
                    <a:pt x="171" y="35"/>
                  </a:cubicBezTo>
                  <a:cubicBezTo>
                    <a:pt x="148" y="12"/>
                    <a:pt x="117" y="0"/>
                    <a:pt x="87" y="0"/>
                  </a:cubicBezTo>
                  <a:cubicBezTo>
                    <a:pt x="56" y="0"/>
                    <a:pt x="26" y="12"/>
                    <a:pt x="2" y="35"/>
                  </a:cubicBezTo>
                  <a:cubicBezTo>
                    <a:pt x="1" y="36"/>
                    <a:pt x="0" y="38"/>
                    <a:pt x="0" y="40"/>
                  </a:cubicBezTo>
                  <a:cubicBezTo>
                    <a:pt x="0" y="42"/>
                    <a:pt x="1" y="43"/>
                    <a:pt x="2" y="45"/>
                  </a:cubicBezTo>
                  <a:cubicBezTo>
                    <a:pt x="5" y="47"/>
                    <a:pt x="9" y="47"/>
                    <a:pt x="12" y="45"/>
                  </a:cubicBezTo>
                  <a:cubicBezTo>
                    <a:pt x="32" y="25"/>
                    <a:pt x="59" y="14"/>
                    <a:pt x="87" y="14"/>
                  </a:cubicBezTo>
                  <a:cubicBezTo>
                    <a:pt x="115" y="14"/>
                    <a:pt x="142" y="25"/>
                    <a:pt x="162" y="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103">
              <a:extLst>
                <a:ext uri="{FF2B5EF4-FFF2-40B4-BE49-F238E27FC236}">
                  <a16:creationId xmlns="" xmlns:a16="http://schemas.microsoft.com/office/drawing/2014/main" id="{9C4F7212-8C9B-0B40-8655-4CF8997ED555}"/>
                </a:ext>
              </a:extLst>
            </p:cNvPr>
            <p:cNvSpPr>
              <a:spLocks/>
            </p:cNvSpPr>
            <p:nvPr/>
          </p:nvSpPr>
          <p:spPr bwMode="auto">
            <a:xfrm>
              <a:off x="2105" y="2252"/>
              <a:ext cx="1847" cy="475"/>
            </a:xfrm>
            <a:custGeom>
              <a:avLst/>
              <a:gdLst>
                <a:gd name="T0" fmla="*/ 227 w 230"/>
                <a:gd name="T1" fmla="*/ 46 h 59"/>
                <a:gd name="T2" fmla="*/ 115 w 230"/>
                <a:gd name="T3" fmla="*/ 0 h 59"/>
                <a:gd name="T4" fmla="*/ 3 w 230"/>
                <a:gd name="T5" fmla="*/ 46 h 59"/>
                <a:gd name="T6" fmla="*/ 3 w 230"/>
                <a:gd name="T7" fmla="*/ 56 h 59"/>
                <a:gd name="T8" fmla="*/ 12 w 230"/>
                <a:gd name="T9" fmla="*/ 56 h 59"/>
                <a:gd name="T10" fmla="*/ 115 w 230"/>
                <a:gd name="T11" fmla="*/ 14 h 59"/>
                <a:gd name="T12" fmla="*/ 217 w 230"/>
                <a:gd name="T13" fmla="*/ 56 h 59"/>
                <a:gd name="T14" fmla="*/ 227 w 230"/>
                <a:gd name="T15" fmla="*/ 56 h 59"/>
                <a:gd name="T16" fmla="*/ 227 w 230"/>
                <a:gd name="T17" fmla="*/ 4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59">
                  <a:moveTo>
                    <a:pt x="227" y="46"/>
                  </a:moveTo>
                  <a:cubicBezTo>
                    <a:pt x="197" y="16"/>
                    <a:pt x="157" y="0"/>
                    <a:pt x="115" y="0"/>
                  </a:cubicBezTo>
                  <a:cubicBezTo>
                    <a:pt x="72" y="0"/>
                    <a:pt x="33" y="16"/>
                    <a:pt x="3" y="46"/>
                  </a:cubicBezTo>
                  <a:cubicBezTo>
                    <a:pt x="0" y="49"/>
                    <a:pt x="0" y="53"/>
                    <a:pt x="3" y="56"/>
                  </a:cubicBezTo>
                  <a:cubicBezTo>
                    <a:pt x="5" y="59"/>
                    <a:pt x="10" y="59"/>
                    <a:pt x="12" y="56"/>
                  </a:cubicBezTo>
                  <a:cubicBezTo>
                    <a:pt x="40" y="29"/>
                    <a:pt x="76" y="14"/>
                    <a:pt x="115" y="14"/>
                  </a:cubicBezTo>
                  <a:cubicBezTo>
                    <a:pt x="154" y="14"/>
                    <a:pt x="190" y="29"/>
                    <a:pt x="217" y="56"/>
                  </a:cubicBezTo>
                  <a:cubicBezTo>
                    <a:pt x="220" y="59"/>
                    <a:pt x="224" y="59"/>
                    <a:pt x="227" y="56"/>
                  </a:cubicBezTo>
                  <a:cubicBezTo>
                    <a:pt x="230" y="53"/>
                    <a:pt x="230" y="49"/>
                    <a:pt x="227"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08" name="Ellipse 407">
            <a:extLst>
              <a:ext uri="{FF2B5EF4-FFF2-40B4-BE49-F238E27FC236}">
                <a16:creationId xmlns="" xmlns:a16="http://schemas.microsoft.com/office/drawing/2014/main" id="{F8776893-2987-6542-9C33-B1979C4D523E}"/>
              </a:ext>
            </a:extLst>
          </p:cNvPr>
          <p:cNvSpPr/>
          <p:nvPr/>
        </p:nvSpPr>
        <p:spPr>
          <a:xfrm>
            <a:off x="10530225" y="985298"/>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09" name="Ellipse 408">
            <a:extLst>
              <a:ext uri="{FF2B5EF4-FFF2-40B4-BE49-F238E27FC236}">
                <a16:creationId xmlns="" xmlns:a16="http://schemas.microsoft.com/office/drawing/2014/main" id="{5DAA643B-F060-154B-88FF-19F4E268C9C3}"/>
              </a:ext>
            </a:extLst>
          </p:cNvPr>
          <p:cNvSpPr/>
          <p:nvPr/>
        </p:nvSpPr>
        <p:spPr>
          <a:xfrm>
            <a:off x="10530225" y="1837188"/>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10" name="Ellipse 409">
            <a:extLst>
              <a:ext uri="{FF2B5EF4-FFF2-40B4-BE49-F238E27FC236}">
                <a16:creationId xmlns="" xmlns:a16="http://schemas.microsoft.com/office/drawing/2014/main" id="{CDD19CA4-B111-0143-A64E-D749A993E6C8}"/>
              </a:ext>
            </a:extLst>
          </p:cNvPr>
          <p:cNvSpPr/>
          <p:nvPr/>
        </p:nvSpPr>
        <p:spPr>
          <a:xfrm>
            <a:off x="10530225" y="2679338"/>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11" name="Ellipse 410">
            <a:extLst>
              <a:ext uri="{FF2B5EF4-FFF2-40B4-BE49-F238E27FC236}">
                <a16:creationId xmlns="" xmlns:a16="http://schemas.microsoft.com/office/drawing/2014/main" id="{FDC9E572-C801-2144-B060-2E0211D2BAB9}"/>
              </a:ext>
            </a:extLst>
          </p:cNvPr>
          <p:cNvSpPr/>
          <p:nvPr/>
        </p:nvSpPr>
        <p:spPr>
          <a:xfrm>
            <a:off x="10530225" y="3531228"/>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12" name="Ellipse 411">
            <a:extLst>
              <a:ext uri="{FF2B5EF4-FFF2-40B4-BE49-F238E27FC236}">
                <a16:creationId xmlns="" xmlns:a16="http://schemas.microsoft.com/office/drawing/2014/main" id="{E114517B-51BD-B648-9AAF-9F367D0986D6}"/>
              </a:ext>
            </a:extLst>
          </p:cNvPr>
          <p:cNvSpPr/>
          <p:nvPr/>
        </p:nvSpPr>
        <p:spPr>
          <a:xfrm>
            <a:off x="10530225" y="4375292"/>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13" name="Ellipse 412">
            <a:extLst>
              <a:ext uri="{FF2B5EF4-FFF2-40B4-BE49-F238E27FC236}">
                <a16:creationId xmlns="" xmlns:a16="http://schemas.microsoft.com/office/drawing/2014/main" id="{961FEEFB-0220-C74E-94D7-F2977E535C45}"/>
              </a:ext>
            </a:extLst>
          </p:cNvPr>
          <p:cNvSpPr/>
          <p:nvPr/>
        </p:nvSpPr>
        <p:spPr>
          <a:xfrm>
            <a:off x="10530225" y="5227182"/>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nvGrpSpPr>
          <p:cNvPr id="414" name="Group 26">
            <a:extLst>
              <a:ext uri="{FF2B5EF4-FFF2-40B4-BE49-F238E27FC236}">
                <a16:creationId xmlns="" xmlns:a16="http://schemas.microsoft.com/office/drawing/2014/main" id="{B82F4B8D-CD5C-0C4E-A106-496D92E2574E}"/>
              </a:ext>
            </a:extLst>
          </p:cNvPr>
          <p:cNvGrpSpPr>
            <a:grpSpLocks noChangeAspect="1"/>
          </p:cNvGrpSpPr>
          <p:nvPr/>
        </p:nvGrpSpPr>
        <p:grpSpPr bwMode="auto">
          <a:xfrm>
            <a:off x="10654730" y="5337584"/>
            <a:ext cx="411498" cy="435651"/>
            <a:chOff x="2211" y="1706"/>
            <a:chExt cx="460" cy="487"/>
          </a:xfrm>
        </p:grpSpPr>
        <p:sp>
          <p:nvSpPr>
            <p:cNvPr id="415" name="Freeform 27">
              <a:extLst>
                <a:ext uri="{FF2B5EF4-FFF2-40B4-BE49-F238E27FC236}">
                  <a16:creationId xmlns="" xmlns:a16="http://schemas.microsoft.com/office/drawing/2014/main" id="{0C036A20-E3D5-7D45-BDEA-73618372696B}"/>
                </a:ext>
              </a:extLst>
            </p:cNvPr>
            <p:cNvSpPr>
              <a:spLocks/>
            </p:cNvSpPr>
            <p:nvPr/>
          </p:nvSpPr>
          <p:spPr bwMode="auto">
            <a:xfrm>
              <a:off x="2353" y="1884"/>
              <a:ext cx="184" cy="24"/>
            </a:xfrm>
            <a:custGeom>
              <a:avLst/>
              <a:gdLst>
                <a:gd name="T0" fmla="*/ 72 w 77"/>
                <a:gd name="T1" fmla="*/ 0 h 10"/>
                <a:gd name="T2" fmla="*/ 5 w 77"/>
                <a:gd name="T3" fmla="*/ 0 h 10"/>
                <a:gd name="T4" fmla="*/ 0 w 77"/>
                <a:gd name="T5" fmla="*/ 5 h 10"/>
                <a:gd name="T6" fmla="*/ 5 w 77"/>
                <a:gd name="T7" fmla="*/ 10 h 10"/>
                <a:gd name="T8" fmla="*/ 72 w 77"/>
                <a:gd name="T9" fmla="*/ 10 h 10"/>
                <a:gd name="T10" fmla="*/ 77 w 77"/>
                <a:gd name="T11" fmla="*/ 5 h 10"/>
                <a:gd name="T12" fmla="*/ 72 w 7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7" h="10">
                  <a:moveTo>
                    <a:pt x="72" y="0"/>
                  </a:moveTo>
                  <a:cubicBezTo>
                    <a:pt x="5" y="0"/>
                    <a:pt x="5" y="0"/>
                    <a:pt x="5" y="0"/>
                  </a:cubicBezTo>
                  <a:cubicBezTo>
                    <a:pt x="2" y="0"/>
                    <a:pt x="0" y="2"/>
                    <a:pt x="0" y="5"/>
                  </a:cubicBezTo>
                  <a:cubicBezTo>
                    <a:pt x="0" y="8"/>
                    <a:pt x="2" y="10"/>
                    <a:pt x="5" y="10"/>
                  </a:cubicBezTo>
                  <a:cubicBezTo>
                    <a:pt x="72" y="10"/>
                    <a:pt x="72" y="10"/>
                    <a:pt x="72" y="10"/>
                  </a:cubicBezTo>
                  <a:cubicBezTo>
                    <a:pt x="75" y="10"/>
                    <a:pt x="77" y="8"/>
                    <a:pt x="77" y="5"/>
                  </a:cubicBezTo>
                  <a:cubicBezTo>
                    <a:pt x="77" y="2"/>
                    <a:pt x="75" y="0"/>
                    <a:pt x="7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6" name="Freeform 28">
              <a:extLst>
                <a:ext uri="{FF2B5EF4-FFF2-40B4-BE49-F238E27FC236}">
                  <a16:creationId xmlns="" xmlns:a16="http://schemas.microsoft.com/office/drawing/2014/main" id="{406DF32D-A113-C442-939C-6103EA6022D1}"/>
                </a:ext>
              </a:extLst>
            </p:cNvPr>
            <p:cNvSpPr>
              <a:spLocks/>
            </p:cNvSpPr>
            <p:nvPr/>
          </p:nvSpPr>
          <p:spPr bwMode="auto">
            <a:xfrm>
              <a:off x="2556" y="1884"/>
              <a:ext cx="31" cy="24"/>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29">
              <a:extLst>
                <a:ext uri="{FF2B5EF4-FFF2-40B4-BE49-F238E27FC236}">
                  <a16:creationId xmlns="" xmlns:a16="http://schemas.microsoft.com/office/drawing/2014/main" id="{4701A711-5752-2B42-8C20-BE4B1C046661}"/>
                </a:ext>
              </a:extLst>
            </p:cNvPr>
            <p:cNvSpPr>
              <a:spLocks noEditPoints="1"/>
            </p:cNvSpPr>
            <p:nvPr/>
          </p:nvSpPr>
          <p:spPr bwMode="auto">
            <a:xfrm>
              <a:off x="2211" y="1706"/>
              <a:ext cx="460" cy="487"/>
            </a:xfrm>
            <a:custGeom>
              <a:avLst/>
              <a:gdLst>
                <a:gd name="T0" fmla="*/ 137 w 192"/>
                <a:gd name="T1" fmla="*/ 164 h 203"/>
                <a:gd name="T2" fmla="*/ 165 w 192"/>
                <a:gd name="T3" fmla="*/ 106 h 203"/>
                <a:gd name="T4" fmla="*/ 180 w 192"/>
                <a:gd name="T5" fmla="*/ 66 h 203"/>
                <a:gd name="T6" fmla="*/ 109 w 192"/>
                <a:gd name="T7" fmla="*/ 0 h 203"/>
                <a:gd name="T8" fmla="*/ 26 w 192"/>
                <a:gd name="T9" fmla="*/ 20 h 203"/>
                <a:gd name="T10" fmla="*/ 24 w 192"/>
                <a:gd name="T11" fmla="*/ 25 h 203"/>
                <a:gd name="T12" fmla="*/ 39 w 192"/>
                <a:gd name="T13" fmla="*/ 57 h 203"/>
                <a:gd name="T14" fmla="*/ 18 w 192"/>
                <a:gd name="T15" fmla="*/ 68 h 203"/>
                <a:gd name="T16" fmla="*/ 0 w 192"/>
                <a:gd name="T17" fmla="*/ 115 h 203"/>
                <a:gd name="T18" fmla="*/ 33 w 192"/>
                <a:gd name="T19" fmla="*/ 137 h 203"/>
                <a:gd name="T20" fmla="*/ 45 w 192"/>
                <a:gd name="T21" fmla="*/ 167 h 203"/>
                <a:gd name="T22" fmla="*/ 31 w 192"/>
                <a:gd name="T23" fmla="*/ 201 h 203"/>
                <a:gd name="T24" fmla="*/ 45 w 192"/>
                <a:gd name="T25" fmla="*/ 201 h 203"/>
                <a:gd name="T26" fmla="*/ 46 w 192"/>
                <a:gd name="T27" fmla="*/ 203 h 203"/>
                <a:gd name="T28" fmla="*/ 54 w 192"/>
                <a:gd name="T29" fmla="*/ 201 h 203"/>
                <a:gd name="T30" fmla="*/ 61 w 192"/>
                <a:gd name="T31" fmla="*/ 174 h 203"/>
                <a:gd name="T32" fmla="*/ 107 w 192"/>
                <a:gd name="T33" fmla="*/ 196 h 203"/>
                <a:gd name="T34" fmla="*/ 153 w 192"/>
                <a:gd name="T35" fmla="*/ 174 h 203"/>
                <a:gd name="T36" fmla="*/ 192 w 192"/>
                <a:gd name="T37" fmla="*/ 201 h 203"/>
                <a:gd name="T38" fmla="*/ 107 w 192"/>
                <a:gd name="T39" fmla="*/ 153 h 203"/>
                <a:gd name="T40" fmla="*/ 60 w 192"/>
                <a:gd name="T41" fmla="*/ 108 h 203"/>
                <a:gd name="T42" fmla="*/ 133 w 192"/>
                <a:gd name="T43" fmla="*/ 102 h 203"/>
                <a:gd name="T44" fmla="*/ 154 w 192"/>
                <a:gd name="T45" fmla="*/ 109 h 203"/>
                <a:gd name="T46" fmla="*/ 170 w 192"/>
                <a:gd name="T47" fmla="*/ 80 h 203"/>
                <a:gd name="T48" fmla="*/ 139 w 192"/>
                <a:gd name="T49" fmla="*/ 94 h 203"/>
                <a:gd name="T50" fmla="*/ 79 w 192"/>
                <a:gd name="T51" fmla="*/ 92 h 203"/>
                <a:gd name="T52" fmla="*/ 61 w 192"/>
                <a:gd name="T53" fmla="*/ 98 h 203"/>
                <a:gd name="T54" fmla="*/ 47 w 192"/>
                <a:gd name="T55" fmla="*/ 64 h 203"/>
                <a:gd name="T56" fmla="*/ 168 w 192"/>
                <a:gd name="T57" fmla="*/ 62 h 203"/>
                <a:gd name="T58" fmla="*/ 170 w 192"/>
                <a:gd name="T59" fmla="*/ 80 h 203"/>
                <a:gd name="T60" fmla="*/ 150 w 192"/>
                <a:gd name="T61" fmla="*/ 41 h 203"/>
                <a:gd name="T62" fmla="*/ 141 w 192"/>
                <a:gd name="T63" fmla="*/ 25 h 203"/>
                <a:gd name="T64" fmla="*/ 121 w 192"/>
                <a:gd name="T65" fmla="*/ 52 h 203"/>
                <a:gd name="T66" fmla="*/ 34 w 192"/>
                <a:gd name="T67" fmla="*/ 29 h 203"/>
                <a:gd name="T68" fmla="*/ 65 w 192"/>
                <a:gd name="T69" fmla="*/ 29 h 203"/>
                <a:gd name="T70" fmla="*/ 109 w 192"/>
                <a:gd name="T71" fmla="*/ 9 h 203"/>
                <a:gd name="T72" fmla="*/ 163 w 192"/>
                <a:gd name="T73" fmla="*/ 52 h 203"/>
                <a:gd name="T74" fmla="*/ 142 w 192"/>
                <a:gd name="T75" fmla="*/ 47 h 203"/>
                <a:gd name="T76" fmla="*/ 138 w 192"/>
                <a:gd name="T77" fmla="*/ 52 h 203"/>
                <a:gd name="T78" fmla="*/ 28 w 192"/>
                <a:gd name="T79" fmla="*/ 67 h 203"/>
                <a:gd name="T80" fmla="*/ 37 w 192"/>
                <a:gd name="T81" fmla="*/ 80 h 203"/>
                <a:gd name="T82" fmla="*/ 28 w 192"/>
                <a:gd name="T83" fmla="*/ 80 h 203"/>
                <a:gd name="T84" fmla="*/ 28 w 192"/>
                <a:gd name="T85" fmla="*/ 68 h 203"/>
                <a:gd name="T86" fmla="*/ 54 w 192"/>
                <a:gd name="T87" fmla="*/ 149 h 203"/>
                <a:gd name="T88" fmla="*/ 22 w 192"/>
                <a:gd name="T89" fmla="*/ 127 h 203"/>
                <a:gd name="T90" fmla="*/ 10 w 192"/>
                <a:gd name="T91" fmla="*/ 89 h 203"/>
                <a:gd name="T92" fmla="*/ 18 w 192"/>
                <a:gd name="T93" fmla="*/ 78 h 203"/>
                <a:gd name="T94" fmla="*/ 38 w 192"/>
                <a:gd name="T95" fmla="*/ 90 h 203"/>
                <a:gd name="T96" fmla="*/ 77 w 192"/>
                <a:gd name="T97" fmla="*/ 153 h 203"/>
                <a:gd name="T98" fmla="*/ 61 w 192"/>
                <a:gd name="T99" fmla="*/ 164 h 203"/>
                <a:gd name="T100" fmla="*/ 107 w 192"/>
                <a:gd name="T101" fmla="*/ 186 h 203"/>
                <a:gd name="T102" fmla="*/ 87 w 192"/>
                <a:gd name="T103" fmla="*/ 158 h 203"/>
                <a:gd name="T104" fmla="*/ 127 w 192"/>
                <a:gd name="T105" fmla="*/ 159 h 203"/>
                <a:gd name="T106" fmla="*/ 107 w 192"/>
                <a:gd name="T107" fmla="*/ 18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 h="203">
                  <a:moveTo>
                    <a:pt x="153" y="164"/>
                  </a:moveTo>
                  <a:cubicBezTo>
                    <a:pt x="137" y="164"/>
                    <a:pt x="137" y="164"/>
                    <a:pt x="137" y="164"/>
                  </a:cubicBezTo>
                  <a:cubicBezTo>
                    <a:pt x="137" y="153"/>
                    <a:pt x="137" y="153"/>
                    <a:pt x="137" y="153"/>
                  </a:cubicBezTo>
                  <a:cubicBezTo>
                    <a:pt x="150" y="143"/>
                    <a:pt x="161" y="126"/>
                    <a:pt x="165" y="106"/>
                  </a:cubicBezTo>
                  <a:cubicBezTo>
                    <a:pt x="174" y="101"/>
                    <a:pt x="180" y="91"/>
                    <a:pt x="180" y="80"/>
                  </a:cubicBezTo>
                  <a:cubicBezTo>
                    <a:pt x="180" y="66"/>
                    <a:pt x="180" y="66"/>
                    <a:pt x="180" y="66"/>
                  </a:cubicBezTo>
                  <a:cubicBezTo>
                    <a:pt x="180" y="61"/>
                    <a:pt x="178" y="58"/>
                    <a:pt x="175" y="55"/>
                  </a:cubicBezTo>
                  <a:cubicBezTo>
                    <a:pt x="169" y="23"/>
                    <a:pt x="141" y="0"/>
                    <a:pt x="109" y="0"/>
                  </a:cubicBezTo>
                  <a:cubicBezTo>
                    <a:pt x="91" y="0"/>
                    <a:pt x="74" y="7"/>
                    <a:pt x="61" y="20"/>
                  </a:cubicBezTo>
                  <a:cubicBezTo>
                    <a:pt x="26" y="20"/>
                    <a:pt x="26" y="20"/>
                    <a:pt x="26" y="20"/>
                  </a:cubicBezTo>
                  <a:cubicBezTo>
                    <a:pt x="25" y="20"/>
                    <a:pt x="24" y="20"/>
                    <a:pt x="24" y="21"/>
                  </a:cubicBezTo>
                  <a:cubicBezTo>
                    <a:pt x="24" y="25"/>
                    <a:pt x="24" y="25"/>
                    <a:pt x="24" y="25"/>
                  </a:cubicBezTo>
                  <a:cubicBezTo>
                    <a:pt x="24" y="37"/>
                    <a:pt x="30" y="48"/>
                    <a:pt x="40" y="56"/>
                  </a:cubicBezTo>
                  <a:cubicBezTo>
                    <a:pt x="40" y="56"/>
                    <a:pt x="40" y="56"/>
                    <a:pt x="39" y="57"/>
                  </a:cubicBezTo>
                  <a:cubicBezTo>
                    <a:pt x="28" y="57"/>
                    <a:pt x="28" y="57"/>
                    <a:pt x="28" y="57"/>
                  </a:cubicBezTo>
                  <a:cubicBezTo>
                    <a:pt x="23" y="57"/>
                    <a:pt x="18" y="62"/>
                    <a:pt x="18" y="68"/>
                  </a:cubicBezTo>
                  <a:cubicBezTo>
                    <a:pt x="8" y="70"/>
                    <a:pt x="0" y="78"/>
                    <a:pt x="0" y="89"/>
                  </a:cubicBezTo>
                  <a:cubicBezTo>
                    <a:pt x="0" y="115"/>
                    <a:pt x="0" y="115"/>
                    <a:pt x="0" y="115"/>
                  </a:cubicBezTo>
                  <a:cubicBezTo>
                    <a:pt x="0" y="127"/>
                    <a:pt x="10" y="137"/>
                    <a:pt x="22" y="137"/>
                  </a:cubicBezTo>
                  <a:cubicBezTo>
                    <a:pt x="33" y="137"/>
                    <a:pt x="33" y="137"/>
                    <a:pt x="33" y="137"/>
                  </a:cubicBezTo>
                  <a:cubicBezTo>
                    <a:pt x="39" y="137"/>
                    <a:pt x="45" y="142"/>
                    <a:pt x="45" y="149"/>
                  </a:cubicBezTo>
                  <a:cubicBezTo>
                    <a:pt x="45" y="167"/>
                    <a:pt x="45" y="167"/>
                    <a:pt x="45" y="167"/>
                  </a:cubicBezTo>
                  <a:cubicBezTo>
                    <a:pt x="31" y="173"/>
                    <a:pt x="21" y="186"/>
                    <a:pt x="21" y="201"/>
                  </a:cubicBezTo>
                  <a:cubicBezTo>
                    <a:pt x="31" y="201"/>
                    <a:pt x="31" y="201"/>
                    <a:pt x="31" y="201"/>
                  </a:cubicBezTo>
                  <a:cubicBezTo>
                    <a:pt x="31" y="192"/>
                    <a:pt x="37" y="183"/>
                    <a:pt x="45" y="179"/>
                  </a:cubicBezTo>
                  <a:cubicBezTo>
                    <a:pt x="45" y="201"/>
                    <a:pt x="45" y="201"/>
                    <a:pt x="45" y="201"/>
                  </a:cubicBezTo>
                  <a:cubicBezTo>
                    <a:pt x="45" y="202"/>
                    <a:pt x="45" y="202"/>
                    <a:pt x="45" y="202"/>
                  </a:cubicBezTo>
                  <a:cubicBezTo>
                    <a:pt x="45" y="203"/>
                    <a:pt x="46" y="203"/>
                    <a:pt x="46" y="203"/>
                  </a:cubicBezTo>
                  <a:cubicBezTo>
                    <a:pt x="53" y="203"/>
                    <a:pt x="53" y="203"/>
                    <a:pt x="53" y="203"/>
                  </a:cubicBezTo>
                  <a:cubicBezTo>
                    <a:pt x="54" y="203"/>
                    <a:pt x="54" y="202"/>
                    <a:pt x="54" y="201"/>
                  </a:cubicBezTo>
                  <a:cubicBezTo>
                    <a:pt x="54" y="175"/>
                    <a:pt x="54" y="175"/>
                    <a:pt x="54" y="175"/>
                  </a:cubicBezTo>
                  <a:cubicBezTo>
                    <a:pt x="56" y="175"/>
                    <a:pt x="58" y="174"/>
                    <a:pt x="61" y="174"/>
                  </a:cubicBezTo>
                  <a:cubicBezTo>
                    <a:pt x="78" y="174"/>
                    <a:pt x="78" y="174"/>
                    <a:pt x="78" y="174"/>
                  </a:cubicBezTo>
                  <a:cubicBezTo>
                    <a:pt x="81" y="187"/>
                    <a:pt x="93" y="196"/>
                    <a:pt x="107" y="196"/>
                  </a:cubicBezTo>
                  <a:cubicBezTo>
                    <a:pt x="120" y="196"/>
                    <a:pt x="132" y="187"/>
                    <a:pt x="135" y="174"/>
                  </a:cubicBezTo>
                  <a:cubicBezTo>
                    <a:pt x="153" y="174"/>
                    <a:pt x="153" y="174"/>
                    <a:pt x="153" y="174"/>
                  </a:cubicBezTo>
                  <a:cubicBezTo>
                    <a:pt x="169" y="174"/>
                    <a:pt x="182" y="186"/>
                    <a:pt x="182" y="201"/>
                  </a:cubicBezTo>
                  <a:cubicBezTo>
                    <a:pt x="192" y="201"/>
                    <a:pt x="192" y="201"/>
                    <a:pt x="192" y="201"/>
                  </a:cubicBezTo>
                  <a:cubicBezTo>
                    <a:pt x="192" y="181"/>
                    <a:pt x="174" y="164"/>
                    <a:pt x="153" y="164"/>
                  </a:cubicBezTo>
                  <a:moveTo>
                    <a:pt x="107" y="153"/>
                  </a:moveTo>
                  <a:cubicBezTo>
                    <a:pt x="85" y="153"/>
                    <a:pt x="66" y="134"/>
                    <a:pt x="59" y="108"/>
                  </a:cubicBezTo>
                  <a:cubicBezTo>
                    <a:pt x="60" y="108"/>
                    <a:pt x="60" y="108"/>
                    <a:pt x="60" y="108"/>
                  </a:cubicBezTo>
                  <a:cubicBezTo>
                    <a:pt x="68" y="110"/>
                    <a:pt x="77" y="108"/>
                    <a:pt x="83" y="102"/>
                  </a:cubicBezTo>
                  <a:cubicBezTo>
                    <a:pt x="133" y="102"/>
                    <a:pt x="133" y="102"/>
                    <a:pt x="133" y="102"/>
                  </a:cubicBezTo>
                  <a:cubicBezTo>
                    <a:pt x="138" y="107"/>
                    <a:pt x="145" y="109"/>
                    <a:pt x="151" y="109"/>
                  </a:cubicBezTo>
                  <a:cubicBezTo>
                    <a:pt x="152" y="109"/>
                    <a:pt x="153" y="109"/>
                    <a:pt x="154" y="109"/>
                  </a:cubicBezTo>
                  <a:cubicBezTo>
                    <a:pt x="147" y="135"/>
                    <a:pt x="128" y="153"/>
                    <a:pt x="107" y="153"/>
                  </a:cubicBezTo>
                  <a:moveTo>
                    <a:pt x="170" y="80"/>
                  </a:moveTo>
                  <a:cubicBezTo>
                    <a:pt x="170" y="89"/>
                    <a:pt x="164" y="96"/>
                    <a:pt x="157" y="98"/>
                  </a:cubicBezTo>
                  <a:cubicBezTo>
                    <a:pt x="150" y="100"/>
                    <a:pt x="144" y="98"/>
                    <a:pt x="139" y="94"/>
                  </a:cubicBezTo>
                  <a:cubicBezTo>
                    <a:pt x="137" y="92"/>
                    <a:pt x="137" y="92"/>
                    <a:pt x="137" y="92"/>
                  </a:cubicBezTo>
                  <a:cubicBezTo>
                    <a:pt x="79" y="92"/>
                    <a:pt x="79" y="92"/>
                    <a:pt x="79" y="92"/>
                  </a:cubicBezTo>
                  <a:cubicBezTo>
                    <a:pt x="77" y="94"/>
                    <a:pt x="77" y="94"/>
                    <a:pt x="77" y="94"/>
                  </a:cubicBezTo>
                  <a:cubicBezTo>
                    <a:pt x="73" y="98"/>
                    <a:pt x="67" y="100"/>
                    <a:pt x="61" y="98"/>
                  </a:cubicBezTo>
                  <a:cubicBezTo>
                    <a:pt x="53" y="97"/>
                    <a:pt x="47" y="89"/>
                    <a:pt x="47" y="80"/>
                  </a:cubicBezTo>
                  <a:cubicBezTo>
                    <a:pt x="47" y="64"/>
                    <a:pt x="47" y="64"/>
                    <a:pt x="47" y="64"/>
                  </a:cubicBezTo>
                  <a:cubicBezTo>
                    <a:pt x="47" y="63"/>
                    <a:pt x="47" y="62"/>
                    <a:pt x="48" y="62"/>
                  </a:cubicBezTo>
                  <a:cubicBezTo>
                    <a:pt x="168" y="62"/>
                    <a:pt x="168" y="62"/>
                    <a:pt x="168" y="62"/>
                  </a:cubicBezTo>
                  <a:cubicBezTo>
                    <a:pt x="170" y="62"/>
                    <a:pt x="170" y="65"/>
                    <a:pt x="170" y="66"/>
                  </a:cubicBezTo>
                  <a:lnTo>
                    <a:pt x="170" y="80"/>
                  </a:lnTo>
                  <a:close/>
                  <a:moveTo>
                    <a:pt x="163" y="52"/>
                  </a:moveTo>
                  <a:cubicBezTo>
                    <a:pt x="157" y="51"/>
                    <a:pt x="152" y="47"/>
                    <a:pt x="150" y="41"/>
                  </a:cubicBezTo>
                  <a:cubicBezTo>
                    <a:pt x="143" y="25"/>
                    <a:pt x="143" y="25"/>
                    <a:pt x="143" y="25"/>
                  </a:cubicBezTo>
                  <a:cubicBezTo>
                    <a:pt x="143" y="24"/>
                    <a:pt x="141" y="24"/>
                    <a:pt x="141" y="25"/>
                  </a:cubicBezTo>
                  <a:cubicBezTo>
                    <a:pt x="134" y="41"/>
                    <a:pt x="134" y="41"/>
                    <a:pt x="134" y="41"/>
                  </a:cubicBezTo>
                  <a:cubicBezTo>
                    <a:pt x="132" y="47"/>
                    <a:pt x="127" y="51"/>
                    <a:pt x="121" y="52"/>
                  </a:cubicBezTo>
                  <a:cubicBezTo>
                    <a:pt x="56" y="52"/>
                    <a:pt x="56" y="52"/>
                    <a:pt x="56" y="52"/>
                  </a:cubicBezTo>
                  <a:cubicBezTo>
                    <a:pt x="45" y="50"/>
                    <a:pt x="36" y="41"/>
                    <a:pt x="34" y="29"/>
                  </a:cubicBezTo>
                  <a:cubicBezTo>
                    <a:pt x="64" y="29"/>
                    <a:pt x="64" y="29"/>
                    <a:pt x="64" y="29"/>
                  </a:cubicBezTo>
                  <a:cubicBezTo>
                    <a:pt x="65" y="29"/>
                    <a:pt x="65" y="29"/>
                    <a:pt x="65" y="29"/>
                  </a:cubicBezTo>
                  <a:cubicBezTo>
                    <a:pt x="66" y="28"/>
                    <a:pt x="66" y="28"/>
                    <a:pt x="66" y="28"/>
                  </a:cubicBezTo>
                  <a:cubicBezTo>
                    <a:pt x="78" y="16"/>
                    <a:pt x="93" y="9"/>
                    <a:pt x="109" y="9"/>
                  </a:cubicBezTo>
                  <a:cubicBezTo>
                    <a:pt x="135" y="9"/>
                    <a:pt x="158" y="27"/>
                    <a:pt x="165" y="52"/>
                  </a:cubicBezTo>
                  <a:lnTo>
                    <a:pt x="163" y="52"/>
                  </a:lnTo>
                  <a:close/>
                  <a:moveTo>
                    <a:pt x="138" y="52"/>
                  </a:moveTo>
                  <a:cubicBezTo>
                    <a:pt x="140" y="50"/>
                    <a:pt x="141" y="49"/>
                    <a:pt x="142" y="47"/>
                  </a:cubicBezTo>
                  <a:cubicBezTo>
                    <a:pt x="143" y="49"/>
                    <a:pt x="144" y="50"/>
                    <a:pt x="146" y="52"/>
                  </a:cubicBezTo>
                  <a:lnTo>
                    <a:pt x="138" y="52"/>
                  </a:lnTo>
                  <a:close/>
                  <a:moveTo>
                    <a:pt x="28" y="68"/>
                  </a:moveTo>
                  <a:cubicBezTo>
                    <a:pt x="28" y="67"/>
                    <a:pt x="28" y="67"/>
                    <a:pt x="28" y="67"/>
                  </a:cubicBezTo>
                  <a:cubicBezTo>
                    <a:pt x="37" y="67"/>
                    <a:pt x="37" y="67"/>
                    <a:pt x="37" y="67"/>
                  </a:cubicBezTo>
                  <a:cubicBezTo>
                    <a:pt x="37" y="80"/>
                    <a:pt x="37" y="80"/>
                    <a:pt x="37" y="80"/>
                  </a:cubicBezTo>
                  <a:cubicBezTo>
                    <a:pt x="37" y="80"/>
                    <a:pt x="37" y="80"/>
                    <a:pt x="37" y="80"/>
                  </a:cubicBezTo>
                  <a:cubicBezTo>
                    <a:pt x="28" y="80"/>
                    <a:pt x="28" y="80"/>
                    <a:pt x="28" y="80"/>
                  </a:cubicBezTo>
                  <a:cubicBezTo>
                    <a:pt x="28" y="80"/>
                    <a:pt x="28" y="79"/>
                    <a:pt x="28" y="78"/>
                  </a:cubicBezTo>
                  <a:lnTo>
                    <a:pt x="28" y="68"/>
                  </a:lnTo>
                  <a:close/>
                  <a:moveTo>
                    <a:pt x="54" y="165"/>
                  </a:moveTo>
                  <a:cubicBezTo>
                    <a:pt x="54" y="149"/>
                    <a:pt x="54" y="149"/>
                    <a:pt x="54" y="149"/>
                  </a:cubicBezTo>
                  <a:cubicBezTo>
                    <a:pt x="54" y="137"/>
                    <a:pt x="45" y="127"/>
                    <a:pt x="33" y="127"/>
                  </a:cubicBezTo>
                  <a:cubicBezTo>
                    <a:pt x="22" y="127"/>
                    <a:pt x="22" y="127"/>
                    <a:pt x="22" y="127"/>
                  </a:cubicBezTo>
                  <a:cubicBezTo>
                    <a:pt x="15" y="127"/>
                    <a:pt x="10" y="122"/>
                    <a:pt x="10" y="115"/>
                  </a:cubicBezTo>
                  <a:cubicBezTo>
                    <a:pt x="10" y="89"/>
                    <a:pt x="10" y="89"/>
                    <a:pt x="10" y="89"/>
                  </a:cubicBezTo>
                  <a:cubicBezTo>
                    <a:pt x="10" y="84"/>
                    <a:pt x="13" y="79"/>
                    <a:pt x="18" y="78"/>
                  </a:cubicBezTo>
                  <a:cubicBezTo>
                    <a:pt x="18" y="78"/>
                    <a:pt x="18" y="78"/>
                    <a:pt x="18" y="78"/>
                  </a:cubicBezTo>
                  <a:cubicBezTo>
                    <a:pt x="18" y="85"/>
                    <a:pt x="22" y="90"/>
                    <a:pt x="28" y="90"/>
                  </a:cubicBezTo>
                  <a:cubicBezTo>
                    <a:pt x="38" y="90"/>
                    <a:pt x="38" y="90"/>
                    <a:pt x="38" y="90"/>
                  </a:cubicBezTo>
                  <a:cubicBezTo>
                    <a:pt x="40" y="95"/>
                    <a:pt x="44" y="100"/>
                    <a:pt x="48" y="103"/>
                  </a:cubicBezTo>
                  <a:cubicBezTo>
                    <a:pt x="52" y="124"/>
                    <a:pt x="62" y="142"/>
                    <a:pt x="77" y="153"/>
                  </a:cubicBezTo>
                  <a:cubicBezTo>
                    <a:pt x="77" y="164"/>
                    <a:pt x="77" y="164"/>
                    <a:pt x="77" y="164"/>
                  </a:cubicBezTo>
                  <a:cubicBezTo>
                    <a:pt x="61" y="164"/>
                    <a:pt x="61" y="164"/>
                    <a:pt x="61" y="164"/>
                  </a:cubicBezTo>
                  <a:cubicBezTo>
                    <a:pt x="58" y="164"/>
                    <a:pt x="56" y="165"/>
                    <a:pt x="54" y="165"/>
                  </a:cubicBezTo>
                  <a:moveTo>
                    <a:pt x="107" y="186"/>
                  </a:moveTo>
                  <a:cubicBezTo>
                    <a:pt x="96" y="186"/>
                    <a:pt x="87" y="177"/>
                    <a:pt x="87" y="166"/>
                  </a:cubicBezTo>
                  <a:cubicBezTo>
                    <a:pt x="87" y="158"/>
                    <a:pt x="87" y="158"/>
                    <a:pt x="87" y="158"/>
                  </a:cubicBezTo>
                  <a:cubicBezTo>
                    <a:pt x="93" y="161"/>
                    <a:pt x="100" y="163"/>
                    <a:pt x="107" y="163"/>
                  </a:cubicBezTo>
                  <a:cubicBezTo>
                    <a:pt x="114" y="163"/>
                    <a:pt x="120" y="161"/>
                    <a:pt x="127" y="159"/>
                  </a:cubicBezTo>
                  <a:cubicBezTo>
                    <a:pt x="127" y="166"/>
                    <a:pt x="127" y="166"/>
                    <a:pt x="127" y="166"/>
                  </a:cubicBezTo>
                  <a:cubicBezTo>
                    <a:pt x="127" y="177"/>
                    <a:pt x="118" y="186"/>
                    <a:pt x="107" y="18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8" name="Group 84">
            <a:extLst>
              <a:ext uri="{FF2B5EF4-FFF2-40B4-BE49-F238E27FC236}">
                <a16:creationId xmlns="" xmlns:a16="http://schemas.microsoft.com/office/drawing/2014/main" id="{74534900-B081-5A46-9461-79BF9CB98BE4}"/>
              </a:ext>
            </a:extLst>
          </p:cNvPr>
          <p:cNvGrpSpPr>
            <a:grpSpLocks noChangeAspect="1"/>
          </p:cNvGrpSpPr>
          <p:nvPr/>
        </p:nvGrpSpPr>
        <p:grpSpPr bwMode="auto">
          <a:xfrm>
            <a:off x="8930054" y="5334158"/>
            <a:ext cx="444500" cy="460375"/>
            <a:chOff x="2879" y="2299"/>
            <a:chExt cx="280" cy="290"/>
          </a:xfrm>
        </p:grpSpPr>
        <p:sp>
          <p:nvSpPr>
            <p:cNvPr id="419" name="Freeform 85">
              <a:extLst>
                <a:ext uri="{FF2B5EF4-FFF2-40B4-BE49-F238E27FC236}">
                  <a16:creationId xmlns="" xmlns:a16="http://schemas.microsoft.com/office/drawing/2014/main" id="{0594DD6B-D6B3-E54C-A9D2-35D0ACBDBBE0}"/>
                </a:ext>
              </a:extLst>
            </p:cNvPr>
            <p:cNvSpPr>
              <a:spLocks noEditPoints="1"/>
            </p:cNvSpPr>
            <p:nvPr/>
          </p:nvSpPr>
          <p:spPr bwMode="auto">
            <a:xfrm>
              <a:off x="2895" y="2338"/>
              <a:ext cx="207" cy="251"/>
            </a:xfrm>
            <a:custGeom>
              <a:avLst/>
              <a:gdLst>
                <a:gd name="T0" fmla="*/ 151 w 154"/>
                <a:gd name="T1" fmla="*/ 130 h 187"/>
                <a:gd name="T2" fmla="*/ 154 w 154"/>
                <a:gd name="T3" fmla="*/ 50 h 187"/>
                <a:gd name="T4" fmla="*/ 133 w 154"/>
                <a:gd name="T5" fmla="*/ 32 h 187"/>
                <a:gd name="T6" fmla="*/ 127 w 154"/>
                <a:gd name="T7" fmla="*/ 34 h 187"/>
                <a:gd name="T8" fmla="*/ 111 w 154"/>
                <a:gd name="T9" fmla="*/ 13 h 187"/>
                <a:gd name="T10" fmla="*/ 99 w 154"/>
                <a:gd name="T11" fmla="*/ 16 h 187"/>
                <a:gd name="T12" fmla="*/ 83 w 154"/>
                <a:gd name="T13" fmla="*/ 0 h 187"/>
                <a:gd name="T14" fmla="*/ 63 w 154"/>
                <a:gd name="T15" fmla="*/ 15 h 187"/>
                <a:gd name="T16" fmla="*/ 62 w 154"/>
                <a:gd name="T17" fmla="*/ 15 h 187"/>
                <a:gd name="T18" fmla="*/ 54 w 154"/>
                <a:gd name="T19" fmla="*/ 13 h 187"/>
                <a:gd name="T20" fmla="*/ 35 w 154"/>
                <a:gd name="T21" fmla="*/ 32 h 187"/>
                <a:gd name="T22" fmla="*/ 33 w 154"/>
                <a:gd name="T23" fmla="*/ 90 h 187"/>
                <a:gd name="T24" fmla="*/ 7 w 154"/>
                <a:gd name="T25" fmla="*/ 90 h 187"/>
                <a:gd name="T26" fmla="*/ 44 w 154"/>
                <a:gd name="T27" fmla="*/ 164 h 187"/>
                <a:gd name="T28" fmla="*/ 44 w 154"/>
                <a:gd name="T29" fmla="*/ 174 h 187"/>
                <a:gd name="T30" fmla="*/ 125 w 154"/>
                <a:gd name="T31" fmla="*/ 186 h 187"/>
                <a:gd name="T32" fmla="*/ 140 w 154"/>
                <a:gd name="T33" fmla="*/ 163 h 187"/>
                <a:gd name="T34" fmla="*/ 129 w 154"/>
                <a:gd name="T35" fmla="*/ 160 h 187"/>
                <a:gd name="T36" fmla="*/ 125 w 154"/>
                <a:gd name="T37" fmla="*/ 176 h 187"/>
                <a:gd name="T38" fmla="*/ 55 w 154"/>
                <a:gd name="T39" fmla="*/ 174 h 187"/>
                <a:gd name="T40" fmla="*/ 14 w 154"/>
                <a:gd name="T41" fmla="*/ 109 h 187"/>
                <a:gd name="T42" fmla="*/ 20 w 154"/>
                <a:gd name="T43" fmla="*/ 95 h 187"/>
                <a:gd name="T44" fmla="*/ 37 w 154"/>
                <a:gd name="T45" fmla="*/ 108 h 187"/>
                <a:gd name="T46" fmla="*/ 45 w 154"/>
                <a:gd name="T47" fmla="*/ 104 h 187"/>
                <a:gd name="T48" fmla="*/ 55 w 154"/>
                <a:gd name="T49" fmla="*/ 24 h 187"/>
                <a:gd name="T50" fmla="*/ 62 w 154"/>
                <a:gd name="T51" fmla="*/ 79 h 187"/>
                <a:gd name="T52" fmla="*/ 73 w 154"/>
                <a:gd name="T53" fmla="*/ 79 h 187"/>
                <a:gd name="T54" fmla="*/ 82 w 154"/>
                <a:gd name="T55" fmla="*/ 10 h 187"/>
                <a:gd name="T56" fmla="*/ 89 w 154"/>
                <a:gd name="T57" fmla="*/ 79 h 187"/>
                <a:gd name="T58" fmla="*/ 100 w 154"/>
                <a:gd name="T59" fmla="*/ 79 h 187"/>
                <a:gd name="T60" fmla="*/ 109 w 154"/>
                <a:gd name="T61" fmla="*/ 24 h 187"/>
                <a:gd name="T62" fmla="*/ 117 w 154"/>
                <a:gd name="T63" fmla="*/ 79 h 187"/>
                <a:gd name="T64" fmla="*/ 128 w 154"/>
                <a:gd name="T65" fmla="*/ 79 h 187"/>
                <a:gd name="T66" fmla="*/ 135 w 154"/>
                <a:gd name="T67" fmla="*/ 42 h 187"/>
                <a:gd name="T68" fmla="*/ 143 w 154"/>
                <a:gd name="T69" fmla="*/ 50 h 187"/>
                <a:gd name="T70" fmla="*/ 130 w 154"/>
                <a:gd name="T71" fmla="*/ 15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187">
                  <a:moveTo>
                    <a:pt x="140" y="163"/>
                  </a:moveTo>
                  <a:cubicBezTo>
                    <a:pt x="145" y="155"/>
                    <a:pt x="148" y="144"/>
                    <a:pt x="151" y="130"/>
                  </a:cubicBezTo>
                  <a:cubicBezTo>
                    <a:pt x="153" y="118"/>
                    <a:pt x="154" y="105"/>
                    <a:pt x="154" y="88"/>
                  </a:cubicBezTo>
                  <a:cubicBezTo>
                    <a:pt x="154" y="50"/>
                    <a:pt x="154" y="50"/>
                    <a:pt x="154" y="50"/>
                  </a:cubicBezTo>
                  <a:cubicBezTo>
                    <a:pt x="154" y="40"/>
                    <a:pt x="146" y="31"/>
                    <a:pt x="135" y="31"/>
                  </a:cubicBezTo>
                  <a:cubicBezTo>
                    <a:pt x="135" y="31"/>
                    <a:pt x="134" y="32"/>
                    <a:pt x="133" y="32"/>
                  </a:cubicBezTo>
                  <a:cubicBezTo>
                    <a:pt x="131" y="32"/>
                    <a:pt x="129" y="32"/>
                    <a:pt x="128" y="33"/>
                  </a:cubicBezTo>
                  <a:cubicBezTo>
                    <a:pt x="127" y="34"/>
                    <a:pt x="127" y="34"/>
                    <a:pt x="127" y="34"/>
                  </a:cubicBezTo>
                  <a:cubicBezTo>
                    <a:pt x="127" y="32"/>
                    <a:pt x="127" y="32"/>
                    <a:pt x="127" y="32"/>
                  </a:cubicBezTo>
                  <a:cubicBezTo>
                    <a:pt x="127" y="22"/>
                    <a:pt x="120" y="15"/>
                    <a:pt x="111" y="13"/>
                  </a:cubicBezTo>
                  <a:cubicBezTo>
                    <a:pt x="107" y="13"/>
                    <a:pt x="103" y="14"/>
                    <a:pt x="100" y="15"/>
                  </a:cubicBezTo>
                  <a:cubicBezTo>
                    <a:pt x="99" y="16"/>
                    <a:pt x="99" y="16"/>
                    <a:pt x="99" y="16"/>
                  </a:cubicBezTo>
                  <a:cubicBezTo>
                    <a:pt x="99" y="15"/>
                    <a:pt x="99" y="15"/>
                    <a:pt x="99" y="15"/>
                  </a:cubicBezTo>
                  <a:cubicBezTo>
                    <a:pt x="98" y="7"/>
                    <a:pt x="91" y="1"/>
                    <a:pt x="83" y="0"/>
                  </a:cubicBezTo>
                  <a:cubicBezTo>
                    <a:pt x="78" y="0"/>
                    <a:pt x="72" y="2"/>
                    <a:pt x="68" y="6"/>
                  </a:cubicBezTo>
                  <a:cubicBezTo>
                    <a:pt x="66" y="8"/>
                    <a:pt x="64" y="11"/>
                    <a:pt x="63" y="15"/>
                  </a:cubicBezTo>
                  <a:cubicBezTo>
                    <a:pt x="63" y="16"/>
                    <a:pt x="63" y="16"/>
                    <a:pt x="63" y="16"/>
                  </a:cubicBezTo>
                  <a:cubicBezTo>
                    <a:pt x="62" y="15"/>
                    <a:pt x="62" y="15"/>
                    <a:pt x="62" y="15"/>
                  </a:cubicBezTo>
                  <a:cubicBezTo>
                    <a:pt x="60" y="14"/>
                    <a:pt x="58" y="14"/>
                    <a:pt x="56" y="13"/>
                  </a:cubicBezTo>
                  <a:cubicBezTo>
                    <a:pt x="55" y="13"/>
                    <a:pt x="55" y="13"/>
                    <a:pt x="54" y="13"/>
                  </a:cubicBezTo>
                  <a:cubicBezTo>
                    <a:pt x="49" y="13"/>
                    <a:pt x="44" y="15"/>
                    <a:pt x="41" y="19"/>
                  </a:cubicBezTo>
                  <a:cubicBezTo>
                    <a:pt x="37" y="22"/>
                    <a:pt x="35" y="27"/>
                    <a:pt x="35" y="32"/>
                  </a:cubicBezTo>
                  <a:cubicBezTo>
                    <a:pt x="35" y="92"/>
                    <a:pt x="35" y="92"/>
                    <a:pt x="35" y="92"/>
                  </a:cubicBezTo>
                  <a:cubicBezTo>
                    <a:pt x="33" y="90"/>
                    <a:pt x="33" y="90"/>
                    <a:pt x="33" y="90"/>
                  </a:cubicBezTo>
                  <a:cubicBezTo>
                    <a:pt x="29" y="87"/>
                    <a:pt x="25" y="85"/>
                    <a:pt x="20" y="85"/>
                  </a:cubicBezTo>
                  <a:cubicBezTo>
                    <a:pt x="15" y="85"/>
                    <a:pt x="11" y="87"/>
                    <a:pt x="7" y="90"/>
                  </a:cubicBezTo>
                  <a:cubicBezTo>
                    <a:pt x="0" y="97"/>
                    <a:pt x="0" y="108"/>
                    <a:pt x="7" y="116"/>
                  </a:cubicBezTo>
                  <a:cubicBezTo>
                    <a:pt x="44" y="164"/>
                    <a:pt x="44" y="164"/>
                    <a:pt x="44" y="164"/>
                  </a:cubicBezTo>
                  <a:cubicBezTo>
                    <a:pt x="44" y="164"/>
                    <a:pt x="44" y="164"/>
                    <a:pt x="44" y="164"/>
                  </a:cubicBezTo>
                  <a:cubicBezTo>
                    <a:pt x="44" y="174"/>
                    <a:pt x="44" y="174"/>
                    <a:pt x="44" y="174"/>
                  </a:cubicBezTo>
                  <a:cubicBezTo>
                    <a:pt x="45" y="181"/>
                    <a:pt x="51" y="187"/>
                    <a:pt x="57" y="187"/>
                  </a:cubicBezTo>
                  <a:cubicBezTo>
                    <a:pt x="125" y="186"/>
                    <a:pt x="125" y="186"/>
                    <a:pt x="125" y="186"/>
                  </a:cubicBezTo>
                  <a:cubicBezTo>
                    <a:pt x="131" y="186"/>
                    <a:pt x="137" y="182"/>
                    <a:pt x="138" y="175"/>
                  </a:cubicBezTo>
                  <a:lnTo>
                    <a:pt x="140" y="163"/>
                  </a:lnTo>
                  <a:close/>
                  <a:moveTo>
                    <a:pt x="130" y="158"/>
                  </a:moveTo>
                  <a:cubicBezTo>
                    <a:pt x="130" y="159"/>
                    <a:pt x="129" y="160"/>
                    <a:pt x="129" y="160"/>
                  </a:cubicBezTo>
                  <a:cubicBezTo>
                    <a:pt x="128" y="174"/>
                    <a:pt x="128" y="174"/>
                    <a:pt x="128" y="174"/>
                  </a:cubicBezTo>
                  <a:cubicBezTo>
                    <a:pt x="128" y="175"/>
                    <a:pt x="126" y="176"/>
                    <a:pt x="125" y="176"/>
                  </a:cubicBezTo>
                  <a:cubicBezTo>
                    <a:pt x="57" y="176"/>
                    <a:pt x="57" y="176"/>
                    <a:pt x="57" y="176"/>
                  </a:cubicBezTo>
                  <a:cubicBezTo>
                    <a:pt x="56" y="176"/>
                    <a:pt x="55" y="175"/>
                    <a:pt x="55" y="174"/>
                  </a:cubicBezTo>
                  <a:cubicBezTo>
                    <a:pt x="54" y="160"/>
                    <a:pt x="54" y="160"/>
                    <a:pt x="54" y="160"/>
                  </a:cubicBezTo>
                  <a:cubicBezTo>
                    <a:pt x="14" y="109"/>
                    <a:pt x="14" y="109"/>
                    <a:pt x="14" y="109"/>
                  </a:cubicBezTo>
                  <a:cubicBezTo>
                    <a:pt x="11" y="106"/>
                    <a:pt x="11" y="101"/>
                    <a:pt x="15" y="98"/>
                  </a:cubicBezTo>
                  <a:cubicBezTo>
                    <a:pt x="16" y="96"/>
                    <a:pt x="18" y="95"/>
                    <a:pt x="20" y="95"/>
                  </a:cubicBezTo>
                  <a:cubicBezTo>
                    <a:pt x="22" y="95"/>
                    <a:pt x="24" y="96"/>
                    <a:pt x="26" y="98"/>
                  </a:cubicBezTo>
                  <a:cubicBezTo>
                    <a:pt x="37" y="108"/>
                    <a:pt x="37" y="108"/>
                    <a:pt x="37" y="108"/>
                  </a:cubicBezTo>
                  <a:cubicBezTo>
                    <a:pt x="38" y="109"/>
                    <a:pt x="39" y="109"/>
                    <a:pt x="40" y="109"/>
                  </a:cubicBezTo>
                  <a:cubicBezTo>
                    <a:pt x="43" y="109"/>
                    <a:pt x="45" y="107"/>
                    <a:pt x="45" y="104"/>
                  </a:cubicBezTo>
                  <a:cubicBezTo>
                    <a:pt x="45" y="32"/>
                    <a:pt x="45" y="32"/>
                    <a:pt x="45" y="32"/>
                  </a:cubicBezTo>
                  <a:cubicBezTo>
                    <a:pt x="45" y="27"/>
                    <a:pt x="50" y="23"/>
                    <a:pt x="55" y="24"/>
                  </a:cubicBezTo>
                  <a:cubicBezTo>
                    <a:pt x="59" y="24"/>
                    <a:pt x="62" y="28"/>
                    <a:pt x="62" y="32"/>
                  </a:cubicBezTo>
                  <a:cubicBezTo>
                    <a:pt x="62" y="79"/>
                    <a:pt x="62" y="79"/>
                    <a:pt x="62" y="79"/>
                  </a:cubicBezTo>
                  <a:cubicBezTo>
                    <a:pt x="62" y="82"/>
                    <a:pt x="64" y="85"/>
                    <a:pt x="67" y="85"/>
                  </a:cubicBezTo>
                  <a:cubicBezTo>
                    <a:pt x="70" y="85"/>
                    <a:pt x="73" y="82"/>
                    <a:pt x="73" y="79"/>
                  </a:cubicBezTo>
                  <a:cubicBezTo>
                    <a:pt x="73" y="19"/>
                    <a:pt x="73" y="19"/>
                    <a:pt x="73" y="19"/>
                  </a:cubicBezTo>
                  <a:cubicBezTo>
                    <a:pt x="73" y="14"/>
                    <a:pt x="77" y="10"/>
                    <a:pt x="82" y="10"/>
                  </a:cubicBezTo>
                  <a:cubicBezTo>
                    <a:pt x="86" y="11"/>
                    <a:pt x="89" y="14"/>
                    <a:pt x="89" y="19"/>
                  </a:cubicBezTo>
                  <a:cubicBezTo>
                    <a:pt x="89" y="79"/>
                    <a:pt x="89" y="79"/>
                    <a:pt x="89" y="79"/>
                  </a:cubicBezTo>
                  <a:cubicBezTo>
                    <a:pt x="89" y="82"/>
                    <a:pt x="92" y="85"/>
                    <a:pt x="95" y="85"/>
                  </a:cubicBezTo>
                  <a:cubicBezTo>
                    <a:pt x="98" y="85"/>
                    <a:pt x="100" y="82"/>
                    <a:pt x="100" y="79"/>
                  </a:cubicBezTo>
                  <a:cubicBezTo>
                    <a:pt x="100" y="32"/>
                    <a:pt x="100" y="32"/>
                    <a:pt x="100" y="32"/>
                  </a:cubicBezTo>
                  <a:cubicBezTo>
                    <a:pt x="100" y="27"/>
                    <a:pt x="104" y="23"/>
                    <a:pt x="109" y="24"/>
                  </a:cubicBezTo>
                  <a:cubicBezTo>
                    <a:pt x="113" y="24"/>
                    <a:pt x="117" y="28"/>
                    <a:pt x="117" y="32"/>
                  </a:cubicBezTo>
                  <a:cubicBezTo>
                    <a:pt x="117" y="79"/>
                    <a:pt x="117" y="79"/>
                    <a:pt x="117" y="79"/>
                  </a:cubicBezTo>
                  <a:cubicBezTo>
                    <a:pt x="117" y="82"/>
                    <a:pt x="119" y="84"/>
                    <a:pt x="122" y="84"/>
                  </a:cubicBezTo>
                  <a:cubicBezTo>
                    <a:pt x="125" y="84"/>
                    <a:pt x="128" y="82"/>
                    <a:pt x="128" y="79"/>
                  </a:cubicBezTo>
                  <a:cubicBezTo>
                    <a:pt x="128" y="50"/>
                    <a:pt x="128" y="50"/>
                    <a:pt x="128" y="50"/>
                  </a:cubicBezTo>
                  <a:cubicBezTo>
                    <a:pt x="128" y="46"/>
                    <a:pt x="131" y="42"/>
                    <a:pt x="135" y="42"/>
                  </a:cubicBezTo>
                  <a:cubicBezTo>
                    <a:pt x="135" y="42"/>
                    <a:pt x="135" y="42"/>
                    <a:pt x="135" y="42"/>
                  </a:cubicBezTo>
                  <a:cubicBezTo>
                    <a:pt x="140" y="42"/>
                    <a:pt x="143" y="45"/>
                    <a:pt x="143" y="50"/>
                  </a:cubicBezTo>
                  <a:cubicBezTo>
                    <a:pt x="143" y="88"/>
                    <a:pt x="143" y="88"/>
                    <a:pt x="143" y="88"/>
                  </a:cubicBezTo>
                  <a:cubicBezTo>
                    <a:pt x="143" y="121"/>
                    <a:pt x="139" y="144"/>
                    <a:pt x="130" y="15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86">
              <a:extLst>
                <a:ext uri="{FF2B5EF4-FFF2-40B4-BE49-F238E27FC236}">
                  <a16:creationId xmlns="" xmlns:a16="http://schemas.microsoft.com/office/drawing/2014/main" id="{EED16E02-1693-0744-AA2A-52091F321C4F}"/>
                </a:ext>
              </a:extLst>
            </p:cNvPr>
            <p:cNvSpPr>
              <a:spLocks/>
            </p:cNvSpPr>
            <p:nvPr/>
          </p:nvSpPr>
          <p:spPr bwMode="auto">
            <a:xfrm>
              <a:off x="2907" y="2327"/>
              <a:ext cx="52" cy="52"/>
            </a:xfrm>
            <a:custGeom>
              <a:avLst/>
              <a:gdLst>
                <a:gd name="T0" fmla="*/ 34 w 39"/>
                <a:gd name="T1" fmla="*/ 0 h 39"/>
                <a:gd name="T2" fmla="*/ 0 w 39"/>
                <a:gd name="T3" fmla="*/ 34 h 39"/>
                <a:gd name="T4" fmla="*/ 5 w 39"/>
                <a:gd name="T5" fmla="*/ 39 h 39"/>
                <a:gd name="T6" fmla="*/ 9 w 39"/>
                <a:gd name="T7" fmla="*/ 34 h 39"/>
                <a:gd name="T8" fmla="*/ 34 w 39"/>
                <a:gd name="T9" fmla="*/ 9 h 39"/>
                <a:gd name="T10" fmla="*/ 39 w 39"/>
                <a:gd name="T11" fmla="*/ 5 h 39"/>
                <a:gd name="T12" fmla="*/ 34 w 39"/>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9" h="39">
                  <a:moveTo>
                    <a:pt x="34" y="0"/>
                  </a:moveTo>
                  <a:cubicBezTo>
                    <a:pt x="16" y="0"/>
                    <a:pt x="0" y="16"/>
                    <a:pt x="0" y="34"/>
                  </a:cubicBezTo>
                  <a:cubicBezTo>
                    <a:pt x="0" y="37"/>
                    <a:pt x="2" y="39"/>
                    <a:pt x="5" y="39"/>
                  </a:cubicBezTo>
                  <a:cubicBezTo>
                    <a:pt x="7" y="39"/>
                    <a:pt x="9" y="37"/>
                    <a:pt x="9" y="34"/>
                  </a:cubicBezTo>
                  <a:cubicBezTo>
                    <a:pt x="9" y="21"/>
                    <a:pt x="21" y="9"/>
                    <a:pt x="34" y="9"/>
                  </a:cubicBezTo>
                  <a:cubicBezTo>
                    <a:pt x="37" y="9"/>
                    <a:pt x="39" y="7"/>
                    <a:pt x="39" y="5"/>
                  </a:cubicBezTo>
                  <a:cubicBezTo>
                    <a:pt x="39" y="2"/>
                    <a:pt x="37" y="0"/>
                    <a:pt x="3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87">
              <a:extLst>
                <a:ext uri="{FF2B5EF4-FFF2-40B4-BE49-F238E27FC236}">
                  <a16:creationId xmlns="" xmlns:a16="http://schemas.microsoft.com/office/drawing/2014/main" id="{B7AA4D0B-1863-074D-88AE-56EB30F36F85}"/>
                </a:ext>
              </a:extLst>
            </p:cNvPr>
            <p:cNvSpPr>
              <a:spLocks/>
            </p:cNvSpPr>
            <p:nvPr/>
          </p:nvSpPr>
          <p:spPr bwMode="auto">
            <a:xfrm>
              <a:off x="2879" y="2299"/>
              <a:ext cx="78" cy="77"/>
            </a:xfrm>
            <a:custGeom>
              <a:avLst/>
              <a:gdLst>
                <a:gd name="T0" fmla="*/ 54 w 58"/>
                <a:gd name="T1" fmla="*/ 0 h 58"/>
                <a:gd name="T2" fmla="*/ 0 w 58"/>
                <a:gd name="T3" fmla="*/ 54 h 58"/>
                <a:gd name="T4" fmla="*/ 5 w 58"/>
                <a:gd name="T5" fmla="*/ 58 h 58"/>
                <a:gd name="T6" fmla="*/ 10 w 58"/>
                <a:gd name="T7" fmla="*/ 54 h 58"/>
                <a:gd name="T8" fmla="*/ 54 w 58"/>
                <a:gd name="T9" fmla="*/ 9 h 58"/>
                <a:gd name="T10" fmla="*/ 58 w 58"/>
                <a:gd name="T11" fmla="*/ 5 h 58"/>
                <a:gd name="T12" fmla="*/ 54 w 5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8" h="58">
                  <a:moveTo>
                    <a:pt x="54" y="0"/>
                  </a:moveTo>
                  <a:cubicBezTo>
                    <a:pt x="24" y="0"/>
                    <a:pt x="0" y="24"/>
                    <a:pt x="0" y="54"/>
                  </a:cubicBezTo>
                  <a:cubicBezTo>
                    <a:pt x="0" y="56"/>
                    <a:pt x="2" y="58"/>
                    <a:pt x="5" y="58"/>
                  </a:cubicBezTo>
                  <a:cubicBezTo>
                    <a:pt x="8" y="58"/>
                    <a:pt x="10" y="56"/>
                    <a:pt x="10" y="54"/>
                  </a:cubicBezTo>
                  <a:cubicBezTo>
                    <a:pt x="10" y="29"/>
                    <a:pt x="29" y="9"/>
                    <a:pt x="54" y="9"/>
                  </a:cubicBezTo>
                  <a:cubicBezTo>
                    <a:pt x="56" y="9"/>
                    <a:pt x="58" y="7"/>
                    <a:pt x="58" y="5"/>
                  </a:cubicBezTo>
                  <a:cubicBezTo>
                    <a:pt x="58" y="2"/>
                    <a:pt x="56" y="0"/>
                    <a:pt x="5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88">
              <a:extLst>
                <a:ext uri="{FF2B5EF4-FFF2-40B4-BE49-F238E27FC236}">
                  <a16:creationId xmlns="" xmlns:a16="http://schemas.microsoft.com/office/drawing/2014/main" id="{1235C82D-943A-FB40-83D1-0C8AC64CDE82}"/>
                </a:ext>
              </a:extLst>
            </p:cNvPr>
            <p:cNvSpPr>
              <a:spLocks/>
            </p:cNvSpPr>
            <p:nvPr/>
          </p:nvSpPr>
          <p:spPr bwMode="auto">
            <a:xfrm>
              <a:off x="3079" y="2348"/>
              <a:ext cx="52" cy="51"/>
            </a:xfrm>
            <a:custGeom>
              <a:avLst/>
              <a:gdLst>
                <a:gd name="T0" fmla="*/ 5 w 39"/>
                <a:gd name="T1" fmla="*/ 0 h 38"/>
                <a:gd name="T2" fmla="*/ 0 w 39"/>
                <a:gd name="T3" fmla="*/ 4 h 38"/>
                <a:gd name="T4" fmla="*/ 5 w 39"/>
                <a:gd name="T5" fmla="*/ 9 h 38"/>
                <a:gd name="T6" fmla="*/ 30 w 39"/>
                <a:gd name="T7" fmla="*/ 34 h 38"/>
                <a:gd name="T8" fmla="*/ 34 w 39"/>
                <a:gd name="T9" fmla="*/ 38 h 38"/>
                <a:gd name="T10" fmla="*/ 39 w 39"/>
                <a:gd name="T11" fmla="*/ 34 h 38"/>
                <a:gd name="T12" fmla="*/ 5 w 39"/>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9" h="38">
                  <a:moveTo>
                    <a:pt x="5" y="0"/>
                  </a:moveTo>
                  <a:cubicBezTo>
                    <a:pt x="2" y="0"/>
                    <a:pt x="0" y="2"/>
                    <a:pt x="0" y="4"/>
                  </a:cubicBezTo>
                  <a:cubicBezTo>
                    <a:pt x="0" y="7"/>
                    <a:pt x="2" y="9"/>
                    <a:pt x="5" y="9"/>
                  </a:cubicBezTo>
                  <a:cubicBezTo>
                    <a:pt x="19" y="9"/>
                    <a:pt x="30" y="20"/>
                    <a:pt x="30" y="34"/>
                  </a:cubicBezTo>
                  <a:cubicBezTo>
                    <a:pt x="30" y="36"/>
                    <a:pt x="32" y="38"/>
                    <a:pt x="34" y="38"/>
                  </a:cubicBezTo>
                  <a:cubicBezTo>
                    <a:pt x="37" y="38"/>
                    <a:pt x="39" y="36"/>
                    <a:pt x="39" y="34"/>
                  </a:cubicBezTo>
                  <a:cubicBezTo>
                    <a:pt x="39" y="15"/>
                    <a:pt x="24" y="0"/>
                    <a:pt x="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89">
              <a:extLst>
                <a:ext uri="{FF2B5EF4-FFF2-40B4-BE49-F238E27FC236}">
                  <a16:creationId xmlns="" xmlns:a16="http://schemas.microsoft.com/office/drawing/2014/main" id="{63372FB0-28E4-7D4E-B7F7-DEFAB7A9FEF7}"/>
                </a:ext>
              </a:extLst>
            </p:cNvPr>
            <p:cNvSpPr>
              <a:spLocks/>
            </p:cNvSpPr>
            <p:nvPr/>
          </p:nvSpPr>
          <p:spPr bwMode="auto">
            <a:xfrm>
              <a:off x="3081" y="2320"/>
              <a:ext cx="78" cy="78"/>
            </a:xfrm>
            <a:custGeom>
              <a:avLst/>
              <a:gdLst>
                <a:gd name="T0" fmla="*/ 5 w 58"/>
                <a:gd name="T1" fmla="*/ 0 h 58"/>
                <a:gd name="T2" fmla="*/ 0 w 58"/>
                <a:gd name="T3" fmla="*/ 4 h 58"/>
                <a:gd name="T4" fmla="*/ 5 w 58"/>
                <a:gd name="T5" fmla="*/ 9 h 58"/>
                <a:gd name="T6" fmla="*/ 49 w 58"/>
                <a:gd name="T7" fmla="*/ 53 h 58"/>
                <a:gd name="T8" fmla="*/ 53 w 58"/>
                <a:gd name="T9" fmla="*/ 58 h 58"/>
                <a:gd name="T10" fmla="*/ 58 w 58"/>
                <a:gd name="T11" fmla="*/ 53 h 58"/>
                <a:gd name="T12" fmla="*/ 5 w 5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8" h="58">
                  <a:moveTo>
                    <a:pt x="5" y="0"/>
                  </a:moveTo>
                  <a:cubicBezTo>
                    <a:pt x="2" y="0"/>
                    <a:pt x="0" y="2"/>
                    <a:pt x="0" y="4"/>
                  </a:cubicBezTo>
                  <a:cubicBezTo>
                    <a:pt x="0" y="7"/>
                    <a:pt x="2" y="9"/>
                    <a:pt x="5" y="9"/>
                  </a:cubicBezTo>
                  <a:cubicBezTo>
                    <a:pt x="29" y="9"/>
                    <a:pt x="49" y="29"/>
                    <a:pt x="49" y="53"/>
                  </a:cubicBezTo>
                  <a:cubicBezTo>
                    <a:pt x="49" y="56"/>
                    <a:pt x="51" y="58"/>
                    <a:pt x="53" y="58"/>
                  </a:cubicBezTo>
                  <a:cubicBezTo>
                    <a:pt x="56" y="58"/>
                    <a:pt x="58" y="56"/>
                    <a:pt x="58" y="53"/>
                  </a:cubicBezTo>
                  <a:cubicBezTo>
                    <a:pt x="58" y="24"/>
                    <a:pt x="34" y="0"/>
                    <a:pt x="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24" name="Group 121">
            <a:extLst>
              <a:ext uri="{FF2B5EF4-FFF2-40B4-BE49-F238E27FC236}">
                <a16:creationId xmlns="" xmlns:a16="http://schemas.microsoft.com/office/drawing/2014/main" id="{3EEC6CE0-6CE5-BA40-8CF6-573011437FD5}"/>
              </a:ext>
            </a:extLst>
          </p:cNvPr>
          <p:cNvGrpSpPr>
            <a:grpSpLocks noChangeAspect="1"/>
          </p:cNvGrpSpPr>
          <p:nvPr/>
        </p:nvGrpSpPr>
        <p:grpSpPr bwMode="auto">
          <a:xfrm>
            <a:off x="8081974" y="5327495"/>
            <a:ext cx="365125" cy="468312"/>
            <a:chOff x="2063" y="2641"/>
            <a:chExt cx="230" cy="295"/>
          </a:xfrm>
        </p:grpSpPr>
        <p:sp>
          <p:nvSpPr>
            <p:cNvPr id="425" name="Freeform 122">
              <a:extLst>
                <a:ext uri="{FF2B5EF4-FFF2-40B4-BE49-F238E27FC236}">
                  <a16:creationId xmlns="" xmlns:a16="http://schemas.microsoft.com/office/drawing/2014/main" id="{424A86FE-4228-904C-8F20-3BD3433FAFA4}"/>
                </a:ext>
              </a:extLst>
            </p:cNvPr>
            <p:cNvSpPr>
              <a:spLocks noEditPoints="1"/>
            </p:cNvSpPr>
            <p:nvPr/>
          </p:nvSpPr>
          <p:spPr bwMode="auto">
            <a:xfrm>
              <a:off x="2063" y="2674"/>
              <a:ext cx="212" cy="262"/>
            </a:xfrm>
            <a:custGeom>
              <a:avLst/>
              <a:gdLst>
                <a:gd name="T0" fmla="*/ 106 w 154"/>
                <a:gd name="T1" fmla="*/ 178 h 192"/>
                <a:gd name="T2" fmla="*/ 147 w 154"/>
                <a:gd name="T3" fmla="*/ 142 h 192"/>
                <a:gd name="T4" fmla="*/ 147 w 154"/>
                <a:gd name="T5" fmla="*/ 115 h 192"/>
                <a:gd name="T6" fmla="*/ 138 w 154"/>
                <a:gd name="T7" fmla="*/ 110 h 192"/>
                <a:gd name="T8" fmla="*/ 137 w 154"/>
                <a:gd name="T9" fmla="*/ 85 h 192"/>
                <a:gd name="T10" fmla="*/ 129 w 154"/>
                <a:gd name="T11" fmla="*/ 81 h 192"/>
                <a:gd name="T12" fmla="*/ 127 w 154"/>
                <a:gd name="T13" fmla="*/ 56 h 192"/>
                <a:gd name="T14" fmla="*/ 119 w 154"/>
                <a:gd name="T15" fmla="*/ 51 h 192"/>
                <a:gd name="T16" fmla="*/ 136 w 154"/>
                <a:gd name="T17" fmla="*/ 34 h 192"/>
                <a:gd name="T18" fmla="*/ 136 w 154"/>
                <a:gd name="T19" fmla="*/ 7 h 192"/>
                <a:gd name="T20" fmla="*/ 110 w 154"/>
                <a:gd name="T21" fmla="*/ 7 h 192"/>
                <a:gd name="T22" fmla="*/ 43 w 154"/>
                <a:gd name="T23" fmla="*/ 74 h 192"/>
                <a:gd name="T24" fmla="*/ 37 w 154"/>
                <a:gd name="T25" fmla="*/ 34 h 192"/>
                <a:gd name="T26" fmla="*/ 15 w 154"/>
                <a:gd name="T27" fmla="*/ 16 h 192"/>
                <a:gd name="T28" fmla="*/ 0 w 154"/>
                <a:gd name="T29" fmla="*/ 30 h 192"/>
                <a:gd name="T30" fmla="*/ 0 w 154"/>
                <a:gd name="T31" fmla="*/ 123 h 192"/>
                <a:gd name="T32" fmla="*/ 16 w 154"/>
                <a:gd name="T33" fmla="*/ 161 h 192"/>
                <a:gd name="T34" fmla="*/ 32 w 154"/>
                <a:gd name="T35" fmla="*/ 177 h 192"/>
                <a:gd name="T36" fmla="*/ 70 w 154"/>
                <a:gd name="T37" fmla="*/ 192 h 192"/>
                <a:gd name="T38" fmla="*/ 106 w 154"/>
                <a:gd name="T39" fmla="*/ 178 h 192"/>
                <a:gd name="T40" fmla="*/ 38 w 154"/>
                <a:gd name="T41" fmla="*/ 170 h 192"/>
                <a:gd name="T42" fmla="*/ 23 w 154"/>
                <a:gd name="T43" fmla="*/ 154 h 192"/>
                <a:gd name="T44" fmla="*/ 10 w 154"/>
                <a:gd name="T45" fmla="*/ 123 h 192"/>
                <a:gd name="T46" fmla="*/ 10 w 154"/>
                <a:gd name="T47" fmla="*/ 30 h 192"/>
                <a:gd name="T48" fmla="*/ 15 w 154"/>
                <a:gd name="T49" fmla="*/ 25 h 192"/>
                <a:gd name="T50" fmla="*/ 27 w 154"/>
                <a:gd name="T51" fmla="*/ 36 h 192"/>
                <a:gd name="T52" fmla="*/ 35 w 154"/>
                <a:gd name="T53" fmla="*/ 85 h 192"/>
                <a:gd name="T54" fmla="*/ 38 w 154"/>
                <a:gd name="T55" fmla="*/ 89 h 192"/>
                <a:gd name="T56" fmla="*/ 43 w 154"/>
                <a:gd name="T57" fmla="*/ 88 h 192"/>
                <a:gd name="T58" fmla="*/ 117 w 154"/>
                <a:gd name="T59" fmla="*/ 14 h 192"/>
                <a:gd name="T60" fmla="*/ 129 w 154"/>
                <a:gd name="T61" fmla="*/ 14 h 192"/>
                <a:gd name="T62" fmla="*/ 132 w 154"/>
                <a:gd name="T63" fmla="*/ 21 h 192"/>
                <a:gd name="T64" fmla="*/ 129 w 154"/>
                <a:gd name="T65" fmla="*/ 27 h 192"/>
                <a:gd name="T66" fmla="*/ 80 w 154"/>
                <a:gd name="T67" fmla="*/ 76 h 192"/>
                <a:gd name="T68" fmla="*/ 80 w 154"/>
                <a:gd name="T69" fmla="*/ 83 h 192"/>
                <a:gd name="T70" fmla="*/ 84 w 154"/>
                <a:gd name="T71" fmla="*/ 84 h 192"/>
                <a:gd name="T72" fmla="*/ 87 w 154"/>
                <a:gd name="T73" fmla="*/ 83 h 192"/>
                <a:gd name="T74" fmla="*/ 107 w 154"/>
                <a:gd name="T75" fmla="*/ 63 h 192"/>
                <a:gd name="T76" fmla="*/ 120 w 154"/>
                <a:gd name="T77" fmla="*/ 63 h 192"/>
                <a:gd name="T78" fmla="*/ 120 w 154"/>
                <a:gd name="T79" fmla="*/ 76 h 192"/>
                <a:gd name="T80" fmla="*/ 100 w 154"/>
                <a:gd name="T81" fmla="*/ 96 h 192"/>
                <a:gd name="T82" fmla="*/ 100 w 154"/>
                <a:gd name="T83" fmla="*/ 103 h 192"/>
                <a:gd name="T84" fmla="*/ 103 w 154"/>
                <a:gd name="T85" fmla="*/ 104 h 192"/>
                <a:gd name="T86" fmla="*/ 107 w 154"/>
                <a:gd name="T87" fmla="*/ 103 h 192"/>
                <a:gd name="T88" fmla="*/ 117 w 154"/>
                <a:gd name="T89" fmla="*/ 92 h 192"/>
                <a:gd name="T90" fmla="*/ 130 w 154"/>
                <a:gd name="T91" fmla="*/ 92 h 192"/>
                <a:gd name="T92" fmla="*/ 130 w 154"/>
                <a:gd name="T93" fmla="*/ 105 h 192"/>
                <a:gd name="T94" fmla="*/ 120 w 154"/>
                <a:gd name="T95" fmla="*/ 115 h 192"/>
                <a:gd name="T96" fmla="*/ 120 w 154"/>
                <a:gd name="T97" fmla="*/ 115 h 192"/>
                <a:gd name="T98" fmla="*/ 119 w 154"/>
                <a:gd name="T99" fmla="*/ 115 h 192"/>
                <a:gd name="T100" fmla="*/ 119 w 154"/>
                <a:gd name="T101" fmla="*/ 115 h 192"/>
                <a:gd name="T102" fmla="*/ 119 w 154"/>
                <a:gd name="T103" fmla="*/ 115 h 192"/>
                <a:gd name="T104" fmla="*/ 119 w 154"/>
                <a:gd name="T105" fmla="*/ 115 h 192"/>
                <a:gd name="T106" fmla="*/ 119 w 154"/>
                <a:gd name="T107" fmla="*/ 115 h 192"/>
                <a:gd name="T108" fmla="*/ 120 w 154"/>
                <a:gd name="T109" fmla="*/ 122 h 192"/>
                <a:gd name="T110" fmla="*/ 127 w 154"/>
                <a:gd name="T111" fmla="*/ 122 h 192"/>
                <a:gd name="T112" fmla="*/ 127 w 154"/>
                <a:gd name="T113" fmla="*/ 122 h 192"/>
                <a:gd name="T114" fmla="*/ 133 w 154"/>
                <a:gd name="T115" fmla="*/ 119 h 192"/>
                <a:gd name="T116" fmla="*/ 140 w 154"/>
                <a:gd name="T117" fmla="*/ 122 h 192"/>
                <a:gd name="T118" fmla="*/ 140 w 154"/>
                <a:gd name="T119" fmla="*/ 134 h 192"/>
                <a:gd name="T120" fmla="*/ 99 w 154"/>
                <a:gd name="T121" fmla="*/ 171 h 192"/>
                <a:gd name="T122" fmla="*/ 70 w 154"/>
                <a:gd name="T123" fmla="*/ 183 h 192"/>
                <a:gd name="T124" fmla="*/ 38 w 154"/>
                <a:gd name="T125" fmla="*/ 17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192">
                  <a:moveTo>
                    <a:pt x="106" y="178"/>
                  </a:moveTo>
                  <a:cubicBezTo>
                    <a:pt x="147" y="142"/>
                    <a:pt x="147" y="142"/>
                    <a:pt x="147" y="142"/>
                  </a:cubicBezTo>
                  <a:cubicBezTo>
                    <a:pt x="154" y="134"/>
                    <a:pt x="154" y="122"/>
                    <a:pt x="147" y="115"/>
                  </a:cubicBezTo>
                  <a:cubicBezTo>
                    <a:pt x="144" y="113"/>
                    <a:pt x="141" y="111"/>
                    <a:pt x="138" y="110"/>
                  </a:cubicBezTo>
                  <a:cubicBezTo>
                    <a:pt x="144" y="103"/>
                    <a:pt x="143" y="92"/>
                    <a:pt x="137" y="85"/>
                  </a:cubicBezTo>
                  <a:cubicBezTo>
                    <a:pt x="134" y="83"/>
                    <a:pt x="132" y="82"/>
                    <a:pt x="129" y="81"/>
                  </a:cubicBezTo>
                  <a:cubicBezTo>
                    <a:pt x="134" y="73"/>
                    <a:pt x="134" y="63"/>
                    <a:pt x="127" y="56"/>
                  </a:cubicBezTo>
                  <a:cubicBezTo>
                    <a:pt x="125" y="54"/>
                    <a:pt x="122" y="52"/>
                    <a:pt x="119" y="51"/>
                  </a:cubicBezTo>
                  <a:cubicBezTo>
                    <a:pt x="136" y="34"/>
                    <a:pt x="136" y="34"/>
                    <a:pt x="136" y="34"/>
                  </a:cubicBezTo>
                  <a:cubicBezTo>
                    <a:pt x="144" y="27"/>
                    <a:pt x="144" y="15"/>
                    <a:pt x="136" y="7"/>
                  </a:cubicBezTo>
                  <a:cubicBezTo>
                    <a:pt x="129" y="0"/>
                    <a:pt x="117" y="0"/>
                    <a:pt x="110" y="7"/>
                  </a:cubicBezTo>
                  <a:cubicBezTo>
                    <a:pt x="43" y="74"/>
                    <a:pt x="43" y="74"/>
                    <a:pt x="43" y="74"/>
                  </a:cubicBezTo>
                  <a:cubicBezTo>
                    <a:pt x="37" y="34"/>
                    <a:pt x="37" y="34"/>
                    <a:pt x="37" y="34"/>
                  </a:cubicBezTo>
                  <a:cubicBezTo>
                    <a:pt x="35" y="24"/>
                    <a:pt x="26" y="16"/>
                    <a:pt x="15" y="16"/>
                  </a:cubicBezTo>
                  <a:cubicBezTo>
                    <a:pt x="7" y="16"/>
                    <a:pt x="0" y="22"/>
                    <a:pt x="0" y="30"/>
                  </a:cubicBezTo>
                  <a:cubicBezTo>
                    <a:pt x="0" y="123"/>
                    <a:pt x="0" y="123"/>
                    <a:pt x="0" y="123"/>
                  </a:cubicBezTo>
                  <a:cubicBezTo>
                    <a:pt x="0" y="137"/>
                    <a:pt x="6" y="151"/>
                    <a:pt x="16" y="161"/>
                  </a:cubicBezTo>
                  <a:cubicBezTo>
                    <a:pt x="32" y="177"/>
                    <a:pt x="32" y="177"/>
                    <a:pt x="32" y="177"/>
                  </a:cubicBezTo>
                  <a:cubicBezTo>
                    <a:pt x="42" y="187"/>
                    <a:pt x="55" y="192"/>
                    <a:pt x="70" y="192"/>
                  </a:cubicBezTo>
                  <a:cubicBezTo>
                    <a:pt x="83" y="192"/>
                    <a:pt x="96" y="188"/>
                    <a:pt x="106" y="178"/>
                  </a:cubicBezTo>
                  <a:moveTo>
                    <a:pt x="38" y="170"/>
                  </a:moveTo>
                  <a:cubicBezTo>
                    <a:pt x="23" y="154"/>
                    <a:pt x="23" y="154"/>
                    <a:pt x="23" y="154"/>
                  </a:cubicBezTo>
                  <a:cubicBezTo>
                    <a:pt x="15" y="146"/>
                    <a:pt x="10" y="135"/>
                    <a:pt x="10" y="123"/>
                  </a:cubicBezTo>
                  <a:cubicBezTo>
                    <a:pt x="10" y="30"/>
                    <a:pt x="10" y="30"/>
                    <a:pt x="10" y="30"/>
                  </a:cubicBezTo>
                  <a:cubicBezTo>
                    <a:pt x="10" y="28"/>
                    <a:pt x="12" y="25"/>
                    <a:pt x="15" y="25"/>
                  </a:cubicBezTo>
                  <a:cubicBezTo>
                    <a:pt x="21" y="25"/>
                    <a:pt x="26" y="30"/>
                    <a:pt x="27" y="36"/>
                  </a:cubicBezTo>
                  <a:cubicBezTo>
                    <a:pt x="35" y="85"/>
                    <a:pt x="35" y="85"/>
                    <a:pt x="35" y="85"/>
                  </a:cubicBezTo>
                  <a:cubicBezTo>
                    <a:pt x="35" y="87"/>
                    <a:pt x="36" y="89"/>
                    <a:pt x="38" y="89"/>
                  </a:cubicBezTo>
                  <a:cubicBezTo>
                    <a:pt x="40" y="90"/>
                    <a:pt x="42" y="89"/>
                    <a:pt x="43" y="88"/>
                  </a:cubicBezTo>
                  <a:cubicBezTo>
                    <a:pt x="117" y="14"/>
                    <a:pt x="117" y="14"/>
                    <a:pt x="117" y="14"/>
                  </a:cubicBezTo>
                  <a:cubicBezTo>
                    <a:pt x="120" y="11"/>
                    <a:pt x="126" y="11"/>
                    <a:pt x="129" y="14"/>
                  </a:cubicBezTo>
                  <a:cubicBezTo>
                    <a:pt x="131" y="16"/>
                    <a:pt x="132" y="18"/>
                    <a:pt x="132" y="21"/>
                  </a:cubicBezTo>
                  <a:cubicBezTo>
                    <a:pt x="132" y="23"/>
                    <a:pt x="131" y="25"/>
                    <a:pt x="129" y="27"/>
                  </a:cubicBezTo>
                  <a:cubicBezTo>
                    <a:pt x="80" y="76"/>
                    <a:pt x="80" y="76"/>
                    <a:pt x="80" y="76"/>
                  </a:cubicBezTo>
                  <a:cubicBezTo>
                    <a:pt x="78" y="78"/>
                    <a:pt x="78" y="81"/>
                    <a:pt x="80" y="83"/>
                  </a:cubicBezTo>
                  <a:cubicBezTo>
                    <a:pt x="81" y="84"/>
                    <a:pt x="82" y="84"/>
                    <a:pt x="84" y="84"/>
                  </a:cubicBezTo>
                  <a:cubicBezTo>
                    <a:pt x="85" y="84"/>
                    <a:pt x="86" y="84"/>
                    <a:pt x="87" y="83"/>
                  </a:cubicBezTo>
                  <a:cubicBezTo>
                    <a:pt x="107" y="63"/>
                    <a:pt x="107" y="63"/>
                    <a:pt x="107" y="63"/>
                  </a:cubicBezTo>
                  <a:cubicBezTo>
                    <a:pt x="111" y="59"/>
                    <a:pt x="116" y="59"/>
                    <a:pt x="120" y="63"/>
                  </a:cubicBezTo>
                  <a:cubicBezTo>
                    <a:pt x="123" y="66"/>
                    <a:pt x="123" y="72"/>
                    <a:pt x="120" y="76"/>
                  </a:cubicBezTo>
                  <a:cubicBezTo>
                    <a:pt x="100" y="96"/>
                    <a:pt x="100" y="96"/>
                    <a:pt x="100" y="96"/>
                  </a:cubicBezTo>
                  <a:cubicBezTo>
                    <a:pt x="98" y="98"/>
                    <a:pt x="98" y="101"/>
                    <a:pt x="100" y="103"/>
                  </a:cubicBezTo>
                  <a:cubicBezTo>
                    <a:pt x="101" y="104"/>
                    <a:pt x="102" y="104"/>
                    <a:pt x="103" y="104"/>
                  </a:cubicBezTo>
                  <a:cubicBezTo>
                    <a:pt x="105" y="104"/>
                    <a:pt x="106" y="104"/>
                    <a:pt x="107" y="103"/>
                  </a:cubicBezTo>
                  <a:cubicBezTo>
                    <a:pt x="117" y="92"/>
                    <a:pt x="117" y="92"/>
                    <a:pt x="117" y="92"/>
                  </a:cubicBezTo>
                  <a:cubicBezTo>
                    <a:pt x="121" y="89"/>
                    <a:pt x="126" y="89"/>
                    <a:pt x="130" y="92"/>
                  </a:cubicBezTo>
                  <a:cubicBezTo>
                    <a:pt x="133" y="96"/>
                    <a:pt x="133" y="102"/>
                    <a:pt x="130" y="105"/>
                  </a:cubicBezTo>
                  <a:cubicBezTo>
                    <a:pt x="120" y="115"/>
                    <a:pt x="120" y="115"/>
                    <a:pt x="120" y="115"/>
                  </a:cubicBezTo>
                  <a:cubicBezTo>
                    <a:pt x="120" y="115"/>
                    <a:pt x="120" y="115"/>
                    <a:pt x="120" y="115"/>
                  </a:cubicBezTo>
                  <a:cubicBezTo>
                    <a:pt x="119" y="115"/>
                    <a:pt x="119" y="115"/>
                    <a:pt x="119" y="115"/>
                  </a:cubicBezTo>
                  <a:cubicBezTo>
                    <a:pt x="119" y="115"/>
                    <a:pt x="119" y="115"/>
                    <a:pt x="119" y="115"/>
                  </a:cubicBezTo>
                  <a:cubicBezTo>
                    <a:pt x="119" y="115"/>
                    <a:pt x="119" y="115"/>
                    <a:pt x="119" y="115"/>
                  </a:cubicBezTo>
                  <a:cubicBezTo>
                    <a:pt x="119" y="115"/>
                    <a:pt x="119" y="115"/>
                    <a:pt x="119" y="115"/>
                  </a:cubicBezTo>
                  <a:cubicBezTo>
                    <a:pt x="119" y="115"/>
                    <a:pt x="119" y="115"/>
                    <a:pt x="119" y="115"/>
                  </a:cubicBezTo>
                  <a:cubicBezTo>
                    <a:pt x="118" y="117"/>
                    <a:pt x="118" y="120"/>
                    <a:pt x="120" y="122"/>
                  </a:cubicBezTo>
                  <a:cubicBezTo>
                    <a:pt x="121" y="124"/>
                    <a:pt x="125" y="124"/>
                    <a:pt x="127" y="122"/>
                  </a:cubicBezTo>
                  <a:cubicBezTo>
                    <a:pt x="127" y="122"/>
                    <a:pt x="127" y="122"/>
                    <a:pt x="127" y="122"/>
                  </a:cubicBezTo>
                  <a:cubicBezTo>
                    <a:pt x="129" y="120"/>
                    <a:pt x="131" y="119"/>
                    <a:pt x="133" y="119"/>
                  </a:cubicBezTo>
                  <a:cubicBezTo>
                    <a:pt x="136" y="119"/>
                    <a:pt x="138" y="120"/>
                    <a:pt x="140" y="122"/>
                  </a:cubicBezTo>
                  <a:cubicBezTo>
                    <a:pt x="143" y="125"/>
                    <a:pt x="143" y="131"/>
                    <a:pt x="140" y="134"/>
                  </a:cubicBezTo>
                  <a:cubicBezTo>
                    <a:pt x="99" y="171"/>
                    <a:pt x="99" y="171"/>
                    <a:pt x="99" y="171"/>
                  </a:cubicBezTo>
                  <a:cubicBezTo>
                    <a:pt x="91" y="179"/>
                    <a:pt x="81" y="183"/>
                    <a:pt x="70" y="183"/>
                  </a:cubicBezTo>
                  <a:cubicBezTo>
                    <a:pt x="58" y="183"/>
                    <a:pt x="47" y="178"/>
                    <a:pt x="38" y="17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123">
              <a:extLst>
                <a:ext uri="{FF2B5EF4-FFF2-40B4-BE49-F238E27FC236}">
                  <a16:creationId xmlns="" xmlns:a16="http://schemas.microsoft.com/office/drawing/2014/main" id="{369B4768-FBF9-9D41-9509-75E3BAEF9B8C}"/>
                </a:ext>
              </a:extLst>
            </p:cNvPr>
            <p:cNvSpPr>
              <a:spLocks/>
            </p:cNvSpPr>
            <p:nvPr/>
          </p:nvSpPr>
          <p:spPr bwMode="auto">
            <a:xfrm>
              <a:off x="2176" y="2641"/>
              <a:ext cx="117" cy="118"/>
            </a:xfrm>
            <a:custGeom>
              <a:avLst/>
              <a:gdLst>
                <a:gd name="T0" fmla="*/ 59 w 85"/>
                <a:gd name="T1" fmla="*/ 85 h 86"/>
                <a:gd name="T2" fmla="*/ 85 w 85"/>
                <a:gd name="T3" fmla="*/ 45 h 86"/>
                <a:gd name="T4" fmla="*/ 41 w 85"/>
                <a:gd name="T5" fmla="*/ 0 h 86"/>
                <a:gd name="T6" fmla="*/ 1 w 85"/>
                <a:gd name="T7" fmla="*/ 26 h 86"/>
                <a:gd name="T8" fmla="*/ 0 w 85"/>
                <a:gd name="T9" fmla="*/ 28 h 86"/>
                <a:gd name="T10" fmla="*/ 3 w 85"/>
                <a:gd name="T11" fmla="*/ 33 h 86"/>
                <a:gd name="T12" fmla="*/ 10 w 85"/>
                <a:gd name="T13" fmla="*/ 30 h 86"/>
                <a:gd name="T14" fmla="*/ 41 w 85"/>
                <a:gd name="T15" fmla="*/ 10 h 86"/>
                <a:gd name="T16" fmla="*/ 75 w 85"/>
                <a:gd name="T17" fmla="*/ 45 h 86"/>
                <a:gd name="T18" fmla="*/ 55 w 85"/>
                <a:gd name="T19" fmla="*/ 76 h 86"/>
                <a:gd name="T20" fmla="*/ 53 w 85"/>
                <a:gd name="T21" fmla="*/ 82 h 86"/>
                <a:gd name="T22" fmla="*/ 59 w 85"/>
                <a:gd name="T23"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86">
                  <a:moveTo>
                    <a:pt x="59" y="85"/>
                  </a:moveTo>
                  <a:cubicBezTo>
                    <a:pt x="75" y="78"/>
                    <a:pt x="85" y="62"/>
                    <a:pt x="85" y="45"/>
                  </a:cubicBezTo>
                  <a:cubicBezTo>
                    <a:pt x="85" y="20"/>
                    <a:pt x="65" y="0"/>
                    <a:pt x="41" y="0"/>
                  </a:cubicBezTo>
                  <a:cubicBezTo>
                    <a:pt x="24" y="0"/>
                    <a:pt x="8" y="11"/>
                    <a:pt x="1" y="26"/>
                  </a:cubicBezTo>
                  <a:cubicBezTo>
                    <a:pt x="0" y="27"/>
                    <a:pt x="0" y="28"/>
                    <a:pt x="0" y="28"/>
                  </a:cubicBezTo>
                  <a:cubicBezTo>
                    <a:pt x="0" y="30"/>
                    <a:pt x="1" y="32"/>
                    <a:pt x="3" y="33"/>
                  </a:cubicBezTo>
                  <a:cubicBezTo>
                    <a:pt x="6" y="34"/>
                    <a:pt x="9" y="33"/>
                    <a:pt x="10" y="30"/>
                  </a:cubicBezTo>
                  <a:cubicBezTo>
                    <a:pt x="15" y="18"/>
                    <a:pt x="28" y="10"/>
                    <a:pt x="41" y="10"/>
                  </a:cubicBezTo>
                  <a:cubicBezTo>
                    <a:pt x="60" y="10"/>
                    <a:pt x="75" y="26"/>
                    <a:pt x="75" y="45"/>
                  </a:cubicBezTo>
                  <a:cubicBezTo>
                    <a:pt x="75" y="58"/>
                    <a:pt x="67" y="70"/>
                    <a:pt x="55" y="76"/>
                  </a:cubicBezTo>
                  <a:cubicBezTo>
                    <a:pt x="53" y="77"/>
                    <a:pt x="52" y="80"/>
                    <a:pt x="53" y="82"/>
                  </a:cubicBezTo>
                  <a:cubicBezTo>
                    <a:pt x="54" y="85"/>
                    <a:pt x="57" y="86"/>
                    <a:pt x="59" y="8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27" name="Group 130">
            <a:extLst>
              <a:ext uri="{FF2B5EF4-FFF2-40B4-BE49-F238E27FC236}">
                <a16:creationId xmlns="" xmlns:a16="http://schemas.microsoft.com/office/drawing/2014/main" id="{69853EB4-013B-3948-8FC8-BD554624FE98}"/>
              </a:ext>
            </a:extLst>
          </p:cNvPr>
          <p:cNvGrpSpPr>
            <a:grpSpLocks noChangeAspect="1"/>
          </p:cNvGrpSpPr>
          <p:nvPr/>
        </p:nvGrpSpPr>
        <p:grpSpPr bwMode="auto">
          <a:xfrm>
            <a:off x="9808010" y="1127627"/>
            <a:ext cx="435902" cy="406842"/>
            <a:chOff x="2872" y="2290"/>
            <a:chExt cx="300" cy="280"/>
          </a:xfrm>
        </p:grpSpPr>
        <p:sp>
          <p:nvSpPr>
            <p:cNvPr id="428" name="Freeform 131">
              <a:extLst>
                <a:ext uri="{FF2B5EF4-FFF2-40B4-BE49-F238E27FC236}">
                  <a16:creationId xmlns="" xmlns:a16="http://schemas.microsoft.com/office/drawing/2014/main" id="{A4899784-3FD0-EC4C-82EA-E5B3491739F8}"/>
                </a:ext>
              </a:extLst>
            </p:cNvPr>
            <p:cNvSpPr>
              <a:spLocks noEditPoints="1"/>
            </p:cNvSpPr>
            <p:nvPr/>
          </p:nvSpPr>
          <p:spPr bwMode="auto">
            <a:xfrm>
              <a:off x="3049" y="2445"/>
              <a:ext cx="123" cy="125"/>
            </a:xfrm>
            <a:custGeom>
              <a:avLst/>
              <a:gdLst>
                <a:gd name="T0" fmla="*/ 42 w 85"/>
                <a:gd name="T1" fmla="*/ 86 h 86"/>
                <a:gd name="T2" fmla="*/ 0 w 85"/>
                <a:gd name="T3" fmla="*/ 43 h 86"/>
                <a:gd name="T4" fmla="*/ 42 w 85"/>
                <a:gd name="T5" fmla="*/ 0 h 86"/>
                <a:gd name="T6" fmla="*/ 85 w 85"/>
                <a:gd name="T7" fmla="*/ 43 h 86"/>
                <a:gd name="T8" fmla="*/ 42 w 85"/>
                <a:gd name="T9" fmla="*/ 86 h 86"/>
                <a:gd name="T10" fmla="*/ 42 w 85"/>
                <a:gd name="T11" fmla="*/ 10 h 86"/>
                <a:gd name="T12" fmla="*/ 9 w 85"/>
                <a:gd name="T13" fmla="*/ 43 h 86"/>
                <a:gd name="T14" fmla="*/ 42 w 85"/>
                <a:gd name="T15" fmla="*/ 76 h 86"/>
                <a:gd name="T16" fmla="*/ 75 w 85"/>
                <a:gd name="T17" fmla="*/ 43 h 86"/>
                <a:gd name="T18" fmla="*/ 42 w 85"/>
                <a:gd name="T19"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6">
                  <a:moveTo>
                    <a:pt x="42" y="86"/>
                  </a:moveTo>
                  <a:cubicBezTo>
                    <a:pt x="19" y="86"/>
                    <a:pt x="0" y="67"/>
                    <a:pt x="0" y="43"/>
                  </a:cubicBezTo>
                  <a:cubicBezTo>
                    <a:pt x="0" y="20"/>
                    <a:pt x="19" y="0"/>
                    <a:pt x="42" y="0"/>
                  </a:cubicBezTo>
                  <a:cubicBezTo>
                    <a:pt x="66" y="0"/>
                    <a:pt x="85" y="20"/>
                    <a:pt x="85" y="43"/>
                  </a:cubicBezTo>
                  <a:cubicBezTo>
                    <a:pt x="85" y="67"/>
                    <a:pt x="66" y="86"/>
                    <a:pt x="42" y="86"/>
                  </a:cubicBezTo>
                  <a:moveTo>
                    <a:pt x="42" y="10"/>
                  </a:moveTo>
                  <a:cubicBezTo>
                    <a:pt x="24" y="10"/>
                    <a:pt x="9" y="25"/>
                    <a:pt x="9" y="43"/>
                  </a:cubicBezTo>
                  <a:cubicBezTo>
                    <a:pt x="9" y="61"/>
                    <a:pt x="24" y="76"/>
                    <a:pt x="42" y="76"/>
                  </a:cubicBezTo>
                  <a:cubicBezTo>
                    <a:pt x="60" y="76"/>
                    <a:pt x="75" y="61"/>
                    <a:pt x="75" y="43"/>
                  </a:cubicBezTo>
                  <a:cubicBezTo>
                    <a:pt x="75" y="25"/>
                    <a:pt x="60" y="10"/>
                    <a:pt x="42"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132">
              <a:extLst>
                <a:ext uri="{FF2B5EF4-FFF2-40B4-BE49-F238E27FC236}">
                  <a16:creationId xmlns="" xmlns:a16="http://schemas.microsoft.com/office/drawing/2014/main" id="{81B7E64A-E9D6-1340-8BA1-8A0B626BAD95}"/>
                </a:ext>
              </a:extLst>
            </p:cNvPr>
            <p:cNvSpPr>
              <a:spLocks/>
            </p:cNvSpPr>
            <p:nvPr/>
          </p:nvSpPr>
          <p:spPr bwMode="auto">
            <a:xfrm>
              <a:off x="3079" y="2500"/>
              <a:ext cx="61" cy="15"/>
            </a:xfrm>
            <a:custGeom>
              <a:avLst/>
              <a:gdLst>
                <a:gd name="T0" fmla="*/ 37 w 42"/>
                <a:gd name="T1" fmla="*/ 10 h 10"/>
                <a:gd name="T2" fmla="*/ 5 w 42"/>
                <a:gd name="T3" fmla="*/ 10 h 10"/>
                <a:gd name="T4" fmla="*/ 0 w 42"/>
                <a:gd name="T5" fmla="*/ 5 h 10"/>
                <a:gd name="T6" fmla="*/ 5 w 42"/>
                <a:gd name="T7" fmla="*/ 0 h 10"/>
                <a:gd name="T8" fmla="*/ 37 w 42"/>
                <a:gd name="T9" fmla="*/ 0 h 10"/>
                <a:gd name="T10" fmla="*/ 42 w 42"/>
                <a:gd name="T11" fmla="*/ 5 h 10"/>
                <a:gd name="T12" fmla="*/ 37 w 4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42" h="10">
                  <a:moveTo>
                    <a:pt x="37" y="10"/>
                  </a:moveTo>
                  <a:cubicBezTo>
                    <a:pt x="5" y="10"/>
                    <a:pt x="5" y="10"/>
                    <a:pt x="5" y="10"/>
                  </a:cubicBezTo>
                  <a:cubicBezTo>
                    <a:pt x="2" y="10"/>
                    <a:pt x="0" y="8"/>
                    <a:pt x="0" y="5"/>
                  </a:cubicBezTo>
                  <a:cubicBezTo>
                    <a:pt x="0" y="2"/>
                    <a:pt x="2" y="0"/>
                    <a:pt x="5" y="0"/>
                  </a:cubicBezTo>
                  <a:cubicBezTo>
                    <a:pt x="37" y="0"/>
                    <a:pt x="37" y="0"/>
                    <a:pt x="37" y="0"/>
                  </a:cubicBezTo>
                  <a:cubicBezTo>
                    <a:pt x="40" y="0"/>
                    <a:pt x="42" y="2"/>
                    <a:pt x="42" y="5"/>
                  </a:cubicBezTo>
                  <a:cubicBezTo>
                    <a:pt x="42" y="8"/>
                    <a:pt x="40" y="10"/>
                    <a:pt x="37"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133">
              <a:extLst>
                <a:ext uri="{FF2B5EF4-FFF2-40B4-BE49-F238E27FC236}">
                  <a16:creationId xmlns="" xmlns:a16="http://schemas.microsoft.com/office/drawing/2014/main" id="{22D03E59-5BB1-0F46-AC36-D35CCDF2733B}"/>
                </a:ext>
              </a:extLst>
            </p:cNvPr>
            <p:cNvSpPr>
              <a:spLocks/>
            </p:cNvSpPr>
            <p:nvPr/>
          </p:nvSpPr>
          <p:spPr bwMode="auto">
            <a:xfrm>
              <a:off x="3104" y="2477"/>
              <a:ext cx="13" cy="61"/>
            </a:xfrm>
            <a:custGeom>
              <a:avLst/>
              <a:gdLst>
                <a:gd name="T0" fmla="*/ 4 w 9"/>
                <a:gd name="T1" fmla="*/ 42 h 42"/>
                <a:gd name="T2" fmla="*/ 0 w 9"/>
                <a:gd name="T3" fmla="*/ 37 h 42"/>
                <a:gd name="T4" fmla="*/ 0 w 9"/>
                <a:gd name="T5" fmla="*/ 5 h 42"/>
                <a:gd name="T6" fmla="*/ 4 w 9"/>
                <a:gd name="T7" fmla="*/ 0 h 42"/>
                <a:gd name="T8" fmla="*/ 9 w 9"/>
                <a:gd name="T9" fmla="*/ 5 h 42"/>
                <a:gd name="T10" fmla="*/ 9 w 9"/>
                <a:gd name="T11" fmla="*/ 37 h 42"/>
                <a:gd name="T12" fmla="*/ 4 w 9"/>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9" h="42">
                  <a:moveTo>
                    <a:pt x="4" y="42"/>
                  </a:moveTo>
                  <a:cubicBezTo>
                    <a:pt x="2" y="42"/>
                    <a:pt x="0" y="40"/>
                    <a:pt x="0" y="37"/>
                  </a:cubicBezTo>
                  <a:cubicBezTo>
                    <a:pt x="0" y="5"/>
                    <a:pt x="0" y="5"/>
                    <a:pt x="0" y="5"/>
                  </a:cubicBezTo>
                  <a:cubicBezTo>
                    <a:pt x="0" y="2"/>
                    <a:pt x="2" y="0"/>
                    <a:pt x="4" y="0"/>
                  </a:cubicBezTo>
                  <a:cubicBezTo>
                    <a:pt x="7" y="0"/>
                    <a:pt x="9" y="2"/>
                    <a:pt x="9" y="5"/>
                  </a:cubicBezTo>
                  <a:cubicBezTo>
                    <a:pt x="9" y="37"/>
                    <a:pt x="9" y="37"/>
                    <a:pt x="9" y="37"/>
                  </a:cubicBezTo>
                  <a:cubicBezTo>
                    <a:pt x="9" y="40"/>
                    <a:pt x="7" y="42"/>
                    <a:pt x="4" y="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134">
              <a:extLst>
                <a:ext uri="{FF2B5EF4-FFF2-40B4-BE49-F238E27FC236}">
                  <a16:creationId xmlns="" xmlns:a16="http://schemas.microsoft.com/office/drawing/2014/main" id="{B8721F55-EB3D-AD4C-A06E-52925821635E}"/>
                </a:ext>
              </a:extLst>
            </p:cNvPr>
            <p:cNvSpPr>
              <a:spLocks noEditPoints="1"/>
            </p:cNvSpPr>
            <p:nvPr/>
          </p:nvSpPr>
          <p:spPr bwMode="auto">
            <a:xfrm>
              <a:off x="2872" y="2290"/>
              <a:ext cx="226" cy="245"/>
            </a:xfrm>
            <a:custGeom>
              <a:avLst/>
              <a:gdLst>
                <a:gd name="T0" fmla="*/ 129 w 157"/>
                <a:gd name="T1" fmla="*/ 160 h 169"/>
                <a:gd name="T2" fmla="*/ 55 w 157"/>
                <a:gd name="T3" fmla="*/ 160 h 169"/>
                <a:gd name="T4" fmla="*/ 55 w 157"/>
                <a:gd name="T5" fmla="*/ 143 h 169"/>
                <a:gd name="T6" fmla="*/ 51 w 157"/>
                <a:gd name="T7" fmla="*/ 138 h 169"/>
                <a:gd name="T8" fmla="*/ 46 w 157"/>
                <a:gd name="T9" fmla="*/ 143 h 169"/>
                <a:gd name="T10" fmla="*/ 46 w 157"/>
                <a:gd name="T11" fmla="*/ 160 h 169"/>
                <a:gd name="T12" fmla="*/ 10 w 157"/>
                <a:gd name="T13" fmla="*/ 160 h 169"/>
                <a:gd name="T14" fmla="*/ 10 w 157"/>
                <a:gd name="T15" fmla="*/ 156 h 169"/>
                <a:gd name="T16" fmla="*/ 34 w 157"/>
                <a:gd name="T17" fmla="*/ 124 h 169"/>
                <a:gd name="T18" fmla="*/ 95 w 157"/>
                <a:gd name="T19" fmla="*/ 106 h 169"/>
                <a:gd name="T20" fmla="*/ 146 w 157"/>
                <a:gd name="T21" fmla="*/ 117 h 169"/>
                <a:gd name="T22" fmla="*/ 157 w 157"/>
                <a:gd name="T23" fmla="*/ 113 h 169"/>
                <a:gd name="T24" fmla="*/ 126 w 157"/>
                <a:gd name="T25" fmla="*/ 100 h 169"/>
                <a:gd name="T26" fmla="*/ 120 w 157"/>
                <a:gd name="T27" fmla="*/ 98 h 169"/>
                <a:gd name="T28" fmla="*/ 124 w 157"/>
                <a:gd name="T29" fmla="*/ 94 h 169"/>
                <a:gd name="T30" fmla="*/ 144 w 157"/>
                <a:gd name="T31" fmla="*/ 53 h 169"/>
                <a:gd name="T32" fmla="*/ 95 w 157"/>
                <a:gd name="T33" fmla="*/ 0 h 169"/>
                <a:gd name="T34" fmla="*/ 46 w 157"/>
                <a:gd name="T35" fmla="*/ 53 h 169"/>
                <a:gd name="T36" fmla="*/ 66 w 157"/>
                <a:gd name="T37" fmla="*/ 94 h 169"/>
                <a:gd name="T38" fmla="*/ 71 w 157"/>
                <a:gd name="T39" fmla="*/ 98 h 169"/>
                <a:gd name="T40" fmla="*/ 65 w 157"/>
                <a:gd name="T41" fmla="*/ 100 h 169"/>
                <a:gd name="T42" fmla="*/ 29 w 157"/>
                <a:gd name="T43" fmla="*/ 116 h 169"/>
                <a:gd name="T44" fmla="*/ 0 w 157"/>
                <a:gd name="T45" fmla="*/ 165 h 169"/>
                <a:gd name="T46" fmla="*/ 5 w 157"/>
                <a:gd name="T47" fmla="*/ 169 h 169"/>
                <a:gd name="T48" fmla="*/ 133 w 157"/>
                <a:gd name="T49" fmla="*/ 169 h 169"/>
                <a:gd name="T50" fmla="*/ 129 w 157"/>
                <a:gd name="T51" fmla="*/ 160 h 169"/>
                <a:gd name="T52" fmla="*/ 55 w 157"/>
                <a:gd name="T53" fmla="*/ 53 h 169"/>
                <a:gd name="T54" fmla="*/ 95 w 157"/>
                <a:gd name="T55" fmla="*/ 9 h 169"/>
                <a:gd name="T56" fmla="*/ 135 w 157"/>
                <a:gd name="T57" fmla="*/ 53 h 169"/>
                <a:gd name="T58" fmla="*/ 95 w 157"/>
                <a:gd name="T59" fmla="*/ 96 h 169"/>
                <a:gd name="T60" fmla="*/ 55 w 157"/>
                <a:gd name="T61" fmla="*/ 5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7" h="169">
                  <a:moveTo>
                    <a:pt x="129" y="160"/>
                  </a:moveTo>
                  <a:cubicBezTo>
                    <a:pt x="55" y="160"/>
                    <a:pt x="55" y="160"/>
                    <a:pt x="55" y="160"/>
                  </a:cubicBezTo>
                  <a:cubicBezTo>
                    <a:pt x="55" y="143"/>
                    <a:pt x="55" y="143"/>
                    <a:pt x="55" y="143"/>
                  </a:cubicBezTo>
                  <a:cubicBezTo>
                    <a:pt x="55" y="140"/>
                    <a:pt x="53" y="138"/>
                    <a:pt x="51" y="138"/>
                  </a:cubicBezTo>
                  <a:cubicBezTo>
                    <a:pt x="48" y="138"/>
                    <a:pt x="46" y="140"/>
                    <a:pt x="46" y="143"/>
                  </a:cubicBezTo>
                  <a:cubicBezTo>
                    <a:pt x="46" y="160"/>
                    <a:pt x="46" y="160"/>
                    <a:pt x="46" y="160"/>
                  </a:cubicBezTo>
                  <a:cubicBezTo>
                    <a:pt x="10" y="160"/>
                    <a:pt x="10" y="160"/>
                    <a:pt x="10" y="160"/>
                  </a:cubicBezTo>
                  <a:cubicBezTo>
                    <a:pt x="10" y="156"/>
                    <a:pt x="10" y="156"/>
                    <a:pt x="10" y="156"/>
                  </a:cubicBezTo>
                  <a:cubicBezTo>
                    <a:pt x="13" y="144"/>
                    <a:pt x="21" y="133"/>
                    <a:pt x="34" y="124"/>
                  </a:cubicBezTo>
                  <a:cubicBezTo>
                    <a:pt x="50" y="112"/>
                    <a:pt x="72" y="106"/>
                    <a:pt x="95" y="106"/>
                  </a:cubicBezTo>
                  <a:cubicBezTo>
                    <a:pt x="114" y="106"/>
                    <a:pt x="131" y="110"/>
                    <a:pt x="146" y="117"/>
                  </a:cubicBezTo>
                  <a:cubicBezTo>
                    <a:pt x="150" y="115"/>
                    <a:pt x="153" y="114"/>
                    <a:pt x="157" y="113"/>
                  </a:cubicBezTo>
                  <a:cubicBezTo>
                    <a:pt x="148" y="107"/>
                    <a:pt x="137" y="103"/>
                    <a:pt x="126" y="100"/>
                  </a:cubicBezTo>
                  <a:cubicBezTo>
                    <a:pt x="120" y="98"/>
                    <a:pt x="120" y="98"/>
                    <a:pt x="120" y="98"/>
                  </a:cubicBezTo>
                  <a:cubicBezTo>
                    <a:pt x="124" y="94"/>
                    <a:pt x="124" y="94"/>
                    <a:pt x="124" y="94"/>
                  </a:cubicBezTo>
                  <a:cubicBezTo>
                    <a:pt x="138" y="82"/>
                    <a:pt x="144" y="70"/>
                    <a:pt x="144" y="53"/>
                  </a:cubicBezTo>
                  <a:cubicBezTo>
                    <a:pt x="144" y="22"/>
                    <a:pt x="124" y="0"/>
                    <a:pt x="95" y="0"/>
                  </a:cubicBezTo>
                  <a:cubicBezTo>
                    <a:pt x="67" y="0"/>
                    <a:pt x="46" y="22"/>
                    <a:pt x="46" y="53"/>
                  </a:cubicBezTo>
                  <a:cubicBezTo>
                    <a:pt x="46" y="70"/>
                    <a:pt x="52" y="82"/>
                    <a:pt x="66" y="94"/>
                  </a:cubicBezTo>
                  <a:cubicBezTo>
                    <a:pt x="71" y="98"/>
                    <a:pt x="71" y="98"/>
                    <a:pt x="71" y="98"/>
                  </a:cubicBezTo>
                  <a:cubicBezTo>
                    <a:pt x="65" y="100"/>
                    <a:pt x="65" y="100"/>
                    <a:pt x="65" y="100"/>
                  </a:cubicBezTo>
                  <a:cubicBezTo>
                    <a:pt x="51" y="103"/>
                    <a:pt x="39" y="109"/>
                    <a:pt x="29" y="116"/>
                  </a:cubicBezTo>
                  <a:cubicBezTo>
                    <a:pt x="10" y="129"/>
                    <a:pt x="0" y="146"/>
                    <a:pt x="0" y="165"/>
                  </a:cubicBezTo>
                  <a:cubicBezTo>
                    <a:pt x="0" y="167"/>
                    <a:pt x="2" y="169"/>
                    <a:pt x="5" y="169"/>
                  </a:cubicBezTo>
                  <a:cubicBezTo>
                    <a:pt x="133" y="169"/>
                    <a:pt x="133" y="169"/>
                    <a:pt x="133" y="169"/>
                  </a:cubicBezTo>
                  <a:cubicBezTo>
                    <a:pt x="131" y="167"/>
                    <a:pt x="130" y="163"/>
                    <a:pt x="129" y="160"/>
                  </a:cubicBezTo>
                  <a:moveTo>
                    <a:pt x="55" y="53"/>
                  </a:moveTo>
                  <a:cubicBezTo>
                    <a:pt x="55" y="28"/>
                    <a:pt x="72" y="9"/>
                    <a:pt x="95" y="9"/>
                  </a:cubicBezTo>
                  <a:cubicBezTo>
                    <a:pt x="118" y="9"/>
                    <a:pt x="135" y="28"/>
                    <a:pt x="135" y="53"/>
                  </a:cubicBezTo>
                  <a:cubicBezTo>
                    <a:pt x="135" y="78"/>
                    <a:pt x="118" y="96"/>
                    <a:pt x="95" y="96"/>
                  </a:cubicBezTo>
                  <a:cubicBezTo>
                    <a:pt x="72" y="96"/>
                    <a:pt x="55" y="78"/>
                    <a:pt x="55" y="5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32" name="Group 59">
            <a:extLst>
              <a:ext uri="{FF2B5EF4-FFF2-40B4-BE49-F238E27FC236}">
                <a16:creationId xmlns="" xmlns:a16="http://schemas.microsoft.com/office/drawing/2014/main" id="{8C3863FD-DCE1-6948-90C4-B22F9907DD78}"/>
              </a:ext>
            </a:extLst>
          </p:cNvPr>
          <p:cNvGrpSpPr>
            <a:grpSpLocks noChangeAspect="1"/>
          </p:cNvGrpSpPr>
          <p:nvPr/>
        </p:nvGrpSpPr>
        <p:grpSpPr bwMode="auto">
          <a:xfrm>
            <a:off x="7175803" y="5358926"/>
            <a:ext cx="415925" cy="415019"/>
            <a:chOff x="2126" y="1334"/>
            <a:chExt cx="459" cy="458"/>
          </a:xfrm>
        </p:grpSpPr>
        <p:sp>
          <p:nvSpPr>
            <p:cNvPr id="433" name="Freeform 60">
              <a:extLst>
                <a:ext uri="{FF2B5EF4-FFF2-40B4-BE49-F238E27FC236}">
                  <a16:creationId xmlns="" xmlns:a16="http://schemas.microsoft.com/office/drawing/2014/main" id="{0A275B2D-D59C-8B4B-AB46-D312A679DD4D}"/>
                </a:ext>
              </a:extLst>
            </p:cNvPr>
            <p:cNvSpPr>
              <a:spLocks noEditPoints="1"/>
            </p:cNvSpPr>
            <p:nvPr/>
          </p:nvSpPr>
          <p:spPr bwMode="auto">
            <a:xfrm>
              <a:off x="2242" y="1449"/>
              <a:ext cx="343" cy="343"/>
            </a:xfrm>
            <a:custGeom>
              <a:avLst/>
              <a:gdLst>
                <a:gd name="T0" fmla="*/ 76 w 143"/>
                <a:gd name="T1" fmla="*/ 102 h 143"/>
                <a:gd name="T2" fmla="*/ 76 w 143"/>
                <a:gd name="T3" fmla="*/ 102 h 143"/>
                <a:gd name="T4" fmla="*/ 116 w 143"/>
                <a:gd name="T5" fmla="*/ 141 h 143"/>
                <a:gd name="T6" fmla="*/ 119 w 143"/>
                <a:gd name="T7" fmla="*/ 143 h 143"/>
                <a:gd name="T8" fmla="*/ 123 w 143"/>
                <a:gd name="T9" fmla="*/ 141 h 143"/>
                <a:gd name="T10" fmla="*/ 142 w 143"/>
                <a:gd name="T11" fmla="*/ 123 h 143"/>
                <a:gd name="T12" fmla="*/ 143 w 143"/>
                <a:gd name="T13" fmla="*/ 119 h 143"/>
                <a:gd name="T14" fmla="*/ 142 w 143"/>
                <a:gd name="T15" fmla="*/ 115 h 143"/>
                <a:gd name="T16" fmla="*/ 102 w 143"/>
                <a:gd name="T17" fmla="*/ 75 h 143"/>
                <a:gd name="T18" fmla="*/ 131 w 143"/>
                <a:gd name="T19" fmla="*/ 59 h 143"/>
                <a:gd name="T20" fmla="*/ 134 w 143"/>
                <a:gd name="T21" fmla="*/ 54 h 143"/>
                <a:gd name="T22" fmla="*/ 130 w 143"/>
                <a:gd name="T23" fmla="*/ 49 h 143"/>
                <a:gd name="T24" fmla="*/ 8 w 143"/>
                <a:gd name="T25" fmla="*/ 0 h 143"/>
                <a:gd name="T26" fmla="*/ 2 w 143"/>
                <a:gd name="T27" fmla="*/ 1 h 143"/>
                <a:gd name="T28" fmla="*/ 1 w 143"/>
                <a:gd name="T29" fmla="*/ 7 h 143"/>
                <a:gd name="T30" fmla="*/ 50 w 143"/>
                <a:gd name="T31" fmla="*/ 130 h 143"/>
                <a:gd name="T32" fmla="*/ 54 w 143"/>
                <a:gd name="T33" fmla="*/ 133 h 143"/>
                <a:gd name="T34" fmla="*/ 55 w 143"/>
                <a:gd name="T35" fmla="*/ 133 h 143"/>
                <a:gd name="T36" fmla="*/ 59 w 143"/>
                <a:gd name="T37" fmla="*/ 131 h 143"/>
                <a:gd name="T38" fmla="*/ 76 w 143"/>
                <a:gd name="T39" fmla="*/ 102 h 143"/>
                <a:gd name="T40" fmla="*/ 56 w 143"/>
                <a:gd name="T41" fmla="*/ 116 h 143"/>
                <a:gd name="T42" fmla="*/ 55 w 143"/>
                <a:gd name="T43" fmla="*/ 114 h 143"/>
                <a:gd name="T44" fmla="*/ 15 w 143"/>
                <a:gd name="T45" fmla="*/ 14 h 143"/>
                <a:gd name="T46" fmla="*/ 117 w 143"/>
                <a:gd name="T47" fmla="*/ 55 h 143"/>
                <a:gd name="T48" fmla="*/ 91 w 143"/>
                <a:gd name="T49" fmla="*/ 70 h 143"/>
                <a:gd name="T50" fmla="*/ 89 w 143"/>
                <a:gd name="T51" fmla="*/ 74 h 143"/>
                <a:gd name="T52" fmla="*/ 90 w 143"/>
                <a:gd name="T53" fmla="*/ 78 h 143"/>
                <a:gd name="T54" fmla="*/ 131 w 143"/>
                <a:gd name="T55" fmla="*/ 119 h 143"/>
                <a:gd name="T56" fmla="*/ 119 w 143"/>
                <a:gd name="T57" fmla="*/ 130 h 143"/>
                <a:gd name="T58" fmla="*/ 78 w 143"/>
                <a:gd name="T59" fmla="*/ 89 h 143"/>
                <a:gd name="T60" fmla="*/ 74 w 143"/>
                <a:gd name="T61" fmla="*/ 88 h 143"/>
                <a:gd name="T62" fmla="*/ 70 w 143"/>
                <a:gd name="T63" fmla="*/ 91 h 143"/>
                <a:gd name="T64" fmla="*/ 56 w 143"/>
                <a:gd name="T65" fmla="*/ 11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3" h="143">
                  <a:moveTo>
                    <a:pt x="76" y="102"/>
                  </a:moveTo>
                  <a:cubicBezTo>
                    <a:pt x="76" y="102"/>
                    <a:pt x="76" y="102"/>
                    <a:pt x="76" y="102"/>
                  </a:cubicBezTo>
                  <a:cubicBezTo>
                    <a:pt x="116" y="141"/>
                    <a:pt x="116" y="141"/>
                    <a:pt x="116" y="141"/>
                  </a:cubicBezTo>
                  <a:cubicBezTo>
                    <a:pt x="117" y="142"/>
                    <a:pt x="118" y="143"/>
                    <a:pt x="119" y="143"/>
                  </a:cubicBezTo>
                  <a:cubicBezTo>
                    <a:pt x="121" y="143"/>
                    <a:pt x="122" y="142"/>
                    <a:pt x="123" y="141"/>
                  </a:cubicBezTo>
                  <a:cubicBezTo>
                    <a:pt x="142" y="123"/>
                    <a:pt x="142" y="123"/>
                    <a:pt x="142" y="123"/>
                  </a:cubicBezTo>
                  <a:cubicBezTo>
                    <a:pt x="143" y="122"/>
                    <a:pt x="143" y="120"/>
                    <a:pt x="143" y="119"/>
                  </a:cubicBezTo>
                  <a:cubicBezTo>
                    <a:pt x="143" y="117"/>
                    <a:pt x="143" y="116"/>
                    <a:pt x="142" y="115"/>
                  </a:cubicBezTo>
                  <a:cubicBezTo>
                    <a:pt x="102" y="75"/>
                    <a:pt x="102" y="75"/>
                    <a:pt x="102" y="75"/>
                  </a:cubicBezTo>
                  <a:cubicBezTo>
                    <a:pt x="131" y="59"/>
                    <a:pt x="131" y="59"/>
                    <a:pt x="131" y="59"/>
                  </a:cubicBezTo>
                  <a:cubicBezTo>
                    <a:pt x="133" y="58"/>
                    <a:pt x="134" y="56"/>
                    <a:pt x="134" y="54"/>
                  </a:cubicBezTo>
                  <a:cubicBezTo>
                    <a:pt x="134" y="52"/>
                    <a:pt x="132" y="50"/>
                    <a:pt x="130" y="49"/>
                  </a:cubicBezTo>
                  <a:cubicBezTo>
                    <a:pt x="8" y="0"/>
                    <a:pt x="8" y="0"/>
                    <a:pt x="8" y="0"/>
                  </a:cubicBezTo>
                  <a:cubicBezTo>
                    <a:pt x="6" y="0"/>
                    <a:pt x="3" y="0"/>
                    <a:pt x="2" y="1"/>
                  </a:cubicBezTo>
                  <a:cubicBezTo>
                    <a:pt x="1" y="3"/>
                    <a:pt x="0" y="5"/>
                    <a:pt x="1" y="7"/>
                  </a:cubicBezTo>
                  <a:cubicBezTo>
                    <a:pt x="50" y="130"/>
                    <a:pt x="50" y="130"/>
                    <a:pt x="50" y="130"/>
                  </a:cubicBezTo>
                  <a:cubicBezTo>
                    <a:pt x="51" y="132"/>
                    <a:pt x="52" y="133"/>
                    <a:pt x="54" y="133"/>
                  </a:cubicBezTo>
                  <a:cubicBezTo>
                    <a:pt x="54" y="133"/>
                    <a:pt x="55" y="133"/>
                    <a:pt x="55" y="133"/>
                  </a:cubicBezTo>
                  <a:cubicBezTo>
                    <a:pt x="57" y="133"/>
                    <a:pt x="58" y="132"/>
                    <a:pt x="59" y="131"/>
                  </a:cubicBezTo>
                  <a:lnTo>
                    <a:pt x="76" y="102"/>
                  </a:lnTo>
                  <a:close/>
                  <a:moveTo>
                    <a:pt x="56" y="116"/>
                  </a:moveTo>
                  <a:cubicBezTo>
                    <a:pt x="55" y="114"/>
                    <a:pt x="55" y="114"/>
                    <a:pt x="55" y="114"/>
                  </a:cubicBezTo>
                  <a:cubicBezTo>
                    <a:pt x="15" y="14"/>
                    <a:pt x="15" y="14"/>
                    <a:pt x="15" y="14"/>
                  </a:cubicBezTo>
                  <a:cubicBezTo>
                    <a:pt x="117" y="55"/>
                    <a:pt x="117" y="55"/>
                    <a:pt x="117" y="55"/>
                  </a:cubicBezTo>
                  <a:cubicBezTo>
                    <a:pt x="91" y="70"/>
                    <a:pt x="91" y="70"/>
                    <a:pt x="91" y="70"/>
                  </a:cubicBezTo>
                  <a:cubicBezTo>
                    <a:pt x="90" y="71"/>
                    <a:pt x="89" y="72"/>
                    <a:pt x="89" y="74"/>
                  </a:cubicBezTo>
                  <a:cubicBezTo>
                    <a:pt x="88" y="75"/>
                    <a:pt x="89" y="77"/>
                    <a:pt x="90" y="78"/>
                  </a:cubicBezTo>
                  <a:cubicBezTo>
                    <a:pt x="131" y="119"/>
                    <a:pt x="131" y="119"/>
                    <a:pt x="131" y="119"/>
                  </a:cubicBezTo>
                  <a:cubicBezTo>
                    <a:pt x="119" y="130"/>
                    <a:pt x="119" y="130"/>
                    <a:pt x="119" y="130"/>
                  </a:cubicBezTo>
                  <a:cubicBezTo>
                    <a:pt x="78" y="89"/>
                    <a:pt x="78" y="89"/>
                    <a:pt x="78" y="89"/>
                  </a:cubicBezTo>
                  <a:cubicBezTo>
                    <a:pt x="77" y="88"/>
                    <a:pt x="76" y="88"/>
                    <a:pt x="74" y="88"/>
                  </a:cubicBezTo>
                  <a:cubicBezTo>
                    <a:pt x="73" y="88"/>
                    <a:pt x="71" y="89"/>
                    <a:pt x="70" y="91"/>
                  </a:cubicBezTo>
                  <a:lnTo>
                    <a:pt x="56"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61">
              <a:extLst>
                <a:ext uri="{FF2B5EF4-FFF2-40B4-BE49-F238E27FC236}">
                  <a16:creationId xmlns="" xmlns:a16="http://schemas.microsoft.com/office/drawing/2014/main" id="{55505199-5FCE-D04B-ADB0-FEE7EDBB7575}"/>
                </a:ext>
              </a:extLst>
            </p:cNvPr>
            <p:cNvSpPr>
              <a:spLocks/>
            </p:cNvSpPr>
            <p:nvPr/>
          </p:nvSpPr>
          <p:spPr bwMode="auto">
            <a:xfrm>
              <a:off x="2167" y="1375"/>
              <a:ext cx="60" cy="60"/>
            </a:xfrm>
            <a:custGeom>
              <a:avLst/>
              <a:gdLst>
                <a:gd name="T0" fmla="*/ 2 w 25"/>
                <a:gd name="T1" fmla="*/ 9 h 25"/>
                <a:gd name="T2" fmla="*/ 16 w 25"/>
                <a:gd name="T3" fmla="*/ 23 h 25"/>
                <a:gd name="T4" fmla="*/ 20 w 25"/>
                <a:gd name="T5" fmla="*/ 25 h 25"/>
                <a:gd name="T6" fmla="*/ 24 w 25"/>
                <a:gd name="T7" fmla="*/ 23 h 25"/>
                <a:gd name="T8" fmla="*/ 25 w 25"/>
                <a:gd name="T9" fmla="*/ 20 h 25"/>
                <a:gd name="T10" fmla="*/ 24 w 25"/>
                <a:gd name="T11" fmla="*/ 16 h 25"/>
                <a:gd name="T12" fmla="*/ 9 w 25"/>
                <a:gd name="T13" fmla="*/ 1 h 25"/>
                <a:gd name="T14" fmla="*/ 6 w 25"/>
                <a:gd name="T15" fmla="*/ 0 h 25"/>
                <a:gd name="T16" fmla="*/ 2 w 25"/>
                <a:gd name="T17" fmla="*/ 1 h 25"/>
                <a:gd name="T18" fmla="*/ 0 w 25"/>
                <a:gd name="T19" fmla="*/ 5 h 25"/>
                <a:gd name="T20" fmla="*/ 2 w 25"/>
                <a:gd name="T2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25">
                  <a:moveTo>
                    <a:pt x="2" y="9"/>
                  </a:moveTo>
                  <a:cubicBezTo>
                    <a:pt x="16" y="23"/>
                    <a:pt x="16" y="23"/>
                    <a:pt x="16" y="23"/>
                  </a:cubicBezTo>
                  <a:cubicBezTo>
                    <a:pt x="17" y="24"/>
                    <a:pt x="19" y="25"/>
                    <a:pt x="20" y="25"/>
                  </a:cubicBezTo>
                  <a:cubicBezTo>
                    <a:pt x="21" y="25"/>
                    <a:pt x="23" y="24"/>
                    <a:pt x="24" y="23"/>
                  </a:cubicBezTo>
                  <a:cubicBezTo>
                    <a:pt x="25" y="22"/>
                    <a:pt x="25" y="21"/>
                    <a:pt x="25" y="20"/>
                  </a:cubicBezTo>
                  <a:cubicBezTo>
                    <a:pt x="25" y="18"/>
                    <a:pt x="25" y="17"/>
                    <a:pt x="24" y="16"/>
                  </a:cubicBezTo>
                  <a:cubicBezTo>
                    <a:pt x="9" y="1"/>
                    <a:pt x="9" y="1"/>
                    <a:pt x="9" y="1"/>
                  </a:cubicBezTo>
                  <a:cubicBezTo>
                    <a:pt x="8" y="0"/>
                    <a:pt x="7" y="0"/>
                    <a:pt x="6" y="0"/>
                  </a:cubicBezTo>
                  <a:cubicBezTo>
                    <a:pt x="4" y="0"/>
                    <a:pt x="3" y="0"/>
                    <a:pt x="2" y="1"/>
                  </a:cubicBezTo>
                  <a:cubicBezTo>
                    <a:pt x="1" y="2"/>
                    <a:pt x="0" y="4"/>
                    <a:pt x="0" y="5"/>
                  </a:cubicBezTo>
                  <a:cubicBezTo>
                    <a:pt x="0" y="6"/>
                    <a:pt x="1" y="8"/>
                    <a:pt x="2"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62">
              <a:extLst>
                <a:ext uri="{FF2B5EF4-FFF2-40B4-BE49-F238E27FC236}">
                  <a16:creationId xmlns="" xmlns:a16="http://schemas.microsoft.com/office/drawing/2014/main" id="{5293D081-882D-6F47-B5B1-4DB1BEBC70DA}"/>
                </a:ext>
              </a:extLst>
            </p:cNvPr>
            <p:cNvSpPr>
              <a:spLocks/>
            </p:cNvSpPr>
            <p:nvPr/>
          </p:nvSpPr>
          <p:spPr bwMode="auto">
            <a:xfrm>
              <a:off x="2126" y="1471"/>
              <a:ext cx="75" cy="26"/>
            </a:xfrm>
            <a:custGeom>
              <a:avLst/>
              <a:gdLst>
                <a:gd name="T0" fmla="*/ 26 w 31"/>
                <a:gd name="T1" fmla="*/ 0 h 11"/>
                <a:gd name="T2" fmla="*/ 5 w 31"/>
                <a:gd name="T3" fmla="*/ 0 h 11"/>
                <a:gd name="T4" fmla="*/ 0 w 31"/>
                <a:gd name="T5" fmla="*/ 5 h 11"/>
                <a:gd name="T6" fmla="*/ 5 w 31"/>
                <a:gd name="T7" fmla="*/ 11 h 11"/>
                <a:gd name="T8" fmla="*/ 26 w 31"/>
                <a:gd name="T9" fmla="*/ 11 h 11"/>
                <a:gd name="T10" fmla="*/ 31 w 31"/>
                <a:gd name="T11" fmla="*/ 5 h 11"/>
                <a:gd name="T12" fmla="*/ 26 w 3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31" h="11">
                  <a:moveTo>
                    <a:pt x="26" y="0"/>
                  </a:moveTo>
                  <a:cubicBezTo>
                    <a:pt x="5" y="0"/>
                    <a:pt x="5" y="0"/>
                    <a:pt x="5" y="0"/>
                  </a:cubicBezTo>
                  <a:cubicBezTo>
                    <a:pt x="2" y="0"/>
                    <a:pt x="0" y="2"/>
                    <a:pt x="0" y="5"/>
                  </a:cubicBezTo>
                  <a:cubicBezTo>
                    <a:pt x="0" y="8"/>
                    <a:pt x="2" y="11"/>
                    <a:pt x="5" y="11"/>
                  </a:cubicBezTo>
                  <a:cubicBezTo>
                    <a:pt x="26" y="11"/>
                    <a:pt x="26" y="11"/>
                    <a:pt x="26" y="11"/>
                  </a:cubicBezTo>
                  <a:cubicBezTo>
                    <a:pt x="28" y="11"/>
                    <a:pt x="31" y="8"/>
                    <a:pt x="31" y="5"/>
                  </a:cubicBezTo>
                  <a:cubicBezTo>
                    <a:pt x="31" y="2"/>
                    <a:pt x="28" y="0"/>
                    <a:pt x="2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63">
              <a:extLst>
                <a:ext uri="{FF2B5EF4-FFF2-40B4-BE49-F238E27FC236}">
                  <a16:creationId xmlns="" xmlns:a16="http://schemas.microsoft.com/office/drawing/2014/main" id="{4D2FEE6A-D2B6-F646-9C33-6AE9D701BE52}"/>
                </a:ext>
              </a:extLst>
            </p:cNvPr>
            <p:cNvSpPr>
              <a:spLocks/>
            </p:cNvSpPr>
            <p:nvPr/>
          </p:nvSpPr>
          <p:spPr bwMode="auto">
            <a:xfrm>
              <a:off x="2160" y="1530"/>
              <a:ext cx="62" cy="60"/>
            </a:xfrm>
            <a:custGeom>
              <a:avLst/>
              <a:gdLst>
                <a:gd name="T0" fmla="*/ 24 w 26"/>
                <a:gd name="T1" fmla="*/ 1 h 25"/>
                <a:gd name="T2" fmla="*/ 20 w 26"/>
                <a:gd name="T3" fmla="*/ 0 h 25"/>
                <a:gd name="T4" fmla="*/ 16 w 26"/>
                <a:gd name="T5" fmla="*/ 1 h 25"/>
                <a:gd name="T6" fmla="*/ 2 w 26"/>
                <a:gd name="T7" fmla="*/ 16 h 25"/>
                <a:gd name="T8" fmla="*/ 0 w 26"/>
                <a:gd name="T9" fmla="*/ 19 h 25"/>
                <a:gd name="T10" fmla="*/ 2 w 26"/>
                <a:gd name="T11" fmla="*/ 23 h 25"/>
                <a:gd name="T12" fmla="*/ 9 w 26"/>
                <a:gd name="T13" fmla="*/ 23 h 25"/>
                <a:gd name="T14" fmla="*/ 24 w 26"/>
                <a:gd name="T15" fmla="*/ 9 h 25"/>
                <a:gd name="T16" fmla="*/ 24 w 26"/>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24" y="1"/>
                  </a:moveTo>
                  <a:cubicBezTo>
                    <a:pt x="23" y="0"/>
                    <a:pt x="21" y="0"/>
                    <a:pt x="20" y="0"/>
                  </a:cubicBezTo>
                  <a:cubicBezTo>
                    <a:pt x="19" y="0"/>
                    <a:pt x="17" y="0"/>
                    <a:pt x="16" y="1"/>
                  </a:cubicBezTo>
                  <a:cubicBezTo>
                    <a:pt x="2" y="16"/>
                    <a:pt x="2" y="16"/>
                    <a:pt x="2" y="16"/>
                  </a:cubicBezTo>
                  <a:cubicBezTo>
                    <a:pt x="1" y="17"/>
                    <a:pt x="0" y="18"/>
                    <a:pt x="0" y="19"/>
                  </a:cubicBezTo>
                  <a:cubicBezTo>
                    <a:pt x="0" y="21"/>
                    <a:pt x="1" y="22"/>
                    <a:pt x="2" y="23"/>
                  </a:cubicBezTo>
                  <a:cubicBezTo>
                    <a:pt x="4" y="25"/>
                    <a:pt x="7" y="25"/>
                    <a:pt x="9" y="23"/>
                  </a:cubicBezTo>
                  <a:cubicBezTo>
                    <a:pt x="24" y="9"/>
                    <a:pt x="24" y="9"/>
                    <a:pt x="24" y="9"/>
                  </a:cubicBezTo>
                  <a:cubicBezTo>
                    <a:pt x="26" y="7"/>
                    <a:pt x="26" y="3"/>
                    <a:pt x="2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64">
              <a:extLst>
                <a:ext uri="{FF2B5EF4-FFF2-40B4-BE49-F238E27FC236}">
                  <a16:creationId xmlns="" xmlns:a16="http://schemas.microsoft.com/office/drawing/2014/main" id="{7033D97A-550D-D74A-856A-F2F932DF48E7}"/>
                </a:ext>
              </a:extLst>
            </p:cNvPr>
            <p:cNvSpPr>
              <a:spLocks/>
            </p:cNvSpPr>
            <p:nvPr/>
          </p:nvSpPr>
          <p:spPr bwMode="auto">
            <a:xfrm>
              <a:off x="2266" y="1334"/>
              <a:ext cx="24" cy="72"/>
            </a:xfrm>
            <a:custGeom>
              <a:avLst/>
              <a:gdLst>
                <a:gd name="T0" fmla="*/ 10 w 10"/>
                <a:gd name="T1" fmla="*/ 5 h 30"/>
                <a:gd name="T2" fmla="*/ 5 w 10"/>
                <a:gd name="T3" fmla="*/ 0 h 30"/>
                <a:gd name="T4" fmla="*/ 0 w 10"/>
                <a:gd name="T5" fmla="*/ 5 h 30"/>
                <a:gd name="T6" fmla="*/ 0 w 10"/>
                <a:gd name="T7" fmla="*/ 25 h 30"/>
                <a:gd name="T8" fmla="*/ 5 w 10"/>
                <a:gd name="T9" fmla="*/ 30 h 30"/>
                <a:gd name="T10" fmla="*/ 10 w 10"/>
                <a:gd name="T11" fmla="*/ 25 h 30"/>
                <a:gd name="T12" fmla="*/ 10 w 10"/>
                <a:gd name="T13" fmla="*/ 5 h 30"/>
              </a:gdLst>
              <a:ahLst/>
              <a:cxnLst>
                <a:cxn ang="0">
                  <a:pos x="T0" y="T1"/>
                </a:cxn>
                <a:cxn ang="0">
                  <a:pos x="T2" y="T3"/>
                </a:cxn>
                <a:cxn ang="0">
                  <a:pos x="T4" y="T5"/>
                </a:cxn>
                <a:cxn ang="0">
                  <a:pos x="T6" y="T7"/>
                </a:cxn>
                <a:cxn ang="0">
                  <a:pos x="T8" y="T9"/>
                </a:cxn>
                <a:cxn ang="0">
                  <a:pos x="T10" y="T11"/>
                </a:cxn>
                <a:cxn ang="0">
                  <a:pos x="T12" y="T13"/>
                </a:cxn>
              </a:cxnLst>
              <a:rect l="0" t="0" r="r" b="b"/>
              <a:pathLst>
                <a:path w="10" h="30">
                  <a:moveTo>
                    <a:pt x="10" y="5"/>
                  </a:moveTo>
                  <a:cubicBezTo>
                    <a:pt x="10" y="2"/>
                    <a:pt x="8" y="0"/>
                    <a:pt x="5" y="0"/>
                  </a:cubicBezTo>
                  <a:cubicBezTo>
                    <a:pt x="2" y="0"/>
                    <a:pt x="0" y="2"/>
                    <a:pt x="0" y="5"/>
                  </a:cubicBezTo>
                  <a:cubicBezTo>
                    <a:pt x="0" y="25"/>
                    <a:pt x="0" y="25"/>
                    <a:pt x="0" y="25"/>
                  </a:cubicBezTo>
                  <a:cubicBezTo>
                    <a:pt x="0" y="28"/>
                    <a:pt x="2" y="30"/>
                    <a:pt x="5" y="30"/>
                  </a:cubicBezTo>
                  <a:cubicBezTo>
                    <a:pt x="8" y="30"/>
                    <a:pt x="10" y="28"/>
                    <a:pt x="10" y="25"/>
                  </a:cubicBez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65">
              <a:extLst>
                <a:ext uri="{FF2B5EF4-FFF2-40B4-BE49-F238E27FC236}">
                  <a16:creationId xmlns="" xmlns:a16="http://schemas.microsoft.com/office/drawing/2014/main" id="{65331828-0D57-EB48-9AC7-24282B11B611}"/>
                </a:ext>
              </a:extLst>
            </p:cNvPr>
            <p:cNvSpPr>
              <a:spLocks/>
            </p:cNvSpPr>
            <p:nvPr/>
          </p:nvSpPr>
          <p:spPr bwMode="auto">
            <a:xfrm>
              <a:off x="2323" y="1368"/>
              <a:ext cx="63" cy="59"/>
            </a:xfrm>
            <a:custGeom>
              <a:avLst/>
              <a:gdLst>
                <a:gd name="T0" fmla="*/ 24 w 26"/>
                <a:gd name="T1" fmla="*/ 1 h 25"/>
                <a:gd name="T2" fmla="*/ 20 w 26"/>
                <a:gd name="T3" fmla="*/ 0 h 25"/>
                <a:gd name="T4" fmla="*/ 16 w 26"/>
                <a:gd name="T5" fmla="*/ 1 h 25"/>
                <a:gd name="T6" fmla="*/ 2 w 26"/>
                <a:gd name="T7" fmla="*/ 16 h 25"/>
                <a:gd name="T8" fmla="*/ 2 w 26"/>
                <a:gd name="T9" fmla="*/ 23 h 25"/>
                <a:gd name="T10" fmla="*/ 6 w 26"/>
                <a:gd name="T11" fmla="*/ 25 h 25"/>
                <a:gd name="T12" fmla="*/ 9 w 26"/>
                <a:gd name="T13" fmla="*/ 23 h 25"/>
                <a:gd name="T14" fmla="*/ 24 w 26"/>
                <a:gd name="T15" fmla="*/ 9 h 25"/>
                <a:gd name="T16" fmla="*/ 24 w 26"/>
                <a:gd name="T17"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24" y="1"/>
                  </a:moveTo>
                  <a:cubicBezTo>
                    <a:pt x="23" y="0"/>
                    <a:pt x="21" y="0"/>
                    <a:pt x="20" y="0"/>
                  </a:cubicBezTo>
                  <a:cubicBezTo>
                    <a:pt x="19" y="0"/>
                    <a:pt x="17" y="0"/>
                    <a:pt x="16" y="1"/>
                  </a:cubicBezTo>
                  <a:cubicBezTo>
                    <a:pt x="2" y="16"/>
                    <a:pt x="2" y="16"/>
                    <a:pt x="2" y="16"/>
                  </a:cubicBezTo>
                  <a:cubicBezTo>
                    <a:pt x="0" y="18"/>
                    <a:pt x="0" y="21"/>
                    <a:pt x="2" y="23"/>
                  </a:cubicBezTo>
                  <a:cubicBezTo>
                    <a:pt x="3" y="24"/>
                    <a:pt x="4" y="25"/>
                    <a:pt x="6" y="25"/>
                  </a:cubicBezTo>
                  <a:cubicBezTo>
                    <a:pt x="7" y="25"/>
                    <a:pt x="8" y="24"/>
                    <a:pt x="9" y="23"/>
                  </a:cubicBezTo>
                  <a:cubicBezTo>
                    <a:pt x="24" y="9"/>
                    <a:pt x="24" y="9"/>
                    <a:pt x="24" y="9"/>
                  </a:cubicBezTo>
                  <a:cubicBezTo>
                    <a:pt x="26" y="7"/>
                    <a:pt x="26" y="3"/>
                    <a:pt x="2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39" name="Group 4">
            <a:extLst>
              <a:ext uri="{FF2B5EF4-FFF2-40B4-BE49-F238E27FC236}">
                <a16:creationId xmlns="" xmlns:a16="http://schemas.microsoft.com/office/drawing/2014/main" id="{584D130C-C7A6-5A49-8CF8-F9B01A67CDE6}"/>
              </a:ext>
            </a:extLst>
          </p:cNvPr>
          <p:cNvGrpSpPr>
            <a:grpSpLocks noChangeAspect="1"/>
          </p:cNvGrpSpPr>
          <p:nvPr/>
        </p:nvGrpSpPr>
        <p:grpSpPr bwMode="auto">
          <a:xfrm>
            <a:off x="10694844" y="1100703"/>
            <a:ext cx="367595" cy="419027"/>
            <a:chOff x="6732" y="696"/>
            <a:chExt cx="243" cy="277"/>
          </a:xfrm>
        </p:grpSpPr>
        <p:sp>
          <p:nvSpPr>
            <p:cNvPr id="440" name="Freeform 5">
              <a:extLst>
                <a:ext uri="{FF2B5EF4-FFF2-40B4-BE49-F238E27FC236}">
                  <a16:creationId xmlns="" xmlns:a16="http://schemas.microsoft.com/office/drawing/2014/main" id="{7AAF16E8-D98A-C84A-92C7-AD9BC27364F6}"/>
                </a:ext>
              </a:extLst>
            </p:cNvPr>
            <p:cNvSpPr>
              <a:spLocks noEditPoints="1"/>
            </p:cNvSpPr>
            <p:nvPr/>
          </p:nvSpPr>
          <p:spPr bwMode="auto">
            <a:xfrm>
              <a:off x="6732" y="696"/>
              <a:ext cx="243" cy="277"/>
            </a:xfrm>
            <a:custGeom>
              <a:avLst/>
              <a:gdLst>
                <a:gd name="T0" fmla="*/ 148 w 188"/>
                <a:gd name="T1" fmla="*/ 52 h 215"/>
                <a:gd name="T2" fmla="*/ 99 w 188"/>
                <a:gd name="T3" fmla="*/ 52 h 215"/>
                <a:gd name="T4" fmla="*/ 99 w 188"/>
                <a:gd name="T5" fmla="*/ 21 h 215"/>
                <a:gd name="T6" fmla="*/ 105 w 188"/>
                <a:gd name="T7" fmla="*/ 12 h 215"/>
                <a:gd name="T8" fmla="*/ 94 w 188"/>
                <a:gd name="T9" fmla="*/ 0 h 215"/>
                <a:gd name="T10" fmla="*/ 83 w 188"/>
                <a:gd name="T11" fmla="*/ 12 h 215"/>
                <a:gd name="T12" fmla="*/ 89 w 188"/>
                <a:gd name="T13" fmla="*/ 22 h 215"/>
                <a:gd name="T14" fmla="*/ 89 w 188"/>
                <a:gd name="T15" fmla="*/ 52 h 215"/>
                <a:gd name="T16" fmla="*/ 40 w 188"/>
                <a:gd name="T17" fmla="*/ 52 h 215"/>
                <a:gd name="T18" fmla="*/ 0 w 188"/>
                <a:gd name="T19" fmla="*/ 93 h 215"/>
                <a:gd name="T20" fmla="*/ 0 w 188"/>
                <a:gd name="T21" fmla="*/ 160 h 215"/>
                <a:gd name="T22" fmla="*/ 40 w 188"/>
                <a:gd name="T23" fmla="*/ 201 h 215"/>
                <a:gd name="T24" fmla="*/ 64 w 188"/>
                <a:gd name="T25" fmla="*/ 201 h 215"/>
                <a:gd name="T26" fmla="*/ 64 w 188"/>
                <a:gd name="T27" fmla="*/ 210 h 215"/>
                <a:gd name="T28" fmla="*/ 69 w 188"/>
                <a:gd name="T29" fmla="*/ 215 h 215"/>
                <a:gd name="T30" fmla="*/ 74 w 188"/>
                <a:gd name="T31" fmla="*/ 210 h 215"/>
                <a:gd name="T32" fmla="*/ 74 w 188"/>
                <a:gd name="T33" fmla="*/ 201 h 215"/>
                <a:gd name="T34" fmla="*/ 114 w 188"/>
                <a:gd name="T35" fmla="*/ 201 h 215"/>
                <a:gd name="T36" fmla="*/ 114 w 188"/>
                <a:gd name="T37" fmla="*/ 210 h 215"/>
                <a:gd name="T38" fmla="*/ 119 w 188"/>
                <a:gd name="T39" fmla="*/ 215 h 215"/>
                <a:gd name="T40" fmla="*/ 124 w 188"/>
                <a:gd name="T41" fmla="*/ 210 h 215"/>
                <a:gd name="T42" fmla="*/ 124 w 188"/>
                <a:gd name="T43" fmla="*/ 201 h 215"/>
                <a:gd name="T44" fmla="*/ 148 w 188"/>
                <a:gd name="T45" fmla="*/ 201 h 215"/>
                <a:gd name="T46" fmla="*/ 188 w 188"/>
                <a:gd name="T47" fmla="*/ 160 h 215"/>
                <a:gd name="T48" fmla="*/ 188 w 188"/>
                <a:gd name="T49" fmla="*/ 93 h 215"/>
                <a:gd name="T50" fmla="*/ 148 w 188"/>
                <a:gd name="T51" fmla="*/ 52 h 215"/>
                <a:gd name="T52" fmla="*/ 178 w 188"/>
                <a:gd name="T53" fmla="*/ 160 h 215"/>
                <a:gd name="T54" fmla="*/ 148 w 188"/>
                <a:gd name="T55" fmla="*/ 191 h 215"/>
                <a:gd name="T56" fmla="*/ 40 w 188"/>
                <a:gd name="T57" fmla="*/ 191 h 215"/>
                <a:gd name="T58" fmla="*/ 10 w 188"/>
                <a:gd name="T59" fmla="*/ 160 h 215"/>
                <a:gd name="T60" fmla="*/ 10 w 188"/>
                <a:gd name="T61" fmla="*/ 93 h 215"/>
                <a:gd name="T62" fmla="*/ 40 w 188"/>
                <a:gd name="T63" fmla="*/ 63 h 215"/>
                <a:gd name="T64" fmla="*/ 148 w 188"/>
                <a:gd name="T65" fmla="*/ 63 h 215"/>
                <a:gd name="T66" fmla="*/ 178 w 188"/>
                <a:gd name="T67" fmla="*/ 93 h 215"/>
                <a:gd name="T68" fmla="*/ 178 w 188"/>
                <a:gd name="T69" fmla="*/ 16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8" h="215">
                  <a:moveTo>
                    <a:pt x="148" y="52"/>
                  </a:moveTo>
                  <a:cubicBezTo>
                    <a:pt x="99" y="52"/>
                    <a:pt x="99" y="52"/>
                    <a:pt x="99" y="52"/>
                  </a:cubicBezTo>
                  <a:cubicBezTo>
                    <a:pt x="99" y="21"/>
                    <a:pt x="99" y="21"/>
                    <a:pt x="99" y="21"/>
                  </a:cubicBezTo>
                  <a:cubicBezTo>
                    <a:pt x="103" y="20"/>
                    <a:pt x="105" y="16"/>
                    <a:pt x="105" y="12"/>
                  </a:cubicBezTo>
                  <a:cubicBezTo>
                    <a:pt x="105" y="6"/>
                    <a:pt x="100" y="0"/>
                    <a:pt x="94" y="0"/>
                  </a:cubicBezTo>
                  <a:cubicBezTo>
                    <a:pt x="88" y="0"/>
                    <a:pt x="83" y="5"/>
                    <a:pt x="83" y="12"/>
                  </a:cubicBezTo>
                  <a:cubicBezTo>
                    <a:pt x="83" y="16"/>
                    <a:pt x="85" y="20"/>
                    <a:pt x="89" y="22"/>
                  </a:cubicBezTo>
                  <a:cubicBezTo>
                    <a:pt x="89" y="52"/>
                    <a:pt x="89" y="52"/>
                    <a:pt x="89" y="52"/>
                  </a:cubicBezTo>
                  <a:cubicBezTo>
                    <a:pt x="40" y="52"/>
                    <a:pt x="40" y="52"/>
                    <a:pt x="40" y="52"/>
                  </a:cubicBezTo>
                  <a:cubicBezTo>
                    <a:pt x="18" y="52"/>
                    <a:pt x="0" y="70"/>
                    <a:pt x="0" y="93"/>
                  </a:cubicBezTo>
                  <a:cubicBezTo>
                    <a:pt x="0" y="160"/>
                    <a:pt x="0" y="160"/>
                    <a:pt x="0" y="160"/>
                  </a:cubicBezTo>
                  <a:cubicBezTo>
                    <a:pt x="0" y="183"/>
                    <a:pt x="18" y="201"/>
                    <a:pt x="40" y="201"/>
                  </a:cubicBezTo>
                  <a:cubicBezTo>
                    <a:pt x="64" y="201"/>
                    <a:pt x="64" y="201"/>
                    <a:pt x="64" y="201"/>
                  </a:cubicBezTo>
                  <a:cubicBezTo>
                    <a:pt x="64" y="210"/>
                    <a:pt x="64" y="210"/>
                    <a:pt x="64" y="210"/>
                  </a:cubicBezTo>
                  <a:cubicBezTo>
                    <a:pt x="64" y="213"/>
                    <a:pt x="66" y="215"/>
                    <a:pt x="69" y="215"/>
                  </a:cubicBezTo>
                  <a:cubicBezTo>
                    <a:pt x="72" y="215"/>
                    <a:pt x="74" y="213"/>
                    <a:pt x="74" y="210"/>
                  </a:cubicBezTo>
                  <a:cubicBezTo>
                    <a:pt x="74" y="201"/>
                    <a:pt x="74" y="201"/>
                    <a:pt x="74" y="201"/>
                  </a:cubicBezTo>
                  <a:cubicBezTo>
                    <a:pt x="114" y="201"/>
                    <a:pt x="114" y="201"/>
                    <a:pt x="114" y="201"/>
                  </a:cubicBezTo>
                  <a:cubicBezTo>
                    <a:pt x="114" y="210"/>
                    <a:pt x="114" y="210"/>
                    <a:pt x="114" y="210"/>
                  </a:cubicBezTo>
                  <a:cubicBezTo>
                    <a:pt x="114" y="213"/>
                    <a:pt x="116" y="215"/>
                    <a:pt x="119" y="215"/>
                  </a:cubicBezTo>
                  <a:cubicBezTo>
                    <a:pt x="122" y="215"/>
                    <a:pt x="124" y="213"/>
                    <a:pt x="124" y="210"/>
                  </a:cubicBezTo>
                  <a:cubicBezTo>
                    <a:pt x="124" y="201"/>
                    <a:pt x="124" y="201"/>
                    <a:pt x="124" y="201"/>
                  </a:cubicBezTo>
                  <a:cubicBezTo>
                    <a:pt x="148" y="201"/>
                    <a:pt x="148" y="201"/>
                    <a:pt x="148" y="201"/>
                  </a:cubicBezTo>
                  <a:cubicBezTo>
                    <a:pt x="170" y="201"/>
                    <a:pt x="188" y="183"/>
                    <a:pt x="188" y="160"/>
                  </a:cubicBezTo>
                  <a:cubicBezTo>
                    <a:pt x="188" y="93"/>
                    <a:pt x="188" y="93"/>
                    <a:pt x="188" y="93"/>
                  </a:cubicBezTo>
                  <a:cubicBezTo>
                    <a:pt x="188" y="70"/>
                    <a:pt x="170" y="52"/>
                    <a:pt x="148" y="52"/>
                  </a:cubicBezTo>
                  <a:close/>
                  <a:moveTo>
                    <a:pt x="178" y="160"/>
                  </a:moveTo>
                  <a:cubicBezTo>
                    <a:pt x="178" y="177"/>
                    <a:pt x="164" y="191"/>
                    <a:pt x="148" y="191"/>
                  </a:cubicBezTo>
                  <a:cubicBezTo>
                    <a:pt x="40" y="191"/>
                    <a:pt x="40" y="191"/>
                    <a:pt x="40" y="191"/>
                  </a:cubicBezTo>
                  <a:cubicBezTo>
                    <a:pt x="24" y="191"/>
                    <a:pt x="10" y="177"/>
                    <a:pt x="10" y="160"/>
                  </a:cubicBezTo>
                  <a:cubicBezTo>
                    <a:pt x="10" y="93"/>
                    <a:pt x="10" y="93"/>
                    <a:pt x="10" y="93"/>
                  </a:cubicBezTo>
                  <a:cubicBezTo>
                    <a:pt x="10" y="76"/>
                    <a:pt x="24" y="63"/>
                    <a:pt x="40" y="63"/>
                  </a:cubicBezTo>
                  <a:cubicBezTo>
                    <a:pt x="148" y="63"/>
                    <a:pt x="148" y="63"/>
                    <a:pt x="148" y="63"/>
                  </a:cubicBezTo>
                  <a:cubicBezTo>
                    <a:pt x="164" y="63"/>
                    <a:pt x="178" y="76"/>
                    <a:pt x="178" y="93"/>
                  </a:cubicBezTo>
                  <a:lnTo>
                    <a:pt x="178"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6">
              <a:extLst>
                <a:ext uri="{FF2B5EF4-FFF2-40B4-BE49-F238E27FC236}">
                  <a16:creationId xmlns="" xmlns:a16="http://schemas.microsoft.com/office/drawing/2014/main" id="{80EFE718-1651-394E-A183-F908946DC8E3}"/>
                </a:ext>
              </a:extLst>
            </p:cNvPr>
            <p:cNvSpPr>
              <a:spLocks noEditPoints="1"/>
            </p:cNvSpPr>
            <p:nvPr/>
          </p:nvSpPr>
          <p:spPr bwMode="auto">
            <a:xfrm>
              <a:off x="6785" y="795"/>
              <a:ext cx="53" cy="53"/>
            </a:xfrm>
            <a:custGeom>
              <a:avLst/>
              <a:gdLst>
                <a:gd name="T0" fmla="*/ 21 w 41"/>
                <a:gd name="T1" fmla="*/ 41 h 41"/>
                <a:gd name="T2" fmla="*/ 41 w 41"/>
                <a:gd name="T3" fmla="*/ 20 h 41"/>
                <a:gd name="T4" fmla="*/ 21 w 41"/>
                <a:gd name="T5" fmla="*/ 0 h 41"/>
                <a:gd name="T6" fmla="*/ 0 w 41"/>
                <a:gd name="T7" fmla="*/ 20 h 41"/>
                <a:gd name="T8" fmla="*/ 21 w 41"/>
                <a:gd name="T9" fmla="*/ 41 h 41"/>
                <a:gd name="T10" fmla="*/ 21 w 41"/>
                <a:gd name="T11" fmla="*/ 11 h 41"/>
                <a:gd name="T12" fmla="*/ 30 w 41"/>
                <a:gd name="T13" fmla="*/ 20 h 41"/>
                <a:gd name="T14" fmla="*/ 21 w 41"/>
                <a:gd name="T15" fmla="*/ 30 h 41"/>
                <a:gd name="T16" fmla="*/ 11 w 41"/>
                <a:gd name="T17" fmla="*/ 20 h 41"/>
                <a:gd name="T18" fmla="*/ 21 w 41"/>
                <a:gd name="T19"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1">
                  <a:moveTo>
                    <a:pt x="21" y="41"/>
                  </a:moveTo>
                  <a:cubicBezTo>
                    <a:pt x="31" y="41"/>
                    <a:pt x="41" y="31"/>
                    <a:pt x="41" y="20"/>
                  </a:cubicBezTo>
                  <a:cubicBezTo>
                    <a:pt x="41" y="10"/>
                    <a:pt x="31" y="0"/>
                    <a:pt x="21" y="0"/>
                  </a:cubicBezTo>
                  <a:cubicBezTo>
                    <a:pt x="9" y="0"/>
                    <a:pt x="0" y="9"/>
                    <a:pt x="0" y="20"/>
                  </a:cubicBezTo>
                  <a:cubicBezTo>
                    <a:pt x="0" y="32"/>
                    <a:pt x="9" y="41"/>
                    <a:pt x="21" y="41"/>
                  </a:cubicBezTo>
                  <a:close/>
                  <a:moveTo>
                    <a:pt x="21" y="11"/>
                  </a:moveTo>
                  <a:cubicBezTo>
                    <a:pt x="26" y="11"/>
                    <a:pt x="30" y="15"/>
                    <a:pt x="30" y="20"/>
                  </a:cubicBezTo>
                  <a:cubicBezTo>
                    <a:pt x="30" y="26"/>
                    <a:pt x="26" y="30"/>
                    <a:pt x="21" y="30"/>
                  </a:cubicBezTo>
                  <a:cubicBezTo>
                    <a:pt x="15" y="30"/>
                    <a:pt x="11" y="26"/>
                    <a:pt x="11" y="20"/>
                  </a:cubicBezTo>
                  <a:cubicBezTo>
                    <a:pt x="11" y="15"/>
                    <a:pt x="15" y="11"/>
                    <a:pt x="2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2" name="Freeform 7">
              <a:extLst>
                <a:ext uri="{FF2B5EF4-FFF2-40B4-BE49-F238E27FC236}">
                  <a16:creationId xmlns="" xmlns:a16="http://schemas.microsoft.com/office/drawing/2014/main" id="{AEAADB96-4C93-5342-A6C0-89343DAEE4C5}"/>
                </a:ext>
              </a:extLst>
            </p:cNvPr>
            <p:cNvSpPr>
              <a:spLocks noEditPoints="1"/>
            </p:cNvSpPr>
            <p:nvPr/>
          </p:nvSpPr>
          <p:spPr bwMode="auto">
            <a:xfrm>
              <a:off x="6869" y="795"/>
              <a:ext cx="52" cy="53"/>
            </a:xfrm>
            <a:custGeom>
              <a:avLst/>
              <a:gdLst>
                <a:gd name="T0" fmla="*/ 20 w 40"/>
                <a:gd name="T1" fmla="*/ 41 h 41"/>
                <a:gd name="T2" fmla="*/ 40 w 40"/>
                <a:gd name="T3" fmla="*/ 20 h 41"/>
                <a:gd name="T4" fmla="*/ 20 w 40"/>
                <a:gd name="T5" fmla="*/ 0 h 41"/>
                <a:gd name="T6" fmla="*/ 0 w 40"/>
                <a:gd name="T7" fmla="*/ 20 h 41"/>
                <a:gd name="T8" fmla="*/ 20 w 40"/>
                <a:gd name="T9" fmla="*/ 41 h 41"/>
                <a:gd name="T10" fmla="*/ 20 w 40"/>
                <a:gd name="T11" fmla="*/ 11 h 41"/>
                <a:gd name="T12" fmla="*/ 29 w 40"/>
                <a:gd name="T13" fmla="*/ 20 h 41"/>
                <a:gd name="T14" fmla="*/ 20 w 40"/>
                <a:gd name="T15" fmla="*/ 30 h 41"/>
                <a:gd name="T16" fmla="*/ 10 w 40"/>
                <a:gd name="T17" fmla="*/ 20 h 41"/>
                <a:gd name="T18" fmla="*/ 20 w 40"/>
                <a:gd name="T19"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1">
                  <a:moveTo>
                    <a:pt x="20" y="41"/>
                  </a:moveTo>
                  <a:cubicBezTo>
                    <a:pt x="31" y="41"/>
                    <a:pt x="40" y="31"/>
                    <a:pt x="40" y="20"/>
                  </a:cubicBezTo>
                  <a:cubicBezTo>
                    <a:pt x="40" y="10"/>
                    <a:pt x="31" y="0"/>
                    <a:pt x="20" y="0"/>
                  </a:cubicBezTo>
                  <a:cubicBezTo>
                    <a:pt x="9" y="0"/>
                    <a:pt x="0" y="9"/>
                    <a:pt x="0" y="20"/>
                  </a:cubicBezTo>
                  <a:cubicBezTo>
                    <a:pt x="0" y="32"/>
                    <a:pt x="9" y="41"/>
                    <a:pt x="20" y="41"/>
                  </a:cubicBezTo>
                  <a:close/>
                  <a:moveTo>
                    <a:pt x="20" y="11"/>
                  </a:moveTo>
                  <a:cubicBezTo>
                    <a:pt x="25" y="11"/>
                    <a:pt x="29" y="15"/>
                    <a:pt x="29" y="20"/>
                  </a:cubicBezTo>
                  <a:cubicBezTo>
                    <a:pt x="29" y="26"/>
                    <a:pt x="25" y="30"/>
                    <a:pt x="20" y="30"/>
                  </a:cubicBezTo>
                  <a:cubicBezTo>
                    <a:pt x="15" y="30"/>
                    <a:pt x="10" y="26"/>
                    <a:pt x="10" y="20"/>
                  </a:cubicBezTo>
                  <a:cubicBezTo>
                    <a:pt x="10" y="15"/>
                    <a:pt x="15" y="11"/>
                    <a:pt x="2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3" name="Freeform 8">
              <a:extLst>
                <a:ext uri="{FF2B5EF4-FFF2-40B4-BE49-F238E27FC236}">
                  <a16:creationId xmlns="" xmlns:a16="http://schemas.microsoft.com/office/drawing/2014/main" id="{B6149A42-054F-7C42-AB12-9BC7CFF432BC}"/>
                </a:ext>
              </a:extLst>
            </p:cNvPr>
            <p:cNvSpPr>
              <a:spLocks noEditPoints="1"/>
            </p:cNvSpPr>
            <p:nvPr/>
          </p:nvSpPr>
          <p:spPr bwMode="auto">
            <a:xfrm>
              <a:off x="6785" y="861"/>
              <a:ext cx="136" cy="62"/>
            </a:xfrm>
            <a:custGeom>
              <a:avLst/>
              <a:gdLst>
                <a:gd name="T0" fmla="*/ 87 w 105"/>
                <a:gd name="T1" fmla="*/ 0 h 48"/>
                <a:gd name="T2" fmla="*/ 18 w 105"/>
                <a:gd name="T3" fmla="*/ 0 h 48"/>
                <a:gd name="T4" fmla="*/ 0 w 105"/>
                <a:gd name="T5" fmla="*/ 19 h 48"/>
                <a:gd name="T6" fmla="*/ 0 w 105"/>
                <a:gd name="T7" fmla="*/ 30 h 48"/>
                <a:gd name="T8" fmla="*/ 18 w 105"/>
                <a:gd name="T9" fmla="*/ 48 h 48"/>
                <a:gd name="T10" fmla="*/ 87 w 105"/>
                <a:gd name="T11" fmla="*/ 48 h 48"/>
                <a:gd name="T12" fmla="*/ 105 w 105"/>
                <a:gd name="T13" fmla="*/ 30 h 48"/>
                <a:gd name="T14" fmla="*/ 105 w 105"/>
                <a:gd name="T15" fmla="*/ 19 h 48"/>
                <a:gd name="T16" fmla="*/ 87 w 105"/>
                <a:gd name="T17" fmla="*/ 0 h 48"/>
                <a:gd name="T18" fmla="*/ 95 w 105"/>
                <a:gd name="T19" fmla="*/ 30 h 48"/>
                <a:gd name="T20" fmla="*/ 87 w 105"/>
                <a:gd name="T21" fmla="*/ 38 h 48"/>
                <a:gd name="T22" fmla="*/ 18 w 105"/>
                <a:gd name="T23" fmla="*/ 38 h 48"/>
                <a:gd name="T24" fmla="*/ 10 w 105"/>
                <a:gd name="T25" fmla="*/ 30 h 48"/>
                <a:gd name="T26" fmla="*/ 10 w 105"/>
                <a:gd name="T27" fmla="*/ 19 h 48"/>
                <a:gd name="T28" fmla="*/ 18 w 105"/>
                <a:gd name="T29" fmla="*/ 11 h 48"/>
                <a:gd name="T30" fmla="*/ 87 w 105"/>
                <a:gd name="T31" fmla="*/ 11 h 48"/>
                <a:gd name="T32" fmla="*/ 95 w 105"/>
                <a:gd name="T33" fmla="*/ 19 h 48"/>
                <a:gd name="T34" fmla="*/ 95 w 105"/>
                <a:gd name="T35" fmla="*/ 3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 h="48">
                  <a:moveTo>
                    <a:pt x="87" y="0"/>
                  </a:moveTo>
                  <a:cubicBezTo>
                    <a:pt x="18" y="0"/>
                    <a:pt x="18" y="0"/>
                    <a:pt x="18" y="0"/>
                  </a:cubicBezTo>
                  <a:cubicBezTo>
                    <a:pt x="8" y="0"/>
                    <a:pt x="0" y="8"/>
                    <a:pt x="0" y="19"/>
                  </a:cubicBezTo>
                  <a:cubicBezTo>
                    <a:pt x="0" y="30"/>
                    <a:pt x="0" y="30"/>
                    <a:pt x="0" y="30"/>
                  </a:cubicBezTo>
                  <a:cubicBezTo>
                    <a:pt x="0" y="40"/>
                    <a:pt x="8" y="48"/>
                    <a:pt x="18" y="48"/>
                  </a:cubicBezTo>
                  <a:cubicBezTo>
                    <a:pt x="87" y="48"/>
                    <a:pt x="87" y="48"/>
                    <a:pt x="87" y="48"/>
                  </a:cubicBezTo>
                  <a:cubicBezTo>
                    <a:pt x="97" y="48"/>
                    <a:pt x="105" y="40"/>
                    <a:pt x="105" y="30"/>
                  </a:cubicBezTo>
                  <a:cubicBezTo>
                    <a:pt x="105" y="19"/>
                    <a:pt x="105" y="19"/>
                    <a:pt x="105" y="19"/>
                  </a:cubicBezTo>
                  <a:cubicBezTo>
                    <a:pt x="105" y="8"/>
                    <a:pt x="97" y="0"/>
                    <a:pt x="87" y="0"/>
                  </a:cubicBezTo>
                  <a:close/>
                  <a:moveTo>
                    <a:pt x="95" y="30"/>
                  </a:moveTo>
                  <a:cubicBezTo>
                    <a:pt x="95" y="34"/>
                    <a:pt x="92" y="38"/>
                    <a:pt x="87" y="38"/>
                  </a:cubicBezTo>
                  <a:cubicBezTo>
                    <a:pt x="18" y="38"/>
                    <a:pt x="18" y="38"/>
                    <a:pt x="18" y="38"/>
                  </a:cubicBezTo>
                  <a:cubicBezTo>
                    <a:pt x="14" y="38"/>
                    <a:pt x="10" y="34"/>
                    <a:pt x="10" y="30"/>
                  </a:cubicBezTo>
                  <a:cubicBezTo>
                    <a:pt x="10" y="19"/>
                    <a:pt x="10" y="19"/>
                    <a:pt x="10" y="19"/>
                  </a:cubicBezTo>
                  <a:cubicBezTo>
                    <a:pt x="10" y="14"/>
                    <a:pt x="14" y="11"/>
                    <a:pt x="18" y="11"/>
                  </a:cubicBezTo>
                  <a:cubicBezTo>
                    <a:pt x="87" y="11"/>
                    <a:pt x="87" y="11"/>
                    <a:pt x="87" y="11"/>
                  </a:cubicBezTo>
                  <a:cubicBezTo>
                    <a:pt x="92" y="11"/>
                    <a:pt x="95" y="14"/>
                    <a:pt x="95" y="19"/>
                  </a:cubicBezTo>
                  <a:lnTo>
                    <a:pt x="9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44" name="Group 316">
            <a:extLst>
              <a:ext uri="{FF2B5EF4-FFF2-40B4-BE49-F238E27FC236}">
                <a16:creationId xmlns="" xmlns:a16="http://schemas.microsoft.com/office/drawing/2014/main" id="{6ECFFD32-ABD0-FF48-A46F-940EB1A0A9FD}"/>
              </a:ext>
            </a:extLst>
          </p:cNvPr>
          <p:cNvGrpSpPr>
            <a:grpSpLocks noChangeAspect="1"/>
          </p:cNvGrpSpPr>
          <p:nvPr/>
        </p:nvGrpSpPr>
        <p:grpSpPr bwMode="auto">
          <a:xfrm>
            <a:off x="10705574" y="1937776"/>
            <a:ext cx="351225" cy="430776"/>
            <a:chOff x="136" y="3364"/>
            <a:chExt cx="234" cy="287"/>
          </a:xfrm>
          <a:solidFill>
            <a:srgbClr val="000000"/>
          </a:solidFill>
        </p:grpSpPr>
        <p:sp>
          <p:nvSpPr>
            <p:cNvPr id="445" name="Freeform 317">
              <a:extLst>
                <a:ext uri="{FF2B5EF4-FFF2-40B4-BE49-F238E27FC236}">
                  <a16:creationId xmlns="" xmlns:a16="http://schemas.microsoft.com/office/drawing/2014/main" id="{42E8BF6A-B39C-E345-AF9C-B5CA1F46DDBE}"/>
                </a:ext>
              </a:extLst>
            </p:cNvPr>
            <p:cNvSpPr>
              <a:spLocks noEditPoints="1"/>
            </p:cNvSpPr>
            <p:nvPr/>
          </p:nvSpPr>
          <p:spPr bwMode="auto">
            <a:xfrm>
              <a:off x="136" y="3474"/>
              <a:ext cx="71" cy="13"/>
            </a:xfrm>
            <a:custGeom>
              <a:avLst/>
              <a:gdLst>
                <a:gd name="T0" fmla="*/ 64 w 64"/>
                <a:gd name="T1" fmla="*/ 6 h 12"/>
                <a:gd name="T2" fmla="*/ 57 w 64"/>
                <a:gd name="T3" fmla="*/ 0 h 12"/>
                <a:gd name="T4" fmla="*/ 6 w 64"/>
                <a:gd name="T5" fmla="*/ 0 h 12"/>
                <a:gd name="T6" fmla="*/ 0 w 64"/>
                <a:gd name="T7" fmla="*/ 6 h 12"/>
                <a:gd name="T8" fmla="*/ 6 w 64"/>
                <a:gd name="T9" fmla="*/ 12 h 12"/>
                <a:gd name="T10" fmla="*/ 57 w 64"/>
                <a:gd name="T11" fmla="*/ 12 h 12"/>
                <a:gd name="T12" fmla="*/ 64 w 64"/>
                <a:gd name="T13" fmla="*/ 6 h 12"/>
                <a:gd name="T14" fmla="*/ 64 w 64"/>
                <a:gd name="T15" fmla="*/ 6 h 12"/>
                <a:gd name="T16" fmla="*/ 64 w 64"/>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
                  <a:moveTo>
                    <a:pt x="64" y="6"/>
                  </a:moveTo>
                  <a:cubicBezTo>
                    <a:pt x="64" y="2"/>
                    <a:pt x="61" y="0"/>
                    <a:pt x="57" y="0"/>
                  </a:cubicBezTo>
                  <a:cubicBezTo>
                    <a:pt x="6" y="0"/>
                    <a:pt x="6" y="0"/>
                    <a:pt x="6" y="0"/>
                  </a:cubicBezTo>
                  <a:cubicBezTo>
                    <a:pt x="3" y="0"/>
                    <a:pt x="0" y="2"/>
                    <a:pt x="0" y="6"/>
                  </a:cubicBezTo>
                  <a:cubicBezTo>
                    <a:pt x="0" y="9"/>
                    <a:pt x="3" y="12"/>
                    <a:pt x="6" y="12"/>
                  </a:cubicBezTo>
                  <a:cubicBezTo>
                    <a:pt x="57" y="12"/>
                    <a:pt x="57" y="12"/>
                    <a:pt x="57" y="12"/>
                  </a:cubicBezTo>
                  <a:cubicBezTo>
                    <a:pt x="61" y="12"/>
                    <a:pt x="64" y="9"/>
                    <a:pt x="64" y="6"/>
                  </a:cubicBezTo>
                  <a:close/>
                  <a:moveTo>
                    <a:pt x="64" y="6"/>
                  </a:moveTo>
                  <a:cubicBezTo>
                    <a:pt x="64" y="6"/>
                    <a:pt x="64" y="6"/>
                    <a:pt x="64"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318">
              <a:extLst>
                <a:ext uri="{FF2B5EF4-FFF2-40B4-BE49-F238E27FC236}">
                  <a16:creationId xmlns="" xmlns:a16="http://schemas.microsoft.com/office/drawing/2014/main" id="{A92A8ADB-854E-D243-864B-60109757F1F0}"/>
                </a:ext>
              </a:extLst>
            </p:cNvPr>
            <p:cNvSpPr>
              <a:spLocks noEditPoints="1"/>
            </p:cNvSpPr>
            <p:nvPr/>
          </p:nvSpPr>
          <p:spPr bwMode="auto">
            <a:xfrm>
              <a:off x="299" y="3474"/>
              <a:ext cx="71" cy="13"/>
            </a:xfrm>
            <a:custGeom>
              <a:avLst/>
              <a:gdLst>
                <a:gd name="T0" fmla="*/ 58 w 64"/>
                <a:gd name="T1" fmla="*/ 0 h 12"/>
                <a:gd name="T2" fmla="*/ 6 w 64"/>
                <a:gd name="T3" fmla="*/ 0 h 12"/>
                <a:gd name="T4" fmla="*/ 0 w 64"/>
                <a:gd name="T5" fmla="*/ 6 h 12"/>
                <a:gd name="T6" fmla="*/ 6 w 64"/>
                <a:gd name="T7" fmla="*/ 12 h 12"/>
                <a:gd name="T8" fmla="*/ 58 w 64"/>
                <a:gd name="T9" fmla="*/ 12 h 12"/>
                <a:gd name="T10" fmla="*/ 64 w 64"/>
                <a:gd name="T11" fmla="*/ 6 h 12"/>
                <a:gd name="T12" fmla="*/ 58 w 64"/>
                <a:gd name="T13" fmla="*/ 0 h 12"/>
                <a:gd name="T14" fmla="*/ 58 w 64"/>
                <a:gd name="T15" fmla="*/ 0 h 12"/>
                <a:gd name="T16" fmla="*/ 58 w 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
                  <a:moveTo>
                    <a:pt x="58" y="0"/>
                  </a:moveTo>
                  <a:cubicBezTo>
                    <a:pt x="6" y="0"/>
                    <a:pt x="6" y="0"/>
                    <a:pt x="6" y="0"/>
                  </a:cubicBezTo>
                  <a:cubicBezTo>
                    <a:pt x="3" y="0"/>
                    <a:pt x="0" y="2"/>
                    <a:pt x="0" y="6"/>
                  </a:cubicBezTo>
                  <a:cubicBezTo>
                    <a:pt x="0" y="9"/>
                    <a:pt x="3" y="12"/>
                    <a:pt x="6" y="12"/>
                  </a:cubicBezTo>
                  <a:cubicBezTo>
                    <a:pt x="58" y="12"/>
                    <a:pt x="58" y="12"/>
                    <a:pt x="58" y="12"/>
                  </a:cubicBezTo>
                  <a:cubicBezTo>
                    <a:pt x="61" y="12"/>
                    <a:pt x="64" y="9"/>
                    <a:pt x="64" y="6"/>
                  </a:cubicBezTo>
                  <a:cubicBezTo>
                    <a:pt x="64" y="2"/>
                    <a:pt x="61" y="0"/>
                    <a:pt x="58" y="0"/>
                  </a:cubicBezTo>
                  <a:close/>
                  <a:moveTo>
                    <a:pt x="58" y="0"/>
                  </a:moveTo>
                  <a:cubicBezTo>
                    <a:pt x="58" y="0"/>
                    <a:pt x="58" y="0"/>
                    <a:pt x="58"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319">
              <a:extLst>
                <a:ext uri="{FF2B5EF4-FFF2-40B4-BE49-F238E27FC236}">
                  <a16:creationId xmlns="" xmlns:a16="http://schemas.microsoft.com/office/drawing/2014/main" id="{F115C905-F035-444C-A8EF-7B2256F44BD4}"/>
                </a:ext>
              </a:extLst>
            </p:cNvPr>
            <p:cNvSpPr>
              <a:spLocks noEditPoints="1"/>
            </p:cNvSpPr>
            <p:nvPr/>
          </p:nvSpPr>
          <p:spPr bwMode="auto">
            <a:xfrm>
              <a:off x="245" y="3364"/>
              <a:ext cx="15" cy="71"/>
            </a:xfrm>
            <a:custGeom>
              <a:avLst/>
              <a:gdLst>
                <a:gd name="T0" fmla="*/ 7 w 13"/>
                <a:gd name="T1" fmla="*/ 64 h 64"/>
                <a:gd name="T2" fmla="*/ 13 w 13"/>
                <a:gd name="T3" fmla="*/ 57 h 64"/>
                <a:gd name="T4" fmla="*/ 13 w 13"/>
                <a:gd name="T5" fmla="*/ 6 h 64"/>
                <a:gd name="T6" fmla="*/ 7 w 13"/>
                <a:gd name="T7" fmla="*/ 0 h 64"/>
                <a:gd name="T8" fmla="*/ 0 w 13"/>
                <a:gd name="T9" fmla="*/ 6 h 64"/>
                <a:gd name="T10" fmla="*/ 0 w 13"/>
                <a:gd name="T11" fmla="*/ 57 h 64"/>
                <a:gd name="T12" fmla="*/ 7 w 13"/>
                <a:gd name="T13" fmla="*/ 64 h 64"/>
                <a:gd name="T14" fmla="*/ 7 w 13"/>
                <a:gd name="T15" fmla="*/ 64 h 64"/>
                <a:gd name="T16" fmla="*/ 7 w 13"/>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4">
                  <a:moveTo>
                    <a:pt x="7" y="64"/>
                  </a:moveTo>
                  <a:cubicBezTo>
                    <a:pt x="10" y="64"/>
                    <a:pt x="13" y="61"/>
                    <a:pt x="13" y="57"/>
                  </a:cubicBezTo>
                  <a:cubicBezTo>
                    <a:pt x="13" y="6"/>
                    <a:pt x="13" y="6"/>
                    <a:pt x="13" y="6"/>
                  </a:cubicBezTo>
                  <a:cubicBezTo>
                    <a:pt x="13" y="3"/>
                    <a:pt x="10" y="0"/>
                    <a:pt x="7" y="0"/>
                  </a:cubicBezTo>
                  <a:cubicBezTo>
                    <a:pt x="3" y="0"/>
                    <a:pt x="0" y="3"/>
                    <a:pt x="0" y="6"/>
                  </a:cubicBezTo>
                  <a:cubicBezTo>
                    <a:pt x="0" y="57"/>
                    <a:pt x="0" y="57"/>
                    <a:pt x="0" y="57"/>
                  </a:cubicBezTo>
                  <a:cubicBezTo>
                    <a:pt x="0" y="61"/>
                    <a:pt x="3" y="64"/>
                    <a:pt x="7" y="64"/>
                  </a:cubicBezTo>
                  <a:close/>
                  <a:moveTo>
                    <a:pt x="7" y="64"/>
                  </a:moveTo>
                  <a:cubicBezTo>
                    <a:pt x="7" y="64"/>
                    <a:pt x="7" y="64"/>
                    <a:pt x="7"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320">
              <a:extLst>
                <a:ext uri="{FF2B5EF4-FFF2-40B4-BE49-F238E27FC236}">
                  <a16:creationId xmlns="" xmlns:a16="http://schemas.microsoft.com/office/drawing/2014/main" id="{9666225B-2E48-364B-929E-96A158FA8AE4}"/>
                </a:ext>
              </a:extLst>
            </p:cNvPr>
            <p:cNvSpPr>
              <a:spLocks noEditPoints="1"/>
            </p:cNvSpPr>
            <p:nvPr/>
          </p:nvSpPr>
          <p:spPr bwMode="auto">
            <a:xfrm>
              <a:off x="282" y="3395"/>
              <a:ext cx="57" cy="56"/>
            </a:xfrm>
            <a:custGeom>
              <a:avLst/>
              <a:gdLst>
                <a:gd name="T0" fmla="*/ 7 w 51"/>
                <a:gd name="T1" fmla="*/ 50 h 50"/>
                <a:gd name="T2" fmla="*/ 12 w 51"/>
                <a:gd name="T3" fmla="*/ 48 h 50"/>
                <a:gd name="T4" fmla="*/ 48 w 51"/>
                <a:gd name="T5" fmla="*/ 12 h 50"/>
                <a:gd name="T6" fmla="*/ 48 w 51"/>
                <a:gd name="T7" fmla="*/ 3 h 50"/>
                <a:gd name="T8" fmla="*/ 39 w 51"/>
                <a:gd name="T9" fmla="*/ 3 h 50"/>
                <a:gd name="T10" fmla="*/ 3 w 51"/>
                <a:gd name="T11" fmla="*/ 39 h 50"/>
                <a:gd name="T12" fmla="*/ 3 w 51"/>
                <a:gd name="T13" fmla="*/ 48 h 50"/>
                <a:gd name="T14" fmla="*/ 7 w 51"/>
                <a:gd name="T15" fmla="*/ 50 h 50"/>
                <a:gd name="T16" fmla="*/ 7 w 51"/>
                <a:gd name="T17" fmla="*/ 50 h 50"/>
                <a:gd name="T18" fmla="*/ 7 w 51"/>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0">
                  <a:moveTo>
                    <a:pt x="7" y="50"/>
                  </a:moveTo>
                  <a:cubicBezTo>
                    <a:pt x="9" y="50"/>
                    <a:pt x="11" y="49"/>
                    <a:pt x="12" y="48"/>
                  </a:cubicBezTo>
                  <a:cubicBezTo>
                    <a:pt x="48" y="12"/>
                    <a:pt x="48" y="12"/>
                    <a:pt x="48" y="12"/>
                  </a:cubicBezTo>
                  <a:cubicBezTo>
                    <a:pt x="51" y="9"/>
                    <a:pt x="51" y="5"/>
                    <a:pt x="48" y="3"/>
                  </a:cubicBezTo>
                  <a:cubicBezTo>
                    <a:pt x="46" y="0"/>
                    <a:pt x="42" y="0"/>
                    <a:pt x="39" y="3"/>
                  </a:cubicBezTo>
                  <a:cubicBezTo>
                    <a:pt x="3" y="39"/>
                    <a:pt x="3" y="39"/>
                    <a:pt x="3" y="39"/>
                  </a:cubicBezTo>
                  <a:cubicBezTo>
                    <a:pt x="0" y="41"/>
                    <a:pt x="0" y="45"/>
                    <a:pt x="3" y="48"/>
                  </a:cubicBezTo>
                  <a:cubicBezTo>
                    <a:pt x="4" y="49"/>
                    <a:pt x="6" y="50"/>
                    <a:pt x="7" y="50"/>
                  </a:cubicBezTo>
                  <a:close/>
                  <a:moveTo>
                    <a:pt x="7" y="50"/>
                  </a:moveTo>
                  <a:cubicBezTo>
                    <a:pt x="7" y="50"/>
                    <a:pt x="7" y="50"/>
                    <a:pt x="7" y="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321">
              <a:extLst>
                <a:ext uri="{FF2B5EF4-FFF2-40B4-BE49-F238E27FC236}">
                  <a16:creationId xmlns="" xmlns:a16="http://schemas.microsoft.com/office/drawing/2014/main" id="{D6C2F7E9-1D45-364C-B6BD-305883C344C6}"/>
                </a:ext>
              </a:extLst>
            </p:cNvPr>
            <p:cNvSpPr>
              <a:spLocks noEditPoints="1"/>
            </p:cNvSpPr>
            <p:nvPr/>
          </p:nvSpPr>
          <p:spPr bwMode="auto">
            <a:xfrm>
              <a:off x="167" y="3395"/>
              <a:ext cx="56" cy="56"/>
            </a:xfrm>
            <a:custGeom>
              <a:avLst/>
              <a:gdLst>
                <a:gd name="T0" fmla="*/ 39 w 50"/>
                <a:gd name="T1" fmla="*/ 48 h 50"/>
                <a:gd name="T2" fmla="*/ 43 w 50"/>
                <a:gd name="T3" fmla="*/ 50 h 50"/>
                <a:gd name="T4" fmla="*/ 48 w 50"/>
                <a:gd name="T5" fmla="*/ 48 h 50"/>
                <a:gd name="T6" fmla="*/ 48 w 50"/>
                <a:gd name="T7" fmla="*/ 39 h 50"/>
                <a:gd name="T8" fmla="*/ 12 w 50"/>
                <a:gd name="T9" fmla="*/ 3 h 50"/>
                <a:gd name="T10" fmla="*/ 2 w 50"/>
                <a:gd name="T11" fmla="*/ 3 h 50"/>
                <a:gd name="T12" fmla="*/ 2 w 50"/>
                <a:gd name="T13" fmla="*/ 12 h 50"/>
                <a:gd name="T14" fmla="*/ 39 w 50"/>
                <a:gd name="T15" fmla="*/ 48 h 50"/>
                <a:gd name="T16" fmla="*/ 39 w 50"/>
                <a:gd name="T17" fmla="*/ 48 h 50"/>
                <a:gd name="T18" fmla="*/ 39 w 50"/>
                <a:gd name="T1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39" y="48"/>
                  </a:moveTo>
                  <a:cubicBezTo>
                    <a:pt x="40" y="49"/>
                    <a:pt x="42" y="50"/>
                    <a:pt x="43" y="50"/>
                  </a:cubicBezTo>
                  <a:cubicBezTo>
                    <a:pt x="45" y="50"/>
                    <a:pt x="46" y="49"/>
                    <a:pt x="48" y="48"/>
                  </a:cubicBezTo>
                  <a:cubicBezTo>
                    <a:pt x="50" y="45"/>
                    <a:pt x="50" y="41"/>
                    <a:pt x="48" y="39"/>
                  </a:cubicBezTo>
                  <a:cubicBezTo>
                    <a:pt x="12" y="3"/>
                    <a:pt x="12" y="3"/>
                    <a:pt x="12" y="3"/>
                  </a:cubicBezTo>
                  <a:cubicBezTo>
                    <a:pt x="9" y="0"/>
                    <a:pt x="5" y="0"/>
                    <a:pt x="2" y="3"/>
                  </a:cubicBezTo>
                  <a:cubicBezTo>
                    <a:pt x="0" y="5"/>
                    <a:pt x="0" y="9"/>
                    <a:pt x="2" y="12"/>
                  </a:cubicBezTo>
                  <a:lnTo>
                    <a:pt x="39" y="48"/>
                  </a:lnTo>
                  <a:close/>
                  <a:moveTo>
                    <a:pt x="39" y="48"/>
                  </a:moveTo>
                  <a:cubicBezTo>
                    <a:pt x="39" y="48"/>
                    <a:pt x="39" y="48"/>
                    <a:pt x="39"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322">
              <a:extLst>
                <a:ext uri="{FF2B5EF4-FFF2-40B4-BE49-F238E27FC236}">
                  <a16:creationId xmlns="" xmlns:a16="http://schemas.microsoft.com/office/drawing/2014/main" id="{07A9DFB5-5CAA-0941-BE4F-51273840638B}"/>
                </a:ext>
              </a:extLst>
            </p:cNvPr>
            <p:cNvSpPr>
              <a:spLocks noEditPoints="1"/>
            </p:cNvSpPr>
            <p:nvPr/>
          </p:nvSpPr>
          <p:spPr bwMode="auto">
            <a:xfrm>
              <a:off x="145" y="3451"/>
              <a:ext cx="205" cy="200"/>
            </a:xfrm>
            <a:custGeom>
              <a:avLst/>
              <a:gdLst>
                <a:gd name="T0" fmla="*/ 174 w 184"/>
                <a:gd name="T1" fmla="*/ 67 h 180"/>
                <a:gd name="T2" fmla="*/ 156 w 184"/>
                <a:gd name="T3" fmla="*/ 61 h 180"/>
                <a:gd name="T4" fmla="*/ 120 w 184"/>
                <a:gd name="T5" fmla="*/ 61 h 180"/>
                <a:gd name="T6" fmla="*/ 120 w 184"/>
                <a:gd name="T7" fmla="*/ 35 h 180"/>
                <a:gd name="T8" fmla="*/ 109 w 184"/>
                <a:gd name="T9" fmla="*/ 8 h 180"/>
                <a:gd name="T10" fmla="*/ 81 w 184"/>
                <a:gd name="T11" fmla="*/ 5 h 180"/>
                <a:gd name="T12" fmla="*/ 77 w 184"/>
                <a:gd name="T13" fmla="*/ 11 h 180"/>
                <a:gd name="T14" fmla="*/ 77 w 184"/>
                <a:gd name="T15" fmla="*/ 42 h 180"/>
                <a:gd name="T16" fmla="*/ 63 w 184"/>
                <a:gd name="T17" fmla="*/ 66 h 180"/>
                <a:gd name="T18" fmla="*/ 48 w 184"/>
                <a:gd name="T19" fmla="*/ 73 h 180"/>
                <a:gd name="T20" fmla="*/ 48 w 184"/>
                <a:gd name="T21" fmla="*/ 74 h 180"/>
                <a:gd name="T22" fmla="*/ 38 w 184"/>
                <a:gd name="T23" fmla="*/ 69 h 180"/>
                <a:gd name="T24" fmla="*/ 14 w 184"/>
                <a:gd name="T25" fmla="*/ 69 h 180"/>
                <a:gd name="T26" fmla="*/ 0 w 184"/>
                <a:gd name="T27" fmla="*/ 82 h 180"/>
                <a:gd name="T28" fmla="*/ 0 w 184"/>
                <a:gd name="T29" fmla="*/ 162 h 180"/>
                <a:gd name="T30" fmla="*/ 14 w 184"/>
                <a:gd name="T31" fmla="*/ 175 h 180"/>
                <a:gd name="T32" fmla="*/ 38 w 184"/>
                <a:gd name="T33" fmla="*/ 175 h 180"/>
                <a:gd name="T34" fmla="*/ 46 w 184"/>
                <a:gd name="T35" fmla="*/ 172 h 180"/>
                <a:gd name="T36" fmla="*/ 65 w 184"/>
                <a:gd name="T37" fmla="*/ 180 h 180"/>
                <a:gd name="T38" fmla="*/ 141 w 184"/>
                <a:gd name="T39" fmla="*/ 180 h 180"/>
                <a:gd name="T40" fmla="*/ 161 w 184"/>
                <a:gd name="T41" fmla="*/ 174 h 180"/>
                <a:gd name="T42" fmla="*/ 173 w 184"/>
                <a:gd name="T43" fmla="*/ 154 h 180"/>
                <a:gd name="T44" fmla="*/ 183 w 184"/>
                <a:gd name="T45" fmla="*/ 93 h 180"/>
                <a:gd name="T46" fmla="*/ 174 w 184"/>
                <a:gd name="T47" fmla="*/ 67 h 180"/>
                <a:gd name="T48" fmla="*/ 38 w 184"/>
                <a:gd name="T49" fmla="*/ 162 h 180"/>
                <a:gd name="T50" fmla="*/ 38 w 184"/>
                <a:gd name="T51" fmla="*/ 162 h 180"/>
                <a:gd name="T52" fmla="*/ 14 w 184"/>
                <a:gd name="T53" fmla="*/ 162 h 180"/>
                <a:gd name="T54" fmla="*/ 13 w 184"/>
                <a:gd name="T55" fmla="*/ 162 h 180"/>
                <a:gd name="T56" fmla="*/ 13 w 184"/>
                <a:gd name="T57" fmla="*/ 82 h 180"/>
                <a:gd name="T58" fmla="*/ 14 w 184"/>
                <a:gd name="T59" fmla="*/ 82 h 180"/>
                <a:gd name="T60" fmla="*/ 38 w 184"/>
                <a:gd name="T61" fmla="*/ 82 h 180"/>
                <a:gd name="T62" fmla="*/ 38 w 184"/>
                <a:gd name="T63" fmla="*/ 82 h 180"/>
                <a:gd name="T64" fmla="*/ 38 w 184"/>
                <a:gd name="T65" fmla="*/ 162 h 180"/>
                <a:gd name="T66" fmla="*/ 170 w 184"/>
                <a:gd name="T67" fmla="*/ 91 h 180"/>
                <a:gd name="T68" fmla="*/ 160 w 184"/>
                <a:gd name="T69" fmla="*/ 152 h 180"/>
                <a:gd name="T70" fmla="*/ 160 w 184"/>
                <a:gd name="T71" fmla="*/ 152 h 180"/>
                <a:gd name="T72" fmla="*/ 141 w 184"/>
                <a:gd name="T73" fmla="*/ 167 h 180"/>
                <a:gd name="T74" fmla="*/ 65 w 184"/>
                <a:gd name="T75" fmla="*/ 167 h 180"/>
                <a:gd name="T76" fmla="*/ 51 w 184"/>
                <a:gd name="T77" fmla="*/ 155 h 180"/>
                <a:gd name="T78" fmla="*/ 51 w 184"/>
                <a:gd name="T79" fmla="*/ 154 h 180"/>
                <a:gd name="T80" fmla="*/ 51 w 184"/>
                <a:gd name="T81" fmla="*/ 86 h 180"/>
                <a:gd name="T82" fmla="*/ 52 w 184"/>
                <a:gd name="T83" fmla="*/ 86 h 180"/>
                <a:gd name="T84" fmla="*/ 52 w 184"/>
                <a:gd name="T85" fmla="*/ 86 h 180"/>
                <a:gd name="T86" fmla="*/ 70 w 184"/>
                <a:gd name="T87" fmla="*/ 77 h 180"/>
                <a:gd name="T88" fmla="*/ 89 w 184"/>
                <a:gd name="T89" fmla="*/ 42 h 180"/>
                <a:gd name="T90" fmla="*/ 89 w 184"/>
                <a:gd name="T91" fmla="*/ 16 h 180"/>
                <a:gd name="T92" fmla="*/ 101 w 184"/>
                <a:gd name="T93" fmla="*/ 19 h 180"/>
                <a:gd name="T94" fmla="*/ 107 w 184"/>
                <a:gd name="T95" fmla="*/ 35 h 180"/>
                <a:gd name="T96" fmla="*/ 107 w 184"/>
                <a:gd name="T97" fmla="*/ 67 h 180"/>
                <a:gd name="T98" fmla="*/ 113 w 184"/>
                <a:gd name="T99" fmla="*/ 74 h 180"/>
                <a:gd name="T100" fmla="*/ 156 w 184"/>
                <a:gd name="T101" fmla="*/ 74 h 180"/>
                <a:gd name="T102" fmla="*/ 165 w 184"/>
                <a:gd name="T103" fmla="*/ 77 h 180"/>
                <a:gd name="T104" fmla="*/ 170 w 184"/>
                <a:gd name="T105" fmla="*/ 91 h 180"/>
                <a:gd name="T106" fmla="*/ 170 w 184"/>
                <a:gd name="T107" fmla="*/ 91 h 180"/>
                <a:gd name="T108" fmla="*/ 170 w 184"/>
                <a:gd name="T109"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180">
                  <a:moveTo>
                    <a:pt x="174" y="67"/>
                  </a:moveTo>
                  <a:cubicBezTo>
                    <a:pt x="169" y="63"/>
                    <a:pt x="163" y="61"/>
                    <a:pt x="156" y="61"/>
                  </a:cubicBezTo>
                  <a:cubicBezTo>
                    <a:pt x="120" y="61"/>
                    <a:pt x="120" y="61"/>
                    <a:pt x="120" y="61"/>
                  </a:cubicBezTo>
                  <a:cubicBezTo>
                    <a:pt x="120" y="35"/>
                    <a:pt x="120" y="35"/>
                    <a:pt x="120" y="35"/>
                  </a:cubicBezTo>
                  <a:cubicBezTo>
                    <a:pt x="120" y="23"/>
                    <a:pt x="116" y="14"/>
                    <a:pt x="109" y="8"/>
                  </a:cubicBezTo>
                  <a:cubicBezTo>
                    <a:pt x="97" y="0"/>
                    <a:pt x="82" y="5"/>
                    <a:pt x="81" y="5"/>
                  </a:cubicBezTo>
                  <a:cubicBezTo>
                    <a:pt x="78" y="6"/>
                    <a:pt x="77" y="8"/>
                    <a:pt x="77" y="11"/>
                  </a:cubicBezTo>
                  <a:cubicBezTo>
                    <a:pt x="77" y="42"/>
                    <a:pt x="77" y="42"/>
                    <a:pt x="77" y="42"/>
                  </a:cubicBezTo>
                  <a:cubicBezTo>
                    <a:pt x="77" y="51"/>
                    <a:pt x="72" y="60"/>
                    <a:pt x="63" y="66"/>
                  </a:cubicBezTo>
                  <a:cubicBezTo>
                    <a:pt x="56" y="71"/>
                    <a:pt x="49" y="73"/>
                    <a:pt x="48" y="73"/>
                  </a:cubicBezTo>
                  <a:cubicBezTo>
                    <a:pt x="48" y="74"/>
                    <a:pt x="48" y="74"/>
                    <a:pt x="48" y="74"/>
                  </a:cubicBezTo>
                  <a:cubicBezTo>
                    <a:pt x="45" y="71"/>
                    <a:pt x="42" y="69"/>
                    <a:pt x="38" y="69"/>
                  </a:cubicBezTo>
                  <a:cubicBezTo>
                    <a:pt x="14" y="69"/>
                    <a:pt x="14" y="69"/>
                    <a:pt x="14" y="69"/>
                  </a:cubicBezTo>
                  <a:cubicBezTo>
                    <a:pt x="6" y="69"/>
                    <a:pt x="0" y="75"/>
                    <a:pt x="0" y="82"/>
                  </a:cubicBezTo>
                  <a:cubicBezTo>
                    <a:pt x="0" y="162"/>
                    <a:pt x="0" y="162"/>
                    <a:pt x="0" y="162"/>
                  </a:cubicBezTo>
                  <a:cubicBezTo>
                    <a:pt x="0" y="169"/>
                    <a:pt x="6" y="175"/>
                    <a:pt x="14" y="175"/>
                  </a:cubicBezTo>
                  <a:cubicBezTo>
                    <a:pt x="38" y="175"/>
                    <a:pt x="38" y="175"/>
                    <a:pt x="38" y="175"/>
                  </a:cubicBezTo>
                  <a:cubicBezTo>
                    <a:pt x="41" y="175"/>
                    <a:pt x="44" y="174"/>
                    <a:pt x="46" y="172"/>
                  </a:cubicBezTo>
                  <a:cubicBezTo>
                    <a:pt x="51" y="177"/>
                    <a:pt x="58" y="180"/>
                    <a:pt x="65" y="180"/>
                  </a:cubicBezTo>
                  <a:cubicBezTo>
                    <a:pt x="141" y="180"/>
                    <a:pt x="141" y="180"/>
                    <a:pt x="141" y="180"/>
                  </a:cubicBezTo>
                  <a:cubicBezTo>
                    <a:pt x="149" y="180"/>
                    <a:pt x="156" y="178"/>
                    <a:pt x="161" y="174"/>
                  </a:cubicBezTo>
                  <a:cubicBezTo>
                    <a:pt x="168" y="170"/>
                    <a:pt x="172" y="163"/>
                    <a:pt x="173" y="154"/>
                  </a:cubicBezTo>
                  <a:cubicBezTo>
                    <a:pt x="183" y="93"/>
                    <a:pt x="183" y="93"/>
                    <a:pt x="183" y="93"/>
                  </a:cubicBezTo>
                  <a:cubicBezTo>
                    <a:pt x="184" y="83"/>
                    <a:pt x="181" y="73"/>
                    <a:pt x="174" y="67"/>
                  </a:cubicBezTo>
                  <a:close/>
                  <a:moveTo>
                    <a:pt x="38" y="162"/>
                  </a:moveTo>
                  <a:cubicBezTo>
                    <a:pt x="38" y="162"/>
                    <a:pt x="38" y="162"/>
                    <a:pt x="38" y="162"/>
                  </a:cubicBezTo>
                  <a:cubicBezTo>
                    <a:pt x="14" y="162"/>
                    <a:pt x="14" y="162"/>
                    <a:pt x="14" y="162"/>
                  </a:cubicBezTo>
                  <a:cubicBezTo>
                    <a:pt x="13" y="162"/>
                    <a:pt x="13" y="162"/>
                    <a:pt x="13" y="162"/>
                  </a:cubicBezTo>
                  <a:cubicBezTo>
                    <a:pt x="13" y="82"/>
                    <a:pt x="13" y="82"/>
                    <a:pt x="13" y="82"/>
                  </a:cubicBezTo>
                  <a:cubicBezTo>
                    <a:pt x="13" y="82"/>
                    <a:pt x="13" y="82"/>
                    <a:pt x="14" y="82"/>
                  </a:cubicBezTo>
                  <a:cubicBezTo>
                    <a:pt x="38" y="82"/>
                    <a:pt x="38" y="82"/>
                    <a:pt x="38" y="82"/>
                  </a:cubicBezTo>
                  <a:cubicBezTo>
                    <a:pt x="38" y="82"/>
                    <a:pt x="38" y="82"/>
                    <a:pt x="38" y="82"/>
                  </a:cubicBezTo>
                  <a:lnTo>
                    <a:pt x="38" y="162"/>
                  </a:lnTo>
                  <a:close/>
                  <a:moveTo>
                    <a:pt x="170" y="91"/>
                  </a:moveTo>
                  <a:cubicBezTo>
                    <a:pt x="160" y="152"/>
                    <a:pt x="160" y="152"/>
                    <a:pt x="160" y="152"/>
                  </a:cubicBezTo>
                  <a:cubicBezTo>
                    <a:pt x="160" y="152"/>
                    <a:pt x="160" y="152"/>
                    <a:pt x="160" y="152"/>
                  </a:cubicBezTo>
                  <a:cubicBezTo>
                    <a:pt x="160" y="156"/>
                    <a:pt x="158" y="167"/>
                    <a:pt x="141" y="167"/>
                  </a:cubicBezTo>
                  <a:cubicBezTo>
                    <a:pt x="65" y="167"/>
                    <a:pt x="65" y="167"/>
                    <a:pt x="65" y="167"/>
                  </a:cubicBezTo>
                  <a:cubicBezTo>
                    <a:pt x="58" y="167"/>
                    <a:pt x="52" y="162"/>
                    <a:pt x="51" y="155"/>
                  </a:cubicBezTo>
                  <a:cubicBezTo>
                    <a:pt x="51" y="155"/>
                    <a:pt x="51" y="155"/>
                    <a:pt x="51" y="154"/>
                  </a:cubicBezTo>
                  <a:cubicBezTo>
                    <a:pt x="51" y="86"/>
                    <a:pt x="51" y="86"/>
                    <a:pt x="51" y="86"/>
                  </a:cubicBezTo>
                  <a:cubicBezTo>
                    <a:pt x="52" y="86"/>
                    <a:pt x="52" y="86"/>
                    <a:pt x="52" y="86"/>
                  </a:cubicBezTo>
                  <a:cubicBezTo>
                    <a:pt x="52" y="86"/>
                    <a:pt x="52" y="86"/>
                    <a:pt x="52" y="86"/>
                  </a:cubicBezTo>
                  <a:cubicBezTo>
                    <a:pt x="52" y="86"/>
                    <a:pt x="61" y="83"/>
                    <a:pt x="70" y="77"/>
                  </a:cubicBezTo>
                  <a:cubicBezTo>
                    <a:pt x="83" y="68"/>
                    <a:pt x="89" y="56"/>
                    <a:pt x="89" y="42"/>
                  </a:cubicBezTo>
                  <a:cubicBezTo>
                    <a:pt x="89" y="16"/>
                    <a:pt x="89" y="16"/>
                    <a:pt x="89" y="16"/>
                  </a:cubicBezTo>
                  <a:cubicBezTo>
                    <a:pt x="93" y="16"/>
                    <a:pt x="98" y="16"/>
                    <a:pt x="101" y="19"/>
                  </a:cubicBezTo>
                  <a:cubicBezTo>
                    <a:pt x="105" y="21"/>
                    <a:pt x="107" y="27"/>
                    <a:pt x="107" y="35"/>
                  </a:cubicBezTo>
                  <a:cubicBezTo>
                    <a:pt x="107" y="67"/>
                    <a:pt x="107" y="67"/>
                    <a:pt x="107" y="67"/>
                  </a:cubicBezTo>
                  <a:cubicBezTo>
                    <a:pt x="107" y="71"/>
                    <a:pt x="110" y="74"/>
                    <a:pt x="113" y="74"/>
                  </a:cubicBezTo>
                  <a:cubicBezTo>
                    <a:pt x="156" y="74"/>
                    <a:pt x="156" y="74"/>
                    <a:pt x="156" y="74"/>
                  </a:cubicBezTo>
                  <a:cubicBezTo>
                    <a:pt x="160" y="74"/>
                    <a:pt x="163" y="75"/>
                    <a:pt x="165" y="77"/>
                  </a:cubicBezTo>
                  <a:cubicBezTo>
                    <a:pt x="169" y="80"/>
                    <a:pt x="171" y="85"/>
                    <a:pt x="170" y="91"/>
                  </a:cubicBezTo>
                  <a:close/>
                  <a:moveTo>
                    <a:pt x="170" y="91"/>
                  </a:moveTo>
                  <a:cubicBezTo>
                    <a:pt x="170" y="91"/>
                    <a:pt x="170" y="91"/>
                    <a:pt x="170" y="9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1" name="Group 53">
            <a:extLst>
              <a:ext uri="{FF2B5EF4-FFF2-40B4-BE49-F238E27FC236}">
                <a16:creationId xmlns="" xmlns:a16="http://schemas.microsoft.com/office/drawing/2014/main" id="{B5F95FA3-7B4E-EF41-AE19-A4FA67ACC3CF}"/>
              </a:ext>
            </a:extLst>
          </p:cNvPr>
          <p:cNvGrpSpPr>
            <a:grpSpLocks noChangeAspect="1"/>
          </p:cNvGrpSpPr>
          <p:nvPr/>
        </p:nvGrpSpPr>
        <p:grpSpPr bwMode="auto">
          <a:xfrm>
            <a:off x="4561918" y="4514292"/>
            <a:ext cx="461180" cy="384711"/>
            <a:chOff x="5541" y="3123"/>
            <a:chExt cx="585" cy="488"/>
          </a:xfrm>
        </p:grpSpPr>
        <p:sp>
          <p:nvSpPr>
            <p:cNvPr id="452" name="Freeform 54">
              <a:extLst>
                <a:ext uri="{FF2B5EF4-FFF2-40B4-BE49-F238E27FC236}">
                  <a16:creationId xmlns="" xmlns:a16="http://schemas.microsoft.com/office/drawing/2014/main" id="{56C3CB34-3E16-C544-8052-8278AAE83DF2}"/>
                </a:ext>
              </a:extLst>
            </p:cNvPr>
            <p:cNvSpPr>
              <a:spLocks noEditPoints="1"/>
            </p:cNvSpPr>
            <p:nvPr/>
          </p:nvSpPr>
          <p:spPr bwMode="auto">
            <a:xfrm>
              <a:off x="5668" y="3315"/>
              <a:ext cx="334" cy="238"/>
            </a:xfrm>
            <a:custGeom>
              <a:avLst/>
              <a:gdLst>
                <a:gd name="T0" fmla="*/ 826 w 996"/>
                <a:gd name="T1" fmla="*/ 0 h 707"/>
                <a:gd name="T2" fmla="*/ 169 w 996"/>
                <a:gd name="T3" fmla="*/ 0 h 707"/>
                <a:gd name="T4" fmla="*/ 0 w 996"/>
                <a:gd name="T5" fmla="*/ 170 h 707"/>
                <a:gd name="T6" fmla="*/ 0 w 996"/>
                <a:gd name="T7" fmla="*/ 537 h 707"/>
                <a:gd name="T8" fmla="*/ 169 w 996"/>
                <a:gd name="T9" fmla="*/ 707 h 707"/>
                <a:gd name="T10" fmla="*/ 826 w 996"/>
                <a:gd name="T11" fmla="*/ 707 h 707"/>
                <a:gd name="T12" fmla="*/ 996 w 996"/>
                <a:gd name="T13" fmla="*/ 537 h 707"/>
                <a:gd name="T14" fmla="*/ 996 w 996"/>
                <a:gd name="T15" fmla="*/ 170 h 707"/>
                <a:gd name="T16" fmla="*/ 826 w 996"/>
                <a:gd name="T17" fmla="*/ 0 h 707"/>
                <a:gd name="T18" fmla="*/ 919 w 996"/>
                <a:gd name="T19" fmla="*/ 537 h 707"/>
                <a:gd name="T20" fmla="*/ 826 w 996"/>
                <a:gd name="T21" fmla="*/ 630 h 707"/>
                <a:gd name="T22" fmla="*/ 169 w 996"/>
                <a:gd name="T23" fmla="*/ 630 h 707"/>
                <a:gd name="T24" fmla="*/ 76 w 996"/>
                <a:gd name="T25" fmla="*/ 537 h 707"/>
                <a:gd name="T26" fmla="*/ 76 w 996"/>
                <a:gd name="T27" fmla="*/ 170 h 707"/>
                <a:gd name="T28" fmla="*/ 169 w 996"/>
                <a:gd name="T29" fmla="*/ 76 h 707"/>
                <a:gd name="T30" fmla="*/ 826 w 996"/>
                <a:gd name="T31" fmla="*/ 76 h 707"/>
                <a:gd name="T32" fmla="*/ 919 w 996"/>
                <a:gd name="T33" fmla="*/ 170 h 707"/>
                <a:gd name="T34" fmla="*/ 919 w 996"/>
                <a:gd name="T35" fmla="*/ 53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6" h="707">
                  <a:moveTo>
                    <a:pt x="826" y="0"/>
                  </a:moveTo>
                  <a:cubicBezTo>
                    <a:pt x="169" y="0"/>
                    <a:pt x="169" y="0"/>
                    <a:pt x="169" y="0"/>
                  </a:cubicBezTo>
                  <a:cubicBezTo>
                    <a:pt x="76" y="0"/>
                    <a:pt x="0" y="76"/>
                    <a:pt x="0" y="170"/>
                  </a:cubicBezTo>
                  <a:cubicBezTo>
                    <a:pt x="0" y="537"/>
                    <a:pt x="0" y="537"/>
                    <a:pt x="0" y="537"/>
                  </a:cubicBezTo>
                  <a:cubicBezTo>
                    <a:pt x="0" y="630"/>
                    <a:pt x="76" y="707"/>
                    <a:pt x="169" y="707"/>
                  </a:cubicBezTo>
                  <a:cubicBezTo>
                    <a:pt x="826" y="707"/>
                    <a:pt x="826" y="707"/>
                    <a:pt x="826" y="707"/>
                  </a:cubicBezTo>
                  <a:cubicBezTo>
                    <a:pt x="919" y="707"/>
                    <a:pt x="996" y="630"/>
                    <a:pt x="996" y="537"/>
                  </a:cubicBezTo>
                  <a:cubicBezTo>
                    <a:pt x="996" y="170"/>
                    <a:pt x="996" y="170"/>
                    <a:pt x="996" y="170"/>
                  </a:cubicBezTo>
                  <a:cubicBezTo>
                    <a:pt x="996" y="76"/>
                    <a:pt x="919" y="0"/>
                    <a:pt x="826" y="0"/>
                  </a:cubicBezTo>
                  <a:close/>
                  <a:moveTo>
                    <a:pt x="919" y="537"/>
                  </a:moveTo>
                  <a:cubicBezTo>
                    <a:pt x="919" y="589"/>
                    <a:pt x="876" y="630"/>
                    <a:pt x="826" y="630"/>
                  </a:cubicBezTo>
                  <a:cubicBezTo>
                    <a:pt x="169" y="630"/>
                    <a:pt x="169" y="630"/>
                    <a:pt x="169" y="630"/>
                  </a:cubicBezTo>
                  <a:cubicBezTo>
                    <a:pt x="117" y="630"/>
                    <a:pt x="76" y="587"/>
                    <a:pt x="76" y="537"/>
                  </a:cubicBezTo>
                  <a:cubicBezTo>
                    <a:pt x="76" y="170"/>
                    <a:pt x="76" y="170"/>
                    <a:pt x="76" y="170"/>
                  </a:cubicBezTo>
                  <a:cubicBezTo>
                    <a:pt x="76" y="118"/>
                    <a:pt x="119" y="76"/>
                    <a:pt x="169" y="76"/>
                  </a:cubicBezTo>
                  <a:cubicBezTo>
                    <a:pt x="826" y="76"/>
                    <a:pt x="826" y="76"/>
                    <a:pt x="826" y="76"/>
                  </a:cubicBezTo>
                  <a:cubicBezTo>
                    <a:pt x="878" y="76"/>
                    <a:pt x="919" y="119"/>
                    <a:pt x="919" y="170"/>
                  </a:cubicBezTo>
                  <a:lnTo>
                    <a:pt x="919" y="5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3" name="Freeform 55">
              <a:extLst>
                <a:ext uri="{FF2B5EF4-FFF2-40B4-BE49-F238E27FC236}">
                  <a16:creationId xmlns="" xmlns:a16="http://schemas.microsoft.com/office/drawing/2014/main" id="{B675D465-F69B-794C-BD21-52324B5322E2}"/>
                </a:ext>
              </a:extLst>
            </p:cNvPr>
            <p:cNvSpPr>
              <a:spLocks noEditPoints="1"/>
            </p:cNvSpPr>
            <p:nvPr/>
          </p:nvSpPr>
          <p:spPr bwMode="auto">
            <a:xfrm>
              <a:off x="5719" y="3373"/>
              <a:ext cx="84" cy="85"/>
            </a:xfrm>
            <a:custGeom>
              <a:avLst/>
              <a:gdLst>
                <a:gd name="T0" fmla="*/ 125 w 251"/>
                <a:gd name="T1" fmla="*/ 0 h 251"/>
                <a:gd name="T2" fmla="*/ 0 w 251"/>
                <a:gd name="T3" fmla="*/ 125 h 251"/>
                <a:gd name="T4" fmla="*/ 125 w 251"/>
                <a:gd name="T5" fmla="*/ 251 h 251"/>
                <a:gd name="T6" fmla="*/ 251 w 251"/>
                <a:gd name="T7" fmla="*/ 125 h 251"/>
                <a:gd name="T8" fmla="*/ 125 w 251"/>
                <a:gd name="T9" fmla="*/ 0 h 251"/>
                <a:gd name="T10" fmla="*/ 125 w 251"/>
                <a:gd name="T11" fmla="*/ 173 h 251"/>
                <a:gd name="T12" fmla="*/ 76 w 251"/>
                <a:gd name="T13" fmla="*/ 124 h 251"/>
                <a:gd name="T14" fmla="*/ 125 w 251"/>
                <a:gd name="T15" fmla="*/ 75 h 251"/>
                <a:gd name="T16" fmla="*/ 174 w 251"/>
                <a:gd name="T17" fmla="*/ 124 h 251"/>
                <a:gd name="T18" fmla="*/ 125 w 251"/>
                <a:gd name="T19" fmla="*/ 17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1">
                  <a:moveTo>
                    <a:pt x="125" y="0"/>
                  </a:moveTo>
                  <a:cubicBezTo>
                    <a:pt x="56" y="0"/>
                    <a:pt x="0" y="56"/>
                    <a:pt x="0" y="125"/>
                  </a:cubicBezTo>
                  <a:cubicBezTo>
                    <a:pt x="0" y="194"/>
                    <a:pt x="56" y="251"/>
                    <a:pt x="125" y="251"/>
                  </a:cubicBezTo>
                  <a:cubicBezTo>
                    <a:pt x="194" y="251"/>
                    <a:pt x="251" y="194"/>
                    <a:pt x="251" y="125"/>
                  </a:cubicBezTo>
                  <a:cubicBezTo>
                    <a:pt x="251" y="56"/>
                    <a:pt x="194" y="0"/>
                    <a:pt x="125" y="0"/>
                  </a:cubicBezTo>
                  <a:close/>
                  <a:moveTo>
                    <a:pt x="125" y="173"/>
                  </a:moveTo>
                  <a:cubicBezTo>
                    <a:pt x="99" y="173"/>
                    <a:pt x="76" y="151"/>
                    <a:pt x="76" y="124"/>
                  </a:cubicBezTo>
                  <a:cubicBezTo>
                    <a:pt x="76" y="96"/>
                    <a:pt x="98" y="75"/>
                    <a:pt x="125" y="75"/>
                  </a:cubicBezTo>
                  <a:cubicBezTo>
                    <a:pt x="153" y="75"/>
                    <a:pt x="174" y="96"/>
                    <a:pt x="174" y="124"/>
                  </a:cubicBezTo>
                  <a:cubicBezTo>
                    <a:pt x="174" y="151"/>
                    <a:pt x="151" y="173"/>
                    <a:pt x="125" y="17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4" name="Freeform 56">
              <a:extLst>
                <a:ext uri="{FF2B5EF4-FFF2-40B4-BE49-F238E27FC236}">
                  <a16:creationId xmlns="" xmlns:a16="http://schemas.microsoft.com/office/drawing/2014/main" id="{7897F9A3-615A-5E45-AC4D-25FEA9909F2A}"/>
                </a:ext>
              </a:extLst>
            </p:cNvPr>
            <p:cNvSpPr>
              <a:spLocks noEditPoints="1"/>
            </p:cNvSpPr>
            <p:nvPr/>
          </p:nvSpPr>
          <p:spPr bwMode="auto">
            <a:xfrm>
              <a:off x="5873" y="3373"/>
              <a:ext cx="85" cy="85"/>
            </a:xfrm>
            <a:custGeom>
              <a:avLst/>
              <a:gdLst>
                <a:gd name="T0" fmla="*/ 125 w 251"/>
                <a:gd name="T1" fmla="*/ 0 h 251"/>
                <a:gd name="T2" fmla="*/ 0 w 251"/>
                <a:gd name="T3" fmla="*/ 125 h 251"/>
                <a:gd name="T4" fmla="*/ 125 w 251"/>
                <a:gd name="T5" fmla="*/ 251 h 251"/>
                <a:gd name="T6" fmla="*/ 251 w 251"/>
                <a:gd name="T7" fmla="*/ 125 h 251"/>
                <a:gd name="T8" fmla="*/ 125 w 251"/>
                <a:gd name="T9" fmla="*/ 0 h 251"/>
                <a:gd name="T10" fmla="*/ 125 w 251"/>
                <a:gd name="T11" fmla="*/ 173 h 251"/>
                <a:gd name="T12" fmla="*/ 76 w 251"/>
                <a:gd name="T13" fmla="*/ 124 h 251"/>
                <a:gd name="T14" fmla="*/ 125 w 251"/>
                <a:gd name="T15" fmla="*/ 75 h 251"/>
                <a:gd name="T16" fmla="*/ 174 w 251"/>
                <a:gd name="T17" fmla="*/ 124 h 251"/>
                <a:gd name="T18" fmla="*/ 125 w 251"/>
                <a:gd name="T19" fmla="*/ 17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1">
                  <a:moveTo>
                    <a:pt x="125" y="0"/>
                  </a:moveTo>
                  <a:cubicBezTo>
                    <a:pt x="56" y="0"/>
                    <a:pt x="0" y="56"/>
                    <a:pt x="0" y="125"/>
                  </a:cubicBezTo>
                  <a:cubicBezTo>
                    <a:pt x="0" y="194"/>
                    <a:pt x="56" y="251"/>
                    <a:pt x="125" y="251"/>
                  </a:cubicBezTo>
                  <a:cubicBezTo>
                    <a:pt x="194" y="251"/>
                    <a:pt x="251" y="194"/>
                    <a:pt x="251" y="125"/>
                  </a:cubicBezTo>
                  <a:cubicBezTo>
                    <a:pt x="251" y="56"/>
                    <a:pt x="194" y="0"/>
                    <a:pt x="125" y="0"/>
                  </a:cubicBezTo>
                  <a:close/>
                  <a:moveTo>
                    <a:pt x="125" y="173"/>
                  </a:moveTo>
                  <a:cubicBezTo>
                    <a:pt x="99" y="173"/>
                    <a:pt x="76" y="151"/>
                    <a:pt x="76" y="124"/>
                  </a:cubicBezTo>
                  <a:cubicBezTo>
                    <a:pt x="76" y="96"/>
                    <a:pt x="98" y="75"/>
                    <a:pt x="125" y="75"/>
                  </a:cubicBezTo>
                  <a:cubicBezTo>
                    <a:pt x="153" y="75"/>
                    <a:pt x="174" y="96"/>
                    <a:pt x="174" y="124"/>
                  </a:cubicBezTo>
                  <a:cubicBezTo>
                    <a:pt x="174" y="151"/>
                    <a:pt x="151" y="173"/>
                    <a:pt x="125" y="17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5" name="Freeform 57">
              <a:extLst>
                <a:ext uri="{FF2B5EF4-FFF2-40B4-BE49-F238E27FC236}">
                  <a16:creationId xmlns="" xmlns:a16="http://schemas.microsoft.com/office/drawing/2014/main" id="{43776E95-9965-284F-B6AC-D54EEA1707C2}"/>
                </a:ext>
              </a:extLst>
            </p:cNvPr>
            <p:cNvSpPr>
              <a:spLocks/>
            </p:cNvSpPr>
            <p:nvPr/>
          </p:nvSpPr>
          <p:spPr bwMode="auto">
            <a:xfrm>
              <a:off x="5798" y="3466"/>
              <a:ext cx="79" cy="37"/>
            </a:xfrm>
            <a:custGeom>
              <a:avLst/>
              <a:gdLst>
                <a:gd name="T0" fmla="*/ 165 w 234"/>
                <a:gd name="T1" fmla="*/ 15 h 110"/>
                <a:gd name="T2" fmla="*/ 69 w 234"/>
                <a:gd name="T3" fmla="*/ 15 h 110"/>
                <a:gd name="T4" fmla="*/ 16 w 234"/>
                <a:gd name="T5" fmla="*/ 17 h 110"/>
                <a:gd name="T6" fmla="*/ 17 w 234"/>
                <a:gd name="T7" fmla="*/ 71 h 110"/>
                <a:gd name="T8" fmla="*/ 118 w 234"/>
                <a:gd name="T9" fmla="*/ 110 h 110"/>
                <a:gd name="T10" fmla="*/ 219 w 234"/>
                <a:gd name="T11" fmla="*/ 71 h 110"/>
                <a:gd name="T12" fmla="*/ 221 w 234"/>
                <a:gd name="T13" fmla="*/ 17 h 110"/>
                <a:gd name="T14" fmla="*/ 165 w 234"/>
                <a:gd name="T15" fmla="*/ 1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0">
                  <a:moveTo>
                    <a:pt x="165" y="15"/>
                  </a:moveTo>
                  <a:cubicBezTo>
                    <a:pt x="139" y="41"/>
                    <a:pt x="95" y="41"/>
                    <a:pt x="69" y="15"/>
                  </a:cubicBezTo>
                  <a:cubicBezTo>
                    <a:pt x="54" y="0"/>
                    <a:pt x="29" y="2"/>
                    <a:pt x="16" y="17"/>
                  </a:cubicBezTo>
                  <a:cubicBezTo>
                    <a:pt x="0" y="32"/>
                    <a:pt x="2" y="57"/>
                    <a:pt x="17" y="71"/>
                  </a:cubicBezTo>
                  <a:cubicBezTo>
                    <a:pt x="45" y="97"/>
                    <a:pt x="81" y="110"/>
                    <a:pt x="118" y="110"/>
                  </a:cubicBezTo>
                  <a:cubicBezTo>
                    <a:pt x="155" y="110"/>
                    <a:pt x="191" y="97"/>
                    <a:pt x="219" y="71"/>
                  </a:cubicBezTo>
                  <a:cubicBezTo>
                    <a:pt x="234" y="55"/>
                    <a:pt x="234" y="32"/>
                    <a:pt x="221" y="17"/>
                  </a:cubicBezTo>
                  <a:cubicBezTo>
                    <a:pt x="205" y="2"/>
                    <a:pt x="181" y="2"/>
                    <a:pt x="16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6" name="Freeform 58">
              <a:extLst>
                <a:ext uri="{FF2B5EF4-FFF2-40B4-BE49-F238E27FC236}">
                  <a16:creationId xmlns="" xmlns:a16="http://schemas.microsoft.com/office/drawing/2014/main" id="{5563BD73-F8D0-CA4F-87C5-E9EA3473BE60}"/>
                </a:ext>
              </a:extLst>
            </p:cNvPr>
            <p:cNvSpPr>
              <a:spLocks noEditPoints="1"/>
            </p:cNvSpPr>
            <p:nvPr/>
          </p:nvSpPr>
          <p:spPr bwMode="auto">
            <a:xfrm>
              <a:off x="5541" y="3123"/>
              <a:ext cx="585" cy="488"/>
            </a:xfrm>
            <a:custGeom>
              <a:avLst/>
              <a:gdLst>
                <a:gd name="T0" fmla="*/ 1511 w 1744"/>
                <a:gd name="T1" fmla="*/ 361 h 1452"/>
                <a:gd name="T2" fmla="*/ 875 w 1744"/>
                <a:gd name="T3" fmla="*/ 0 h 1452"/>
                <a:gd name="T4" fmla="*/ 229 w 1744"/>
                <a:gd name="T5" fmla="*/ 361 h 1452"/>
                <a:gd name="T6" fmla="*/ 0 w 1744"/>
                <a:gd name="T7" fmla="*/ 831 h 1452"/>
                <a:gd name="T8" fmla="*/ 111 w 1744"/>
                <a:gd name="T9" fmla="*/ 1142 h 1452"/>
                <a:gd name="T10" fmla="*/ 217 w 1744"/>
                <a:gd name="T11" fmla="*/ 1229 h 1452"/>
                <a:gd name="T12" fmla="*/ 1302 w 1744"/>
                <a:gd name="T13" fmla="*/ 1452 h 1452"/>
                <a:gd name="T14" fmla="*/ 1525 w 1744"/>
                <a:gd name="T15" fmla="*/ 1142 h 1452"/>
                <a:gd name="T16" fmla="*/ 1742 w 1744"/>
                <a:gd name="T17" fmla="*/ 1030 h 1452"/>
                <a:gd name="T18" fmla="*/ 1644 w 1744"/>
                <a:gd name="T19" fmla="*/ 721 h 1452"/>
                <a:gd name="T20" fmla="*/ 950 w 1744"/>
                <a:gd name="T21" fmla="*/ 152 h 1452"/>
                <a:gd name="T22" fmla="*/ 800 w 1744"/>
                <a:gd name="T23" fmla="*/ 152 h 1452"/>
                <a:gd name="T24" fmla="*/ 289 w 1744"/>
                <a:gd name="T25" fmla="*/ 412 h 1452"/>
                <a:gd name="T26" fmla="*/ 876 w 1744"/>
                <a:gd name="T27" fmla="*/ 306 h 1452"/>
                <a:gd name="T28" fmla="*/ 1455 w 1744"/>
                <a:gd name="T29" fmla="*/ 413 h 1452"/>
                <a:gd name="T30" fmla="*/ 1527 w 1744"/>
                <a:gd name="T31" fmla="*/ 722 h 1452"/>
                <a:gd name="T32" fmla="*/ 1188 w 1744"/>
                <a:gd name="T33" fmla="*/ 343 h 1452"/>
                <a:gd name="T34" fmla="*/ 218 w 1744"/>
                <a:gd name="T35" fmla="*/ 681 h 1452"/>
                <a:gd name="T36" fmla="*/ 174 w 1744"/>
                <a:gd name="T37" fmla="*/ 722 h 1452"/>
                <a:gd name="T38" fmla="*/ 113 w 1744"/>
                <a:gd name="T39" fmla="*/ 1065 h 1452"/>
                <a:gd name="T40" fmla="*/ 78 w 1744"/>
                <a:gd name="T41" fmla="*/ 831 h 1452"/>
                <a:gd name="T42" fmla="*/ 218 w 1744"/>
                <a:gd name="T43" fmla="*/ 796 h 1452"/>
                <a:gd name="T44" fmla="*/ 113 w 1744"/>
                <a:gd name="T45" fmla="*/ 1065 h 1452"/>
                <a:gd name="T46" fmla="*/ 1302 w 1744"/>
                <a:gd name="T47" fmla="*/ 1376 h 1452"/>
                <a:gd name="T48" fmla="*/ 293 w 1744"/>
                <a:gd name="T49" fmla="*/ 1229 h 1452"/>
                <a:gd name="T50" fmla="*/ 293 w 1744"/>
                <a:gd name="T51" fmla="*/ 758 h 1452"/>
                <a:gd name="T52" fmla="*/ 555 w 1744"/>
                <a:gd name="T53" fmla="*/ 416 h 1452"/>
                <a:gd name="T54" fmla="*/ 1447 w 1744"/>
                <a:gd name="T55" fmla="*/ 678 h 1452"/>
                <a:gd name="T56" fmla="*/ 1447 w 1744"/>
                <a:gd name="T57" fmla="*/ 1103 h 1452"/>
                <a:gd name="T58" fmla="*/ 1449 w 1744"/>
                <a:gd name="T59" fmla="*/ 1229 h 1452"/>
                <a:gd name="T60" fmla="*/ 1632 w 1744"/>
                <a:gd name="T61" fmla="*/ 1065 h 1452"/>
                <a:gd name="T62" fmla="*/ 1527 w 1744"/>
                <a:gd name="T63" fmla="*/ 796 h 1452"/>
                <a:gd name="T64" fmla="*/ 1667 w 1744"/>
                <a:gd name="T65" fmla="*/ 831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44" h="1452">
                  <a:moveTo>
                    <a:pt x="1644" y="721"/>
                  </a:moveTo>
                  <a:cubicBezTo>
                    <a:pt x="1649" y="592"/>
                    <a:pt x="1603" y="470"/>
                    <a:pt x="1511" y="361"/>
                  </a:cubicBezTo>
                  <a:cubicBezTo>
                    <a:pt x="1390" y="220"/>
                    <a:pt x="1205" y="127"/>
                    <a:pt x="1022" y="115"/>
                  </a:cubicBezTo>
                  <a:cubicBezTo>
                    <a:pt x="1005" y="49"/>
                    <a:pt x="945" y="0"/>
                    <a:pt x="875" y="0"/>
                  </a:cubicBezTo>
                  <a:cubicBezTo>
                    <a:pt x="804" y="0"/>
                    <a:pt x="745" y="49"/>
                    <a:pt x="728" y="113"/>
                  </a:cubicBezTo>
                  <a:cubicBezTo>
                    <a:pt x="543" y="123"/>
                    <a:pt x="352" y="217"/>
                    <a:pt x="229" y="361"/>
                  </a:cubicBezTo>
                  <a:cubicBezTo>
                    <a:pt x="137" y="468"/>
                    <a:pt x="91" y="592"/>
                    <a:pt x="96" y="721"/>
                  </a:cubicBezTo>
                  <a:cubicBezTo>
                    <a:pt x="41" y="728"/>
                    <a:pt x="0" y="774"/>
                    <a:pt x="0" y="831"/>
                  </a:cubicBezTo>
                  <a:cubicBezTo>
                    <a:pt x="0" y="1030"/>
                    <a:pt x="0" y="1030"/>
                    <a:pt x="0" y="1030"/>
                  </a:cubicBezTo>
                  <a:cubicBezTo>
                    <a:pt x="0" y="1091"/>
                    <a:pt x="50" y="1142"/>
                    <a:pt x="111" y="1142"/>
                  </a:cubicBezTo>
                  <a:cubicBezTo>
                    <a:pt x="217" y="1142"/>
                    <a:pt x="217" y="1142"/>
                    <a:pt x="217" y="1142"/>
                  </a:cubicBezTo>
                  <a:cubicBezTo>
                    <a:pt x="217" y="1229"/>
                    <a:pt x="217" y="1229"/>
                    <a:pt x="217" y="1229"/>
                  </a:cubicBezTo>
                  <a:cubicBezTo>
                    <a:pt x="217" y="1351"/>
                    <a:pt x="316" y="1452"/>
                    <a:pt x="440" y="1452"/>
                  </a:cubicBezTo>
                  <a:cubicBezTo>
                    <a:pt x="1302" y="1452"/>
                    <a:pt x="1302" y="1452"/>
                    <a:pt x="1302" y="1452"/>
                  </a:cubicBezTo>
                  <a:cubicBezTo>
                    <a:pt x="1424" y="1452"/>
                    <a:pt x="1525" y="1353"/>
                    <a:pt x="1525" y="1229"/>
                  </a:cubicBezTo>
                  <a:cubicBezTo>
                    <a:pt x="1525" y="1142"/>
                    <a:pt x="1525" y="1142"/>
                    <a:pt x="1525" y="1142"/>
                  </a:cubicBezTo>
                  <a:cubicBezTo>
                    <a:pt x="1631" y="1142"/>
                    <a:pt x="1631" y="1142"/>
                    <a:pt x="1631" y="1142"/>
                  </a:cubicBezTo>
                  <a:cubicBezTo>
                    <a:pt x="1692" y="1142"/>
                    <a:pt x="1742" y="1091"/>
                    <a:pt x="1742" y="1030"/>
                  </a:cubicBezTo>
                  <a:cubicBezTo>
                    <a:pt x="1742" y="831"/>
                    <a:pt x="1742" y="831"/>
                    <a:pt x="1742" y="831"/>
                  </a:cubicBezTo>
                  <a:cubicBezTo>
                    <a:pt x="1744" y="774"/>
                    <a:pt x="1700" y="727"/>
                    <a:pt x="1644" y="721"/>
                  </a:cubicBezTo>
                  <a:close/>
                  <a:moveTo>
                    <a:pt x="875" y="77"/>
                  </a:moveTo>
                  <a:cubicBezTo>
                    <a:pt x="916" y="77"/>
                    <a:pt x="950" y="110"/>
                    <a:pt x="950" y="152"/>
                  </a:cubicBezTo>
                  <a:cubicBezTo>
                    <a:pt x="950" y="193"/>
                    <a:pt x="916" y="227"/>
                    <a:pt x="875" y="227"/>
                  </a:cubicBezTo>
                  <a:cubicBezTo>
                    <a:pt x="834" y="227"/>
                    <a:pt x="800" y="193"/>
                    <a:pt x="800" y="152"/>
                  </a:cubicBezTo>
                  <a:cubicBezTo>
                    <a:pt x="800" y="112"/>
                    <a:pt x="834" y="77"/>
                    <a:pt x="875" y="77"/>
                  </a:cubicBezTo>
                  <a:close/>
                  <a:moveTo>
                    <a:pt x="289" y="412"/>
                  </a:moveTo>
                  <a:cubicBezTo>
                    <a:pt x="396" y="286"/>
                    <a:pt x="567" y="201"/>
                    <a:pt x="729" y="191"/>
                  </a:cubicBezTo>
                  <a:cubicBezTo>
                    <a:pt x="746" y="257"/>
                    <a:pt x="806" y="306"/>
                    <a:pt x="876" y="306"/>
                  </a:cubicBezTo>
                  <a:cubicBezTo>
                    <a:pt x="947" y="306"/>
                    <a:pt x="1006" y="257"/>
                    <a:pt x="1023" y="193"/>
                  </a:cubicBezTo>
                  <a:cubicBezTo>
                    <a:pt x="1182" y="205"/>
                    <a:pt x="1349" y="289"/>
                    <a:pt x="1455" y="413"/>
                  </a:cubicBezTo>
                  <a:cubicBezTo>
                    <a:pt x="1511" y="479"/>
                    <a:pt x="1574" y="585"/>
                    <a:pt x="1569" y="722"/>
                  </a:cubicBezTo>
                  <a:cubicBezTo>
                    <a:pt x="1527" y="722"/>
                    <a:pt x="1527" y="722"/>
                    <a:pt x="1527" y="722"/>
                  </a:cubicBezTo>
                  <a:cubicBezTo>
                    <a:pt x="1527" y="681"/>
                    <a:pt x="1527" y="681"/>
                    <a:pt x="1527" y="681"/>
                  </a:cubicBezTo>
                  <a:cubicBezTo>
                    <a:pt x="1527" y="494"/>
                    <a:pt x="1375" y="343"/>
                    <a:pt x="1188" y="343"/>
                  </a:cubicBezTo>
                  <a:cubicBezTo>
                    <a:pt x="557" y="343"/>
                    <a:pt x="557" y="343"/>
                    <a:pt x="557" y="343"/>
                  </a:cubicBezTo>
                  <a:cubicBezTo>
                    <a:pt x="370" y="343"/>
                    <a:pt x="218" y="494"/>
                    <a:pt x="218" y="681"/>
                  </a:cubicBezTo>
                  <a:cubicBezTo>
                    <a:pt x="218" y="722"/>
                    <a:pt x="218" y="722"/>
                    <a:pt x="218" y="722"/>
                  </a:cubicBezTo>
                  <a:cubicBezTo>
                    <a:pt x="174" y="722"/>
                    <a:pt x="174" y="722"/>
                    <a:pt x="174" y="722"/>
                  </a:cubicBezTo>
                  <a:cubicBezTo>
                    <a:pt x="168" y="583"/>
                    <a:pt x="232" y="478"/>
                    <a:pt x="289" y="412"/>
                  </a:cubicBezTo>
                  <a:close/>
                  <a:moveTo>
                    <a:pt x="113" y="1065"/>
                  </a:moveTo>
                  <a:cubicBezTo>
                    <a:pt x="93" y="1065"/>
                    <a:pt x="78" y="1050"/>
                    <a:pt x="78" y="1030"/>
                  </a:cubicBezTo>
                  <a:cubicBezTo>
                    <a:pt x="78" y="831"/>
                    <a:pt x="78" y="831"/>
                    <a:pt x="78" y="831"/>
                  </a:cubicBezTo>
                  <a:cubicBezTo>
                    <a:pt x="78" y="811"/>
                    <a:pt x="93" y="796"/>
                    <a:pt x="113" y="796"/>
                  </a:cubicBezTo>
                  <a:cubicBezTo>
                    <a:pt x="218" y="796"/>
                    <a:pt x="218" y="796"/>
                    <a:pt x="218" y="796"/>
                  </a:cubicBezTo>
                  <a:cubicBezTo>
                    <a:pt x="218" y="1065"/>
                    <a:pt x="218" y="1065"/>
                    <a:pt x="218" y="1065"/>
                  </a:cubicBezTo>
                  <a:lnTo>
                    <a:pt x="113" y="1065"/>
                  </a:lnTo>
                  <a:close/>
                  <a:moveTo>
                    <a:pt x="1449" y="1229"/>
                  </a:moveTo>
                  <a:cubicBezTo>
                    <a:pt x="1449" y="1310"/>
                    <a:pt x="1383" y="1376"/>
                    <a:pt x="1302" y="1376"/>
                  </a:cubicBezTo>
                  <a:cubicBezTo>
                    <a:pt x="440" y="1376"/>
                    <a:pt x="440" y="1376"/>
                    <a:pt x="440" y="1376"/>
                  </a:cubicBezTo>
                  <a:cubicBezTo>
                    <a:pt x="359" y="1376"/>
                    <a:pt x="293" y="1310"/>
                    <a:pt x="293" y="1229"/>
                  </a:cubicBezTo>
                  <a:cubicBezTo>
                    <a:pt x="293" y="1103"/>
                    <a:pt x="293" y="1103"/>
                    <a:pt x="293" y="1103"/>
                  </a:cubicBezTo>
                  <a:cubicBezTo>
                    <a:pt x="293" y="758"/>
                    <a:pt x="293" y="758"/>
                    <a:pt x="293" y="758"/>
                  </a:cubicBezTo>
                  <a:cubicBezTo>
                    <a:pt x="293" y="678"/>
                    <a:pt x="293" y="678"/>
                    <a:pt x="293" y="678"/>
                  </a:cubicBezTo>
                  <a:cubicBezTo>
                    <a:pt x="293" y="534"/>
                    <a:pt x="411" y="416"/>
                    <a:pt x="555" y="416"/>
                  </a:cubicBezTo>
                  <a:cubicBezTo>
                    <a:pt x="1185" y="416"/>
                    <a:pt x="1185" y="416"/>
                    <a:pt x="1185" y="416"/>
                  </a:cubicBezTo>
                  <a:cubicBezTo>
                    <a:pt x="1329" y="416"/>
                    <a:pt x="1447" y="534"/>
                    <a:pt x="1447" y="678"/>
                  </a:cubicBezTo>
                  <a:cubicBezTo>
                    <a:pt x="1447" y="758"/>
                    <a:pt x="1447" y="758"/>
                    <a:pt x="1447" y="758"/>
                  </a:cubicBezTo>
                  <a:cubicBezTo>
                    <a:pt x="1447" y="1103"/>
                    <a:pt x="1447" y="1103"/>
                    <a:pt x="1447" y="1103"/>
                  </a:cubicBezTo>
                  <a:cubicBezTo>
                    <a:pt x="1447" y="1229"/>
                    <a:pt x="1447" y="1229"/>
                    <a:pt x="1447" y="1229"/>
                  </a:cubicBezTo>
                  <a:lnTo>
                    <a:pt x="1449" y="1229"/>
                  </a:lnTo>
                  <a:close/>
                  <a:moveTo>
                    <a:pt x="1667" y="1030"/>
                  </a:moveTo>
                  <a:cubicBezTo>
                    <a:pt x="1667" y="1050"/>
                    <a:pt x="1652" y="1065"/>
                    <a:pt x="1632" y="1065"/>
                  </a:cubicBezTo>
                  <a:cubicBezTo>
                    <a:pt x="1527" y="1065"/>
                    <a:pt x="1527" y="1065"/>
                    <a:pt x="1527" y="1065"/>
                  </a:cubicBezTo>
                  <a:cubicBezTo>
                    <a:pt x="1527" y="796"/>
                    <a:pt x="1527" y="796"/>
                    <a:pt x="1527" y="796"/>
                  </a:cubicBezTo>
                  <a:cubicBezTo>
                    <a:pt x="1632" y="796"/>
                    <a:pt x="1632" y="796"/>
                    <a:pt x="1632" y="796"/>
                  </a:cubicBezTo>
                  <a:cubicBezTo>
                    <a:pt x="1652" y="796"/>
                    <a:pt x="1667" y="811"/>
                    <a:pt x="1667" y="831"/>
                  </a:cubicBezTo>
                  <a:lnTo>
                    <a:pt x="1667" y="10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57" name="Group 61">
            <a:extLst>
              <a:ext uri="{FF2B5EF4-FFF2-40B4-BE49-F238E27FC236}">
                <a16:creationId xmlns="" xmlns:a16="http://schemas.microsoft.com/office/drawing/2014/main" id="{C2DC2A26-6C83-1740-9D91-5FECC4373845}"/>
              </a:ext>
            </a:extLst>
          </p:cNvPr>
          <p:cNvGrpSpPr>
            <a:grpSpLocks noChangeAspect="1"/>
          </p:cNvGrpSpPr>
          <p:nvPr/>
        </p:nvGrpSpPr>
        <p:grpSpPr bwMode="auto">
          <a:xfrm>
            <a:off x="3721291" y="4494197"/>
            <a:ext cx="408851" cy="415476"/>
            <a:chOff x="2113" y="403"/>
            <a:chExt cx="3456" cy="3512"/>
          </a:xfrm>
        </p:grpSpPr>
        <p:sp>
          <p:nvSpPr>
            <p:cNvPr id="458" name="Freeform 62">
              <a:extLst>
                <a:ext uri="{FF2B5EF4-FFF2-40B4-BE49-F238E27FC236}">
                  <a16:creationId xmlns="" xmlns:a16="http://schemas.microsoft.com/office/drawing/2014/main" id="{C320C997-834E-5643-B6A9-9143E2697FE4}"/>
                </a:ext>
              </a:extLst>
            </p:cNvPr>
            <p:cNvSpPr>
              <a:spLocks noEditPoints="1"/>
            </p:cNvSpPr>
            <p:nvPr/>
          </p:nvSpPr>
          <p:spPr bwMode="auto">
            <a:xfrm>
              <a:off x="2113" y="403"/>
              <a:ext cx="3456" cy="3512"/>
            </a:xfrm>
            <a:custGeom>
              <a:avLst/>
              <a:gdLst>
                <a:gd name="T0" fmla="*/ 1305 w 1460"/>
                <a:gd name="T1" fmla="*/ 687 h 1484"/>
                <a:gd name="T2" fmla="*/ 1177 w 1460"/>
                <a:gd name="T3" fmla="*/ 509 h 1484"/>
                <a:gd name="T4" fmla="*/ 1099 w 1460"/>
                <a:gd name="T5" fmla="*/ 479 h 1484"/>
                <a:gd name="T6" fmla="*/ 768 w 1460"/>
                <a:gd name="T7" fmla="*/ 356 h 1484"/>
                <a:gd name="T8" fmla="*/ 862 w 1460"/>
                <a:gd name="T9" fmla="*/ 127 h 1484"/>
                <a:gd name="T10" fmla="*/ 608 w 1460"/>
                <a:gd name="T11" fmla="*/ 127 h 1484"/>
                <a:gd name="T12" fmla="*/ 701 w 1460"/>
                <a:gd name="T13" fmla="*/ 356 h 1484"/>
                <a:gd name="T14" fmla="*/ 370 w 1460"/>
                <a:gd name="T15" fmla="*/ 479 h 1484"/>
                <a:gd name="T16" fmla="*/ 282 w 1460"/>
                <a:gd name="T17" fmla="*/ 509 h 1484"/>
                <a:gd name="T18" fmla="*/ 153 w 1460"/>
                <a:gd name="T19" fmla="*/ 687 h 1484"/>
                <a:gd name="T20" fmla="*/ 0 w 1460"/>
                <a:gd name="T21" fmla="*/ 797 h 1484"/>
                <a:gd name="T22" fmla="*/ 110 w 1460"/>
                <a:gd name="T23" fmla="*/ 1233 h 1484"/>
                <a:gd name="T24" fmla="*/ 153 w 1460"/>
                <a:gd name="T25" fmla="*/ 1356 h 1484"/>
                <a:gd name="T26" fmla="*/ 1178 w 1460"/>
                <a:gd name="T27" fmla="*/ 1484 h 1484"/>
                <a:gd name="T28" fmla="*/ 1307 w 1460"/>
                <a:gd name="T29" fmla="*/ 1233 h 1484"/>
                <a:gd name="T30" fmla="*/ 1460 w 1460"/>
                <a:gd name="T31" fmla="*/ 1123 h 1484"/>
                <a:gd name="T32" fmla="*/ 1348 w 1460"/>
                <a:gd name="T33" fmla="*/ 687 h 1484"/>
                <a:gd name="T34" fmla="*/ 733 w 1460"/>
                <a:gd name="T35" fmla="*/ 69 h 1484"/>
                <a:gd name="T36" fmla="*/ 733 w 1460"/>
                <a:gd name="T37" fmla="*/ 185 h 1484"/>
                <a:gd name="T38" fmla="*/ 445 w 1460"/>
                <a:gd name="T39" fmla="*/ 480 h 1484"/>
                <a:gd name="T40" fmla="*/ 975 w 1460"/>
                <a:gd name="T41" fmla="*/ 434 h 1484"/>
                <a:gd name="T42" fmla="*/ 1021 w 1460"/>
                <a:gd name="T43" fmla="*/ 511 h 1484"/>
                <a:gd name="T44" fmla="*/ 444 w 1460"/>
                <a:gd name="T45" fmla="*/ 480 h 1484"/>
                <a:gd name="T46" fmla="*/ 109 w 1460"/>
                <a:gd name="T47" fmla="*/ 1157 h 1484"/>
                <a:gd name="T48" fmla="*/ 75 w 1460"/>
                <a:gd name="T49" fmla="*/ 797 h 1484"/>
                <a:gd name="T50" fmla="*/ 152 w 1460"/>
                <a:gd name="T51" fmla="*/ 763 h 1484"/>
                <a:gd name="T52" fmla="*/ 109 w 1460"/>
                <a:gd name="T53" fmla="*/ 1157 h 1484"/>
                <a:gd name="T54" fmla="*/ 1177 w 1460"/>
                <a:gd name="T55" fmla="*/ 1408 h 1484"/>
                <a:gd name="T56" fmla="*/ 228 w 1460"/>
                <a:gd name="T57" fmla="*/ 1356 h 1484"/>
                <a:gd name="T58" fmla="*/ 228 w 1460"/>
                <a:gd name="T59" fmla="*/ 725 h 1484"/>
                <a:gd name="T60" fmla="*/ 280 w 1460"/>
                <a:gd name="T61" fmla="*/ 586 h 1484"/>
                <a:gd name="T62" fmla="*/ 1061 w 1460"/>
                <a:gd name="T63" fmla="*/ 586 h 1484"/>
                <a:gd name="T64" fmla="*/ 1229 w 1460"/>
                <a:gd name="T65" fmla="*/ 638 h 1484"/>
                <a:gd name="T66" fmla="*/ 1229 w 1460"/>
                <a:gd name="T67" fmla="*/ 1195 h 1484"/>
                <a:gd name="T68" fmla="*/ 1382 w 1460"/>
                <a:gd name="T69" fmla="*/ 1123 h 1484"/>
                <a:gd name="T70" fmla="*/ 1305 w 1460"/>
                <a:gd name="T71" fmla="*/ 1157 h 1484"/>
                <a:gd name="T72" fmla="*/ 1348 w 1460"/>
                <a:gd name="T73" fmla="*/ 763 h 1484"/>
                <a:gd name="T74" fmla="*/ 1382 w 1460"/>
                <a:gd name="T75" fmla="*/ 1123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0" h="1484">
                  <a:moveTo>
                    <a:pt x="1348" y="687"/>
                  </a:moveTo>
                  <a:cubicBezTo>
                    <a:pt x="1305" y="687"/>
                    <a:pt x="1305" y="687"/>
                    <a:pt x="1305" y="687"/>
                  </a:cubicBezTo>
                  <a:cubicBezTo>
                    <a:pt x="1305" y="638"/>
                    <a:pt x="1305" y="638"/>
                    <a:pt x="1305" y="638"/>
                  </a:cubicBezTo>
                  <a:cubicBezTo>
                    <a:pt x="1305" y="568"/>
                    <a:pt x="1247" y="509"/>
                    <a:pt x="1177" y="509"/>
                  </a:cubicBezTo>
                  <a:cubicBezTo>
                    <a:pt x="1099" y="509"/>
                    <a:pt x="1099" y="509"/>
                    <a:pt x="1099" y="509"/>
                  </a:cubicBezTo>
                  <a:cubicBezTo>
                    <a:pt x="1099" y="479"/>
                    <a:pt x="1099" y="479"/>
                    <a:pt x="1099" y="479"/>
                  </a:cubicBezTo>
                  <a:cubicBezTo>
                    <a:pt x="1099" y="412"/>
                    <a:pt x="1044" y="356"/>
                    <a:pt x="976" y="356"/>
                  </a:cubicBezTo>
                  <a:cubicBezTo>
                    <a:pt x="768" y="356"/>
                    <a:pt x="768" y="356"/>
                    <a:pt x="768" y="356"/>
                  </a:cubicBezTo>
                  <a:cubicBezTo>
                    <a:pt x="768" y="249"/>
                    <a:pt x="768" y="249"/>
                    <a:pt x="768" y="249"/>
                  </a:cubicBezTo>
                  <a:cubicBezTo>
                    <a:pt x="822" y="234"/>
                    <a:pt x="862" y="185"/>
                    <a:pt x="862" y="127"/>
                  </a:cubicBezTo>
                  <a:cubicBezTo>
                    <a:pt x="862" y="57"/>
                    <a:pt x="805" y="0"/>
                    <a:pt x="735" y="0"/>
                  </a:cubicBezTo>
                  <a:cubicBezTo>
                    <a:pt x="664" y="0"/>
                    <a:pt x="608" y="57"/>
                    <a:pt x="608" y="127"/>
                  </a:cubicBezTo>
                  <a:cubicBezTo>
                    <a:pt x="608" y="185"/>
                    <a:pt x="647" y="234"/>
                    <a:pt x="701" y="249"/>
                  </a:cubicBezTo>
                  <a:cubicBezTo>
                    <a:pt x="701" y="356"/>
                    <a:pt x="701" y="356"/>
                    <a:pt x="701" y="356"/>
                  </a:cubicBezTo>
                  <a:cubicBezTo>
                    <a:pt x="493" y="356"/>
                    <a:pt x="493" y="356"/>
                    <a:pt x="493" y="356"/>
                  </a:cubicBezTo>
                  <a:cubicBezTo>
                    <a:pt x="426" y="356"/>
                    <a:pt x="370" y="412"/>
                    <a:pt x="370" y="479"/>
                  </a:cubicBezTo>
                  <a:cubicBezTo>
                    <a:pt x="370" y="509"/>
                    <a:pt x="370" y="509"/>
                    <a:pt x="370" y="509"/>
                  </a:cubicBezTo>
                  <a:cubicBezTo>
                    <a:pt x="282" y="509"/>
                    <a:pt x="282" y="509"/>
                    <a:pt x="282" y="509"/>
                  </a:cubicBezTo>
                  <a:cubicBezTo>
                    <a:pt x="211" y="509"/>
                    <a:pt x="153" y="568"/>
                    <a:pt x="153" y="638"/>
                  </a:cubicBezTo>
                  <a:cubicBezTo>
                    <a:pt x="153" y="687"/>
                    <a:pt x="153" y="687"/>
                    <a:pt x="153" y="687"/>
                  </a:cubicBezTo>
                  <a:cubicBezTo>
                    <a:pt x="110" y="687"/>
                    <a:pt x="110" y="687"/>
                    <a:pt x="110" y="687"/>
                  </a:cubicBezTo>
                  <a:cubicBezTo>
                    <a:pt x="49" y="687"/>
                    <a:pt x="0" y="736"/>
                    <a:pt x="0" y="797"/>
                  </a:cubicBezTo>
                  <a:cubicBezTo>
                    <a:pt x="0" y="1123"/>
                    <a:pt x="0" y="1123"/>
                    <a:pt x="0" y="1123"/>
                  </a:cubicBezTo>
                  <a:cubicBezTo>
                    <a:pt x="0" y="1184"/>
                    <a:pt x="49" y="1233"/>
                    <a:pt x="110" y="1233"/>
                  </a:cubicBezTo>
                  <a:cubicBezTo>
                    <a:pt x="153" y="1233"/>
                    <a:pt x="153" y="1233"/>
                    <a:pt x="153" y="1233"/>
                  </a:cubicBezTo>
                  <a:cubicBezTo>
                    <a:pt x="153" y="1356"/>
                    <a:pt x="153" y="1356"/>
                    <a:pt x="153" y="1356"/>
                  </a:cubicBezTo>
                  <a:cubicBezTo>
                    <a:pt x="153" y="1426"/>
                    <a:pt x="211" y="1484"/>
                    <a:pt x="282" y="1484"/>
                  </a:cubicBezTo>
                  <a:cubicBezTo>
                    <a:pt x="1178" y="1484"/>
                    <a:pt x="1178" y="1484"/>
                    <a:pt x="1178" y="1484"/>
                  </a:cubicBezTo>
                  <a:cubicBezTo>
                    <a:pt x="1249" y="1484"/>
                    <a:pt x="1307" y="1426"/>
                    <a:pt x="1307" y="1356"/>
                  </a:cubicBezTo>
                  <a:cubicBezTo>
                    <a:pt x="1307" y="1233"/>
                    <a:pt x="1307" y="1233"/>
                    <a:pt x="1307" y="1233"/>
                  </a:cubicBezTo>
                  <a:cubicBezTo>
                    <a:pt x="1350" y="1233"/>
                    <a:pt x="1350" y="1233"/>
                    <a:pt x="1350" y="1233"/>
                  </a:cubicBezTo>
                  <a:cubicBezTo>
                    <a:pt x="1411" y="1233"/>
                    <a:pt x="1460" y="1184"/>
                    <a:pt x="1460" y="1123"/>
                  </a:cubicBezTo>
                  <a:cubicBezTo>
                    <a:pt x="1460" y="797"/>
                    <a:pt x="1460" y="797"/>
                    <a:pt x="1460" y="797"/>
                  </a:cubicBezTo>
                  <a:cubicBezTo>
                    <a:pt x="1458" y="737"/>
                    <a:pt x="1409" y="687"/>
                    <a:pt x="1348" y="687"/>
                  </a:cubicBezTo>
                  <a:close/>
                  <a:moveTo>
                    <a:pt x="675" y="127"/>
                  </a:moveTo>
                  <a:cubicBezTo>
                    <a:pt x="675" y="95"/>
                    <a:pt x="701" y="69"/>
                    <a:pt x="733" y="69"/>
                  </a:cubicBezTo>
                  <a:cubicBezTo>
                    <a:pt x="765" y="69"/>
                    <a:pt x="791" y="95"/>
                    <a:pt x="791" y="127"/>
                  </a:cubicBezTo>
                  <a:cubicBezTo>
                    <a:pt x="791" y="159"/>
                    <a:pt x="765" y="185"/>
                    <a:pt x="733" y="185"/>
                  </a:cubicBezTo>
                  <a:cubicBezTo>
                    <a:pt x="701" y="185"/>
                    <a:pt x="675" y="159"/>
                    <a:pt x="675" y="127"/>
                  </a:cubicBezTo>
                  <a:close/>
                  <a:moveTo>
                    <a:pt x="445" y="480"/>
                  </a:moveTo>
                  <a:cubicBezTo>
                    <a:pt x="445" y="454"/>
                    <a:pt x="467" y="434"/>
                    <a:pt x="491" y="434"/>
                  </a:cubicBezTo>
                  <a:cubicBezTo>
                    <a:pt x="975" y="434"/>
                    <a:pt x="975" y="434"/>
                    <a:pt x="975" y="434"/>
                  </a:cubicBezTo>
                  <a:cubicBezTo>
                    <a:pt x="1001" y="434"/>
                    <a:pt x="1021" y="456"/>
                    <a:pt x="1021" y="480"/>
                  </a:cubicBezTo>
                  <a:cubicBezTo>
                    <a:pt x="1021" y="511"/>
                    <a:pt x="1021" y="511"/>
                    <a:pt x="1021" y="511"/>
                  </a:cubicBezTo>
                  <a:cubicBezTo>
                    <a:pt x="444" y="511"/>
                    <a:pt x="444" y="511"/>
                    <a:pt x="444" y="511"/>
                  </a:cubicBezTo>
                  <a:cubicBezTo>
                    <a:pt x="444" y="480"/>
                    <a:pt x="444" y="480"/>
                    <a:pt x="444" y="480"/>
                  </a:cubicBezTo>
                  <a:lnTo>
                    <a:pt x="445" y="480"/>
                  </a:lnTo>
                  <a:close/>
                  <a:moveTo>
                    <a:pt x="109" y="1157"/>
                  </a:moveTo>
                  <a:cubicBezTo>
                    <a:pt x="90" y="1157"/>
                    <a:pt x="75" y="1141"/>
                    <a:pt x="75" y="1123"/>
                  </a:cubicBezTo>
                  <a:cubicBezTo>
                    <a:pt x="75" y="797"/>
                    <a:pt x="75" y="797"/>
                    <a:pt x="75" y="797"/>
                  </a:cubicBezTo>
                  <a:cubicBezTo>
                    <a:pt x="75" y="779"/>
                    <a:pt x="90" y="763"/>
                    <a:pt x="109" y="763"/>
                  </a:cubicBezTo>
                  <a:cubicBezTo>
                    <a:pt x="152" y="763"/>
                    <a:pt x="152" y="763"/>
                    <a:pt x="152" y="763"/>
                  </a:cubicBezTo>
                  <a:cubicBezTo>
                    <a:pt x="152" y="1157"/>
                    <a:pt x="152" y="1157"/>
                    <a:pt x="152" y="1157"/>
                  </a:cubicBezTo>
                  <a:lnTo>
                    <a:pt x="109" y="1157"/>
                  </a:lnTo>
                  <a:close/>
                  <a:moveTo>
                    <a:pt x="1229" y="1356"/>
                  </a:moveTo>
                  <a:cubicBezTo>
                    <a:pt x="1229" y="1385"/>
                    <a:pt x="1206" y="1408"/>
                    <a:pt x="1177" y="1408"/>
                  </a:cubicBezTo>
                  <a:cubicBezTo>
                    <a:pt x="280" y="1408"/>
                    <a:pt x="280" y="1408"/>
                    <a:pt x="280" y="1408"/>
                  </a:cubicBezTo>
                  <a:cubicBezTo>
                    <a:pt x="251" y="1408"/>
                    <a:pt x="228" y="1385"/>
                    <a:pt x="228" y="1356"/>
                  </a:cubicBezTo>
                  <a:cubicBezTo>
                    <a:pt x="228" y="1195"/>
                    <a:pt x="228" y="1195"/>
                    <a:pt x="228" y="1195"/>
                  </a:cubicBezTo>
                  <a:cubicBezTo>
                    <a:pt x="228" y="725"/>
                    <a:pt x="228" y="725"/>
                    <a:pt x="228" y="725"/>
                  </a:cubicBezTo>
                  <a:cubicBezTo>
                    <a:pt x="228" y="638"/>
                    <a:pt x="228" y="638"/>
                    <a:pt x="228" y="638"/>
                  </a:cubicBezTo>
                  <a:cubicBezTo>
                    <a:pt x="228" y="609"/>
                    <a:pt x="251" y="586"/>
                    <a:pt x="280" y="586"/>
                  </a:cubicBezTo>
                  <a:cubicBezTo>
                    <a:pt x="407" y="586"/>
                    <a:pt x="407" y="586"/>
                    <a:pt x="407" y="586"/>
                  </a:cubicBezTo>
                  <a:cubicBezTo>
                    <a:pt x="1061" y="586"/>
                    <a:pt x="1061" y="586"/>
                    <a:pt x="1061" y="586"/>
                  </a:cubicBezTo>
                  <a:cubicBezTo>
                    <a:pt x="1177" y="586"/>
                    <a:pt x="1177" y="586"/>
                    <a:pt x="1177" y="586"/>
                  </a:cubicBezTo>
                  <a:cubicBezTo>
                    <a:pt x="1206" y="586"/>
                    <a:pt x="1229" y="609"/>
                    <a:pt x="1229" y="638"/>
                  </a:cubicBezTo>
                  <a:cubicBezTo>
                    <a:pt x="1229" y="725"/>
                    <a:pt x="1229" y="725"/>
                    <a:pt x="1229" y="725"/>
                  </a:cubicBezTo>
                  <a:cubicBezTo>
                    <a:pt x="1229" y="1195"/>
                    <a:pt x="1229" y="1195"/>
                    <a:pt x="1229" y="1195"/>
                  </a:cubicBezTo>
                  <a:lnTo>
                    <a:pt x="1229" y="1356"/>
                  </a:lnTo>
                  <a:close/>
                  <a:moveTo>
                    <a:pt x="1382" y="1123"/>
                  </a:moveTo>
                  <a:cubicBezTo>
                    <a:pt x="1382" y="1141"/>
                    <a:pt x="1367" y="1157"/>
                    <a:pt x="1348" y="1157"/>
                  </a:cubicBezTo>
                  <a:cubicBezTo>
                    <a:pt x="1305" y="1157"/>
                    <a:pt x="1305" y="1157"/>
                    <a:pt x="1305" y="1157"/>
                  </a:cubicBezTo>
                  <a:cubicBezTo>
                    <a:pt x="1305" y="763"/>
                    <a:pt x="1305" y="763"/>
                    <a:pt x="1305" y="763"/>
                  </a:cubicBezTo>
                  <a:cubicBezTo>
                    <a:pt x="1348" y="763"/>
                    <a:pt x="1348" y="763"/>
                    <a:pt x="1348" y="763"/>
                  </a:cubicBezTo>
                  <a:cubicBezTo>
                    <a:pt x="1367" y="763"/>
                    <a:pt x="1382" y="779"/>
                    <a:pt x="1382" y="797"/>
                  </a:cubicBezTo>
                  <a:lnTo>
                    <a:pt x="1382" y="1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9" name="Freeform 63">
              <a:extLst>
                <a:ext uri="{FF2B5EF4-FFF2-40B4-BE49-F238E27FC236}">
                  <a16:creationId xmlns="" xmlns:a16="http://schemas.microsoft.com/office/drawing/2014/main" id="{45DCAA23-CB17-E74D-B25E-03D045BA51BD}"/>
                </a:ext>
              </a:extLst>
            </p:cNvPr>
            <p:cNvSpPr>
              <a:spLocks noEditPoints="1"/>
            </p:cNvSpPr>
            <p:nvPr/>
          </p:nvSpPr>
          <p:spPr bwMode="auto">
            <a:xfrm>
              <a:off x="2982" y="2057"/>
              <a:ext cx="594" cy="594"/>
            </a:xfrm>
            <a:custGeom>
              <a:avLst/>
              <a:gdLst>
                <a:gd name="T0" fmla="*/ 251 w 251"/>
                <a:gd name="T1" fmla="*/ 126 h 251"/>
                <a:gd name="T2" fmla="*/ 126 w 251"/>
                <a:gd name="T3" fmla="*/ 0 h 251"/>
                <a:gd name="T4" fmla="*/ 0 w 251"/>
                <a:gd name="T5" fmla="*/ 126 h 251"/>
                <a:gd name="T6" fmla="*/ 126 w 251"/>
                <a:gd name="T7" fmla="*/ 251 h 251"/>
                <a:gd name="T8" fmla="*/ 251 w 251"/>
                <a:gd name="T9" fmla="*/ 126 h 251"/>
                <a:gd name="T10" fmla="*/ 78 w 251"/>
                <a:gd name="T11" fmla="*/ 126 h 251"/>
                <a:gd name="T12" fmla="*/ 127 w 251"/>
                <a:gd name="T13" fmla="*/ 77 h 251"/>
                <a:gd name="T14" fmla="*/ 176 w 251"/>
                <a:gd name="T15" fmla="*/ 126 h 251"/>
                <a:gd name="T16" fmla="*/ 127 w 251"/>
                <a:gd name="T17" fmla="*/ 175 h 251"/>
                <a:gd name="T18" fmla="*/ 78 w 251"/>
                <a:gd name="T19" fmla="*/ 12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1">
                  <a:moveTo>
                    <a:pt x="251" y="126"/>
                  </a:moveTo>
                  <a:cubicBezTo>
                    <a:pt x="251" y="57"/>
                    <a:pt x="195" y="0"/>
                    <a:pt x="126" y="0"/>
                  </a:cubicBezTo>
                  <a:cubicBezTo>
                    <a:pt x="57" y="0"/>
                    <a:pt x="0" y="57"/>
                    <a:pt x="0" y="126"/>
                  </a:cubicBezTo>
                  <a:cubicBezTo>
                    <a:pt x="0" y="194"/>
                    <a:pt x="57" y="251"/>
                    <a:pt x="126" y="251"/>
                  </a:cubicBezTo>
                  <a:cubicBezTo>
                    <a:pt x="195" y="251"/>
                    <a:pt x="251" y="194"/>
                    <a:pt x="251" y="126"/>
                  </a:cubicBezTo>
                  <a:close/>
                  <a:moveTo>
                    <a:pt x="78" y="126"/>
                  </a:moveTo>
                  <a:cubicBezTo>
                    <a:pt x="78" y="100"/>
                    <a:pt x="100" y="77"/>
                    <a:pt x="127" y="77"/>
                  </a:cubicBezTo>
                  <a:cubicBezTo>
                    <a:pt x="155" y="77"/>
                    <a:pt x="176" y="98"/>
                    <a:pt x="176" y="126"/>
                  </a:cubicBezTo>
                  <a:cubicBezTo>
                    <a:pt x="176" y="152"/>
                    <a:pt x="155" y="175"/>
                    <a:pt x="127" y="175"/>
                  </a:cubicBezTo>
                  <a:cubicBezTo>
                    <a:pt x="100" y="175"/>
                    <a:pt x="78" y="152"/>
                    <a:pt x="78" y="1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0" name="Freeform 64">
              <a:extLst>
                <a:ext uri="{FF2B5EF4-FFF2-40B4-BE49-F238E27FC236}">
                  <a16:creationId xmlns="" xmlns:a16="http://schemas.microsoft.com/office/drawing/2014/main" id="{F9642EC8-D35D-2F4B-B96E-2B9CD2CC2981}"/>
                </a:ext>
              </a:extLst>
            </p:cNvPr>
            <p:cNvSpPr>
              <a:spLocks noEditPoints="1"/>
            </p:cNvSpPr>
            <p:nvPr/>
          </p:nvSpPr>
          <p:spPr bwMode="auto">
            <a:xfrm>
              <a:off x="4099" y="2064"/>
              <a:ext cx="594" cy="594"/>
            </a:xfrm>
            <a:custGeom>
              <a:avLst/>
              <a:gdLst>
                <a:gd name="T0" fmla="*/ 125 w 251"/>
                <a:gd name="T1" fmla="*/ 0 h 251"/>
                <a:gd name="T2" fmla="*/ 0 w 251"/>
                <a:gd name="T3" fmla="*/ 126 h 251"/>
                <a:gd name="T4" fmla="*/ 125 w 251"/>
                <a:gd name="T5" fmla="*/ 251 h 251"/>
                <a:gd name="T6" fmla="*/ 251 w 251"/>
                <a:gd name="T7" fmla="*/ 126 h 251"/>
                <a:gd name="T8" fmla="*/ 125 w 251"/>
                <a:gd name="T9" fmla="*/ 0 h 251"/>
                <a:gd name="T10" fmla="*/ 125 w 251"/>
                <a:gd name="T11" fmla="*/ 175 h 251"/>
                <a:gd name="T12" fmla="*/ 76 w 251"/>
                <a:gd name="T13" fmla="*/ 126 h 251"/>
                <a:gd name="T14" fmla="*/ 125 w 251"/>
                <a:gd name="T15" fmla="*/ 77 h 251"/>
                <a:gd name="T16" fmla="*/ 174 w 251"/>
                <a:gd name="T17" fmla="*/ 126 h 251"/>
                <a:gd name="T18" fmla="*/ 125 w 251"/>
                <a:gd name="T19" fmla="*/ 17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1">
                  <a:moveTo>
                    <a:pt x="125" y="0"/>
                  </a:moveTo>
                  <a:cubicBezTo>
                    <a:pt x="56" y="0"/>
                    <a:pt x="0" y="57"/>
                    <a:pt x="0" y="126"/>
                  </a:cubicBezTo>
                  <a:cubicBezTo>
                    <a:pt x="0" y="195"/>
                    <a:pt x="56" y="251"/>
                    <a:pt x="125" y="251"/>
                  </a:cubicBezTo>
                  <a:cubicBezTo>
                    <a:pt x="194" y="251"/>
                    <a:pt x="251" y="195"/>
                    <a:pt x="251" y="126"/>
                  </a:cubicBezTo>
                  <a:cubicBezTo>
                    <a:pt x="251" y="57"/>
                    <a:pt x="194" y="0"/>
                    <a:pt x="125" y="0"/>
                  </a:cubicBezTo>
                  <a:close/>
                  <a:moveTo>
                    <a:pt x="125" y="175"/>
                  </a:moveTo>
                  <a:cubicBezTo>
                    <a:pt x="99" y="175"/>
                    <a:pt x="76" y="153"/>
                    <a:pt x="76" y="126"/>
                  </a:cubicBezTo>
                  <a:cubicBezTo>
                    <a:pt x="76" y="100"/>
                    <a:pt x="98" y="77"/>
                    <a:pt x="125" y="77"/>
                  </a:cubicBezTo>
                  <a:cubicBezTo>
                    <a:pt x="151" y="77"/>
                    <a:pt x="174" y="98"/>
                    <a:pt x="174" y="126"/>
                  </a:cubicBezTo>
                  <a:cubicBezTo>
                    <a:pt x="174" y="153"/>
                    <a:pt x="153" y="175"/>
                    <a:pt x="125" y="1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1" name="Freeform 65">
              <a:extLst>
                <a:ext uri="{FF2B5EF4-FFF2-40B4-BE49-F238E27FC236}">
                  <a16:creationId xmlns="" xmlns:a16="http://schemas.microsoft.com/office/drawing/2014/main" id="{BE6449CA-174A-E842-BA67-780103D532E8}"/>
                </a:ext>
              </a:extLst>
            </p:cNvPr>
            <p:cNvSpPr>
              <a:spLocks noEditPoints="1"/>
            </p:cNvSpPr>
            <p:nvPr/>
          </p:nvSpPr>
          <p:spPr bwMode="auto">
            <a:xfrm>
              <a:off x="3212" y="2871"/>
              <a:ext cx="1252" cy="717"/>
            </a:xfrm>
            <a:custGeom>
              <a:avLst/>
              <a:gdLst>
                <a:gd name="T0" fmla="*/ 491 w 529"/>
                <a:gd name="T1" fmla="*/ 0 h 303"/>
                <a:gd name="T2" fmla="*/ 38 w 529"/>
                <a:gd name="T3" fmla="*/ 0 h 303"/>
                <a:gd name="T4" fmla="*/ 0 w 529"/>
                <a:gd name="T5" fmla="*/ 39 h 303"/>
                <a:gd name="T6" fmla="*/ 264 w 529"/>
                <a:gd name="T7" fmla="*/ 303 h 303"/>
                <a:gd name="T8" fmla="*/ 529 w 529"/>
                <a:gd name="T9" fmla="*/ 39 h 303"/>
                <a:gd name="T10" fmla="*/ 491 w 529"/>
                <a:gd name="T11" fmla="*/ 0 h 303"/>
                <a:gd name="T12" fmla="*/ 264 w 529"/>
                <a:gd name="T13" fmla="*/ 227 h 303"/>
                <a:gd name="T14" fmla="*/ 79 w 529"/>
                <a:gd name="T15" fmla="*/ 77 h 303"/>
                <a:gd name="T16" fmla="*/ 448 w 529"/>
                <a:gd name="T17" fmla="*/ 77 h 303"/>
                <a:gd name="T18" fmla="*/ 264 w 529"/>
                <a:gd name="T19" fmla="*/ 22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303">
                  <a:moveTo>
                    <a:pt x="491" y="0"/>
                  </a:moveTo>
                  <a:cubicBezTo>
                    <a:pt x="38" y="0"/>
                    <a:pt x="38" y="0"/>
                    <a:pt x="38" y="0"/>
                  </a:cubicBezTo>
                  <a:cubicBezTo>
                    <a:pt x="17" y="0"/>
                    <a:pt x="0" y="17"/>
                    <a:pt x="0" y="39"/>
                  </a:cubicBezTo>
                  <a:cubicBezTo>
                    <a:pt x="0" y="184"/>
                    <a:pt x="119" y="303"/>
                    <a:pt x="264" y="303"/>
                  </a:cubicBezTo>
                  <a:cubicBezTo>
                    <a:pt x="410" y="303"/>
                    <a:pt x="529" y="184"/>
                    <a:pt x="529" y="39"/>
                  </a:cubicBezTo>
                  <a:cubicBezTo>
                    <a:pt x="529" y="19"/>
                    <a:pt x="512" y="0"/>
                    <a:pt x="491" y="0"/>
                  </a:cubicBezTo>
                  <a:close/>
                  <a:moveTo>
                    <a:pt x="264" y="227"/>
                  </a:moveTo>
                  <a:cubicBezTo>
                    <a:pt x="174" y="227"/>
                    <a:pt x="98" y="163"/>
                    <a:pt x="79" y="77"/>
                  </a:cubicBezTo>
                  <a:cubicBezTo>
                    <a:pt x="448" y="77"/>
                    <a:pt x="448" y="77"/>
                    <a:pt x="448" y="77"/>
                  </a:cubicBezTo>
                  <a:cubicBezTo>
                    <a:pt x="431" y="163"/>
                    <a:pt x="355" y="227"/>
                    <a:pt x="264" y="2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62" name="Group 68">
            <a:extLst>
              <a:ext uri="{FF2B5EF4-FFF2-40B4-BE49-F238E27FC236}">
                <a16:creationId xmlns="" xmlns:a16="http://schemas.microsoft.com/office/drawing/2014/main" id="{05BD0614-B611-2941-AA7E-75C2915C156E}"/>
              </a:ext>
            </a:extLst>
          </p:cNvPr>
          <p:cNvGrpSpPr>
            <a:grpSpLocks noChangeAspect="1"/>
          </p:cNvGrpSpPr>
          <p:nvPr/>
        </p:nvGrpSpPr>
        <p:grpSpPr bwMode="auto">
          <a:xfrm>
            <a:off x="5485582" y="4469052"/>
            <a:ext cx="370262" cy="436701"/>
            <a:chOff x="2065" y="69"/>
            <a:chExt cx="3550" cy="4187"/>
          </a:xfrm>
        </p:grpSpPr>
        <p:sp>
          <p:nvSpPr>
            <p:cNvPr id="463" name="Freeform 69">
              <a:extLst>
                <a:ext uri="{FF2B5EF4-FFF2-40B4-BE49-F238E27FC236}">
                  <a16:creationId xmlns="" xmlns:a16="http://schemas.microsoft.com/office/drawing/2014/main" id="{2742E45E-A541-A24C-A687-9E35934508B5}"/>
                </a:ext>
              </a:extLst>
            </p:cNvPr>
            <p:cNvSpPr>
              <a:spLocks noEditPoints="1"/>
            </p:cNvSpPr>
            <p:nvPr/>
          </p:nvSpPr>
          <p:spPr bwMode="auto">
            <a:xfrm>
              <a:off x="3937" y="3230"/>
              <a:ext cx="464" cy="461"/>
            </a:xfrm>
            <a:custGeom>
              <a:avLst/>
              <a:gdLst>
                <a:gd name="T0" fmla="*/ 98 w 196"/>
                <a:gd name="T1" fmla="*/ 0 h 195"/>
                <a:gd name="T2" fmla="*/ 29 w 196"/>
                <a:gd name="T3" fmla="*/ 29 h 195"/>
                <a:gd name="T4" fmla="*/ 0 w 196"/>
                <a:gd name="T5" fmla="*/ 97 h 195"/>
                <a:gd name="T6" fmla="*/ 29 w 196"/>
                <a:gd name="T7" fmla="*/ 166 h 195"/>
                <a:gd name="T8" fmla="*/ 98 w 196"/>
                <a:gd name="T9" fmla="*/ 195 h 195"/>
                <a:gd name="T10" fmla="*/ 167 w 196"/>
                <a:gd name="T11" fmla="*/ 166 h 195"/>
                <a:gd name="T12" fmla="*/ 196 w 196"/>
                <a:gd name="T13" fmla="*/ 97 h 195"/>
                <a:gd name="T14" fmla="*/ 167 w 196"/>
                <a:gd name="T15" fmla="*/ 29 h 195"/>
                <a:gd name="T16" fmla="*/ 98 w 196"/>
                <a:gd name="T17" fmla="*/ 0 h 195"/>
                <a:gd name="T18" fmla="*/ 119 w 196"/>
                <a:gd name="T19" fmla="*/ 119 h 195"/>
                <a:gd name="T20" fmla="*/ 100 w 196"/>
                <a:gd name="T21" fmla="*/ 128 h 195"/>
                <a:gd name="T22" fmla="*/ 80 w 196"/>
                <a:gd name="T23" fmla="*/ 119 h 195"/>
                <a:gd name="T24" fmla="*/ 70 w 196"/>
                <a:gd name="T25" fmla="*/ 99 h 195"/>
                <a:gd name="T26" fmla="*/ 80 w 196"/>
                <a:gd name="T27" fmla="*/ 79 h 195"/>
                <a:gd name="T28" fmla="*/ 100 w 196"/>
                <a:gd name="T29" fmla="*/ 70 h 195"/>
                <a:gd name="T30" fmla="*/ 119 w 196"/>
                <a:gd name="T31" fmla="*/ 79 h 195"/>
                <a:gd name="T32" fmla="*/ 129 w 196"/>
                <a:gd name="T33" fmla="*/ 99 h 195"/>
                <a:gd name="T34" fmla="*/ 119 w 196"/>
                <a:gd name="T35" fmla="*/ 11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95">
                  <a:moveTo>
                    <a:pt x="98" y="0"/>
                  </a:moveTo>
                  <a:cubicBezTo>
                    <a:pt x="72" y="0"/>
                    <a:pt x="48" y="10"/>
                    <a:pt x="29" y="29"/>
                  </a:cubicBezTo>
                  <a:cubicBezTo>
                    <a:pt x="11" y="47"/>
                    <a:pt x="0" y="71"/>
                    <a:pt x="0" y="97"/>
                  </a:cubicBezTo>
                  <a:cubicBezTo>
                    <a:pt x="0" y="123"/>
                    <a:pt x="11" y="148"/>
                    <a:pt x="29" y="166"/>
                  </a:cubicBezTo>
                  <a:cubicBezTo>
                    <a:pt x="48" y="185"/>
                    <a:pt x="72" y="195"/>
                    <a:pt x="98" y="195"/>
                  </a:cubicBezTo>
                  <a:cubicBezTo>
                    <a:pt x="124" y="195"/>
                    <a:pt x="149" y="185"/>
                    <a:pt x="167" y="166"/>
                  </a:cubicBezTo>
                  <a:cubicBezTo>
                    <a:pt x="185" y="148"/>
                    <a:pt x="196" y="123"/>
                    <a:pt x="196" y="97"/>
                  </a:cubicBezTo>
                  <a:cubicBezTo>
                    <a:pt x="196" y="71"/>
                    <a:pt x="185" y="47"/>
                    <a:pt x="167" y="29"/>
                  </a:cubicBezTo>
                  <a:cubicBezTo>
                    <a:pt x="150" y="10"/>
                    <a:pt x="124" y="0"/>
                    <a:pt x="98" y="0"/>
                  </a:cubicBezTo>
                  <a:close/>
                  <a:moveTo>
                    <a:pt x="119" y="119"/>
                  </a:moveTo>
                  <a:cubicBezTo>
                    <a:pt x="113" y="125"/>
                    <a:pt x="106" y="128"/>
                    <a:pt x="100" y="128"/>
                  </a:cubicBezTo>
                  <a:cubicBezTo>
                    <a:pt x="93" y="128"/>
                    <a:pt x="84" y="125"/>
                    <a:pt x="80" y="119"/>
                  </a:cubicBezTo>
                  <a:cubicBezTo>
                    <a:pt x="74" y="113"/>
                    <a:pt x="70" y="107"/>
                    <a:pt x="70" y="99"/>
                  </a:cubicBezTo>
                  <a:cubicBezTo>
                    <a:pt x="70" y="91"/>
                    <a:pt x="74" y="84"/>
                    <a:pt x="80" y="79"/>
                  </a:cubicBezTo>
                  <a:cubicBezTo>
                    <a:pt x="86" y="73"/>
                    <a:pt x="92" y="70"/>
                    <a:pt x="100" y="70"/>
                  </a:cubicBezTo>
                  <a:cubicBezTo>
                    <a:pt x="107" y="70"/>
                    <a:pt x="115" y="73"/>
                    <a:pt x="119" y="79"/>
                  </a:cubicBezTo>
                  <a:cubicBezTo>
                    <a:pt x="126" y="85"/>
                    <a:pt x="129" y="91"/>
                    <a:pt x="129" y="99"/>
                  </a:cubicBezTo>
                  <a:cubicBezTo>
                    <a:pt x="127" y="105"/>
                    <a:pt x="124" y="113"/>
                    <a:pt x="119" y="1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4" name="Freeform 70">
              <a:extLst>
                <a:ext uri="{FF2B5EF4-FFF2-40B4-BE49-F238E27FC236}">
                  <a16:creationId xmlns="" xmlns:a16="http://schemas.microsoft.com/office/drawing/2014/main" id="{757B4C9B-B250-014A-AB1B-44C1721512DE}"/>
                </a:ext>
              </a:extLst>
            </p:cNvPr>
            <p:cNvSpPr>
              <a:spLocks noEditPoints="1"/>
            </p:cNvSpPr>
            <p:nvPr/>
          </p:nvSpPr>
          <p:spPr bwMode="auto">
            <a:xfrm>
              <a:off x="3260" y="3230"/>
              <a:ext cx="464" cy="461"/>
            </a:xfrm>
            <a:custGeom>
              <a:avLst/>
              <a:gdLst>
                <a:gd name="T0" fmla="*/ 98 w 196"/>
                <a:gd name="T1" fmla="*/ 0 h 195"/>
                <a:gd name="T2" fmla="*/ 29 w 196"/>
                <a:gd name="T3" fmla="*/ 29 h 195"/>
                <a:gd name="T4" fmla="*/ 0 w 196"/>
                <a:gd name="T5" fmla="*/ 97 h 195"/>
                <a:gd name="T6" fmla="*/ 29 w 196"/>
                <a:gd name="T7" fmla="*/ 166 h 195"/>
                <a:gd name="T8" fmla="*/ 98 w 196"/>
                <a:gd name="T9" fmla="*/ 195 h 195"/>
                <a:gd name="T10" fmla="*/ 167 w 196"/>
                <a:gd name="T11" fmla="*/ 166 h 195"/>
                <a:gd name="T12" fmla="*/ 196 w 196"/>
                <a:gd name="T13" fmla="*/ 97 h 195"/>
                <a:gd name="T14" fmla="*/ 167 w 196"/>
                <a:gd name="T15" fmla="*/ 29 h 195"/>
                <a:gd name="T16" fmla="*/ 98 w 196"/>
                <a:gd name="T17" fmla="*/ 0 h 195"/>
                <a:gd name="T18" fmla="*/ 118 w 196"/>
                <a:gd name="T19" fmla="*/ 119 h 195"/>
                <a:gd name="T20" fmla="*/ 98 w 196"/>
                <a:gd name="T21" fmla="*/ 128 h 195"/>
                <a:gd name="T22" fmla="*/ 78 w 196"/>
                <a:gd name="T23" fmla="*/ 119 h 195"/>
                <a:gd name="T24" fmla="*/ 69 w 196"/>
                <a:gd name="T25" fmla="*/ 99 h 195"/>
                <a:gd name="T26" fmla="*/ 78 w 196"/>
                <a:gd name="T27" fmla="*/ 79 h 195"/>
                <a:gd name="T28" fmla="*/ 98 w 196"/>
                <a:gd name="T29" fmla="*/ 70 h 195"/>
                <a:gd name="T30" fmla="*/ 118 w 196"/>
                <a:gd name="T31" fmla="*/ 79 h 195"/>
                <a:gd name="T32" fmla="*/ 127 w 196"/>
                <a:gd name="T33" fmla="*/ 99 h 195"/>
                <a:gd name="T34" fmla="*/ 118 w 196"/>
                <a:gd name="T35" fmla="*/ 11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95">
                  <a:moveTo>
                    <a:pt x="98" y="0"/>
                  </a:moveTo>
                  <a:cubicBezTo>
                    <a:pt x="72" y="0"/>
                    <a:pt x="47" y="10"/>
                    <a:pt x="29" y="29"/>
                  </a:cubicBezTo>
                  <a:cubicBezTo>
                    <a:pt x="11" y="47"/>
                    <a:pt x="0" y="71"/>
                    <a:pt x="0" y="97"/>
                  </a:cubicBezTo>
                  <a:cubicBezTo>
                    <a:pt x="0" y="123"/>
                    <a:pt x="11" y="148"/>
                    <a:pt x="29" y="166"/>
                  </a:cubicBezTo>
                  <a:cubicBezTo>
                    <a:pt x="47" y="185"/>
                    <a:pt x="72" y="195"/>
                    <a:pt x="98" y="195"/>
                  </a:cubicBezTo>
                  <a:cubicBezTo>
                    <a:pt x="124" y="195"/>
                    <a:pt x="148" y="185"/>
                    <a:pt x="167" y="166"/>
                  </a:cubicBezTo>
                  <a:cubicBezTo>
                    <a:pt x="185" y="148"/>
                    <a:pt x="196" y="123"/>
                    <a:pt x="196" y="97"/>
                  </a:cubicBezTo>
                  <a:cubicBezTo>
                    <a:pt x="196" y="71"/>
                    <a:pt x="185" y="47"/>
                    <a:pt x="167" y="29"/>
                  </a:cubicBezTo>
                  <a:cubicBezTo>
                    <a:pt x="148" y="10"/>
                    <a:pt x="124" y="0"/>
                    <a:pt x="98" y="0"/>
                  </a:cubicBezTo>
                  <a:close/>
                  <a:moveTo>
                    <a:pt x="118" y="119"/>
                  </a:moveTo>
                  <a:cubicBezTo>
                    <a:pt x="112" y="125"/>
                    <a:pt x="104" y="128"/>
                    <a:pt x="98" y="128"/>
                  </a:cubicBezTo>
                  <a:cubicBezTo>
                    <a:pt x="92" y="128"/>
                    <a:pt x="83" y="125"/>
                    <a:pt x="78" y="119"/>
                  </a:cubicBezTo>
                  <a:cubicBezTo>
                    <a:pt x="72" y="113"/>
                    <a:pt x="69" y="107"/>
                    <a:pt x="69" y="99"/>
                  </a:cubicBezTo>
                  <a:cubicBezTo>
                    <a:pt x="69" y="91"/>
                    <a:pt x="72" y="84"/>
                    <a:pt x="78" y="79"/>
                  </a:cubicBezTo>
                  <a:cubicBezTo>
                    <a:pt x="84" y="73"/>
                    <a:pt x="90" y="70"/>
                    <a:pt x="98" y="70"/>
                  </a:cubicBezTo>
                  <a:cubicBezTo>
                    <a:pt x="106" y="70"/>
                    <a:pt x="113" y="73"/>
                    <a:pt x="118" y="79"/>
                  </a:cubicBezTo>
                  <a:cubicBezTo>
                    <a:pt x="124" y="85"/>
                    <a:pt x="127" y="91"/>
                    <a:pt x="127" y="99"/>
                  </a:cubicBezTo>
                  <a:cubicBezTo>
                    <a:pt x="127" y="105"/>
                    <a:pt x="124" y="113"/>
                    <a:pt x="118" y="1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5" name="Freeform 71">
              <a:extLst>
                <a:ext uri="{FF2B5EF4-FFF2-40B4-BE49-F238E27FC236}">
                  <a16:creationId xmlns="" xmlns:a16="http://schemas.microsoft.com/office/drawing/2014/main" id="{277CD623-C368-8747-A106-C1AD1CE46957}"/>
                </a:ext>
              </a:extLst>
            </p:cNvPr>
            <p:cNvSpPr>
              <a:spLocks noEditPoints="1"/>
            </p:cNvSpPr>
            <p:nvPr/>
          </p:nvSpPr>
          <p:spPr bwMode="auto">
            <a:xfrm>
              <a:off x="2905" y="1242"/>
              <a:ext cx="1832" cy="1519"/>
            </a:xfrm>
            <a:custGeom>
              <a:avLst/>
              <a:gdLst>
                <a:gd name="T0" fmla="*/ 132 w 774"/>
                <a:gd name="T1" fmla="*/ 642 h 642"/>
                <a:gd name="T2" fmla="*/ 643 w 774"/>
                <a:gd name="T3" fmla="*/ 642 h 642"/>
                <a:gd name="T4" fmla="*/ 774 w 774"/>
                <a:gd name="T5" fmla="*/ 511 h 642"/>
                <a:gd name="T6" fmla="*/ 774 w 774"/>
                <a:gd name="T7" fmla="*/ 131 h 642"/>
                <a:gd name="T8" fmla="*/ 643 w 774"/>
                <a:gd name="T9" fmla="*/ 0 h 642"/>
                <a:gd name="T10" fmla="*/ 132 w 774"/>
                <a:gd name="T11" fmla="*/ 0 h 642"/>
                <a:gd name="T12" fmla="*/ 0 w 774"/>
                <a:gd name="T13" fmla="*/ 131 h 642"/>
                <a:gd name="T14" fmla="*/ 0 w 774"/>
                <a:gd name="T15" fmla="*/ 511 h 642"/>
                <a:gd name="T16" fmla="*/ 132 w 774"/>
                <a:gd name="T17" fmla="*/ 642 h 642"/>
                <a:gd name="T18" fmla="*/ 69 w 774"/>
                <a:gd name="T19" fmla="*/ 131 h 642"/>
                <a:gd name="T20" fmla="*/ 132 w 774"/>
                <a:gd name="T21" fmla="*/ 68 h 642"/>
                <a:gd name="T22" fmla="*/ 643 w 774"/>
                <a:gd name="T23" fmla="*/ 68 h 642"/>
                <a:gd name="T24" fmla="*/ 705 w 774"/>
                <a:gd name="T25" fmla="*/ 131 h 642"/>
                <a:gd name="T26" fmla="*/ 705 w 774"/>
                <a:gd name="T27" fmla="*/ 511 h 642"/>
                <a:gd name="T28" fmla="*/ 643 w 774"/>
                <a:gd name="T29" fmla="*/ 573 h 642"/>
                <a:gd name="T30" fmla="*/ 132 w 774"/>
                <a:gd name="T31" fmla="*/ 573 h 642"/>
                <a:gd name="T32" fmla="*/ 69 w 774"/>
                <a:gd name="T33" fmla="*/ 511 h 642"/>
                <a:gd name="T34" fmla="*/ 69 w 774"/>
                <a:gd name="T35" fmla="*/ 131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4" h="642">
                  <a:moveTo>
                    <a:pt x="132" y="642"/>
                  </a:moveTo>
                  <a:cubicBezTo>
                    <a:pt x="643" y="642"/>
                    <a:pt x="643" y="642"/>
                    <a:pt x="643" y="642"/>
                  </a:cubicBezTo>
                  <a:cubicBezTo>
                    <a:pt x="716" y="642"/>
                    <a:pt x="774" y="582"/>
                    <a:pt x="774" y="511"/>
                  </a:cubicBezTo>
                  <a:cubicBezTo>
                    <a:pt x="774" y="131"/>
                    <a:pt x="774" y="131"/>
                    <a:pt x="774" y="131"/>
                  </a:cubicBezTo>
                  <a:cubicBezTo>
                    <a:pt x="774" y="58"/>
                    <a:pt x="715" y="0"/>
                    <a:pt x="643" y="0"/>
                  </a:cubicBezTo>
                  <a:cubicBezTo>
                    <a:pt x="132" y="0"/>
                    <a:pt x="132" y="0"/>
                    <a:pt x="132" y="0"/>
                  </a:cubicBezTo>
                  <a:cubicBezTo>
                    <a:pt x="58" y="0"/>
                    <a:pt x="0" y="59"/>
                    <a:pt x="0" y="131"/>
                  </a:cubicBezTo>
                  <a:cubicBezTo>
                    <a:pt x="0" y="511"/>
                    <a:pt x="0" y="511"/>
                    <a:pt x="0" y="511"/>
                  </a:cubicBezTo>
                  <a:cubicBezTo>
                    <a:pt x="0" y="584"/>
                    <a:pt x="60" y="642"/>
                    <a:pt x="132" y="642"/>
                  </a:cubicBezTo>
                  <a:close/>
                  <a:moveTo>
                    <a:pt x="69" y="131"/>
                  </a:moveTo>
                  <a:cubicBezTo>
                    <a:pt x="69" y="96"/>
                    <a:pt x="98" y="68"/>
                    <a:pt x="132" y="68"/>
                  </a:cubicBezTo>
                  <a:cubicBezTo>
                    <a:pt x="643" y="68"/>
                    <a:pt x="643" y="68"/>
                    <a:pt x="643" y="68"/>
                  </a:cubicBezTo>
                  <a:cubicBezTo>
                    <a:pt x="678" y="68"/>
                    <a:pt x="705" y="97"/>
                    <a:pt x="705" y="131"/>
                  </a:cubicBezTo>
                  <a:cubicBezTo>
                    <a:pt x="705" y="511"/>
                    <a:pt x="705" y="511"/>
                    <a:pt x="705" y="511"/>
                  </a:cubicBezTo>
                  <a:cubicBezTo>
                    <a:pt x="705" y="546"/>
                    <a:pt x="676" y="573"/>
                    <a:pt x="643" y="573"/>
                  </a:cubicBezTo>
                  <a:cubicBezTo>
                    <a:pt x="132" y="573"/>
                    <a:pt x="132" y="573"/>
                    <a:pt x="132" y="573"/>
                  </a:cubicBezTo>
                  <a:cubicBezTo>
                    <a:pt x="96" y="573"/>
                    <a:pt x="69" y="544"/>
                    <a:pt x="69" y="511"/>
                  </a:cubicBezTo>
                  <a:lnTo>
                    <a:pt x="69"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6" name="Freeform 72">
              <a:extLst>
                <a:ext uri="{FF2B5EF4-FFF2-40B4-BE49-F238E27FC236}">
                  <a16:creationId xmlns="" xmlns:a16="http://schemas.microsoft.com/office/drawing/2014/main" id="{3B408AC0-C33E-2047-81B4-0DC737B7F12B}"/>
                </a:ext>
              </a:extLst>
            </p:cNvPr>
            <p:cNvSpPr>
              <a:spLocks noEditPoints="1"/>
            </p:cNvSpPr>
            <p:nvPr/>
          </p:nvSpPr>
          <p:spPr bwMode="auto">
            <a:xfrm>
              <a:off x="3930" y="1689"/>
              <a:ext cx="485" cy="682"/>
            </a:xfrm>
            <a:custGeom>
              <a:avLst/>
              <a:gdLst>
                <a:gd name="T0" fmla="*/ 103 w 205"/>
                <a:gd name="T1" fmla="*/ 288 h 288"/>
                <a:gd name="T2" fmla="*/ 184 w 205"/>
                <a:gd name="T3" fmla="*/ 234 h 288"/>
                <a:gd name="T4" fmla="*/ 205 w 205"/>
                <a:gd name="T5" fmla="*/ 144 h 288"/>
                <a:gd name="T6" fmla="*/ 184 w 205"/>
                <a:gd name="T7" fmla="*/ 54 h 288"/>
                <a:gd name="T8" fmla="*/ 103 w 205"/>
                <a:gd name="T9" fmla="*/ 0 h 288"/>
                <a:gd name="T10" fmla="*/ 21 w 205"/>
                <a:gd name="T11" fmla="*/ 54 h 288"/>
                <a:gd name="T12" fmla="*/ 0 w 205"/>
                <a:gd name="T13" fmla="*/ 144 h 288"/>
                <a:gd name="T14" fmla="*/ 21 w 205"/>
                <a:gd name="T15" fmla="*/ 234 h 288"/>
                <a:gd name="T16" fmla="*/ 103 w 205"/>
                <a:gd name="T17" fmla="*/ 288 h 288"/>
                <a:gd name="T18" fmla="*/ 83 w 205"/>
                <a:gd name="T19" fmla="*/ 86 h 288"/>
                <a:gd name="T20" fmla="*/ 103 w 205"/>
                <a:gd name="T21" fmla="*/ 68 h 288"/>
                <a:gd name="T22" fmla="*/ 122 w 205"/>
                <a:gd name="T23" fmla="*/ 86 h 288"/>
                <a:gd name="T24" fmla="*/ 135 w 205"/>
                <a:gd name="T25" fmla="*/ 144 h 288"/>
                <a:gd name="T26" fmla="*/ 122 w 205"/>
                <a:gd name="T27" fmla="*/ 202 h 288"/>
                <a:gd name="T28" fmla="*/ 81 w 205"/>
                <a:gd name="T29" fmla="*/ 202 h 288"/>
                <a:gd name="T30" fmla="*/ 69 w 205"/>
                <a:gd name="T31" fmla="*/ 144 h 288"/>
                <a:gd name="T32" fmla="*/ 83 w 205"/>
                <a:gd name="T33" fmla="*/ 8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5" h="288">
                  <a:moveTo>
                    <a:pt x="103" y="288"/>
                  </a:moveTo>
                  <a:cubicBezTo>
                    <a:pt x="118" y="288"/>
                    <a:pt x="158" y="283"/>
                    <a:pt x="184" y="234"/>
                  </a:cubicBezTo>
                  <a:cubicBezTo>
                    <a:pt x="197" y="210"/>
                    <a:pt x="205" y="176"/>
                    <a:pt x="205" y="144"/>
                  </a:cubicBezTo>
                  <a:cubicBezTo>
                    <a:pt x="205" y="110"/>
                    <a:pt x="197" y="78"/>
                    <a:pt x="184" y="54"/>
                  </a:cubicBezTo>
                  <a:cubicBezTo>
                    <a:pt x="158" y="6"/>
                    <a:pt x="122" y="0"/>
                    <a:pt x="103" y="0"/>
                  </a:cubicBezTo>
                  <a:cubicBezTo>
                    <a:pt x="83" y="0"/>
                    <a:pt x="46" y="8"/>
                    <a:pt x="21" y="54"/>
                  </a:cubicBezTo>
                  <a:cubicBezTo>
                    <a:pt x="8" y="78"/>
                    <a:pt x="0" y="110"/>
                    <a:pt x="0" y="144"/>
                  </a:cubicBezTo>
                  <a:cubicBezTo>
                    <a:pt x="0" y="178"/>
                    <a:pt x="8" y="210"/>
                    <a:pt x="21" y="234"/>
                  </a:cubicBezTo>
                  <a:cubicBezTo>
                    <a:pt x="47" y="283"/>
                    <a:pt x="87" y="288"/>
                    <a:pt x="103" y="288"/>
                  </a:cubicBezTo>
                  <a:close/>
                  <a:moveTo>
                    <a:pt x="83" y="86"/>
                  </a:moveTo>
                  <a:cubicBezTo>
                    <a:pt x="89" y="74"/>
                    <a:pt x="96" y="68"/>
                    <a:pt x="103" y="68"/>
                  </a:cubicBezTo>
                  <a:cubicBezTo>
                    <a:pt x="110" y="68"/>
                    <a:pt x="116" y="74"/>
                    <a:pt x="122" y="86"/>
                  </a:cubicBezTo>
                  <a:cubicBezTo>
                    <a:pt x="130" y="101"/>
                    <a:pt x="135" y="123"/>
                    <a:pt x="135" y="144"/>
                  </a:cubicBezTo>
                  <a:cubicBezTo>
                    <a:pt x="135" y="165"/>
                    <a:pt x="130" y="187"/>
                    <a:pt x="122" y="202"/>
                  </a:cubicBezTo>
                  <a:cubicBezTo>
                    <a:pt x="110" y="225"/>
                    <a:pt x="93" y="225"/>
                    <a:pt x="81" y="202"/>
                  </a:cubicBezTo>
                  <a:cubicBezTo>
                    <a:pt x="73" y="187"/>
                    <a:pt x="69" y="165"/>
                    <a:pt x="69" y="144"/>
                  </a:cubicBezTo>
                  <a:cubicBezTo>
                    <a:pt x="69" y="121"/>
                    <a:pt x="73" y="100"/>
                    <a:pt x="83" y="8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7" name="Freeform 73">
              <a:extLst>
                <a:ext uri="{FF2B5EF4-FFF2-40B4-BE49-F238E27FC236}">
                  <a16:creationId xmlns="" xmlns:a16="http://schemas.microsoft.com/office/drawing/2014/main" id="{ADCABF48-C77D-924E-95D9-9937C384A80F}"/>
                </a:ext>
              </a:extLst>
            </p:cNvPr>
            <p:cNvSpPr>
              <a:spLocks noEditPoints="1"/>
            </p:cNvSpPr>
            <p:nvPr/>
          </p:nvSpPr>
          <p:spPr bwMode="auto">
            <a:xfrm>
              <a:off x="3260" y="1689"/>
              <a:ext cx="485" cy="682"/>
            </a:xfrm>
            <a:custGeom>
              <a:avLst/>
              <a:gdLst>
                <a:gd name="T0" fmla="*/ 103 w 205"/>
                <a:gd name="T1" fmla="*/ 288 h 288"/>
                <a:gd name="T2" fmla="*/ 184 w 205"/>
                <a:gd name="T3" fmla="*/ 234 h 288"/>
                <a:gd name="T4" fmla="*/ 205 w 205"/>
                <a:gd name="T5" fmla="*/ 144 h 288"/>
                <a:gd name="T6" fmla="*/ 184 w 205"/>
                <a:gd name="T7" fmla="*/ 54 h 288"/>
                <a:gd name="T8" fmla="*/ 103 w 205"/>
                <a:gd name="T9" fmla="*/ 0 h 288"/>
                <a:gd name="T10" fmla="*/ 21 w 205"/>
                <a:gd name="T11" fmla="*/ 54 h 288"/>
                <a:gd name="T12" fmla="*/ 0 w 205"/>
                <a:gd name="T13" fmla="*/ 144 h 288"/>
                <a:gd name="T14" fmla="*/ 21 w 205"/>
                <a:gd name="T15" fmla="*/ 234 h 288"/>
                <a:gd name="T16" fmla="*/ 103 w 205"/>
                <a:gd name="T17" fmla="*/ 288 h 288"/>
                <a:gd name="T18" fmla="*/ 81 w 205"/>
                <a:gd name="T19" fmla="*/ 86 h 288"/>
                <a:gd name="T20" fmla="*/ 101 w 205"/>
                <a:gd name="T21" fmla="*/ 68 h 288"/>
                <a:gd name="T22" fmla="*/ 121 w 205"/>
                <a:gd name="T23" fmla="*/ 86 h 288"/>
                <a:gd name="T24" fmla="*/ 133 w 205"/>
                <a:gd name="T25" fmla="*/ 144 h 288"/>
                <a:gd name="T26" fmla="*/ 121 w 205"/>
                <a:gd name="T27" fmla="*/ 202 h 288"/>
                <a:gd name="T28" fmla="*/ 80 w 205"/>
                <a:gd name="T29" fmla="*/ 202 h 288"/>
                <a:gd name="T30" fmla="*/ 67 w 205"/>
                <a:gd name="T31" fmla="*/ 144 h 288"/>
                <a:gd name="T32" fmla="*/ 81 w 205"/>
                <a:gd name="T33" fmla="*/ 8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5" h="288">
                  <a:moveTo>
                    <a:pt x="103" y="288"/>
                  </a:moveTo>
                  <a:cubicBezTo>
                    <a:pt x="118" y="288"/>
                    <a:pt x="158" y="283"/>
                    <a:pt x="184" y="234"/>
                  </a:cubicBezTo>
                  <a:cubicBezTo>
                    <a:pt x="197" y="210"/>
                    <a:pt x="205" y="176"/>
                    <a:pt x="205" y="144"/>
                  </a:cubicBezTo>
                  <a:cubicBezTo>
                    <a:pt x="205" y="110"/>
                    <a:pt x="197" y="78"/>
                    <a:pt x="184" y="54"/>
                  </a:cubicBezTo>
                  <a:cubicBezTo>
                    <a:pt x="158" y="6"/>
                    <a:pt x="122" y="0"/>
                    <a:pt x="103" y="0"/>
                  </a:cubicBezTo>
                  <a:cubicBezTo>
                    <a:pt x="83" y="0"/>
                    <a:pt x="46" y="8"/>
                    <a:pt x="21" y="54"/>
                  </a:cubicBezTo>
                  <a:cubicBezTo>
                    <a:pt x="8" y="78"/>
                    <a:pt x="0" y="110"/>
                    <a:pt x="0" y="144"/>
                  </a:cubicBezTo>
                  <a:cubicBezTo>
                    <a:pt x="0" y="178"/>
                    <a:pt x="8" y="210"/>
                    <a:pt x="21" y="234"/>
                  </a:cubicBezTo>
                  <a:cubicBezTo>
                    <a:pt x="47" y="283"/>
                    <a:pt x="87" y="288"/>
                    <a:pt x="103" y="288"/>
                  </a:cubicBezTo>
                  <a:close/>
                  <a:moveTo>
                    <a:pt x="81" y="86"/>
                  </a:moveTo>
                  <a:cubicBezTo>
                    <a:pt x="87" y="74"/>
                    <a:pt x="95" y="68"/>
                    <a:pt x="101" y="68"/>
                  </a:cubicBezTo>
                  <a:cubicBezTo>
                    <a:pt x="109" y="68"/>
                    <a:pt x="115" y="74"/>
                    <a:pt x="121" y="86"/>
                  </a:cubicBezTo>
                  <a:cubicBezTo>
                    <a:pt x="129" y="101"/>
                    <a:pt x="133" y="123"/>
                    <a:pt x="133" y="144"/>
                  </a:cubicBezTo>
                  <a:cubicBezTo>
                    <a:pt x="133" y="165"/>
                    <a:pt x="129" y="187"/>
                    <a:pt x="121" y="202"/>
                  </a:cubicBezTo>
                  <a:cubicBezTo>
                    <a:pt x="109" y="225"/>
                    <a:pt x="92" y="225"/>
                    <a:pt x="80" y="202"/>
                  </a:cubicBezTo>
                  <a:cubicBezTo>
                    <a:pt x="72" y="187"/>
                    <a:pt x="67" y="165"/>
                    <a:pt x="67" y="144"/>
                  </a:cubicBezTo>
                  <a:cubicBezTo>
                    <a:pt x="69" y="121"/>
                    <a:pt x="73" y="100"/>
                    <a:pt x="81" y="8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8" name="Freeform 74">
              <a:extLst>
                <a:ext uri="{FF2B5EF4-FFF2-40B4-BE49-F238E27FC236}">
                  <a16:creationId xmlns="" xmlns:a16="http://schemas.microsoft.com/office/drawing/2014/main" id="{D5F3A3BB-B979-4E4F-AD43-F5979BEB78D8}"/>
                </a:ext>
              </a:extLst>
            </p:cNvPr>
            <p:cNvSpPr>
              <a:spLocks noEditPoints="1"/>
            </p:cNvSpPr>
            <p:nvPr/>
          </p:nvSpPr>
          <p:spPr bwMode="auto">
            <a:xfrm>
              <a:off x="2065" y="69"/>
              <a:ext cx="3550" cy="4187"/>
            </a:xfrm>
            <a:custGeom>
              <a:avLst/>
              <a:gdLst>
                <a:gd name="T0" fmla="*/ 1272 w 1500"/>
                <a:gd name="T1" fmla="*/ 535 h 1770"/>
                <a:gd name="T2" fmla="*/ 878 w 1500"/>
                <a:gd name="T3" fmla="*/ 127 h 1770"/>
                <a:gd name="T4" fmla="*/ 718 w 1500"/>
                <a:gd name="T5" fmla="*/ 349 h 1770"/>
                <a:gd name="T6" fmla="*/ 77 w 1500"/>
                <a:gd name="T7" fmla="*/ 1127 h 1770"/>
                <a:gd name="T8" fmla="*/ 165 w 1500"/>
                <a:gd name="T9" fmla="*/ 1770 h 1770"/>
                <a:gd name="T10" fmla="*/ 1244 w 1500"/>
                <a:gd name="T11" fmla="*/ 1770 h 1770"/>
                <a:gd name="T12" fmla="*/ 1421 w 1500"/>
                <a:gd name="T13" fmla="*/ 1271 h 1770"/>
                <a:gd name="T14" fmla="*/ 748 w 1500"/>
                <a:gd name="T15" fmla="*/ 186 h 1770"/>
                <a:gd name="T16" fmla="*/ 1146 w 1500"/>
                <a:gd name="T17" fmla="*/ 1410 h 1770"/>
                <a:gd name="T18" fmla="*/ 1181 w 1500"/>
                <a:gd name="T19" fmla="*/ 1336 h 1770"/>
                <a:gd name="T20" fmla="*/ 1198 w 1500"/>
                <a:gd name="T21" fmla="*/ 1325 h 1770"/>
                <a:gd name="T22" fmla="*/ 1218 w 1500"/>
                <a:gd name="T23" fmla="*/ 1319 h 1770"/>
                <a:gd name="T24" fmla="*/ 1242 w 1500"/>
                <a:gd name="T25" fmla="*/ 1316 h 1770"/>
                <a:gd name="T26" fmla="*/ 1354 w 1500"/>
                <a:gd name="T27" fmla="*/ 1317 h 1770"/>
                <a:gd name="T28" fmla="*/ 1429 w 1500"/>
                <a:gd name="T29" fmla="*/ 1472 h 1770"/>
                <a:gd name="T30" fmla="*/ 1333 w 1500"/>
                <a:gd name="T31" fmla="*/ 1245 h 1770"/>
                <a:gd name="T32" fmla="*/ 1212 w 1500"/>
                <a:gd name="T33" fmla="*/ 1248 h 1770"/>
                <a:gd name="T34" fmla="*/ 1178 w 1500"/>
                <a:gd name="T35" fmla="*/ 1257 h 1770"/>
                <a:gd name="T36" fmla="*/ 1152 w 1500"/>
                <a:gd name="T37" fmla="*/ 1273 h 1770"/>
                <a:gd name="T38" fmla="*/ 1155 w 1500"/>
                <a:gd name="T39" fmla="*/ 1241 h 1770"/>
                <a:gd name="T40" fmla="*/ 297 w 1500"/>
                <a:gd name="T41" fmla="*/ 537 h 1770"/>
                <a:gd name="T42" fmla="*/ 753 w 1500"/>
                <a:gd name="T43" fmla="*/ 419 h 1770"/>
                <a:gd name="T44" fmla="*/ 1120 w 1500"/>
                <a:gd name="T45" fmla="*/ 1183 h 1770"/>
                <a:gd name="T46" fmla="*/ 1013 w 1500"/>
                <a:gd name="T47" fmla="*/ 1215 h 1770"/>
                <a:gd name="T48" fmla="*/ 389 w 1500"/>
                <a:gd name="T49" fmla="*/ 1187 h 1770"/>
                <a:gd name="T50" fmla="*/ 354 w 1500"/>
                <a:gd name="T51" fmla="*/ 1163 h 1770"/>
                <a:gd name="T52" fmla="*/ 305 w 1500"/>
                <a:gd name="T53" fmla="*/ 1083 h 1770"/>
                <a:gd name="T54" fmla="*/ 297 w 1500"/>
                <a:gd name="T55" fmla="*/ 1048 h 1770"/>
                <a:gd name="T56" fmla="*/ 295 w 1500"/>
                <a:gd name="T57" fmla="*/ 537 h 1770"/>
                <a:gd name="T58" fmla="*/ 227 w 1500"/>
                <a:gd name="T59" fmla="*/ 1030 h 1770"/>
                <a:gd name="T60" fmla="*/ 237 w 1500"/>
                <a:gd name="T61" fmla="*/ 1104 h 1770"/>
                <a:gd name="T62" fmla="*/ 346 w 1500"/>
                <a:gd name="T63" fmla="*/ 1244 h 1770"/>
                <a:gd name="T64" fmla="*/ 346 w 1500"/>
                <a:gd name="T65" fmla="*/ 1274 h 1770"/>
                <a:gd name="T66" fmla="*/ 318 w 1500"/>
                <a:gd name="T67" fmla="*/ 1261 h 1770"/>
                <a:gd name="T68" fmla="*/ 285 w 1500"/>
                <a:gd name="T69" fmla="*/ 1250 h 1770"/>
                <a:gd name="T70" fmla="*/ 164 w 1500"/>
                <a:gd name="T71" fmla="*/ 1247 h 1770"/>
                <a:gd name="T72" fmla="*/ 144 w 1500"/>
                <a:gd name="T73" fmla="*/ 1317 h 1770"/>
                <a:gd name="T74" fmla="*/ 165 w 1500"/>
                <a:gd name="T75" fmla="*/ 1316 h 1770"/>
                <a:gd name="T76" fmla="*/ 275 w 1500"/>
                <a:gd name="T77" fmla="*/ 1317 h 1770"/>
                <a:gd name="T78" fmla="*/ 294 w 1500"/>
                <a:gd name="T79" fmla="*/ 1323 h 1770"/>
                <a:gd name="T80" fmla="*/ 312 w 1500"/>
                <a:gd name="T81" fmla="*/ 1334 h 1770"/>
                <a:gd name="T82" fmla="*/ 329 w 1500"/>
                <a:gd name="T83" fmla="*/ 1348 h 1770"/>
                <a:gd name="T84" fmla="*/ 70 w 1500"/>
                <a:gd name="T85" fmla="*/ 1410 h 1770"/>
                <a:gd name="T86" fmla="*/ 69 w 1500"/>
                <a:gd name="T87" fmla="*/ 1605 h 1770"/>
                <a:gd name="T88" fmla="*/ 256 w 1500"/>
                <a:gd name="T89" fmla="*/ 1701 h 1770"/>
                <a:gd name="T90" fmla="*/ 487 w 1500"/>
                <a:gd name="T91" fmla="*/ 1283 h 1770"/>
                <a:gd name="T92" fmla="*/ 1079 w 1500"/>
                <a:gd name="T93" fmla="*/ 1410 h 1770"/>
                <a:gd name="T94" fmla="*/ 1333 w 1500"/>
                <a:gd name="T95" fmla="*/ 1701 h 1770"/>
                <a:gd name="T96" fmla="*/ 1429 w 1500"/>
                <a:gd name="T97" fmla="*/ 1539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0" h="1770">
                  <a:moveTo>
                    <a:pt x="1421" y="1271"/>
                  </a:moveTo>
                  <a:cubicBezTo>
                    <a:pt x="1421" y="1127"/>
                    <a:pt x="1421" y="1127"/>
                    <a:pt x="1421" y="1127"/>
                  </a:cubicBezTo>
                  <a:cubicBezTo>
                    <a:pt x="1421" y="1040"/>
                    <a:pt x="1356" y="968"/>
                    <a:pt x="1272" y="959"/>
                  </a:cubicBezTo>
                  <a:cubicBezTo>
                    <a:pt x="1272" y="535"/>
                    <a:pt x="1272" y="535"/>
                    <a:pt x="1272" y="535"/>
                  </a:cubicBezTo>
                  <a:cubicBezTo>
                    <a:pt x="1272" y="433"/>
                    <a:pt x="1187" y="349"/>
                    <a:pt x="1085" y="349"/>
                  </a:cubicBezTo>
                  <a:cubicBezTo>
                    <a:pt x="785" y="349"/>
                    <a:pt x="785" y="349"/>
                    <a:pt x="785" y="349"/>
                  </a:cubicBezTo>
                  <a:cubicBezTo>
                    <a:pt x="785" y="249"/>
                    <a:pt x="785" y="249"/>
                    <a:pt x="785" y="249"/>
                  </a:cubicBezTo>
                  <a:cubicBezTo>
                    <a:pt x="839" y="234"/>
                    <a:pt x="878" y="185"/>
                    <a:pt x="878" y="127"/>
                  </a:cubicBezTo>
                  <a:cubicBezTo>
                    <a:pt x="878" y="56"/>
                    <a:pt x="822" y="0"/>
                    <a:pt x="751" y="0"/>
                  </a:cubicBezTo>
                  <a:cubicBezTo>
                    <a:pt x="681" y="0"/>
                    <a:pt x="624" y="56"/>
                    <a:pt x="624" y="127"/>
                  </a:cubicBezTo>
                  <a:cubicBezTo>
                    <a:pt x="624" y="185"/>
                    <a:pt x="664" y="234"/>
                    <a:pt x="718" y="249"/>
                  </a:cubicBezTo>
                  <a:cubicBezTo>
                    <a:pt x="718" y="349"/>
                    <a:pt x="718" y="349"/>
                    <a:pt x="718" y="349"/>
                  </a:cubicBezTo>
                  <a:cubicBezTo>
                    <a:pt x="413" y="349"/>
                    <a:pt x="413" y="349"/>
                    <a:pt x="413" y="349"/>
                  </a:cubicBezTo>
                  <a:cubicBezTo>
                    <a:pt x="311" y="349"/>
                    <a:pt x="227" y="433"/>
                    <a:pt x="227" y="535"/>
                  </a:cubicBezTo>
                  <a:cubicBezTo>
                    <a:pt x="227" y="959"/>
                    <a:pt x="227" y="959"/>
                    <a:pt x="227" y="959"/>
                  </a:cubicBezTo>
                  <a:cubicBezTo>
                    <a:pt x="142" y="968"/>
                    <a:pt x="77" y="1040"/>
                    <a:pt x="77" y="1127"/>
                  </a:cubicBezTo>
                  <a:cubicBezTo>
                    <a:pt x="77" y="1271"/>
                    <a:pt x="77" y="1271"/>
                    <a:pt x="77" y="1271"/>
                  </a:cubicBezTo>
                  <a:cubicBezTo>
                    <a:pt x="31" y="1300"/>
                    <a:pt x="0" y="1352"/>
                    <a:pt x="0" y="1410"/>
                  </a:cubicBezTo>
                  <a:cubicBezTo>
                    <a:pt x="0" y="1605"/>
                    <a:pt x="0" y="1605"/>
                    <a:pt x="0" y="1605"/>
                  </a:cubicBezTo>
                  <a:cubicBezTo>
                    <a:pt x="0" y="1695"/>
                    <a:pt x="74" y="1770"/>
                    <a:pt x="165" y="1770"/>
                  </a:cubicBezTo>
                  <a:cubicBezTo>
                    <a:pt x="256" y="1770"/>
                    <a:pt x="256" y="1770"/>
                    <a:pt x="256" y="1770"/>
                  </a:cubicBezTo>
                  <a:cubicBezTo>
                    <a:pt x="331" y="1770"/>
                    <a:pt x="395" y="1720"/>
                    <a:pt x="415" y="1651"/>
                  </a:cubicBezTo>
                  <a:cubicBezTo>
                    <a:pt x="1085" y="1651"/>
                    <a:pt x="1085" y="1651"/>
                    <a:pt x="1085" y="1651"/>
                  </a:cubicBezTo>
                  <a:cubicBezTo>
                    <a:pt x="1105" y="1720"/>
                    <a:pt x="1167" y="1770"/>
                    <a:pt x="1244" y="1770"/>
                  </a:cubicBezTo>
                  <a:cubicBezTo>
                    <a:pt x="1334" y="1770"/>
                    <a:pt x="1334" y="1770"/>
                    <a:pt x="1334" y="1770"/>
                  </a:cubicBezTo>
                  <a:cubicBezTo>
                    <a:pt x="1425" y="1770"/>
                    <a:pt x="1500" y="1697"/>
                    <a:pt x="1500" y="1605"/>
                  </a:cubicBezTo>
                  <a:cubicBezTo>
                    <a:pt x="1500" y="1410"/>
                    <a:pt x="1500" y="1410"/>
                    <a:pt x="1500" y="1410"/>
                  </a:cubicBezTo>
                  <a:cubicBezTo>
                    <a:pt x="1498" y="1352"/>
                    <a:pt x="1467" y="1300"/>
                    <a:pt x="1421" y="1271"/>
                  </a:cubicBezTo>
                  <a:close/>
                  <a:moveTo>
                    <a:pt x="690" y="128"/>
                  </a:moveTo>
                  <a:cubicBezTo>
                    <a:pt x="690" y="96"/>
                    <a:pt x="716" y="70"/>
                    <a:pt x="748" y="70"/>
                  </a:cubicBezTo>
                  <a:cubicBezTo>
                    <a:pt x="780" y="70"/>
                    <a:pt x="806" y="96"/>
                    <a:pt x="806" y="128"/>
                  </a:cubicBezTo>
                  <a:cubicBezTo>
                    <a:pt x="806" y="160"/>
                    <a:pt x="780" y="186"/>
                    <a:pt x="748" y="186"/>
                  </a:cubicBezTo>
                  <a:cubicBezTo>
                    <a:pt x="716" y="186"/>
                    <a:pt x="690" y="160"/>
                    <a:pt x="690" y="128"/>
                  </a:cubicBezTo>
                  <a:close/>
                  <a:moveTo>
                    <a:pt x="1429" y="1472"/>
                  </a:moveTo>
                  <a:cubicBezTo>
                    <a:pt x="1146" y="1472"/>
                    <a:pt x="1146" y="1472"/>
                    <a:pt x="1146" y="1472"/>
                  </a:cubicBezTo>
                  <a:cubicBezTo>
                    <a:pt x="1146" y="1410"/>
                    <a:pt x="1146" y="1410"/>
                    <a:pt x="1146" y="1410"/>
                  </a:cubicBezTo>
                  <a:cubicBezTo>
                    <a:pt x="1146" y="1386"/>
                    <a:pt x="1155" y="1363"/>
                    <a:pt x="1171" y="1346"/>
                  </a:cubicBezTo>
                  <a:cubicBezTo>
                    <a:pt x="1172" y="1345"/>
                    <a:pt x="1174" y="1343"/>
                    <a:pt x="1174" y="1342"/>
                  </a:cubicBezTo>
                  <a:cubicBezTo>
                    <a:pt x="1175" y="1340"/>
                    <a:pt x="1177" y="1339"/>
                    <a:pt x="1178" y="1339"/>
                  </a:cubicBezTo>
                  <a:cubicBezTo>
                    <a:pt x="1180" y="1337"/>
                    <a:pt x="1180" y="1337"/>
                    <a:pt x="1181" y="1336"/>
                  </a:cubicBezTo>
                  <a:cubicBezTo>
                    <a:pt x="1183" y="1334"/>
                    <a:pt x="1184" y="1334"/>
                    <a:pt x="1186" y="1332"/>
                  </a:cubicBezTo>
                  <a:cubicBezTo>
                    <a:pt x="1187" y="1331"/>
                    <a:pt x="1189" y="1331"/>
                    <a:pt x="1189" y="1329"/>
                  </a:cubicBezTo>
                  <a:cubicBezTo>
                    <a:pt x="1190" y="1328"/>
                    <a:pt x="1192" y="1328"/>
                    <a:pt x="1194" y="1326"/>
                  </a:cubicBezTo>
                  <a:cubicBezTo>
                    <a:pt x="1195" y="1325"/>
                    <a:pt x="1197" y="1325"/>
                    <a:pt x="1198" y="1325"/>
                  </a:cubicBezTo>
                  <a:cubicBezTo>
                    <a:pt x="1200" y="1325"/>
                    <a:pt x="1201" y="1323"/>
                    <a:pt x="1203" y="1323"/>
                  </a:cubicBezTo>
                  <a:cubicBezTo>
                    <a:pt x="1204" y="1323"/>
                    <a:pt x="1206" y="1322"/>
                    <a:pt x="1207" y="1322"/>
                  </a:cubicBezTo>
                  <a:cubicBezTo>
                    <a:pt x="1209" y="1322"/>
                    <a:pt x="1210" y="1320"/>
                    <a:pt x="1212" y="1320"/>
                  </a:cubicBezTo>
                  <a:cubicBezTo>
                    <a:pt x="1213" y="1320"/>
                    <a:pt x="1215" y="1319"/>
                    <a:pt x="1218" y="1319"/>
                  </a:cubicBezTo>
                  <a:cubicBezTo>
                    <a:pt x="1220" y="1319"/>
                    <a:pt x="1221" y="1319"/>
                    <a:pt x="1223" y="1317"/>
                  </a:cubicBezTo>
                  <a:cubicBezTo>
                    <a:pt x="1224" y="1317"/>
                    <a:pt x="1227" y="1316"/>
                    <a:pt x="1229" y="1316"/>
                  </a:cubicBezTo>
                  <a:cubicBezTo>
                    <a:pt x="1230" y="1316"/>
                    <a:pt x="1230" y="1316"/>
                    <a:pt x="1232" y="1316"/>
                  </a:cubicBezTo>
                  <a:cubicBezTo>
                    <a:pt x="1235" y="1316"/>
                    <a:pt x="1238" y="1316"/>
                    <a:pt x="1242" y="1316"/>
                  </a:cubicBezTo>
                  <a:cubicBezTo>
                    <a:pt x="1333" y="1316"/>
                    <a:pt x="1333" y="1316"/>
                    <a:pt x="1333" y="1316"/>
                  </a:cubicBezTo>
                  <a:cubicBezTo>
                    <a:pt x="1336" y="1316"/>
                    <a:pt x="1339" y="1316"/>
                    <a:pt x="1343" y="1316"/>
                  </a:cubicBezTo>
                  <a:cubicBezTo>
                    <a:pt x="1343" y="1316"/>
                    <a:pt x="1343" y="1316"/>
                    <a:pt x="1345" y="1316"/>
                  </a:cubicBezTo>
                  <a:cubicBezTo>
                    <a:pt x="1348" y="1316"/>
                    <a:pt x="1351" y="1317"/>
                    <a:pt x="1354" y="1317"/>
                  </a:cubicBezTo>
                  <a:cubicBezTo>
                    <a:pt x="1354" y="1317"/>
                    <a:pt x="1354" y="1317"/>
                    <a:pt x="1354" y="1317"/>
                  </a:cubicBezTo>
                  <a:cubicBezTo>
                    <a:pt x="1360" y="1319"/>
                    <a:pt x="1366" y="1320"/>
                    <a:pt x="1373" y="1323"/>
                  </a:cubicBezTo>
                  <a:cubicBezTo>
                    <a:pt x="1406" y="1339"/>
                    <a:pt x="1429" y="1372"/>
                    <a:pt x="1429" y="1410"/>
                  </a:cubicBezTo>
                  <a:lnTo>
                    <a:pt x="1429" y="1472"/>
                  </a:lnTo>
                  <a:close/>
                  <a:moveTo>
                    <a:pt x="1353" y="1127"/>
                  </a:moveTo>
                  <a:cubicBezTo>
                    <a:pt x="1353" y="1247"/>
                    <a:pt x="1353" y="1247"/>
                    <a:pt x="1353" y="1247"/>
                  </a:cubicBezTo>
                  <a:cubicBezTo>
                    <a:pt x="1353" y="1247"/>
                    <a:pt x="1353" y="1247"/>
                    <a:pt x="1351" y="1247"/>
                  </a:cubicBezTo>
                  <a:cubicBezTo>
                    <a:pt x="1345" y="1247"/>
                    <a:pt x="1339" y="1245"/>
                    <a:pt x="1333" y="1245"/>
                  </a:cubicBezTo>
                  <a:cubicBezTo>
                    <a:pt x="1242" y="1245"/>
                    <a:pt x="1242" y="1245"/>
                    <a:pt x="1242" y="1245"/>
                  </a:cubicBezTo>
                  <a:cubicBezTo>
                    <a:pt x="1238" y="1245"/>
                    <a:pt x="1232" y="1245"/>
                    <a:pt x="1227" y="1247"/>
                  </a:cubicBezTo>
                  <a:cubicBezTo>
                    <a:pt x="1226" y="1247"/>
                    <a:pt x="1224" y="1247"/>
                    <a:pt x="1223" y="1247"/>
                  </a:cubicBezTo>
                  <a:cubicBezTo>
                    <a:pt x="1220" y="1247"/>
                    <a:pt x="1215" y="1248"/>
                    <a:pt x="1212" y="1248"/>
                  </a:cubicBezTo>
                  <a:cubicBezTo>
                    <a:pt x="1210" y="1248"/>
                    <a:pt x="1209" y="1248"/>
                    <a:pt x="1207" y="1250"/>
                  </a:cubicBezTo>
                  <a:cubicBezTo>
                    <a:pt x="1203" y="1251"/>
                    <a:pt x="1200" y="1251"/>
                    <a:pt x="1195" y="1253"/>
                  </a:cubicBezTo>
                  <a:cubicBezTo>
                    <a:pt x="1194" y="1253"/>
                    <a:pt x="1194" y="1253"/>
                    <a:pt x="1192" y="1253"/>
                  </a:cubicBezTo>
                  <a:cubicBezTo>
                    <a:pt x="1187" y="1254"/>
                    <a:pt x="1183" y="1256"/>
                    <a:pt x="1178" y="1257"/>
                  </a:cubicBezTo>
                  <a:cubicBezTo>
                    <a:pt x="1178" y="1257"/>
                    <a:pt x="1178" y="1257"/>
                    <a:pt x="1177" y="1257"/>
                  </a:cubicBezTo>
                  <a:cubicBezTo>
                    <a:pt x="1172" y="1259"/>
                    <a:pt x="1167" y="1262"/>
                    <a:pt x="1164" y="1264"/>
                  </a:cubicBezTo>
                  <a:cubicBezTo>
                    <a:pt x="1163" y="1265"/>
                    <a:pt x="1163" y="1265"/>
                    <a:pt x="1163" y="1265"/>
                  </a:cubicBezTo>
                  <a:cubicBezTo>
                    <a:pt x="1158" y="1267"/>
                    <a:pt x="1155" y="1270"/>
                    <a:pt x="1152" y="1273"/>
                  </a:cubicBezTo>
                  <a:cubicBezTo>
                    <a:pt x="1152" y="1273"/>
                    <a:pt x="1151" y="1273"/>
                    <a:pt x="1151" y="1274"/>
                  </a:cubicBezTo>
                  <a:cubicBezTo>
                    <a:pt x="1149" y="1274"/>
                    <a:pt x="1149" y="1276"/>
                    <a:pt x="1148" y="1276"/>
                  </a:cubicBezTo>
                  <a:cubicBezTo>
                    <a:pt x="1148" y="1245"/>
                    <a:pt x="1148" y="1245"/>
                    <a:pt x="1148" y="1245"/>
                  </a:cubicBezTo>
                  <a:cubicBezTo>
                    <a:pt x="1151" y="1244"/>
                    <a:pt x="1152" y="1242"/>
                    <a:pt x="1155" y="1241"/>
                  </a:cubicBezTo>
                  <a:cubicBezTo>
                    <a:pt x="1157" y="1241"/>
                    <a:pt x="1157" y="1239"/>
                    <a:pt x="1158" y="1239"/>
                  </a:cubicBezTo>
                  <a:cubicBezTo>
                    <a:pt x="1229" y="1192"/>
                    <a:pt x="1270" y="1115"/>
                    <a:pt x="1272" y="1030"/>
                  </a:cubicBezTo>
                  <a:cubicBezTo>
                    <a:pt x="1317" y="1039"/>
                    <a:pt x="1353" y="1078"/>
                    <a:pt x="1353" y="1127"/>
                  </a:cubicBezTo>
                  <a:close/>
                  <a:moveTo>
                    <a:pt x="297" y="537"/>
                  </a:moveTo>
                  <a:cubicBezTo>
                    <a:pt x="297" y="473"/>
                    <a:pt x="349" y="419"/>
                    <a:pt x="415" y="419"/>
                  </a:cubicBezTo>
                  <a:cubicBezTo>
                    <a:pt x="747" y="419"/>
                    <a:pt x="747" y="419"/>
                    <a:pt x="747" y="419"/>
                  </a:cubicBezTo>
                  <a:cubicBezTo>
                    <a:pt x="748" y="419"/>
                    <a:pt x="748" y="419"/>
                    <a:pt x="750" y="419"/>
                  </a:cubicBezTo>
                  <a:cubicBezTo>
                    <a:pt x="751" y="419"/>
                    <a:pt x="751" y="419"/>
                    <a:pt x="753" y="419"/>
                  </a:cubicBezTo>
                  <a:cubicBezTo>
                    <a:pt x="1085" y="419"/>
                    <a:pt x="1085" y="419"/>
                    <a:pt x="1085" y="419"/>
                  </a:cubicBezTo>
                  <a:cubicBezTo>
                    <a:pt x="1149" y="419"/>
                    <a:pt x="1203" y="471"/>
                    <a:pt x="1203" y="537"/>
                  </a:cubicBezTo>
                  <a:cubicBezTo>
                    <a:pt x="1203" y="1026"/>
                    <a:pt x="1203" y="1026"/>
                    <a:pt x="1203" y="1026"/>
                  </a:cubicBezTo>
                  <a:cubicBezTo>
                    <a:pt x="1203" y="1091"/>
                    <a:pt x="1169" y="1149"/>
                    <a:pt x="1120" y="1183"/>
                  </a:cubicBezTo>
                  <a:cubicBezTo>
                    <a:pt x="1119" y="1184"/>
                    <a:pt x="1117" y="1184"/>
                    <a:pt x="1117" y="1184"/>
                  </a:cubicBezTo>
                  <a:cubicBezTo>
                    <a:pt x="1114" y="1186"/>
                    <a:pt x="1111" y="1189"/>
                    <a:pt x="1108" y="1190"/>
                  </a:cubicBezTo>
                  <a:cubicBezTo>
                    <a:pt x="1105" y="1192"/>
                    <a:pt x="1103" y="1193"/>
                    <a:pt x="1100" y="1193"/>
                  </a:cubicBezTo>
                  <a:cubicBezTo>
                    <a:pt x="1074" y="1207"/>
                    <a:pt x="1045" y="1215"/>
                    <a:pt x="1013" y="1215"/>
                  </a:cubicBezTo>
                  <a:cubicBezTo>
                    <a:pt x="487" y="1215"/>
                    <a:pt x="487" y="1215"/>
                    <a:pt x="487" y="1215"/>
                  </a:cubicBezTo>
                  <a:cubicBezTo>
                    <a:pt x="456" y="1215"/>
                    <a:pt x="427" y="1207"/>
                    <a:pt x="402" y="1195"/>
                  </a:cubicBezTo>
                  <a:cubicBezTo>
                    <a:pt x="399" y="1193"/>
                    <a:pt x="395" y="1192"/>
                    <a:pt x="392" y="1189"/>
                  </a:cubicBezTo>
                  <a:cubicBezTo>
                    <a:pt x="390" y="1189"/>
                    <a:pt x="390" y="1187"/>
                    <a:pt x="389" y="1187"/>
                  </a:cubicBezTo>
                  <a:cubicBezTo>
                    <a:pt x="384" y="1184"/>
                    <a:pt x="381" y="1183"/>
                    <a:pt x="376" y="1179"/>
                  </a:cubicBezTo>
                  <a:cubicBezTo>
                    <a:pt x="373" y="1178"/>
                    <a:pt x="370" y="1175"/>
                    <a:pt x="367" y="1173"/>
                  </a:cubicBezTo>
                  <a:cubicBezTo>
                    <a:pt x="366" y="1172"/>
                    <a:pt x="364" y="1170"/>
                    <a:pt x="363" y="1170"/>
                  </a:cubicBezTo>
                  <a:cubicBezTo>
                    <a:pt x="360" y="1167"/>
                    <a:pt x="357" y="1164"/>
                    <a:pt x="354" y="1163"/>
                  </a:cubicBezTo>
                  <a:cubicBezTo>
                    <a:pt x="352" y="1161"/>
                    <a:pt x="352" y="1161"/>
                    <a:pt x="350" y="1160"/>
                  </a:cubicBezTo>
                  <a:cubicBezTo>
                    <a:pt x="343" y="1152"/>
                    <a:pt x="335" y="1143"/>
                    <a:pt x="328" y="1132"/>
                  </a:cubicBezTo>
                  <a:cubicBezTo>
                    <a:pt x="328" y="1132"/>
                    <a:pt x="328" y="1132"/>
                    <a:pt x="328" y="1132"/>
                  </a:cubicBezTo>
                  <a:cubicBezTo>
                    <a:pt x="317" y="1117"/>
                    <a:pt x="309" y="1101"/>
                    <a:pt x="305" y="1083"/>
                  </a:cubicBezTo>
                  <a:cubicBezTo>
                    <a:pt x="305" y="1082"/>
                    <a:pt x="305" y="1082"/>
                    <a:pt x="305" y="1082"/>
                  </a:cubicBezTo>
                  <a:cubicBezTo>
                    <a:pt x="303" y="1075"/>
                    <a:pt x="302" y="1071"/>
                    <a:pt x="300" y="1065"/>
                  </a:cubicBezTo>
                  <a:cubicBezTo>
                    <a:pt x="300" y="1065"/>
                    <a:pt x="300" y="1065"/>
                    <a:pt x="300" y="1063"/>
                  </a:cubicBezTo>
                  <a:cubicBezTo>
                    <a:pt x="298" y="1059"/>
                    <a:pt x="298" y="1052"/>
                    <a:pt x="297" y="1048"/>
                  </a:cubicBezTo>
                  <a:cubicBezTo>
                    <a:pt x="297" y="1046"/>
                    <a:pt x="297" y="1045"/>
                    <a:pt x="297" y="1043"/>
                  </a:cubicBezTo>
                  <a:cubicBezTo>
                    <a:pt x="297" y="1037"/>
                    <a:pt x="295" y="1031"/>
                    <a:pt x="295" y="1026"/>
                  </a:cubicBezTo>
                  <a:cubicBezTo>
                    <a:pt x="295" y="959"/>
                    <a:pt x="295" y="959"/>
                    <a:pt x="295" y="959"/>
                  </a:cubicBezTo>
                  <a:cubicBezTo>
                    <a:pt x="295" y="537"/>
                    <a:pt x="295" y="537"/>
                    <a:pt x="295" y="537"/>
                  </a:cubicBezTo>
                  <a:lnTo>
                    <a:pt x="297" y="537"/>
                  </a:lnTo>
                  <a:close/>
                  <a:moveTo>
                    <a:pt x="145" y="1247"/>
                  </a:moveTo>
                  <a:cubicBezTo>
                    <a:pt x="145" y="1127"/>
                    <a:pt x="145" y="1127"/>
                    <a:pt x="145" y="1127"/>
                  </a:cubicBezTo>
                  <a:cubicBezTo>
                    <a:pt x="145" y="1078"/>
                    <a:pt x="181" y="1037"/>
                    <a:pt x="227" y="1030"/>
                  </a:cubicBezTo>
                  <a:cubicBezTo>
                    <a:pt x="227" y="1037"/>
                    <a:pt x="227" y="1043"/>
                    <a:pt x="228" y="1051"/>
                  </a:cubicBezTo>
                  <a:cubicBezTo>
                    <a:pt x="228" y="1052"/>
                    <a:pt x="228" y="1054"/>
                    <a:pt x="228" y="1056"/>
                  </a:cubicBezTo>
                  <a:cubicBezTo>
                    <a:pt x="230" y="1071"/>
                    <a:pt x="233" y="1088"/>
                    <a:pt x="237" y="1103"/>
                  </a:cubicBezTo>
                  <a:cubicBezTo>
                    <a:pt x="237" y="1104"/>
                    <a:pt x="237" y="1104"/>
                    <a:pt x="237" y="1104"/>
                  </a:cubicBezTo>
                  <a:cubicBezTo>
                    <a:pt x="253" y="1152"/>
                    <a:pt x="280" y="1193"/>
                    <a:pt x="318" y="1225"/>
                  </a:cubicBezTo>
                  <a:cubicBezTo>
                    <a:pt x="320" y="1225"/>
                    <a:pt x="320" y="1227"/>
                    <a:pt x="321" y="1227"/>
                  </a:cubicBezTo>
                  <a:cubicBezTo>
                    <a:pt x="328" y="1231"/>
                    <a:pt x="332" y="1236"/>
                    <a:pt x="338" y="1239"/>
                  </a:cubicBezTo>
                  <a:cubicBezTo>
                    <a:pt x="341" y="1241"/>
                    <a:pt x="343" y="1242"/>
                    <a:pt x="346" y="1244"/>
                  </a:cubicBezTo>
                  <a:cubicBezTo>
                    <a:pt x="347" y="1245"/>
                    <a:pt x="349" y="1245"/>
                    <a:pt x="350" y="1247"/>
                  </a:cubicBezTo>
                  <a:cubicBezTo>
                    <a:pt x="350" y="1277"/>
                    <a:pt x="350" y="1277"/>
                    <a:pt x="350" y="1277"/>
                  </a:cubicBezTo>
                  <a:cubicBezTo>
                    <a:pt x="349" y="1277"/>
                    <a:pt x="349" y="1276"/>
                    <a:pt x="347" y="1276"/>
                  </a:cubicBezTo>
                  <a:cubicBezTo>
                    <a:pt x="346" y="1274"/>
                    <a:pt x="346" y="1274"/>
                    <a:pt x="346" y="1274"/>
                  </a:cubicBezTo>
                  <a:cubicBezTo>
                    <a:pt x="343" y="1271"/>
                    <a:pt x="338" y="1270"/>
                    <a:pt x="335" y="1268"/>
                  </a:cubicBezTo>
                  <a:cubicBezTo>
                    <a:pt x="334" y="1268"/>
                    <a:pt x="334" y="1267"/>
                    <a:pt x="332" y="1267"/>
                  </a:cubicBezTo>
                  <a:cubicBezTo>
                    <a:pt x="328" y="1265"/>
                    <a:pt x="324" y="1262"/>
                    <a:pt x="320" y="1261"/>
                  </a:cubicBezTo>
                  <a:cubicBezTo>
                    <a:pt x="318" y="1261"/>
                    <a:pt x="318" y="1261"/>
                    <a:pt x="318" y="1261"/>
                  </a:cubicBezTo>
                  <a:cubicBezTo>
                    <a:pt x="314" y="1259"/>
                    <a:pt x="309" y="1257"/>
                    <a:pt x="305" y="1256"/>
                  </a:cubicBezTo>
                  <a:cubicBezTo>
                    <a:pt x="303" y="1256"/>
                    <a:pt x="303" y="1256"/>
                    <a:pt x="302" y="1254"/>
                  </a:cubicBezTo>
                  <a:cubicBezTo>
                    <a:pt x="298" y="1253"/>
                    <a:pt x="294" y="1253"/>
                    <a:pt x="289" y="1251"/>
                  </a:cubicBezTo>
                  <a:cubicBezTo>
                    <a:pt x="288" y="1251"/>
                    <a:pt x="286" y="1251"/>
                    <a:pt x="285" y="1250"/>
                  </a:cubicBezTo>
                  <a:cubicBezTo>
                    <a:pt x="282" y="1250"/>
                    <a:pt x="277" y="1248"/>
                    <a:pt x="274" y="1248"/>
                  </a:cubicBezTo>
                  <a:cubicBezTo>
                    <a:pt x="272" y="1248"/>
                    <a:pt x="271" y="1248"/>
                    <a:pt x="269" y="1248"/>
                  </a:cubicBezTo>
                  <a:cubicBezTo>
                    <a:pt x="265" y="1248"/>
                    <a:pt x="259" y="1247"/>
                    <a:pt x="254" y="1247"/>
                  </a:cubicBezTo>
                  <a:cubicBezTo>
                    <a:pt x="164" y="1247"/>
                    <a:pt x="164" y="1247"/>
                    <a:pt x="164" y="1247"/>
                  </a:cubicBezTo>
                  <a:cubicBezTo>
                    <a:pt x="159" y="1245"/>
                    <a:pt x="153" y="1247"/>
                    <a:pt x="145" y="1247"/>
                  </a:cubicBezTo>
                  <a:cubicBezTo>
                    <a:pt x="147" y="1247"/>
                    <a:pt x="147" y="1247"/>
                    <a:pt x="145" y="1247"/>
                  </a:cubicBezTo>
                  <a:close/>
                  <a:moveTo>
                    <a:pt x="126" y="1323"/>
                  </a:moveTo>
                  <a:cubicBezTo>
                    <a:pt x="132" y="1320"/>
                    <a:pt x="138" y="1319"/>
                    <a:pt x="144" y="1317"/>
                  </a:cubicBezTo>
                  <a:cubicBezTo>
                    <a:pt x="144" y="1317"/>
                    <a:pt x="144" y="1317"/>
                    <a:pt x="144" y="1317"/>
                  </a:cubicBezTo>
                  <a:cubicBezTo>
                    <a:pt x="147" y="1317"/>
                    <a:pt x="150" y="1316"/>
                    <a:pt x="153" y="1316"/>
                  </a:cubicBezTo>
                  <a:cubicBezTo>
                    <a:pt x="153" y="1316"/>
                    <a:pt x="153" y="1316"/>
                    <a:pt x="155" y="1316"/>
                  </a:cubicBezTo>
                  <a:cubicBezTo>
                    <a:pt x="158" y="1316"/>
                    <a:pt x="161" y="1316"/>
                    <a:pt x="165" y="1316"/>
                  </a:cubicBezTo>
                  <a:cubicBezTo>
                    <a:pt x="256" y="1316"/>
                    <a:pt x="256" y="1316"/>
                    <a:pt x="256" y="1316"/>
                  </a:cubicBezTo>
                  <a:cubicBezTo>
                    <a:pt x="259" y="1316"/>
                    <a:pt x="262" y="1316"/>
                    <a:pt x="266" y="1316"/>
                  </a:cubicBezTo>
                  <a:cubicBezTo>
                    <a:pt x="268" y="1316"/>
                    <a:pt x="268" y="1316"/>
                    <a:pt x="269" y="1316"/>
                  </a:cubicBezTo>
                  <a:cubicBezTo>
                    <a:pt x="272" y="1316"/>
                    <a:pt x="274" y="1316"/>
                    <a:pt x="275" y="1317"/>
                  </a:cubicBezTo>
                  <a:cubicBezTo>
                    <a:pt x="277" y="1317"/>
                    <a:pt x="279" y="1317"/>
                    <a:pt x="279" y="1319"/>
                  </a:cubicBezTo>
                  <a:cubicBezTo>
                    <a:pt x="280" y="1319"/>
                    <a:pt x="283" y="1320"/>
                    <a:pt x="285" y="1320"/>
                  </a:cubicBezTo>
                  <a:cubicBezTo>
                    <a:pt x="286" y="1320"/>
                    <a:pt x="288" y="1322"/>
                    <a:pt x="289" y="1322"/>
                  </a:cubicBezTo>
                  <a:cubicBezTo>
                    <a:pt x="291" y="1322"/>
                    <a:pt x="292" y="1323"/>
                    <a:pt x="294" y="1323"/>
                  </a:cubicBezTo>
                  <a:cubicBezTo>
                    <a:pt x="295" y="1323"/>
                    <a:pt x="297" y="1325"/>
                    <a:pt x="298" y="1325"/>
                  </a:cubicBezTo>
                  <a:cubicBezTo>
                    <a:pt x="300" y="1325"/>
                    <a:pt x="302" y="1326"/>
                    <a:pt x="303" y="1328"/>
                  </a:cubicBezTo>
                  <a:cubicBezTo>
                    <a:pt x="305" y="1329"/>
                    <a:pt x="306" y="1329"/>
                    <a:pt x="308" y="1331"/>
                  </a:cubicBezTo>
                  <a:cubicBezTo>
                    <a:pt x="309" y="1332"/>
                    <a:pt x="311" y="1332"/>
                    <a:pt x="312" y="1334"/>
                  </a:cubicBezTo>
                  <a:cubicBezTo>
                    <a:pt x="314" y="1336"/>
                    <a:pt x="315" y="1336"/>
                    <a:pt x="317" y="1337"/>
                  </a:cubicBezTo>
                  <a:cubicBezTo>
                    <a:pt x="318" y="1339"/>
                    <a:pt x="320" y="1339"/>
                    <a:pt x="321" y="1340"/>
                  </a:cubicBezTo>
                  <a:cubicBezTo>
                    <a:pt x="323" y="1342"/>
                    <a:pt x="324" y="1342"/>
                    <a:pt x="324" y="1343"/>
                  </a:cubicBezTo>
                  <a:cubicBezTo>
                    <a:pt x="326" y="1345"/>
                    <a:pt x="328" y="1346"/>
                    <a:pt x="329" y="1348"/>
                  </a:cubicBezTo>
                  <a:cubicBezTo>
                    <a:pt x="344" y="1365"/>
                    <a:pt x="354" y="1388"/>
                    <a:pt x="354" y="1410"/>
                  </a:cubicBezTo>
                  <a:cubicBezTo>
                    <a:pt x="354" y="1472"/>
                    <a:pt x="354" y="1472"/>
                    <a:pt x="354" y="1472"/>
                  </a:cubicBezTo>
                  <a:cubicBezTo>
                    <a:pt x="70" y="1472"/>
                    <a:pt x="70" y="1472"/>
                    <a:pt x="70" y="1472"/>
                  </a:cubicBezTo>
                  <a:cubicBezTo>
                    <a:pt x="70" y="1410"/>
                    <a:pt x="70" y="1410"/>
                    <a:pt x="70" y="1410"/>
                  </a:cubicBezTo>
                  <a:cubicBezTo>
                    <a:pt x="69" y="1372"/>
                    <a:pt x="92" y="1339"/>
                    <a:pt x="126" y="1323"/>
                  </a:cubicBezTo>
                  <a:close/>
                  <a:moveTo>
                    <a:pt x="256" y="1701"/>
                  </a:moveTo>
                  <a:cubicBezTo>
                    <a:pt x="165" y="1701"/>
                    <a:pt x="165" y="1701"/>
                    <a:pt x="165" y="1701"/>
                  </a:cubicBezTo>
                  <a:cubicBezTo>
                    <a:pt x="112" y="1701"/>
                    <a:pt x="69" y="1658"/>
                    <a:pt x="69" y="1605"/>
                  </a:cubicBezTo>
                  <a:cubicBezTo>
                    <a:pt x="69" y="1539"/>
                    <a:pt x="69" y="1539"/>
                    <a:pt x="69" y="1539"/>
                  </a:cubicBezTo>
                  <a:cubicBezTo>
                    <a:pt x="352" y="1539"/>
                    <a:pt x="352" y="1539"/>
                    <a:pt x="352" y="1539"/>
                  </a:cubicBezTo>
                  <a:cubicBezTo>
                    <a:pt x="352" y="1605"/>
                    <a:pt x="352" y="1605"/>
                    <a:pt x="352" y="1605"/>
                  </a:cubicBezTo>
                  <a:cubicBezTo>
                    <a:pt x="352" y="1658"/>
                    <a:pt x="309" y="1701"/>
                    <a:pt x="256" y="1701"/>
                  </a:cubicBezTo>
                  <a:close/>
                  <a:moveTo>
                    <a:pt x="421" y="1410"/>
                  </a:moveTo>
                  <a:cubicBezTo>
                    <a:pt x="421" y="1362"/>
                    <a:pt x="421" y="1362"/>
                    <a:pt x="421" y="1362"/>
                  </a:cubicBezTo>
                  <a:cubicBezTo>
                    <a:pt x="421" y="1283"/>
                    <a:pt x="421" y="1283"/>
                    <a:pt x="421" y="1283"/>
                  </a:cubicBezTo>
                  <a:cubicBezTo>
                    <a:pt x="487" y="1283"/>
                    <a:pt x="487" y="1283"/>
                    <a:pt x="487" y="1283"/>
                  </a:cubicBezTo>
                  <a:cubicBezTo>
                    <a:pt x="1013" y="1283"/>
                    <a:pt x="1013" y="1283"/>
                    <a:pt x="1013" y="1283"/>
                  </a:cubicBezTo>
                  <a:cubicBezTo>
                    <a:pt x="1079" y="1283"/>
                    <a:pt x="1079" y="1283"/>
                    <a:pt x="1079" y="1283"/>
                  </a:cubicBezTo>
                  <a:cubicBezTo>
                    <a:pt x="1079" y="1362"/>
                    <a:pt x="1079" y="1362"/>
                    <a:pt x="1079" y="1362"/>
                  </a:cubicBezTo>
                  <a:cubicBezTo>
                    <a:pt x="1079" y="1410"/>
                    <a:pt x="1079" y="1410"/>
                    <a:pt x="1079" y="1410"/>
                  </a:cubicBezTo>
                  <a:cubicBezTo>
                    <a:pt x="1079" y="1582"/>
                    <a:pt x="1079" y="1582"/>
                    <a:pt x="1079" y="1582"/>
                  </a:cubicBezTo>
                  <a:cubicBezTo>
                    <a:pt x="421" y="1582"/>
                    <a:pt x="421" y="1582"/>
                    <a:pt x="421" y="1582"/>
                  </a:cubicBezTo>
                  <a:cubicBezTo>
                    <a:pt x="421" y="1410"/>
                    <a:pt x="421" y="1410"/>
                    <a:pt x="421" y="1410"/>
                  </a:cubicBezTo>
                  <a:close/>
                  <a:moveTo>
                    <a:pt x="1333" y="1701"/>
                  </a:moveTo>
                  <a:cubicBezTo>
                    <a:pt x="1242" y="1701"/>
                    <a:pt x="1242" y="1701"/>
                    <a:pt x="1242" y="1701"/>
                  </a:cubicBezTo>
                  <a:cubicBezTo>
                    <a:pt x="1189" y="1701"/>
                    <a:pt x="1146" y="1658"/>
                    <a:pt x="1146" y="1605"/>
                  </a:cubicBezTo>
                  <a:cubicBezTo>
                    <a:pt x="1146" y="1539"/>
                    <a:pt x="1146" y="1539"/>
                    <a:pt x="1146" y="1539"/>
                  </a:cubicBezTo>
                  <a:cubicBezTo>
                    <a:pt x="1429" y="1539"/>
                    <a:pt x="1429" y="1539"/>
                    <a:pt x="1429" y="1539"/>
                  </a:cubicBezTo>
                  <a:cubicBezTo>
                    <a:pt x="1429" y="1605"/>
                    <a:pt x="1429" y="1605"/>
                    <a:pt x="1429" y="1605"/>
                  </a:cubicBezTo>
                  <a:cubicBezTo>
                    <a:pt x="1429" y="1658"/>
                    <a:pt x="1386" y="1701"/>
                    <a:pt x="1333" y="170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69" name="Group 42">
            <a:extLst>
              <a:ext uri="{FF2B5EF4-FFF2-40B4-BE49-F238E27FC236}">
                <a16:creationId xmlns="" xmlns:a16="http://schemas.microsoft.com/office/drawing/2014/main" id="{0B095343-6C7B-F946-BAC0-9F9B1B34B92B}"/>
              </a:ext>
            </a:extLst>
          </p:cNvPr>
          <p:cNvGrpSpPr>
            <a:grpSpLocks noChangeAspect="1"/>
          </p:cNvGrpSpPr>
          <p:nvPr/>
        </p:nvGrpSpPr>
        <p:grpSpPr bwMode="auto">
          <a:xfrm>
            <a:off x="8920869" y="4563592"/>
            <a:ext cx="466838" cy="334158"/>
            <a:chOff x="6115" y="2296"/>
            <a:chExt cx="380" cy="272"/>
          </a:xfrm>
        </p:grpSpPr>
        <p:sp>
          <p:nvSpPr>
            <p:cNvPr id="470" name="Freeform 43">
              <a:extLst>
                <a:ext uri="{FF2B5EF4-FFF2-40B4-BE49-F238E27FC236}">
                  <a16:creationId xmlns="" xmlns:a16="http://schemas.microsoft.com/office/drawing/2014/main" id="{F0DB7C34-CC9E-D241-969C-596D154601DF}"/>
                </a:ext>
              </a:extLst>
            </p:cNvPr>
            <p:cNvSpPr>
              <a:spLocks noEditPoints="1"/>
            </p:cNvSpPr>
            <p:nvPr/>
          </p:nvSpPr>
          <p:spPr bwMode="auto">
            <a:xfrm>
              <a:off x="6275" y="2303"/>
              <a:ext cx="220" cy="198"/>
            </a:xfrm>
            <a:custGeom>
              <a:avLst/>
              <a:gdLst>
                <a:gd name="T0" fmla="*/ 1228 w 1228"/>
                <a:gd name="T1" fmla="*/ 699 h 1111"/>
                <a:gd name="T2" fmla="*/ 1117 w 1228"/>
                <a:gd name="T3" fmla="*/ 513 h 1111"/>
                <a:gd name="T4" fmla="*/ 1117 w 1228"/>
                <a:gd name="T5" fmla="*/ 267 h 1111"/>
                <a:gd name="T6" fmla="*/ 1210 w 1228"/>
                <a:gd name="T7" fmla="*/ 137 h 1111"/>
                <a:gd name="T8" fmla="*/ 1073 w 1228"/>
                <a:gd name="T9" fmla="*/ 0 h 1111"/>
                <a:gd name="T10" fmla="*/ 936 w 1228"/>
                <a:gd name="T11" fmla="*/ 137 h 1111"/>
                <a:gd name="T12" fmla="*/ 1029 w 1228"/>
                <a:gd name="T13" fmla="*/ 267 h 1111"/>
                <a:gd name="T14" fmla="*/ 1029 w 1228"/>
                <a:gd name="T15" fmla="*/ 484 h 1111"/>
                <a:gd name="T16" fmla="*/ 1010 w 1228"/>
                <a:gd name="T17" fmla="*/ 484 h 1111"/>
                <a:gd name="T18" fmla="*/ 1008 w 1228"/>
                <a:gd name="T19" fmla="*/ 484 h 1111"/>
                <a:gd name="T20" fmla="*/ 865 w 1228"/>
                <a:gd name="T21" fmla="*/ 323 h 1111"/>
                <a:gd name="T22" fmla="*/ 535 w 1228"/>
                <a:gd name="T23" fmla="*/ 323 h 1111"/>
                <a:gd name="T24" fmla="*/ 535 w 1228"/>
                <a:gd name="T25" fmla="*/ 225 h 1111"/>
                <a:gd name="T26" fmla="*/ 492 w 1228"/>
                <a:gd name="T27" fmla="*/ 181 h 1111"/>
                <a:gd name="T28" fmla="*/ 448 w 1228"/>
                <a:gd name="T29" fmla="*/ 225 h 1111"/>
                <a:gd name="T30" fmla="*/ 448 w 1228"/>
                <a:gd name="T31" fmla="*/ 323 h 1111"/>
                <a:gd name="T32" fmla="*/ 141 w 1228"/>
                <a:gd name="T33" fmla="*/ 323 h 1111"/>
                <a:gd name="T34" fmla="*/ 0 w 1228"/>
                <a:gd name="T35" fmla="*/ 491 h 1111"/>
                <a:gd name="T36" fmla="*/ 0 w 1228"/>
                <a:gd name="T37" fmla="*/ 944 h 1111"/>
                <a:gd name="T38" fmla="*/ 143 w 1228"/>
                <a:gd name="T39" fmla="*/ 1111 h 1111"/>
                <a:gd name="T40" fmla="*/ 868 w 1228"/>
                <a:gd name="T41" fmla="*/ 1111 h 1111"/>
                <a:gd name="T42" fmla="*/ 1010 w 1228"/>
                <a:gd name="T43" fmla="*/ 944 h 1111"/>
                <a:gd name="T44" fmla="*/ 1010 w 1228"/>
                <a:gd name="T45" fmla="*/ 917 h 1111"/>
                <a:gd name="T46" fmla="*/ 1012 w 1228"/>
                <a:gd name="T47" fmla="*/ 917 h 1111"/>
                <a:gd name="T48" fmla="*/ 1228 w 1228"/>
                <a:gd name="T49" fmla="*/ 700 h 1111"/>
                <a:gd name="T50" fmla="*/ 1228 w 1228"/>
                <a:gd name="T51" fmla="*/ 699 h 1111"/>
                <a:gd name="T52" fmla="*/ 1071 w 1228"/>
                <a:gd name="T53" fmla="*/ 89 h 1111"/>
                <a:gd name="T54" fmla="*/ 1120 w 1228"/>
                <a:gd name="T55" fmla="*/ 137 h 1111"/>
                <a:gd name="T56" fmla="*/ 1071 w 1228"/>
                <a:gd name="T57" fmla="*/ 186 h 1111"/>
                <a:gd name="T58" fmla="*/ 1023 w 1228"/>
                <a:gd name="T59" fmla="*/ 137 h 1111"/>
                <a:gd name="T60" fmla="*/ 1071 w 1228"/>
                <a:gd name="T61" fmla="*/ 89 h 1111"/>
                <a:gd name="T62" fmla="*/ 1006 w 1228"/>
                <a:gd name="T63" fmla="*/ 575 h 1111"/>
                <a:gd name="T64" fmla="*/ 1009 w 1228"/>
                <a:gd name="T65" fmla="*/ 573 h 1111"/>
                <a:gd name="T66" fmla="*/ 1136 w 1228"/>
                <a:gd name="T67" fmla="*/ 700 h 1111"/>
                <a:gd name="T68" fmla="*/ 1136 w 1228"/>
                <a:gd name="T69" fmla="*/ 702 h 1111"/>
                <a:gd name="T70" fmla="*/ 1009 w 1228"/>
                <a:gd name="T71" fmla="*/ 830 h 1111"/>
                <a:gd name="T72" fmla="*/ 1006 w 1228"/>
                <a:gd name="T73" fmla="*/ 827 h 1111"/>
                <a:gd name="T74" fmla="*/ 1006 w 1228"/>
                <a:gd name="T75" fmla="*/ 575 h 1111"/>
                <a:gd name="T76" fmla="*/ 85 w 1228"/>
                <a:gd name="T77" fmla="*/ 491 h 1111"/>
                <a:gd name="T78" fmla="*/ 140 w 1228"/>
                <a:gd name="T79" fmla="*/ 412 h 1111"/>
                <a:gd name="T80" fmla="*/ 865 w 1228"/>
                <a:gd name="T81" fmla="*/ 412 h 1111"/>
                <a:gd name="T82" fmla="*/ 919 w 1228"/>
                <a:gd name="T83" fmla="*/ 491 h 1111"/>
                <a:gd name="T84" fmla="*/ 919 w 1228"/>
                <a:gd name="T85" fmla="*/ 944 h 1111"/>
                <a:gd name="T86" fmla="*/ 865 w 1228"/>
                <a:gd name="T87" fmla="*/ 1022 h 1111"/>
                <a:gd name="T88" fmla="*/ 140 w 1228"/>
                <a:gd name="T89" fmla="*/ 1022 h 1111"/>
                <a:gd name="T90" fmla="*/ 85 w 1228"/>
                <a:gd name="T91" fmla="*/ 944 h 1111"/>
                <a:gd name="T92" fmla="*/ 85 w 1228"/>
                <a:gd name="T93" fmla="*/ 491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8" h="1111">
                  <a:moveTo>
                    <a:pt x="1228" y="699"/>
                  </a:moveTo>
                  <a:cubicBezTo>
                    <a:pt x="1225" y="622"/>
                    <a:pt x="1183" y="551"/>
                    <a:pt x="1117" y="513"/>
                  </a:cubicBezTo>
                  <a:cubicBezTo>
                    <a:pt x="1117" y="267"/>
                    <a:pt x="1117" y="267"/>
                    <a:pt x="1117" y="267"/>
                  </a:cubicBezTo>
                  <a:cubicBezTo>
                    <a:pt x="1172" y="248"/>
                    <a:pt x="1210" y="196"/>
                    <a:pt x="1210" y="137"/>
                  </a:cubicBezTo>
                  <a:cubicBezTo>
                    <a:pt x="1210" y="62"/>
                    <a:pt x="1148" y="0"/>
                    <a:pt x="1073" y="0"/>
                  </a:cubicBezTo>
                  <a:cubicBezTo>
                    <a:pt x="997" y="0"/>
                    <a:pt x="936" y="62"/>
                    <a:pt x="936" y="137"/>
                  </a:cubicBezTo>
                  <a:cubicBezTo>
                    <a:pt x="936" y="196"/>
                    <a:pt x="974" y="248"/>
                    <a:pt x="1029" y="267"/>
                  </a:cubicBezTo>
                  <a:cubicBezTo>
                    <a:pt x="1029" y="484"/>
                    <a:pt x="1029" y="484"/>
                    <a:pt x="1029" y="484"/>
                  </a:cubicBezTo>
                  <a:cubicBezTo>
                    <a:pt x="1023" y="484"/>
                    <a:pt x="1017" y="484"/>
                    <a:pt x="1010" y="484"/>
                  </a:cubicBezTo>
                  <a:cubicBezTo>
                    <a:pt x="1009" y="484"/>
                    <a:pt x="1009" y="484"/>
                    <a:pt x="1008" y="484"/>
                  </a:cubicBezTo>
                  <a:cubicBezTo>
                    <a:pt x="1005" y="395"/>
                    <a:pt x="942" y="323"/>
                    <a:pt x="865" y="323"/>
                  </a:cubicBezTo>
                  <a:cubicBezTo>
                    <a:pt x="535" y="323"/>
                    <a:pt x="535" y="323"/>
                    <a:pt x="535" y="323"/>
                  </a:cubicBezTo>
                  <a:cubicBezTo>
                    <a:pt x="535" y="225"/>
                    <a:pt x="535" y="225"/>
                    <a:pt x="535" y="225"/>
                  </a:cubicBezTo>
                  <a:cubicBezTo>
                    <a:pt x="535" y="201"/>
                    <a:pt x="516" y="181"/>
                    <a:pt x="492" y="181"/>
                  </a:cubicBezTo>
                  <a:cubicBezTo>
                    <a:pt x="467" y="181"/>
                    <a:pt x="448" y="201"/>
                    <a:pt x="448" y="225"/>
                  </a:cubicBezTo>
                  <a:cubicBezTo>
                    <a:pt x="448" y="323"/>
                    <a:pt x="448" y="323"/>
                    <a:pt x="448" y="323"/>
                  </a:cubicBezTo>
                  <a:cubicBezTo>
                    <a:pt x="141" y="323"/>
                    <a:pt x="141" y="323"/>
                    <a:pt x="141" y="323"/>
                  </a:cubicBezTo>
                  <a:cubicBezTo>
                    <a:pt x="63" y="323"/>
                    <a:pt x="0" y="398"/>
                    <a:pt x="0" y="491"/>
                  </a:cubicBezTo>
                  <a:cubicBezTo>
                    <a:pt x="0" y="944"/>
                    <a:pt x="0" y="944"/>
                    <a:pt x="0" y="944"/>
                  </a:cubicBezTo>
                  <a:cubicBezTo>
                    <a:pt x="0" y="1036"/>
                    <a:pt x="64" y="1111"/>
                    <a:pt x="143" y="1111"/>
                  </a:cubicBezTo>
                  <a:cubicBezTo>
                    <a:pt x="868" y="1111"/>
                    <a:pt x="868" y="1111"/>
                    <a:pt x="868" y="1111"/>
                  </a:cubicBezTo>
                  <a:cubicBezTo>
                    <a:pt x="946" y="1111"/>
                    <a:pt x="1010" y="1036"/>
                    <a:pt x="1010" y="944"/>
                  </a:cubicBezTo>
                  <a:cubicBezTo>
                    <a:pt x="1010" y="917"/>
                    <a:pt x="1010" y="917"/>
                    <a:pt x="1010" y="917"/>
                  </a:cubicBezTo>
                  <a:cubicBezTo>
                    <a:pt x="1010" y="917"/>
                    <a:pt x="1011" y="917"/>
                    <a:pt x="1012" y="917"/>
                  </a:cubicBezTo>
                  <a:cubicBezTo>
                    <a:pt x="1131" y="917"/>
                    <a:pt x="1228" y="820"/>
                    <a:pt x="1228" y="700"/>
                  </a:cubicBezTo>
                  <a:lnTo>
                    <a:pt x="1228" y="699"/>
                  </a:lnTo>
                  <a:close/>
                  <a:moveTo>
                    <a:pt x="1071" y="89"/>
                  </a:moveTo>
                  <a:cubicBezTo>
                    <a:pt x="1098" y="89"/>
                    <a:pt x="1120" y="111"/>
                    <a:pt x="1120" y="137"/>
                  </a:cubicBezTo>
                  <a:cubicBezTo>
                    <a:pt x="1120" y="164"/>
                    <a:pt x="1098" y="186"/>
                    <a:pt x="1071" y="186"/>
                  </a:cubicBezTo>
                  <a:cubicBezTo>
                    <a:pt x="1045" y="186"/>
                    <a:pt x="1023" y="164"/>
                    <a:pt x="1023" y="137"/>
                  </a:cubicBezTo>
                  <a:cubicBezTo>
                    <a:pt x="1023" y="111"/>
                    <a:pt x="1045" y="89"/>
                    <a:pt x="1071" y="89"/>
                  </a:cubicBezTo>
                  <a:close/>
                  <a:moveTo>
                    <a:pt x="1006" y="575"/>
                  </a:moveTo>
                  <a:cubicBezTo>
                    <a:pt x="1006" y="575"/>
                    <a:pt x="1007" y="573"/>
                    <a:pt x="1009" y="573"/>
                  </a:cubicBezTo>
                  <a:cubicBezTo>
                    <a:pt x="1079" y="573"/>
                    <a:pt x="1136" y="630"/>
                    <a:pt x="1136" y="700"/>
                  </a:cubicBezTo>
                  <a:cubicBezTo>
                    <a:pt x="1136" y="702"/>
                    <a:pt x="1136" y="702"/>
                    <a:pt x="1136" y="702"/>
                  </a:cubicBezTo>
                  <a:cubicBezTo>
                    <a:pt x="1136" y="772"/>
                    <a:pt x="1079" y="830"/>
                    <a:pt x="1009" y="830"/>
                  </a:cubicBezTo>
                  <a:cubicBezTo>
                    <a:pt x="1008" y="830"/>
                    <a:pt x="1006" y="830"/>
                    <a:pt x="1006" y="827"/>
                  </a:cubicBezTo>
                  <a:lnTo>
                    <a:pt x="1006" y="575"/>
                  </a:lnTo>
                  <a:close/>
                  <a:moveTo>
                    <a:pt x="85" y="491"/>
                  </a:moveTo>
                  <a:cubicBezTo>
                    <a:pt x="85" y="449"/>
                    <a:pt x="111" y="412"/>
                    <a:pt x="140" y="412"/>
                  </a:cubicBezTo>
                  <a:cubicBezTo>
                    <a:pt x="865" y="412"/>
                    <a:pt x="865" y="412"/>
                    <a:pt x="865" y="412"/>
                  </a:cubicBezTo>
                  <a:cubicBezTo>
                    <a:pt x="893" y="412"/>
                    <a:pt x="919" y="450"/>
                    <a:pt x="919" y="491"/>
                  </a:cubicBezTo>
                  <a:cubicBezTo>
                    <a:pt x="919" y="944"/>
                    <a:pt x="919" y="944"/>
                    <a:pt x="919" y="944"/>
                  </a:cubicBezTo>
                  <a:cubicBezTo>
                    <a:pt x="919" y="986"/>
                    <a:pt x="894" y="1022"/>
                    <a:pt x="865" y="1022"/>
                  </a:cubicBezTo>
                  <a:cubicBezTo>
                    <a:pt x="140" y="1022"/>
                    <a:pt x="140" y="1022"/>
                    <a:pt x="140" y="1022"/>
                  </a:cubicBezTo>
                  <a:cubicBezTo>
                    <a:pt x="111" y="1022"/>
                    <a:pt x="85" y="986"/>
                    <a:pt x="85" y="944"/>
                  </a:cubicBezTo>
                  <a:lnTo>
                    <a:pt x="85" y="4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1" name="Freeform 44">
              <a:extLst>
                <a:ext uri="{FF2B5EF4-FFF2-40B4-BE49-F238E27FC236}">
                  <a16:creationId xmlns="" xmlns:a16="http://schemas.microsoft.com/office/drawing/2014/main" id="{E96C1098-C9FB-844B-93D9-5B1A4327D882}"/>
                </a:ext>
              </a:extLst>
            </p:cNvPr>
            <p:cNvSpPr>
              <a:spLocks/>
            </p:cNvSpPr>
            <p:nvPr/>
          </p:nvSpPr>
          <p:spPr bwMode="auto">
            <a:xfrm>
              <a:off x="6343" y="2450"/>
              <a:ext cx="45" cy="21"/>
            </a:xfrm>
            <a:custGeom>
              <a:avLst/>
              <a:gdLst>
                <a:gd name="T0" fmla="*/ 19 w 250"/>
                <a:gd name="T1" fmla="*/ 78 h 119"/>
                <a:gd name="T2" fmla="*/ 125 w 250"/>
                <a:gd name="T3" fmla="*/ 119 h 119"/>
                <a:gd name="T4" fmla="*/ 232 w 250"/>
                <a:gd name="T5" fmla="*/ 78 h 119"/>
                <a:gd name="T6" fmla="*/ 234 w 250"/>
                <a:gd name="T7" fmla="*/ 15 h 119"/>
                <a:gd name="T8" fmla="*/ 200 w 250"/>
                <a:gd name="T9" fmla="*/ 0 h 119"/>
                <a:gd name="T10" fmla="*/ 169 w 250"/>
                <a:gd name="T11" fmla="*/ 13 h 119"/>
                <a:gd name="T12" fmla="*/ 125 w 250"/>
                <a:gd name="T13" fmla="*/ 31 h 119"/>
                <a:gd name="T14" fmla="*/ 80 w 250"/>
                <a:gd name="T15" fmla="*/ 13 h 119"/>
                <a:gd name="T16" fmla="*/ 50 w 250"/>
                <a:gd name="T17" fmla="*/ 1 h 119"/>
                <a:gd name="T18" fmla="*/ 17 w 250"/>
                <a:gd name="T19" fmla="*/ 15 h 119"/>
                <a:gd name="T20" fmla="*/ 19 w 250"/>
                <a:gd name="T21" fmla="*/ 7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19">
                  <a:moveTo>
                    <a:pt x="19" y="78"/>
                  </a:moveTo>
                  <a:cubicBezTo>
                    <a:pt x="47" y="105"/>
                    <a:pt x="84" y="119"/>
                    <a:pt x="125" y="119"/>
                  </a:cubicBezTo>
                  <a:cubicBezTo>
                    <a:pt x="166" y="119"/>
                    <a:pt x="203" y="105"/>
                    <a:pt x="232" y="78"/>
                  </a:cubicBezTo>
                  <a:cubicBezTo>
                    <a:pt x="249" y="61"/>
                    <a:pt x="250" y="33"/>
                    <a:pt x="234" y="15"/>
                  </a:cubicBezTo>
                  <a:cubicBezTo>
                    <a:pt x="225" y="6"/>
                    <a:pt x="213" y="0"/>
                    <a:pt x="200" y="0"/>
                  </a:cubicBezTo>
                  <a:cubicBezTo>
                    <a:pt x="188" y="0"/>
                    <a:pt x="177" y="5"/>
                    <a:pt x="169" y="13"/>
                  </a:cubicBezTo>
                  <a:cubicBezTo>
                    <a:pt x="157" y="25"/>
                    <a:pt x="142" y="31"/>
                    <a:pt x="125" y="31"/>
                  </a:cubicBezTo>
                  <a:cubicBezTo>
                    <a:pt x="108" y="31"/>
                    <a:pt x="92" y="25"/>
                    <a:pt x="80" y="13"/>
                  </a:cubicBezTo>
                  <a:cubicBezTo>
                    <a:pt x="72" y="5"/>
                    <a:pt x="62" y="1"/>
                    <a:pt x="50" y="1"/>
                  </a:cubicBezTo>
                  <a:cubicBezTo>
                    <a:pt x="38" y="1"/>
                    <a:pt x="26" y="6"/>
                    <a:pt x="17" y="15"/>
                  </a:cubicBezTo>
                  <a:cubicBezTo>
                    <a:pt x="0" y="32"/>
                    <a:pt x="1" y="60"/>
                    <a:pt x="19" y="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2" name="Freeform 45">
              <a:extLst>
                <a:ext uri="{FF2B5EF4-FFF2-40B4-BE49-F238E27FC236}">
                  <a16:creationId xmlns="" xmlns:a16="http://schemas.microsoft.com/office/drawing/2014/main" id="{865C05C9-1503-9747-8789-9A721922D1B9}"/>
                </a:ext>
              </a:extLst>
            </p:cNvPr>
            <p:cNvSpPr>
              <a:spLocks/>
            </p:cNvSpPr>
            <p:nvPr/>
          </p:nvSpPr>
          <p:spPr bwMode="auto">
            <a:xfrm>
              <a:off x="6143" y="2416"/>
              <a:ext cx="34" cy="32"/>
            </a:xfrm>
            <a:custGeom>
              <a:avLst/>
              <a:gdLst>
                <a:gd name="T0" fmla="*/ 154 w 186"/>
                <a:gd name="T1" fmla="*/ 91 h 180"/>
                <a:gd name="T2" fmla="*/ 170 w 186"/>
                <a:gd name="T3" fmla="*/ 76 h 180"/>
                <a:gd name="T4" fmla="*/ 170 w 186"/>
                <a:gd name="T5" fmla="*/ 75 h 180"/>
                <a:gd name="T6" fmla="*/ 170 w 186"/>
                <a:gd name="T7" fmla="*/ 14 h 180"/>
                <a:gd name="T8" fmla="*/ 139 w 186"/>
                <a:gd name="T9" fmla="*/ 2 h 180"/>
                <a:gd name="T10" fmla="*/ 109 w 186"/>
                <a:gd name="T11" fmla="*/ 14 h 180"/>
                <a:gd name="T12" fmla="*/ 92 w 186"/>
                <a:gd name="T13" fmla="*/ 30 h 180"/>
                <a:gd name="T14" fmla="*/ 76 w 186"/>
                <a:gd name="T15" fmla="*/ 13 h 180"/>
                <a:gd name="T16" fmla="*/ 46 w 186"/>
                <a:gd name="T17" fmla="*/ 0 h 180"/>
                <a:gd name="T18" fmla="*/ 16 w 186"/>
                <a:gd name="T19" fmla="*/ 13 h 180"/>
                <a:gd name="T20" fmla="*/ 16 w 186"/>
                <a:gd name="T21" fmla="*/ 73 h 180"/>
                <a:gd name="T22" fmla="*/ 32 w 186"/>
                <a:gd name="T23" fmla="*/ 88 h 180"/>
                <a:gd name="T24" fmla="*/ 17 w 186"/>
                <a:gd name="T25" fmla="*/ 104 h 180"/>
                <a:gd name="T26" fmla="*/ 5 w 186"/>
                <a:gd name="T27" fmla="*/ 146 h 180"/>
                <a:gd name="T28" fmla="*/ 34 w 186"/>
                <a:gd name="T29" fmla="*/ 176 h 180"/>
                <a:gd name="T30" fmla="*/ 36 w 186"/>
                <a:gd name="T31" fmla="*/ 176 h 180"/>
                <a:gd name="T32" fmla="*/ 37 w 186"/>
                <a:gd name="T33" fmla="*/ 176 h 180"/>
                <a:gd name="T34" fmla="*/ 39 w 186"/>
                <a:gd name="T35" fmla="*/ 177 h 180"/>
                <a:gd name="T36" fmla="*/ 46 w 186"/>
                <a:gd name="T37" fmla="*/ 178 h 180"/>
                <a:gd name="T38" fmla="*/ 76 w 186"/>
                <a:gd name="T39" fmla="*/ 166 h 180"/>
                <a:gd name="T40" fmla="*/ 92 w 186"/>
                <a:gd name="T41" fmla="*/ 150 h 180"/>
                <a:gd name="T42" fmla="*/ 110 w 186"/>
                <a:gd name="T43" fmla="*/ 167 h 180"/>
                <a:gd name="T44" fmla="*/ 140 w 186"/>
                <a:gd name="T45" fmla="*/ 180 h 180"/>
                <a:gd name="T46" fmla="*/ 170 w 186"/>
                <a:gd name="T47" fmla="*/ 167 h 180"/>
                <a:gd name="T48" fmla="*/ 170 w 186"/>
                <a:gd name="T49" fmla="*/ 107 h 180"/>
                <a:gd name="T50" fmla="*/ 154 w 186"/>
                <a:gd name="T5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180">
                  <a:moveTo>
                    <a:pt x="154" y="91"/>
                  </a:moveTo>
                  <a:cubicBezTo>
                    <a:pt x="170" y="76"/>
                    <a:pt x="170" y="76"/>
                    <a:pt x="170" y="76"/>
                  </a:cubicBezTo>
                  <a:cubicBezTo>
                    <a:pt x="170" y="75"/>
                    <a:pt x="170" y="75"/>
                    <a:pt x="170" y="75"/>
                  </a:cubicBezTo>
                  <a:cubicBezTo>
                    <a:pt x="186" y="57"/>
                    <a:pt x="186" y="30"/>
                    <a:pt x="170" y="14"/>
                  </a:cubicBezTo>
                  <a:cubicBezTo>
                    <a:pt x="162" y="6"/>
                    <a:pt x="151" y="2"/>
                    <a:pt x="139" y="2"/>
                  </a:cubicBezTo>
                  <a:cubicBezTo>
                    <a:pt x="128" y="2"/>
                    <a:pt x="117" y="6"/>
                    <a:pt x="109" y="14"/>
                  </a:cubicBezTo>
                  <a:cubicBezTo>
                    <a:pt x="92" y="30"/>
                    <a:pt x="92" y="30"/>
                    <a:pt x="92" y="30"/>
                  </a:cubicBezTo>
                  <a:cubicBezTo>
                    <a:pt x="76" y="13"/>
                    <a:pt x="76" y="13"/>
                    <a:pt x="76" y="13"/>
                  </a:cubicBezTo>
                  <a:cubicBezTo>
                    <a:pt x="69" y="5"/>
                    <a:pt x="58" y="0"/>
                    <a:pt x="46" y="0"/>
                  </a:cubicBezTo>
                  <a:cubicBezTo>
                    <a:pt x="35" y="0"/>
                    <a:pt x="24" y="5"/>
                    <a:pt x="16" y="13"/>
                  </a:cubicBezTo>
                  <a:cubicBezTo>
                    <a:pt x="0" y="29"/>
                    <a:pt x="0" y="56"/>
                    <a:pt x="16" y="73"/>
                  </a:cubicBezTo>
                  <a:cubicBezTo>
                    <a:pt x="32" y="88"/>
                    <a:pt x="32" y="88"/>
                    <a:pt x="32" y="88"/>
                  </a:cubicBezTo>
                  <a:cubicBezTo>
                    <a:pt x="17" y="104"/>
                    <a:pt x="17" y="104"/>
                    <a:pt x="17" y="104"/>
                  </a:cubicBezTo>
                  <a:cubicBezTo>
                    <a:pt x="5" y="114"/>
                    <a:pt x="0" y="130"/>
                    <a:pt x="5" y="146"/>
                  </a:cubicBezTo>
                  <a:cubicBezTo>
                    <a:pt x="9" y="160"/>
                    <a:pt x="20" y="172"/>
                    <a:pt x="34" y="176"/>
                  </a:cubicBezTo>
                  <a:cubicBezTo>
                    <a:pt x="36" y="176"/>
                    <a:pt x="36" y="176"/>
                    <a:pt x="36" y="176"/>
                  </a:cubicBezTo>
                  <a:cubicBezTo>
                    <a:pt x="37" y="176"/>
                    <a:pt x="37" y="176"/>
                    <a:pt x="37" y="176"/>
                  </a:cubicBezTo>
                  <a:cubicBezTo>
                    <a:pt x="38" y="176"/>
                    <a:pt x="39" y="177"/>
                    <a:pt x="39" y="177"/>
                  </a:cubicBezTo>
                  <a:cubicBezTo>
                    <a:pt x="41" y="177"/>
                    <a:pt x="44" y="178"/>
                    <a:pt x="46" y="178"/>
                  </a:cubicBezTo>
                  <a:cubicBezTo>
                    <a:pt x="58" y="178"/>
                    <a:pt x="68" y="174"/>
                    <a:pt x="76" y="166"/>
                  </a:cubicBezTo>
                  <a:cubicBezTo>
                    <a:pt x="92" y="150"/>
                    <a:pt x="92" y="150"/>
                    <a:pt x="92" y="150"/>
                  </a:cubicBezTo>
                  <a:cubicBezTo>
                    <a:pt x="110" y="167"/>
                    <a:pt x="110" y="167"/>
                    <a:pt x="110" y="167"/>
                  </a:cubicBezTo>
                  <a:cubicBezTo>
                    <a:pt x="117" y="175"/>
                    <a:pt x="128" y="180"/>
                    <a:pt x="140" y="180"/>
                  </a:cubicBezTo>
                  <a:cubicBezTo>
                    <a:pt x="151" y="180"/>
                    <a:pt x="162" y="175"/>
                    <a:pt x="170" y="167"/>
                  </a:cubicBezTo>
                  <a:cubicBezTo>
                    <a:pt x="186" y="151"/>
                    <a:pt x="186" y="124"/>
                    <a:pt x="170" y="107"/>
                  </a:cubicBezTo>
                  <a:lnTo>
                    <a:pt x="154"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3" name="Freeform 46">
              <a:extLst>
                <a:ext uri="{FF2B5EF4-FFF2-40B4-BE49-F238E27FC236}">
                  <a16:creationId xmlns="" xmlns:a16="http://schemas.microsoft.com/office/drawing/2014/main" id="{5F073B4B-EC66-AF47-BA8A-6B7CC370FF55}"/>
                </a:ext>
              </a:extLst>
            </p:cNvPr>
            <p:cNvSpPr>
              <a:spLocks/>
            </p:cNvSpPr>
            <p:nvPr/>
          </p:nvSpPr>
          <p:spPr bwMode="auto">
            <a:xfrm>
              <a:off x="6138" y="2325"/>
              <a:ext cx="43" cy="32"/>
            </a:xfrm>
            <a:custGeom>
              <a:avLst/>
              <a:gdLst>
                <a:gd name="T0" fmla="*/ 232 w 243"/>
                <a:gd name="T1" fmla="*/ 14 h 180"/>
                <a:gd name="T2" fmla="*/ 201 w 243"/>
                <a:gd name="T3" fmla="*/ 0 h 180"/>
                <a:gd name="T4" fmla="*/ 172 w 243"/>
                <a:gd name="T5" fmla="*/ 11 h 180"/>
                <a:gd name="T6" fmla="*/ 101 w 243"/>
                <a:gd name="T7" fmla="*/ 75 h 180"/>
                <a:gd name="T8" fmla="*/ 75 w 243"/>
                <a:gd name="T9" fmla="*/ 48 h 180"/>
                <a:gd name="T10" fmla="*/ 45 w 243"/>
                <a:gd name="T11" fmla="*/ 35 h 180"/>
                <a:gd name="T12" fmla="*/ 14 w 243"/>
                <a:gd name="T13" fmla="*/ 46 h 180"/>
                <a:gd name="T14" fmla="*/ 0 w 243"/>
                <a:gd name="T15" fmla="*/ 77 h 180"/>
                <a:gd name="T16" fmla="*/ 11 w 243"/>
                <a:gd name="T17" fmla="*/ 107 h 180"/>
                <a:gd name="T18" fmla="*/ 65 w 243"/>
                <a:gd name="T19" fmla="*/ 166 h 180"/>
                <a:gd name="T20" fmla="*/ 97 w 243"/>
                <a:gd name="T21" fmla="*/ 180 h 180"/>
                <a:gd name="T22" fmla="*/ 126 w 243"/>
                <a:gd name="T23" fmla="*/ 169 h 180"/>
                <a:gd name="T24" fmla="*/ 229 w 243"/>
                <a:gd name="T25" fmla="*/ 75 h 180"/>
                <a:gd name="T26" fmla="*/ 230 w 243"/>
                <a:gd name="T27" fmla="*/ 75 h 180"/>
                <a:gd name="T28" fmla="*/ 243 w 243"/>
                <a:gd name="T29" fmla="*/ 45 h 180"/>
                <a:gd name="T30" fmla="*/ 232 w 243"/>
                <a:gd name="T31" fmla="*/ 1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3" h="180">
                  <a:moveTo>
                    <a:pt x="232" y="14"/>
                  </a:moveTo>
                  <a:cubicBezTo>
                    <a:pt x="224" y="5"/>
                    <a:pt x="213" y="0"/>
                    <a:pt x="201" y="0"/>
                  </a:cubicBezTo>
                  <a:cubicBezTo>
                    <a:pt x="190" y="0"/>
                    <a:pt x="180" y="4"/>
                    <a:pt x="172" y="11"/>
                  </a:cubicBezTo>
                  <a:cubicBezTo>
                    <a:pt x="101" y="75"/>
                    <a:pt x="101" y="75"/>
                    <a:pt x="101" y="75"/>
                  </a:cubicBezTo>
                  <a:cubicBezTo>
                    <a:pt x="75" y="48"/>
                    <a:pt x="75" y="48"/>
                    <a:pt x="75" y="48"/>
                  </a:cubicBezTo>
                  <a:cubicBezTo>
                    <a:pt x="66" y="39"/>
                    <a:pt x="56" y="35"/>
                    <a:pt x="45" y="35"/>
                  </a:cubicBezTo>
                  <a:cubicBezTo>
                    <a:pt x="34" y="35"/>
                    <a:pt x="24" y="38"/>
                    <a:pt x="14" y="46"/>
                  </a:cubicBezTo>
                  <a:cubicBezTo>
                    <a:pt x="5" y="54"/>
                    <a:pt x="0" y="64"/>
                    <a:pt x="0" y="77"/>
                  </a:cubicBezTo>
                  <a:cubicBezTo>
                    <a:pt x="0" y="88"/>
                    <a:pt x="4" y="98"/>
                    <a:pt x="11" y="107"/>
                  </a:cubicBezTo>
                  <a:cubicBezTo>
                    <a:pt x="65" y="166"/>
                    <a:pt x="65" y="166"/>
                    <a:pt x="65" y="166"/>
                  </a:cubicBezTo>
                  <a:cubicBezTo>
                    <a:pt x="73" y="175"/>
                    <a:pt x="84" y="180"/>
                    <a:pt x="97" y="180"/>
                  </a:cubicBezTo>
                  <a:cubicBezTo>
                    <a:pt x="107" y="180"/>
                    <a:pt x="117" y="176"/>
                    <a:pt x="126" y="169"/>
                  </a:cubicBezTo>
                  <a:cubicBezTo>
                    <a:pt x="229" y="75"/>
                    <a:pt x="229" y="75"/>
                    <a:pt x="229" y="75"/>
                  </a:cubicBezTo>
                  <a:cubicBezTo>
                    <a:pt x="230" y="75"/>
                    <a:pt x="230" y="75"/>
                    <a:pt x="230" y="75"/>
                  </a:cubicBezTo>
                  <a:cubicBezTo>
                    <a:pt x="239" y="66"/>
                    <a:pt x="243" y="55"/>
                    <a:pt x="243" y="45"/>
                  </a:cubicBezTo>
                  <a:cubicBezTo>
                    <a:pt x="243" y="33"/>
                    <a:pt x="240" y="24"/>
                    <a:pt x="2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4" name="Freeform 47">
              <a:extLst>
                <a:ext uri="{FF2B5EF4-FFF2-40B4-BE49-F238E27FC236}">
                  <a16:creationId xmlns="" xmlns:a16="http://schemas.microsoft.com/office/drawing/2014/main" id="{AC896A29-7543-064B-B83F-739DD60AC19E}"/>
                </a:ext>
              </a:extLst>
            </p:cNvPr>
            <p:cNvSpPr>
              <a:spLocks/>
            </p:cNvSpPr>
            <p:nvPr/>
          </p:nvSpPr>
          <p:spPr bwMode="auto">
            <a:xfrm>
              <a:off x="6138" y="2508"/>
              <a:ext cx="44" cy="32"/>
            </a:xfrm>
            <a:custGeom>
              <a:avLst/>
              <a:gdLst>
                <a:gd name="T0" fmla="*/ 243 w 245"/>
                <a:gd name="T1" fmla="*/ 35 h 181"/>
                <a:gd name="T2" fmla="*/ 243 w 245"/>
                <a:gd name="T3" fmla="*/ 34 h 181"/>
                <a:gd name="T4" fmla="*/ 213 w 245"/>
                <a:gd name="T5" fmla="*/ 2 h 181"/>
                <a:gd name="T6" fmla="*/ 202 w 245"/>
                <a:gd name="T7" fmla="*/ 0 h 181"/>
                <a:gd name="T8" fmla="*/ 172 w 245"/>
                <a:gd name="T9" fmla="*/ 12 h 181"/>
                <a:gd name="T10" fmla="*/ 101 w 245"/>
                <a:gd name="T11" fmla="*/ 76 h 181"/>
                <a:gd name="T12" fmla="*/ 75 w 245"/>
                <a:gd name="T13" fmla="*/ 49 h 181"/>
                <a:gd name="T14" fmla="*/ 45 w 245"/>
                <a:gd name="T15" fmla="*/ 35 h 181"/>
                <a:gd name="T16" fmla="*/ 14 w 245"/>
                <a:gd name="T17" fmla="*/ 47 h 181"/>
                <a:gd name="T18" fmla="*/ 0 w 245"/>
                <a:gd name="T19" fmla="*/ 77 h 181"/>
                <a:gd name="T20" fmla="*/ 11 w 245"/>
                <a:gd name="T21" fmla="*/ 108 h 181"/>
                <a:gd name="T22" fmla="*/ 65 w 245"/>
                <a:gd name="T23" fmla="*/ 166 h 181"/>
                <a:gd name="T24" fmla="*/ 97 w 245"/>
                <a:gd name="T25" fmla="*/ 181 h 181"/>
                <a:gd name="T26" fmla="*/ 126 w 245"/>
                <a:gd name="T27" fmla="*/ 169 h 181"/>
                <a:gd name="T28" fmla="*/ 229 w 245"/>
                <a:gd name="T29" fmla="*/ 76 h 181"/>
                <a:gd name="T30" fmla="*/ 243 w 245"/>
                <a:gd name="T31" fmla="*/ 3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181">
                  <a:moveTo>
                    <a:pt x="243" y="35"/>
                  </a:moveTo>
                  <a:cubicBezTo>
                    <a:pt x="243" y="34"/>
                    <a:pt x="243" y="34"/>
                    <a:pt x="243" y="34"/>
                  </a:cubicBezTo>
                  <a:cubicBezTo>
                    <a:pt x="239" y="17"/>
                    <a:pt x="228" y="6"/>
                    <a:pt x="213" y="2"/>
                  </a:cubicBezTo>
                  <a:cubicBezTo>
                    <a:pt x="210" y="1"/>
                    <a:pt x="206" y="0"/>
                    <a:pt x="202" y="0"/>
                  </a:cubicBezTo>
                  <a:cubicBezTo>
                    <a:pt x="191" y="0"/>
                    <a:pt x="181" y="4"/>
                    <a:pt x="172" y="12"/>
                  </a:cubicBezTo>
                  <a:cubicBezTo>
                    <a:pt x="101" y="76"/>
                    <a:pt x="101" y="76"/>
                    <a:pt x="101" y="76"/>
                  </a:cubicBezTo>
                  <a:cubicBezTo>
                    <a:pt x="75" y="49"/>
                    <a:pt x="75" y="49"/>
                    <a:pt x="75" y="49"/>
                  </a:cubicBezTo>
                  <a:cubicBezTo>
                    <a:pt x="66" y="40"/>
                    <a:pt x="56" y="35"/>
                    <a:pt x="45" y="35"/>
                  </a:cubicBezTo>
                  <a:cubicBezTo>
                    <a:pt x="34" y="35"/>
                    <a:pt x="24" y="39"/>
                    <a:pt x="14" y="47"/>
                  </a:cubicBezTo>
                  <a:cubicBezTo>
                    <a:pt x="5" y="54"/>
                    <a:pt x="0" y="65"/>
                    <a:pt x="0" y="77"/>
                  </a:cubicBezTo>
                  <a:cubicBezTo>
                    <a:pt x="0" y="89"/>
                    <a:pt x="4" y="98"/>
                    <a:pt x="11" y="108"/>
                  </a:cubicBezTo>
                  <a:cubicBezTo>
                    <a:pt x="65" y="166"/>
                    <a:pt x="65" y="166"/>
                    <a:pt x="65" y="166"/>
                  </a:cubicBezTo>
                  <a:cubicBezTo>
                    <a:pt x="73" y="176"/>
                    <a:pt x="84" y="181"/>
                    <a:pt x="97" y="181"/>
                  </a:cubicBezTo>
                  <a:cubicBezTo>
                    <a:pt x="107" y="181"/>
                    <a:pt x="117" y="177"/>
                    <a:pt x="126" y="169"/>
                  </a:cubicBezTo>
                  <a:cubicBezTo>
                    <a:pt x="229" y="76"/>
                    <a:pt x="229" y="76"/>
                    <a:pt x="229" y="76"/>
                  </a:cubicBezTo>
                  <a:cubicBezTo>
                    <a:pt x="240" y="66"/>
                    <a:pt x="245" y="51"/>
                    <a:pt x="243"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5" name="Freeform 48">
              <a:extLst>
                <a:ext uri="{FF2B5EF4-FFF2-40B4-BE49-F238E27FC236}">
                  <a16:creationId xmlns="" xmlns:a16="http://schemas.microsoft.com/office/drawing/2014/main" id="{3786ED07-F8E3-FA44-836F-7F2B121FE322}"/>
                </a:ext>
              </a:extLst>
            </p:cNvPr>
            <p:cNvSpPr>
              <a:spLocks noEditPoints="1"/>
            </p:cNvSpPr>
            <p:nvPr/>
          </p:nvSpPr>
          <p:spPr bwMode="auto">
            <a:xfrm>
              <a:off x="6115" y="2296"/>
              <a:ext cx="153" cy="272"/>
            </a:xfrm>
            <a:custGeom>
              <a:avLst/>
              <a:gdLst>
                <a:gd name="T0" fmla="*/ 718 w 857"/>
                <a:gd name="T1" fmla="*/ 621 h 1523"/>
                <a:gd name="T2" fmla="*/ 677 w 857"/>
                <a:gd name="T3" fmla="*/ 652 h 1523"/>
                <a:gd name="T4" fmla="*/ 714 w 857"/>
                <a:gd name="T5" fmla="*/ 720 h 1523"/>
                <a:gd name="T6" fmla="*/ 635 w 857"/>
                <a:gd name="T7" fmla="*/ 246 h 1523"/>
                <a:gd name="T8" fmla="*/ 499 w 857"/>
                <a:gd name="T9" fmla="*/ 203 h 1523"/>
                <a:gd name="T10" fmla="*/ 233 w 857"/>
                <a:gd name="T11" fmla="*/ 1 h 1523"/>
                <a:gd name="T12" fmla="*/ 1 w 857"/>
                <a:gd name="T13" fmla="*/ 256 h 1523"/>
                <a:gd name="T14" fmla="*/ 253 w 857"/>
                <a:gd name="T15" fmla="*/ 501 h 1523"/>
                <a:gd name="T16" fmla="*/ 546 w 857"/>
                <a:gd name="T17" fmla="*/ 288 h 1523"/>
                <a:gd name="T18" fmla="*/ 499 w 857"/>
                <a:gd name="T19" fmla="*/ 718 h 1523"/>
                <a:gd name="T20" fmla="*/ 239 w 857"/>
                <a:gd name="T21" fmla="*/ 512 h 1523"/>
                <a:gd name="T22" fmla="*/ 239 w 857"/>
                <a:gd name="T23" fmla="*/ 1012 h 1523"/>
                <a:gd name="T24" fmla="*/ 499 w 857"/>
                <a:gd name="T25" fmla="*/ 806 h 1523"/>
                <a:gd name="T26" fmla="*/ 546 w 857"/>
                <a:gd name="T27" fmla="*/ 1235 h 1523"/>
                <a:gd name="T28" fmla="*/ 253 w 857"/>
                <a:gd name="T29" fmla="*/ 1023 h 1523"/>
                <a:gd name="T30" fmla="*/ 1 w 857"/>
                <a:gd name="T31" fmla="*/ 1268 h 1523"/>
                <a:gd name="T32" fmla="*/ 233 w 857"/>
                <a:gd name="T33" fmla="*/ 1523 h 1523"/>
                <a:gd name="T34" fmla="*/ 414 w 857"/>
                <a:gd name="T35" fmla="*/ 1463 h 1523"/>
                <a:gd name="T36" fmla="*/ 590 w 857"/>
                <a:gd name="T37" fmla="*/ 1321 h 1523"/>
                <a:gd name="T38" fmla="*/ 633 w 857"/>
                <a:gd name="T39" fmla="*/ 804 h 1523"/>
                <a:gd name="T40" fmla="*/ 687 w 857"/>
                <a:gd name="T41" fmla="*/ 824 h 1523"/>
                <a:gd name="T42" fmla="*/ 687 w 857"/>
                <a:gd name="T43" fmla="*/ 884 h 1523"/>
                <a:gd name="T44" fmla="*/ 748 w 857"/>
                <a:gd name="T45" fmla="*/ 884 h 1523"/>
                <a:gd name="T46" fmla="*/ 857 w 857"/>
                <a:gd name="T47" fmla="*/ 757 h 1523"/>
                <a:gd name="T48" fmla="*/ 749 w 857"/>
                <a:gd name="T49" fmla="*/ 634 h 1523"/>
                <a:gd name="T50" fmla="*/ 253 w 857"/>
                <a:gd name="T51" fmla="*/ 417 h 1523"/>
                <a:gd name="T52" fmla="*/ 253 w 857"/>
                <a:gd name="T53" fmla="*/ 88 h 1523"/>
                <a:gd name="T54" fmla="*/ 415 w 857"/>
                <a:gd name="T55" fmla="*/ 795 h 1523"/>
                <a:gd name="T56" fmla="*/ 89 w 857"/>
                <a:gd name="T57" fmla="*/ 771 h 1523"/>
                <a:gd name="T58" fmla="*/ 246 w 857"/>
                <a:gd name="T59" fmla="*/ 598 h 1523"/>
                <a:gd name="T60" fmla="*/ 413 w 857"/>
                <a:gd name="T61" fmla="*/ 722 h 1523"/>
                <a:gd name="T62" fmla="*/ 253 w 857"/>
                <a:gd name="T63" fmla="*/ 1439 h 1523"/>
                <a:gd name="T64" fmla="*/ 253 w 857"/>
                <a:gd name="T65" fmla="*/ 1110 h 1523"/>
                <a:gd name="T66" fmla="*/ 418 w 857"/>
                <a:gd name="T67" fmla="*/ 1275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7" h="1523">
                  <a:moveTo>
                    <a:pt x="749" y="634"/>
                  </a:moveTo>
                  <a:cubicBezTo>
                    <a:pt x="741" y="626"/>
                    <a:pt x="730" y="621"/>
                    <a:pt x="718" y="621"/>
                  </a:cubicBezTo>
                  <a:cubicBezTo>
                    <a:pt x="714" y="621"/>
                    <a:pt x="711" y="621"/>
                    <a:pt x="706" y="622"/>
                  </a:cubicBezTo>
                  <a:cubicBezTo>
                    <a:pt x="692" y="626"/>
                    <a:pt x="681" y="638"/>
                    <a:pt x="677" y="652"/>
                  </a:cubicBezTo>
                  <a:cubicBezTo>
                    <a:pt x="672" y="667"/>
                    <a:pt x="677" y="685"/>
                    <a:pt x="689" y="694"/>
                  </a:cubicBezTo>
                  <a:cubicBezTo>
                    <a:pt x="714" y="720"/>
                    <a:pt x="714" y="720"/>
                    <a:pt x="714" y="720"/>
                  </a:cubicBezTo>
                  <a:cubicBezTo>
                    <a:pt x="635" y="720"/>
                    <a:pt x="635" y="720"/>
                    <a:pt x="635" y="720"/>
                  </a:cubicBezTo>
                  <a:cubicBezTo>
                    <a:pt x="635" y="246"/>
                    <a:pt x="635" y="246"/>
                    <a:pt x="635" y="246"/>
                  </a:cubicBezTo>
                  <a:cubicBezTo>
                    <a:pt x="635" y="222"/>
                    <a:pt x="615" y="203"/>
                    <a:pt x="591" y="203"/>
                  </a:cubicBezTo>
                  <a:cubicBezTo>
                    <a:pt x="499" y="203"/>
                    <a:pt x="499" y="203"/>
                    <a:pt x="499" y="203"/>
                  </a:cubicBezTo>
                  <a:cubicBezTo>
                    <a:pt x="476" y="85"/>
                    <a:pt x="373" y="0"/>
                    <a:pt x="251" y="0"/>
                  </a:cubicBezTo>
                  <a:cubicBezTo>
                    <a:pt x="245" y="0"/>
                    <a:pt x="239" y="0"/>
                    <a:pt x="233" y="1"/>
                  </a:cubicBezTo>
                  <a:cubicBezTo>
                    <a:pt x="169" y="5"/>
                    <a:pt x="110" y="34"/>
                    <a:pt x="66" y="82"/>
                  </a:cubicBezTo>
                  <a:cubicBezTo>
                    <a:pt x="23" y="130"/>
                    <a:pt x="0" y="192"/>
                    <a:pt x="1" y="256"/>
                  </a:cubicBezTo>
                  <a:cubicBezTo>
                    <a:pt x="5" y="389"/>
                    <a:pt x="111" y="496"/>
                    <a:pt x="244" y="501"/>
                  </a:cubicBezTo>
                  <a:cubicBezTo>
                    <a:pt x="247" y="501"/>
                    <a:pt x="250" y="501"/>
                    <a:pt x="253" y="501"/>
                  </a:cubicBezTo>
                  <a:cubicBezTo>
                    <a:pt x="377" y="501"/>
                    <a:pt x="481" y="410"/>
                    <a:pt x="499" y="288"/>
                  </a:cubicBezTo>
                  <a:cubicBezTo>
                    <a:pt x="546" y="288"/>
                    <a:pt x="546" y="288"/>
                    <a:pt x="546" y="288"/>
                  </a:cubicBezTo>
                  <a:cubicBezTo>
                    <a:pt x="546" y="718"/>
                    <a:pt x="546" y="718"/>
                    <a:pt x="546" y="718"/>
                  </a:cubicBezTo>
                  <a:cubicBezTo>
                    <a:pt x="499" y="718"/>
                    <a:pt x="499" y="718"/>
                    <a:pt x="499" y="718"/>
                  </a:cubicBezTo>
                  <a:cubicBezTo>
                    <a:pt x="479" y="600"/>
                    <a:pt x="375" y="511"/>
                    <a:pt x="254" y="511"/>
                  </a:cubicBezTo>
                  <a:cubicBezTo>
                    <a:pt x="249" y="511"/>
                    <a:pt x="244" y="511"/>
                    <a:pt x="239" y="512"/>
                  </a:cubicBezTo>
                  <a:cubicBezTo>
                    <a:pt x="106" y="520"/>
                    <a:pt x="1" y="630"/>
                    <a:pt x="1" y="762"/>
                  </a:cubicBezTo>
                  <a:cubicBezTo>
                    <a:pt x="1" y="896"/>
                    <a:pt x="106" y="1006"/>
                    <a:pt x="239" y="1012"/>
                  </a:cubicBezTo>
                  <a:cubicBezTo>
                    <a:pt x="243" y="1012"/>
                    <a:pt x="247" y="1012"/>
                    <a:pt x="251" y="1012"/>
                  </a:cubicBezTo>
                  <a:cubicBezTo>
                    <a:pt x="373" y="1012"/>
                    <a:pt x="478" y="924"/>
                    <a:pt x="499" y="806"/>
                  </a:cubicBezTo>
                  <a:cubicBezTo>
                    <a:pt x="546" y="806"/>
                    <a:pt x="546" y="806"/>
                    <a:pt x="546" y="806"/>
                  </a:cubicBezTo>
                  <a:cubicBezTo>
                    <a:pt x="546" y="1235"/>
                    <a:pt x="546" y="1235"/>
                    <a:pt x="546" y="1235"/>
                  </a:cubicBezTo>
                  <a:cubicBezTo>
                    <a:pt x="499" y="1235"/>
                    <a:pt x="499" y="1235"/>
                    <a:pt x="499" y="1235"/>
                  </a:cubicBezTo>
                  <a:cubicBezTo>
                    <a:pt x="481" y="1113"/>
                    <a:pt x="377" y="1023"/>
                    <a:pt x="253" y="1023"/>
                  </a:cubicBezTo>
                  <a:cubicBezTo>
                    <a:pt x="250" y="1023"/>
                    <a:pt x="247" y="1023"/>
                    <a:pt x="244" y="1023"/>
                  </a:cubicBezTo>
                  <a:cubicBezTo>
                    <a:pt x="111" y="1028"/>
                    <a:pt x="5" y="1135"/>
                    <a:pt x="1" y="1268"/>
                  </a:cubicBezTo>
                  <a:cubicBezTo>
                    <a:pt x="0" y="1332"/>
                    <a:pt x="23" y="1394"/>
                    <a:pt x="66" y="1442"/>
                  </a:cubicBezTo>
                  <a:cubicBezTo>
                    <a:pt x="110" y="1490"/>
                    <a:pt x="169" y="1519"/>
                    <a:pt x="233" y="1523"/>
                  </a:cubicBezTo>
                  <a:cubicBezTo>
                    <a:pt x="252" y="1523"/>
                    <a:pt x="252" y="1523"/>
                    <a:pt x="252" y="1523"/>
                  </a:cubicBezTo>
                  <a:cubicBezTo>
                    <a:pt x="311" y="1523"/>
                    <a:pt x="369" y="1502"/>
                    <a:pt x="414" y="1463"/>
                  </a:cubicBezTo>
                  <a:cubicBezTo>
                    <a:pt x="457" y="1427"/>
                    <a:pt x="487" y="1376"/>
                    <a:pt x="497" y="1321"/>
                  </a:cubicBezTo>
                  <a:cubicBezTo>
                    <a:pt x="590" y="1321"/>
                    <a:pt x="590" y="1321"/>
                    <a:pt x="590" y="1321"/>
                  </a:cubicBezTo>
                  <a:cubicBezTo>
                    <a:pt x="614" y="1321"/>
                    <a:pt x="633" y="1302"/>
                    <a:pt x="633" y="1278"/>
                  </a:cubicBezTo>
                  <a:cubicBezTo>
                    <a:pt x="633" y="804"/>
                    <a:pt x="633" y="804"/>
                    <a:pt x="633" y="804"/>
                  </a:cubicBezTo>
                  <a:cubicBezTo>
                    <a:pt x="706" y="804"/>
                    <a:pt x="706" y="804"/>
                    <a:pt x="706" y="804"/>
                  </a:cubicBezTo>
                  <a:cubicBezTo>
                    <a:pt x="687" y="824"/>
                    <a:pt x="687" y="824"/>
                    <a:pt x="687" y="824"/>
                  </a:cubicBezTo>
                  <a:cubicBezTo>
                    <a:pt x="679" y="831"/>
                    <a:pt x="675" y="843"/>
                    <a:pt x="675" y="854"/>
                  </a:cubicBezTo>
                  <a:cubicBezTo>
                    <a:pt x="675" y="865"/>
                    <a:pt x="679" y="876"/>
                    <a:pt x="687" y="884"/>
                  </a:cubicBezTo>
                  <a:cubicBezTo>
                    <a:pt x="695" y="892"/>
                    <a:pt x="705" y="896"/>
                    <a:pt x="717" y="896"/>
                  </a:cubicBezTo>
                  <a:cubicBezTo>
                    <a:pt x="728" y="896"/>
                    <a:pt x="739" y="892"/>
                    <a:pt x="748" y="884"/>
                  </a:cubicBezTo>
                  <a:cubicBezTo>
                    <a:pt x="845" y="787"/>
                    <a:pt x="845" y="787"/>
                    <a:pt x="845" y="787"/>
                  </a:cubicBezTo>
                  <a:cubicBezTo>
                    <a:pt x="852" y="780"/>
                    <a:pt x="857" y="768"/>
                    <a:pt x="857" y="757"/>
                  </a:cubicBezTo>
                  <a:cubicBezTo>
                    <a:pt x="857" y="745"/>
                    <a:pt x="853" y="735"/>
                    <a:pt x="845" y="727"/>
                  </a:cubicBezTo>
                  <a:lnTo>
                    <a:pt x="749" y="634"/>
                  </a:lnTo>
                  <a:close/>
                  <a:moveTo>
                    <a:pt x="418" y="252"/>
                  </a:moveTo>
                  <a:cubicBezTo>
                    <a:pt x="418" y="343"/>
                    <a:pt x="344" y="417"/>
                    <a:pt x="253" y="417"/>
                  </a:cubicBezTo>
                  <a:cubicBezTo>
                    <a:pt x="163" y="417"/>
                    <a:pt x="89" y="343"/>
                    <a:pt x="89" y="252"/>
                  </a:cubicBezTo>
                  <a:cubicBezTo>
                    <a:pt x="89" y="162"/>
                    <a:pt x="163" y="88"/>
                    <a:pt x="253" y="88"/>
                  </a:cubicBezTo>
                  <a:cubicBezTo>
                    <a:pt x="344" y="88"/>
                    <a:pt x="418" y="162"/>
                    <a:pt x="418" y="252"/>
                  </a:cubicBezTo>
                  <a:close/>
                  <a:moveTo>
                    <a:pt x="415" y="795"/>
                  </a:moveTo>
                  <a:cubicBezTo>
                    <a:pt x="400" y="871"/>
                    <a:pt x="332" y="926"/>
                    <a:pt x="253" y="928"/>
                  </a:cubicBezTo>
                  <a:cubicBezTo>
                    <a:pt x="165" y="928"/>
                    <a:pt x="93" y="859"/>
                    <a:pt x="89" y="771"/>
                  </a:cubicBezTo>
                  <a:cubicBezTo>
                    <a:pt x="85" y="683"/>
                    <a:pt x="150" y="608"/>
                    <a:pt x="237" y="599"/>
                  </a:cubicBezTo>
                  <a:cubicBezTo>
                    <a:pt x="240" y="599"/>
                    <a:pt x="244" y="599"/>
                    <a:pt x="246" y="598"/>
                  </a:cubicBezTo>
                  <a:cubicBezTo>
                    <a:pt x="249" y="598"/>
                    <a:pt x="251" y="598"/>
                    <a:pt x="253" y="598"/>
                  </a:cubicBezTo>
                  <a:cubicBezTo>
                    <a:pt x="328" y="598"/>
                    <a:pt x="395" y="650"/>
                    <a:pt x="413" y="722"/>
                  </a:cubicBezTo>
                  <a:lnTo>
                    <a:pt x="415" y="795"/>
                  </a:lnTo>
                  <a:close/>
                  <a:moveTo>
                    <a:pt x="253" y="1439"/>
                  </a:moveTo>
                  <a:cubicBezTo>
                    <a:pt x="163" y="1439"/>
                    <a:pt x="89" y="1365"/>
                    <a:pt x="89" y="1275"/>
                  </a:cubicBezTo>
                  <a:cubicBezTo>
                    <a:pt x="89" y="1184"/>
                    <a:pt x="163" y="1110"/>
                    <a:pt x="253" y="1110"/>
                  </a:cubicBezTo>
                  <a:cubicBezTo>
                    <a:pt x="296" y="1110"/>
                    <a:pt x="338" y="1127"/>
                    <a:pt x="370" y="1158"/>
                  </a:cubicBezTo>
                  <a:cubicBezTo>
                    <a:pt x="401" y="1190"/>
                    <a:pt x="418" y="1231"/>
                    <a:pt x="418" y="1275"/>
                  </a:cubicBezTo>
                  <a:cubicBezTo>
                    <a:pt x="418" y="1365"/>
                    <a:pt x="344" y="1439"/>
                    <a:pt x="253" y="14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6" name="Freeform 49">
              <a:extLst>
                <a:ext uri="{FF2B5EF4-FFF2-40B4-BE49-F238E27FC236}">
                  <a16:creationId xmlns="" xmlns:a16="http://schemas.microsoft.com/office/drawing/2014/main" id="{53BB3C5F-F9B6-E94B-8A56-BC3FB5D0F3D1}"/>
                </a:ext>
              </a:extLst>
            </p:cNvPr>
            <p:cNvSpPr>
              <a:spLocks noEditPoints="1"/>
            </p:cNvSpPr>
            <p:nvPr/>
          </p:nvSpPr>
          <p:spPr bwMode="auto">
            <a:xfrm>
              <a:off x="6309" y="2397"/>
              <a:ext cx="41" cy="42"/>
            </a:xfrm>
            <a:custGeom>
              <a:avLst/>
              <a:gdLst>
                <a:gd name="T0" fmla="*/ 44 w 227"/>
                <a:gd name="T1" fmla="*/ 231 h 231"/>
                <a:gd name="T2" fmla="*/ 183 w 227"/>
                <a:gd name="T3" fmla="*/ 231 h 231"/>
                <a:gd name="T4" fmla="*/ 186 w 227"/>
                <a:gd name="T5" fmla="*/ 231 h 231"/>
                <a:gd name="T6" fmla="*/ 215 w 227"/>
                <a:gd name="T7" fmla="*/ 218 h 231"/>
                <a:gd name="T8" fmla="*/ 227 w 227"/>
                <a:gd name="T9" fmla="*/ 187 h 231"/>
                <a:gd name="T10" fmla="*/ 227 w 227"/>
                <a:gd name="T11" fmla="*/ 109 h 231"/>
                <a:gd name="T12" fmla="*/ 117 w 227"/>
                <a:gd name="T13" fmla="*/ 0 h 231"/>
                <a:gd name="T14" fmla="*/ 110 w 227"/>
                <a:gd name="T15" fmla="*/ 0 h 231"/>
                <a:gd name="T16" fmla="*/ 0 w 227"/>
                <a:gd name="T17" fmla="*/ 109 h 231"/>
                <a:gd name="T18" fmla="*/ 0 w 227"/>
                <a:gd name="T19" fmla="*/ 187 h 231"/>
                <a:gd name="T20" fmla="*/ 44 w 227"/>
                <a:gd name="T21" fmla="*/ 231 h 231"/>
                <a:gd name="T22" fmla="*/ 108 w 227"/>
                <a:gd name="T23" fmla="*/ 90 h 231"/>
                <a:gd name="T24" fmla="*/ 116 w 227"/>
                <a:gd name="T25" fmla="*/ 90 h 231"/>
                <a:gd name="T26" fmla="*/ 136 w 227"/>
                <a:gd name="T27" fmla="*/ 111 h 231"/>
                <a:gd name="T28" fmla="*/ 136 w 227"/>
                <a:gd name="T29" fmla="*/ 144 h 231"/>
                <a:gd name="T30" fmla="*/ 88 w 227"/>
                <a:gd name="T31" fmla="*/ 144 h 231"/>
                <a:gd name="T32" fmla="*/ 88 w 227"/>
                <a:gd name="T33" fmla="*/ 111 h 231"/>
                <a:gd name="T34" fmla="*/ 108 w 227"/>
                <a:gd name="T35" fmla="*/ 9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7" h="231">
                  <a:moveTo>
                    <a:pt x="44" y="231"/>
                  </a:moveTo>
                  <a:cubicBezTo>
                    <a:pt x="183" y="231"/>
                    <a:pt x="183" y="231"/>
                    <a:pt x="183" y="231"/>
                  </a:cubicBezTo>
                  <a:cubicBezTo>
                    <a:pt x="184" y="231"/>
                    <a:pt x="185" y="231"/>
                    <a:pt x="186" y="231"/>
                  </a:cubicBezTo>
                  <a:cubicBezTo>
                    <a:pt x="197" y="231"/>
                    <a:pt x="207" y="226"/>
                    <a:pt x="215" y="218"/>
                  </a:cubicBezTo>
                  <a:cubicBezTo>
                    <a:pt x="223" y="210"/>
                    <a:pt x="227" y="199"/>
                    <a:pt x="227" y="187"/>
                  </a:cubicBezTo>
                  <a:cubicBezTo>
                    <a:pt x="227" y="109"/>
                    <a:pt x="227" y="109"/>
                    <a:pt x="227" y="109"/>
                  </a:cubicBezTo>
                  <a:cubicBezTo>
                    <a:pt x="227" y="49"/>
                    <a:pt x="178" y="0"/>
                    <a:pt x="117" y="0"/>
                  </a:cubicBezTo>
                  <a:cubicBezTo>
                    <a:pt x="110" y="0"/>
                    <a:pt x="110" y="0"/>
                    <a:pt x="110" y="0"/>
                  </a:cubicBezTo>
                  <a:cubicBezTo>
                    <a:pt x="49" y="0"/>
                    <a:pt x="0" y="49"/>
                    <a:pt x="0" y="109"/>
                  </a:cubicBezTo>
                  <a:cubicBezTo>
                    <a:pt x="0" y="187"/>
                    <a:pt x="0" y="187"/>
                    <a:pt x="0" y="187"/>
                  </a:cubicBezTo>
                  <a:cubicBezTo>
                    <a:pt x="0" y="211"/>
                    <a:pt x="20" y="231"/>
                    <a:pt x="44" y="231"/>
                  </a:cubicBezTo>
                  <a:close/>
                  <a:moveTo>
                    <a:pt x="108" y="90"/>
                  </a:moveTo>
                  <a:cubicBezTo>
                    <a:pt x="116" y="90"/>
                    <a:pt x="116" y="90"/>
                    <a:pt x="116" y="90"/>
                  </a:cubicBezTo>
                  <a:cubicBezTo>
                    <a:pt x="127" y="90"/>
                    <a:pt x="136" y="99"/>
                    <a:pt x="136" y="111"/>
                  </a:cubicBezTo>
                  <a:cubicBezTo>
                    <a:pt x="136" y="144"/>
                    <a:pt x="136" y="144"/>
                    <a:pt x="136" y="144"/>
                  </a:cubicBezTo>
                  <a:cubicBezTo>
                    <a:pt x="88" y="144"/>
                    <a:pt x="88" y="144"/>
                    <a:pt x="88" y="144"/>
                  </a:cubicBezTo>
                  <a:cubicBezTo>
                    <a:pt x="88" y="111"/>
                    <a:pt x="88" y="111"/>
                    <a:pt x="88" y="111"/>
                  </a:cubicBezTo>
                  <a:cubicBezTo>
                    <a:pt x="88" y="99"/>
                    <a:pt x="97" y="90"/>
                    <a:pt x="108" y="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7" name="Freeform 50">
              <a:extLst>
                <a:ext uri="{FF2B5EF4-FFF2-40B4-BE49-F238E27FC236}">
                  <a16:creationId xmlns="" xmlns:a16="http://schemas.microsoft.com/office/drawing/2014/main" id="{1991B9C7-9AD3-954B-9254-1D15C847CD94}"/>
                </a:ext>
              </a:extLst>
            </p:cNvPr>
            <p:cNvSpPr>
              <a:spLocks noEditPoints="1"/>
            </p:cNvSpPr>
            <p:nvPr/>
          </p:nvSpPr>
          <p:spPr bwMode="auto">
            <a:xfrm>
              <a:off x="6382" y="2397"/>
              <a:ext cx="40" cy="42"/>
            </a:xfrm>
            <a:custGeom>
              <a:avLst/>
              <a:gdLst>
                <a:gd name="T0" fmla="*/ 43 w 226"/>
                <a:gd name="T1" fmla="*/ 231 h 231"/>
                <a:gd name="T2" fmla="*/ 183 w 226"/>
                <a:gd name="T3" fmla="*/ 231 h 231"/>
                <a:gd name="T4" fmla="*/ 226 w 226"/>
                <a:gd name="T5" fmla="*/ 187 h 231"/>
                <a:gd name="T6" fmla="*/ 226 w 226"/>
                <a:gd name="T7" fmla="*/ 109 h 231"/>
                <a:gd name="T8" fmla="*/ 117 w 226"/>
                <a:gd name="T9" fmla="*/ 0 h 231"/>
                <a:gd name="T10" fmla="*/ 109 w 226"/>
                <a:gd name="T11" fmla="*/ 0 h 231"/>
                <a:gd name="T12" fmla="*/ 0 w 226"/>
                <a:gd name="T13" fmla="*/ 109 h 231"/>
                <a:gd name="T14" fmla="*/ 0 w 226"/>
                <a:gd name="T15" fmla="*/ 187 h 231"/>
                <a:gd name="T16" fmla="*/ 43 w 226"/>
                <a:gd name="T17" fmla="*/ 231 h 231"/>
                <a:gd name="T18" fmla="*/ 108 w 226"/>
                <a:gd name="T19" fmla="*/ 90 h 231"/>
                <a:gd name="T20" fmla="*/ 115 w 226"/>
                <a:gd name="T21" fmla="*/ 90 h 231"/>
                <a:gd name="T22" fmla="*/ 136 w 226"/>
                <a:gd name="T23" fmla="*/ 111 h 231"/>
                <a:gd name="T24" fmla="*/ 136 w 226"/>
                <a:gd name="T25" fmla="*/ 144 h 231"/>
                <a:gd name="T26" fmla="*/ 87 w 226"/>
                <a:gd name="T27" fmla="*/ 144 h 231"/>
                <a:gd name="T28" fmla="*/ 87 w 226"/>
                <a:gd name="T29" fmla="*/ 111 h 231"/>
                <a:gd name="T30" fmla="*/ 108 w 226"/>
                <a:gd name="T31" fmla="*/ 9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6" h="231">
                  <a:moveTo>
                    <a:pt x="43" y="231"/>
                  </a:moveTo>
                  <a:cubicBezTo>
                    <a:pt x="183" y="231"/>
                    <a:pt x="183" y="231"/>
                    <a:pt x="183" y="231"/>
                  </a:cubicBezTo>
                  <a:cubicBezTo>
                    <a:pt x="207" y="231"/>
                    <a:pt x="226" y="211"/>
                    <a:pt x="226" y="187"/>
                  </a:cubicBezTo>
                  <a:cubicBezTo>
                    <a:pt x="226" y="109"/>
                    <a:pt x="226" y="109"/>
                    <a:pt x="226" y="109"/>
                  </a:cubicBezTo>
                  <a:cubicBezTo>
                    <a:pt x="226" y="49"/>
                    <a:pt x="177" y="0"/>
                    <a:pt x="117" y="0"/>
                  </a:cubicBezTo>
                  <a:cubicBezTo>
                    <a:pt x="109" y="0"/>
                    <a:pt x="109" y="0"/>
                    <a:pt x="109" y="0"/>
                  </a:cubicBezTo>
                  <a:cubicBezTo>
                    <a:pt x="49" y="0"/>
                    <a:pt x="0" y="49"/>
                    <a:pt x="0" y="109"/>
                  </a:cubicBezTo>
                  <a:cubicBezTo>
                    <a:pt x="0" y="187"/>
                    <a:pt x="0" y="187"/>
                    <a:pt x="0" y="187"/>
                  </a:cubicBezTo>
                  <a:cubicBezTo>
                    <a:pt x="0" y="211"/>
                    <a:pt x="19" y="231"/>
                    <a:pt x="43" y="231"/>
                  </a:cubicBezTo>
                  <a:close/>
                  <a:moveTo>
                    <a:pt x="108" y="90"/>
                  </a:moveTo>
                  <a:cubicBezTo>
                    <a:pt x="115" y="90"/>
                    <a:pt x="115" y="90"/>
                    <a:pt x="115" y="90"/>
                  </a:cubicBezTo>
                  <a:cubicBezTo>
                    <a:pt x="127" y="90"/>
                    <a:pt x="136" y="99"/>
                    <a:pt x="136" y="111"/>
                  </a:cubicBezTo>
                  <a:cubicBezTo>
                    <a:pt x="136" y="144"/>
                    <a:pt x="136" y="144"/>
                    <a:pt x="136" y="144"/>
                  </a:cubicBezTo>
                  <a:cubicBezTo>
                    <a:pt x="87" y="144"/>
                    <a:pt x="87" y="144"/>
                    <a:pt x="87" y="144"/>
                  </a:cubicBezTo>
                  <a:cubicBezTo>
                    <a:pt x="87" y="111"/>
                    <a:pt x="87" y="111"/>
                    <a:pt x="87" y="111"/>
                  </a:cubicBezTo>
                  <a:cubicBezTo>
                    <a:pt x="87" y="99"/>
                    <a:pt x="96" y="90"/>
                    <a:pt x="108" y="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78" name="Group 77">
            <a:extLst>
              <a:ext uri="{FF2B5EF4-FFF2-40B4-BE49-F238E27FC236}">
                <a16:creationId xmlns="" xmlns:a16="http://schemas.microsoft.com/office/drawing/2014/main" id="{A7CC0688-C5FA-A84E-A6E9-059F1E1A03B2}"/>
              </a:ext>
            </a:extLst>
          </p:cNvPr>
          <p:cNvGrpSpPr>
            <a:grpSpLocks noChangeAspect="1"/>
          </p:cNvGrpSpPr>
          <p:nvPr/>
        </p:nvGrpSpPr>
        <p:grpSpPr bwMode="auto">
          <a:xfrm>
            <a:off x="7196466" y="4530617"/>
            <a:ext cx="437117" cy="367060"/>
            <a:chOff x="5581" y="3627"/>
            <a:chExt cx="443" cy="372"/>
          </a:xfrm>
        </p:grpSpPr>
        <p:sp>
          <p:nvSpPr>
            <p:cNvPr id="479" name="Freeform 78">
              <a:extLst>
                <a:ext uri="{FF2B5EF4-FFF2-40B4-BE49-F238E27FC236}">
                  <a16:creationId xmlns="" xmlns:a16="http://schemas.microsoft.com/office/drawing/2014/main" id="{8F67B525-330F-544E-9967-DA8B93F3A5D0}"/>
                </a:ext>
              </a:extLst>
            </p:cNvPr>
            <p:cNvSpPr>
              <a:spLocks noEditPoints="1"/>
            </p:cNvSpPr>
            <p:nvPr/>
          </p:nvSpPr>
          <p:spPr bwMode="auto">
            <a:xfrm>
              <a:off x="5672" y="3788"/>
              <a:ext cx="239" cy="170"/>
            </a:xfrm>
            <a:custGeom>
              <a:avLst/>
              <a:gdLst>
                <a:gd name="T0" fmla="*/ 826 w 997"/>
                <a:gd name="T1" fmla="*/ 0 h 707"/>
                <a:gd name="T2" fmla="*/ 170 w 997"/>
                <a:gd name="T3" fmla="*/ 0 h 707"/>
                <a:gd name="T4" fmla="*/ 0 w 997"/>
                <a:gd name="T5" fmla="*/ 170 h 707"/>
                <a:gd name="T6" fmla="*/ 0 w 997"/>
                <a:gd name="T7" fmla="*/ 537 h 707"/>
                <a:gd name="T8" fmla="*/ 170 w 997"/>
                <a:gd name="T9" fmla="*/ 707 h 707"/>
                <a:gd name="T10" fmla="*/ 826 w 997"/>
                <a:gd name="T11" fmla="*/ 707 h 707"/>
                <a:gd name="T12" fmla="*/ 996 w 997"/>
                <a:gd name="T13" fmla="*/ 537 h 707"/>
                <a:gd name="T14" fmla="*/ 996 w 997"/>
                <a:gd name="T15" fmla="*/ 170 h 707"/>
                <a:gd name="T16" fmla="*/ 826 w 997"/>
                <a:gd name="T17" fmla="*/ 0 h 707"/>
                <a:gd name="T18" fmla="*/ 921 w 997"/>
                <a:gd name="T19" fmla="*/ 537 h 707"/>
                <a:gd name="T20" fmla="*/ 827 w 997"/>
                <a:gd name="T21" fmla="*/ 630 h 707"/>
                <a:gd name="T22" fmla="*/ 171 w 997"/>
                <a:gd name="T23" fmla="*/ 630 h 707"/>
                <a:gd name="T24" fmla="*/ 78 w 997"/>
                <a:gd name="T25" fmla="*/ 537 h 707"/>
                <a:gd name="T26" fmla="*/ 78 w 997"/>
                <a:gd name="T27" fmla="*/ 170 h 707"/>
                <a:gd name="T28" fmla="*/ 171 w 997"/>
                <a:gd name="T29" fmla="*/ 76 h 707"/>
                <a:gd name="T30" fmla="*/ 827 w 997"/>
                <a:gd name="T31" fmla="*/ 76 h 707"/>
                <a:gd name="T32" fmla="*/ 921 w 997"/>
                <a:gd name="T33" fmla="*/ 170 h 707"/>
                <a:gd name="T34" fmla="*/ 921 w 997"/>
                <a:gd name="T35" fmla="*/ 53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7" h="707">
                  <a:moveTo>
                    <a:pt x="826" y="0"/>
                  </a:moveTo>
                  <a:cubicBezTo>
                    <a:pt x="170" y="0"/>
                    <a:pt x="170" y="0"/>
                    <a:pt x="170" y="0"/>
                  </a:cubicBezTo>
                  <a:cubicBezTo>
                    <a:pt x="76" y="0"/>
                    <a:pt x="0" y="76"/>
                    <a:pt x="0" y="170"/>
                  </a:cubicBezTo>
                  <a:cubicBezTo>
                    <a:pt x="0" y="537"/>
                    <a:pt x="0" y="537"/>
                    <a:pt x="0" y="537"/>
                  </a:cubicBezTo>
                  <a:cubicBezTo>
                    <a:pt x="0" y="630"/>
                    <a:pt x="76" y="707"/>
                    <a:pt x="170" y="707"/>
                  </a:cubicBezTo>
                  <a:cubicBezTo>
                    <a:pt x="826" y="707"/>
                    <a:pt x="826" y="707"/>
                    <a:pt x="826" y="707"/>
                  </a:cubicBezTo>
                  <a:cubicBezTo>
                    <a:pt x="919" y="707"/>
                    <a:pt x="996" y="630"/>
                    <a:pt x="996" y="537"/>
                  </a:cubicBezTo>
                  <a:cubicBezTo>
                    <a:pt x="996" y="170"/>
                    <a:pt x="996" y="170"/>
                    <a:pt x="996" y="170"/>
                  </a:cubicBezTo>
                  <a:cubicBezTo>
                    <a:pt x="997" y="76"/>
                    <a:pt x="921" y="0"/>
                    <a:pt x="826" y="0"/>
                  </a:cubicBezTo>
                  <a:close/>
                  <a:moveTo>
                    <a:pt x="921" y="537"/>
                  </a:moveTo>
                  <a:cubicBezTo>
                    <a:pt x="921" y="589"/>
                    <a:pt x="878" y="630"/>
                    <a:pt x="827" y="630"/>
                  </a:cubicBezTo>
                  <a:cubicBezTo>
                    <a:pt x="171" y="630"/>
                    <a:pt x="171" y="630"/>
                    <a:pt x="171" y="630"/>
                  </a:cubicBezTo>
                  <a:cubicBezTo>
                    <a:pt x="119" y="630"/>
                    <a:pt x="78" y="587"/>
                    <a:pt x="78" y="537"/>
                  </a:cubicBezTo>
                  <a:cubicBezTo>
                    <a:pt x="78" y="170"/>
                    <a:pt x="78" y="170"/>
                    <a:pt x="78" y="170"/>
                  </a:cubicBezTo>
                  <a:cubicBezTo>
                    <a:pt x="78" y="118"/>
                    <a:pt x="121" y="76"/>
                    <a:pt x="171" y="76"/>
                  </a:cubicBezTo>
                  <a:cubicBezTo>
                    <a:pt x="827" y="76"/>
                    <a:pt x="827" y="76"/>
                    <a:pt x="827" y="76"/>
                  </a:cubicBezTo>
                  <a:cubicBezTo>
                    <a:pt x="880" y="76"/>
                    <a:pt x="921" y="119"/>
                    <a:pt x="921" y="170"/>
                  </a:cubicBezTo>
                  <a:lnTo>
                    <a:pt x="921" y="5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0" name="Freeform 79">
              <a:extLst>
                <a:ext uri="{FF2B5EF4-FFF2-40B4-BE49-F238E27FC236}">
                  <a16:creationId xmlns="" xmlns:a16="http://schemas.microsoft.com/office/drawing/2014/main" id="{7D2A14E8-B014-EF42-A1D5-17FF7628DED1}"/>
                </a:ext>
              </a:extLst>
            </p:cNvPr>
            <p:cNvSpPr>
              <a:spLocks noEditPoints="1"/>
            </p:cNvSpPr>
            <p:nvPr/>
          </p:nvSpPr>
          <p:spPr bwMode="auto">
            <a:xfrm>
              <a:off x="5708" y="3830"/>
              <a:ext cx="61" cy="60"/>
            </a:xfrm>
            <a:custGeom>
              <a:avLst/>
              <a:gdLst>
                <a:gd name="T0" fmla="*/ 125 w 251"/>
                <a:gd name="T1" fmla="*/ 0 h 251"/>
                <a:gd name="T2" fmla="*/ 0 w 251"/>
                <a:gd name="T3" fmla="*/ 125 h 251"/>
                <a:gd name="T4" fmla="*/ 125 w 251"/>
                <a:gd name="T5" fmla="*/ 251 h 251"/>
                <a:gd name="T6" fmla="*/ 251 w 251"/>
                <a:gd name="T7" fmla="*/ 125 h 251"/>
                <a:gd name="T8" fmla="*/ 125 w 251"/>
                <a:gd name="T9" fmla="*/ 0 h 251"/>
                <a:gd name="T10" fmla="*/ 125 w 251"/>
                <a:gd name="T11" fmla="*/ 172 h 251"/>
                <a:gd name="T12" fmla="*/ 76 w 251"/>
                <a:gd name="T13" fmla="*/ 124 h 251"/>
                <a:gd name="T14" fmla="*/ 125 w 251"/>
                <a:gd name="T15" fmla="*/ 75 h 251"/>
                <a:gd name="T16" fmla="*/ 174 w 251"/>
                <a:gd name="T17" fmla="*/ 124 h 251"/>
                <a:gd name="T18" fmla="*/ 125 w 251"/>
                <a:gd name="T19" fmla="*/ 17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1">
                  <a:moveTo>
                    <a:pt x="125" y="0"/>
                  </a:moveTo>
                  <a:cubicBezTo>
                    <a:pt x="56" y="0"/>
                    <a:pt x="0" y="56"/>
                    <a:pt x="0" y="125"/>
                  </a:cubicBezTo>
                  <a:cubicBezTo>
                    <a:pt x="0" y="194"/>
                    <a:pt x="56" y="251"/>
                    <a:pt x="125" y="251"/>
                  </a:cubicBezTo>
                  <a:cubicBezTo>
                    <a:pt x="194" y="251"/>
                    <a:pt x="251" y="194"/>
                    <a:pt x="251" y="125"/>
                  </a:cubicBezTo>
                  <a:cubicBezTo>
                    <a:pt x="251" y="56"/>
                    <a:pt x="194" y="0"/>
                    <a:pt x="125" y="0"/>
                  </a:cubicBezTo>
                  <a:close/>
                  <a:moveTo>
                    <a:pt x="125" y="172"/>
                  </a:moveTo>
                  <a:cubicBezTo>
                    <a:pt x="99" y="172"/>
                    <a:pt x="76" y="151"/>
                    <a:pt x="76" y="124"/>
                  </a:cubicBezTo>
                  <a:cubicBezTo>
                    <a:pt x="76" y="96"/>
                    <a:pt x="98" y="75"/>
                    <a:pt x="125" y="75"/>
                  </a:cubicBezTo>
                  <a:cubicBezTo>
                    <a:pt x="153" y="75"/>
                    <a:pt x="174" y="96"/>
                    <a:pt x="174" y="124"/>
                  </a:cubicBezTo>
                  <a:cubicBezTo>
                    <a:pt x="174" y="151"/>
                    <a:pt x="153" y="172"/>
                    <a:pt x="125" y="1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1" name="Freeform 80">
              <a:extLst>
                <a:ext uri="{FF2B5EF4-FFF2-40B4-BE49-F238E27FC236}">
                  <a16:creationId xmlns="" xmlns:a16="http://schemas.microsoft.com/office/drawing/2014/main" id="{6F129FA7-D210-594F-A081-02031F79444F}"/>
                </a:ext>
              </a:extLst>
            </p:cNvPr>
            <p:cNvSpPr>
              <a:spLocks noEditPoints="1"/>
            </p:cNvSpPr>
            <p:nvPr/>
          </p:nvSpPr>
          <p:spPr bwMode="auto">
            <a:xfrm>
              <a:off x="5818" y="3830"/>
              <a:ext cx="61" cy="60"/>
            </a:xfrm>
            <a:custGeom>
              <a:avLst/>
              <a:gdLst>
                <a:gd name="T0" fmla="*/ 125 w 251"/>
                <a:gd name="T1" fmla="*/ 0 h 251"/>
                <a:gd name="T2" fmla="*/ 0 w 251"/>
                <a:gd name="T3" fmla="*/ 125 h 251"/>
                <a:gd name="T4" fmla="*/ 125 w 251"/>
                <a:gd name="T5" fmla="*/ 251 h 251"/>
                <a:gd name="T6" fmla="*/ 251 w 251"/>
                <a:gd name="T7" fmla="*/ 125 h 251"/>
                <a:gd name="T8" fmla="*/ 125 w 251"/>
                <a:gd name="T9" fmla="*/ 0 h 251"/>
                <a:gd name="T10" fmla="*/ 125 w 251"/>
                <a:gd name="T11" fmla="*/ 172 h 251"/>
                <a:gd name="T12" fmla="*/ 76 w 251"/>
                <a:gd name="T13" fmla="*/ 124 h 251"/>
                <a:gd name="T14" fmla="*/ 125 w 251"/>
                <a:gd name="T15" fmla="*/ 75 h 251"/>
                <a:gd name="T16" fmla="*/ 174 w 251"/>
                <a:gd name="T17" fmla="*/ 124 h 251"/>
                <a:gd name="T18" fmla="*/ 125 w 251"/>
                <a:gd name="T19" fmla="*/ 17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1">
                  <a:moveTo>
                    <a:pt x="125" y="0"/>
                  </a:moveTo>
                  <a:cubicBezTo>
                    <a:pt x="56" y="0"/>
                    <a:pt x="0" y="56"/>
                    <a:pt x="0" y="125"/>
                  </a:cubicBezTo>
                  <a:cubicBezTo>
                    <a:pt x="0" y="194"/>
                    <a:pt x="56" y="251"/>
                    <a:pt x="125" y="251"/>
                  </a:cubicBezTo>
                  <a:cubicBezTo>
                    <a:pt x="194" y="251"/>
                    <a:pt x="251" y="194"/>
                    <a:pt x="251" y="125"/>
                  </a:cubicBezTo>
                  <a:cubicBezTo>
                    <a:pt x="251" y="56"/>
                    <a:pt x="194" y="0"/>
                    <a:pt x="125" y="0"/>
                  </a:cubicBezTo>
                  <a:close/>
                  <a:moveTo>
                    <a:pt x="125" y="172"/>
                  </a:moveTo>
                  <a:cubicBezTo>
                    <a:pt x="99" y="172"/>
                    <a:pt x="76" y="151"/>
                    <a:pt x="76" y="124"/>
                  </a:cubicBezTo>
                  <a:cubicBezTo>
                    <a:pt x="76" y="96"/>
                    <a:pt x="98" y="75"/>
                    <a:pt x="125" y="75"/>
                  </a:cubicBezTo>
                  <a:cubicBezTo>
                    <a:pt x="153" y="75"/>
                    <a:pt x="174" y="96"/>
                    <a:pt x="174" y="124"/>
                  </a:cubicBezTo>
                  <a:cubicBezTo>
                    <a:pt x="174" y="151"/>
                    <a:pt x="153" y="172"/>
                    <a:pt x="125" y="1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2" name="Freeform 81">
              <a:extLst>
                <a:ext uri="{FF2B5EF4-FFF2-40B4-BE49-F238E27FC236}">
                  <a16:creationId xmlns="" xmlns:a16="http://schemas.microsoft.com/office/drawing/2014/main" id="{8C69D07F-840B-2244-AB2B-1F8E5E2B5B4F}"/>
                </a:ext>
              </a:extLst>
            </p:cNvPr>
            <p:cNvSpPr>
              <a:spLocks/>
            </p:cNvSpPr>
            <p:nvPr/>
          </p:nvSpPr>
          <p:spPr bwMode="auto">
            <a:xfrm>
              <a:off x="5765" y="3896"/>
              <a:ext cx="56" cy="26"/>
            </a:xfrm>
            <a:custGeom>
              <a:avLst/>
              <a:gdLst>
                <a:gd name="T0" fmla="*/ 166 w 234"/>
                <a:gd name="T1" fmla="*/ 15 h 110"/>
                <a:gd name="T2" fmla="*/ 69 w 234"/>
                <a:gd name="T3" fmla="*/ 15 h 110"/>
                <a:gd name="T4" fmla="*/ 16 w 234"/>
                <a:gd name="T5" fmla="*/ 17 h 110"/>
                <a:gd name="T6" fmla="*/ 17 w 234"/>
                <a:gd name="T7" fmla="*/ 70 h 110"/>
                <a:gd name="T8" fmla="*/ 118 w 234"/>
                <a:gd name="T9" fmla="*/ 110 h 110"/>
                <a:gd name="T10" fmla="*/ 219 w 234"/>
                <a:gd name="T11" fmla="*/ 70 h 110"/>
                <a:gd name="T12" fmla="*/ 221 w 234"/>
                <a:gd name="T13" fmla="*/ 17 h 110"/>
                <a:gd name="T14" fmla="*/ 166 w 234"/>
                <a:gd name="T15" fmla="*/ 15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0">
                  <a:moveTo>
                    <a:pt x="166" y="15"/>
                  </a:moveTo>
                  <a:cubicBezTo>
                    <a:pt x="140" y="41"/>
                    <a:pt x="95" y="41"/>
                    <a:pt x="69" y="15"/>
                  </a:cubicBezTo>
                  <a:cubicBezTo>
                    <a:pt x="54" y="0"/>
                    <a:pt x="29" y="2"/>
                    <a:pt x="16" y="17"/>
                  </a:cubicBezTo>
                  <a:cubicBezTo>
                    <a:pt x="0" y="32"/>
                    <a:pt x="2" y="57"/>
                    <a:pt x="17" y="70"/>
                  </a:cubicBezTo>
                  <a:cubicBezTo>
                    <a:pt x="45" y="96"/>
                    <a:pt x="81" y="110"/>
                    <a:pt x="118" y="110"/>
                  </a:cubicBezTo>
                  <a:cubicBezTo>
                    <a:pt x="155" y="110"/>
                    <a:pt x="192" y="96"/>
                    <a:pt x="219" y="70"/>
                  </a:cubicBezTo>
                  <a:cubicBezTo>
                    <a:pt x="234" y="55"/>
                    <a:pt x="234" y="32"/>
                    <a:pt x="221" y="17"/>
                  </a:cubicBezTo>
                  <a:cubicBezTo>
                    <a:pt x="205" y="2"/>
                    <a:pt x="181" y="2"/>
                    <a:pt x="166"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3" name="Freeform 82">
              <a:extLst>
                <a:ext uri="{FF2B5EF4-FFF2-40B4-BE49-F238E27FC236}">
                  <a16:creationId xmlns="" xmlns:a16="http://schemas.microsoft.com/office/drawing/2014/main" id="{A6F53D67-2A39-6247-B779-A2EE7DCB6DD5}"/>
                </a:ext>
              </a:extLst>
            </p:cNvPr>
            <p:cNvSpPr>
              <a:spLocks/>
            </p:cNvSpPr>
            <p:nvPr/>
          </p:nvSpPr>
          <p:spPr bwMode="auto">
            <a:xfrm>
              <a:off x="5900" y="3671"/>
              <a:ext cx="66" cy="18"/>
            </a:xfrm>
            <a:custGeom>
              <a:avLst/>
              <a:gdLst>
                <a:gd name="T0" fmla="*/ 39 w 276"/>
                <a:gd name="T1" fmla="*/ 76 h 76"/>
                <a:gd name="T2" fmla="*/ 238 w 276"/>
                <a:gd name="T3" fmla="*/ 76 h 76"/>
                <a:gd name="T4" fmla="*/ 276 w 276"/>
                <a:gd name="T5" fmla="*/ 38 h 76"/>
                <a:gd name="T6" fmla="*/ 238 w 276"/>
                <a:gd name="T7" fmla="*/ 0 h 76"/>
                <a:gd name="T8" fmla="*/ 39 w 276"/>
                <a:gd name="T9" fmla="*/ 0 h 76"/>
                <a:gd name="T10" fmla="*/ 0 w 276"/>
                <a:gd name="T11" fmla="*/ 38 h 76"/>
                <a:gd name="T12" fmla="*/ 39 w 276"/>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76" h="76">
                  <a:moveTo>
                    <a:pt x="39" y="76"/>
                  </a:moveTo>
                  <a:cubicBezTo>
                    <a:pt x="238" y="76"/>
                    <a:pt x="238" y="76"/>
                    <a:pt x="238" y="76"/>
                  </a:cubicBezTo>
                  <a:cubicBezTo>
                    <a:pt x="259" y="76"/>
                    <a:pt x="276" y="59"/>
                    <a:pt x="276" y="38"/>
                  </a:cubicBezTo>
                  <a:cubicBezTo>
                    <a:pt x="276" y="16"/>
                    <a:pt x="259" y="0"/>
                    <a:pt x="238" y="0"/>
                  </a:cubicBezTo>
                  <a:cubicBezTo>
                    <a:pt x="39" y="0"/>
                    <a:pt x="39" y="0"/>
                    <a:pt x="39" y="0"/>
                  </a:cubicBezTo>
                  <a:cubicBezTo>
                    <a:pt x="17" y="0"/>
                    <a:pt x="0" y="16"/>
                    <a:pt x="0" y="38"/>
                  </a:cubicBezTo>
                  <a:cubicBezTo>
                    <a:pt x="0" y="59"/>
                    <a:pt x="17" y="76"/>
                    <a:pt x="39" y="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4" name="Freeform 83">
              <a:extLst>
                <a:ext uri="{FF2B5EF4-FFF2-40B4-BE49-F238E27FC236}">
                  <a16:creationId xmlns="" xmlns:a16="http://schemas.microsoft.com/office/drawing/2014/main" id="{B401698F-1D2C-7C49-8796-2507618E038C}"/>
                </a:ext>
              </a:extLst>
            </p:cNvPr>
            <p:cNvSpPr>
              <a:spLocks/>
            </p:cNvSpPr>
            <p:nvPr/>
          </p:nvSpPr>
          <p:spPr bwMode="auto">
            <a:xfrm>
              <a:off x="5900" y="3701"/>
              <a:ext cx="86" cy="18"/>
            </a:xfrm>
            <a:custGeom>
              <a:avLst/>
              <a:gdLst>
                <a:gd name="T0" fmla="*/ 320 w 359"/>
                <a:gd name="T1" fmla="*/ 0 h 76"/>
                <a:gd name="T2" fmla="*/ 39 w 359"/>
                <a:gd name="T3" fmla="*/ 0 h 76"/>
                <a:gd name="T4" fmla="*/ 0 w 359"/>
                <a:gd name="T5" fmla="*/ 38 h 76"/>
                <a:gd name="T6" fmla="*/ 39 w 359"/>
                <a:gd name="T7" fmla="*/ 76 h 76"/>
                <a:gd name="T8" fmla="*/ 320 w 359"/>
                <a:gd name="T9" fmla="*/ 76 h 76"/>
                <a:gd name="T10" fmla="*/ 359 w 359"/>
                <a:gd name="T11" fmla="*/ 38 h 76"/>
                <a:gd name="T12" fmla="*/ 320 w 359"/>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59" h="76">
                  <a:moveTo>
                    <a:pt x="320" y="0"/>
                  </a:moveTo>
                  <a:cubicBezTo>
                    <a:pt x="39" y="0"/>
                    <a:pt x="39" y="0"/>
                    <a:pt x="39" y="0"/>
                  </a:cubicBezTo>
                  <a:cubicBezTo>
                    <a:pt x="17" y="0"/>
                    <a:pt x="0" y="16"/>
                    <a:pt x="0" y="38"/>
                  </a:cubicBezTo>
                  <a:cubicBezTo>
                    <a:pt x="0" y="59"/>
                    <a:pt x="17" y="76"/>
                    <a:pt x="39" y="76"/>
                  </a:cubicBezTo>
                  <a:cubicBezTo>
                    <a:pt x="320" y="76"/>
                    <a:pt x="320" y="76"/>
                    <a:pt x="320" y="76"/>
                  </a:cubicBezTo>
                  <a:cubicBezTo>
                    <a:pt x="342" y="76"/>
                    <a:pt x="359" y="59"/>
                    <a:pt x="359" y="38"/>
                  </a:cubicBezTo>
                  <a:cubicBezTo>
                    <a:pt x="359" y="16"/>
                    <a:pt x="342" y="0"/>
                    <a:pt x="32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5" name="Freeform 84">
              <a:extLst>
                <a:ext uri="{FF2B5EF4-FFF2-40B4-BE49-F238E27FC236}">
                  <a16:creationId xmlns="" xmlns:a16="http://schemas.microsoft.com/office/drawing/2014/main" id="{ACE3AC40-5980-814D-9A06-0761B6E58EC6}"/>
                </a:ext>
              </a:extLst>
            </p:cNvPr>
            <p:cNvSpPr>
              <a:spLocks noEditPoints="1"/>
            </p:cNvSpPr>
            <p:nvPr/>
          </p:nvSpPr>
          <p:spPr bwMode="auto">
            <a:xfrm>
              <a:off x="5581" y="3627"/>
              <a:ext cx="443" cy="372"/>
            </a:xfrm>
            <a:custGeom>
              <a:avLst/>
              <a:gdLst>
                <a:gd name="T0" fmla="*/ 1415 w 1847"/>
                <a:gd name="T1" fmla="*/ 0 h 1554"/>
                <a:gd name="T2" fmla="*/ 1022 w 1847"/>
                <a:gd name="T3" fmla="*/ 217 h 1554"/>
                <a:gd name="T4" fmla="*/ 728 w 1847"/>
                <a:gd name="T5" fmla="*/ 215 h 1554"/>
                <a:gd name="T6" fmla="*/ 96 w 1847"/>
                <a:gd name="T7" fmla="*/ 823 h 1554"/>
                <a:gd name="T8" fmla="*/ 0 w 1847"/>
                <a:gd name="T9" fmla="*/ 1132 h 1554"/>
                <a:gd name="T10" fmla="*/ 217 w 1847"/>
                <a:gd name="T11" fmla="*/ 1243 h 1554"/>
                <a:gd name="T12" fmla="*/ 440 w 1847"/>
                <a:gd name="T13" fmla="*/ 1554 h 1554"/>
                <a:gd name="T14" fmla="*/ 1525 w 1847"/>
                <a:gd name="T15" fmla="*/ 1331 h 1554"/>
                <a:gd name="T16" fmla="*/ 1631 w 1847"/>
                <a:gd name="T17" fmla="*/ 1243 h 1554"/>
                <a:gd name="T18" fmla="*/ 1743 w 1847"/>
                <a:gd name="T19" fmla="*/ 933 h 1554"/>
                <a:gd name="T20" fmla="*/ 1588 w 1847"/>
                <a:gd name="T21" fmla="*/ 578 h 1554"/>
                <a:gd name="T22" fmla="*/ 1845 w 1847"/>
                <a:gd name="T23" fmla="*/ 273 h 1554"/>
                <a:gd name="T24" fmla="*/ 877 w 1847"/>
                <a:gd name="T25" fmla="*/ 179 h 1554"/>
                <a:gd name="T26" fmla="*/ 877 w 1847"/>
                <a:gd name="T27" fmla="*/ 328 h 1554"/>
                <a:gd name="T28" fmla="*/ 877 w 1847"/>
                <a:gd name="T29" fmla="*/ 179 h 1554"/>
                <a:gd name="T30" fmla="*/ 730 w 1847"/>
                <a:gd name="T31" fmla="*/ 293 h 1554"/>
                <a:gd name="T32" fmla="*/ 1023 w 1847"/>
                <a:gd name="T33" fmla="*/ 295 h 1554"/>
                <a:gd name="T34" fmla="*/ 1178 w 1847"/>
                <a:gd name="T35" fmla="*/ 442 h 1554"/>
                <a:gd name="T36" fmla="*/ 220 w 1847"/>
                <a:gd name="T37" fmla="*/ 780 h 1554"/>
                <a:gd name="T38" fmla="*/ 176 w 1847"/>
                <a:gd name="T39" fmla="*/ 821 h 1554"/>
                <a:gd name="T40" fmla="*/ 113 w 1847"/>
                <a:gd name="T41" fmla="*/ 1167 h 1554"/>
                <a:gd name="T42" fmla="*/ 78 w 1847"/>
                <a:gd name="T43" fmla="*/ 933 h 1554"/>
                <a:gd name="T44" fmla="*/ 219 w 1847"/>
                <a:gd name="T45" fmla="*/ 898 h 1554"/>
                <a:gd name="T46" fmla="*/ 113 w 1847"/>
                <a:gd name="T47" fmla="*/ 1167 h 1554"/>
                <a:gd name="T48" fmla="*/ 1303 w 1847"/>
                <a:gd name="T49" fmla="*/ 1477 h 1554"/>
                <a:gd name="T50" fmla="*/ 295 w 1847"/>
                <a:gd name="T51" fmla="*/ 1331 h 1554"/>
                <a:gd name="T52" fmla="*/ 295 w 1847"/>
                <a:gd name="T53" fmla="*/ 859 h 1554"/>
                <a:gd name="T54" fmla="*/ 557 w 1847"/>
                <a:gd name="T55" fmla="*/ 518 h 1554"/>
                <a:gd name="T56" fmla="*/ 1235 w 1847"/>
                <a:gd name="T57" fmla="*/ 523 h 1554"/>
                <a:gd name="T58" fmla="*/ 1253 w 1847"/>
                <a:gd name="T59" fmla="*/ 630 h 1554"/>
                <a:gd name="T60" fmla="*/ 1265 w 1847"/>
                <a:gd name="T61" fmla="*/ 634 h 1554"/>
                <a:gd name="T62" fmla="*/ 1273 w 1847"/>
                <a:gd name="T63" fmla="*/ 636 h 1554"/>
                <a:gd name="T64" fmla="*/ 1280 w 1847"/>
                <a:gd name="T65" fmla="*/ 636 h 1554"/>
                <a:gd name="T66" fmla="*/ 1294 w 1847"/>
                <a:gd name="T67" fmla="*/ 630 h 1554"/>
                <a:gd name="T68" fmla="*/ 1449 w 1847"/>
                <a:gd name="T69" fmla="*/ 780 h 1554"/>
                <a:gd name="T70" fmla="*/ 1449 w 1847"/>
                <a:gd name="T71" fmla="*/ 1205 h 1554"/>
                <a:gd name="T72" fmla="*/ 1450 w 1847"/>
                <a:gd name="T73" fmla="*/ 1331 h 1554"/>
                <a:gd name="T74" fmla="*/ 1568 w 1847"/>
                <a:gd name="T75" fmla="*/ 821 h 1554"/>
                <a:gd name="T76" fmla="*/ 1525 w 1847"/>
                <a:gd name="T77" fmla="*/ 780 h 1554"/>
                <a:gd name="T78" fmla="*/ 1502 w 1847"/>
                <a:gd name="T79" fmla="*/ 579 h 1554"/>
                <a:gd name="T80" fmla="*/ 1668 w 1847"/>
                <a:gd name="T81" fmla="*/ 1132 h 1554"/>
                <a:gd name="T82" fmla="*/ 1527 w 1847"/>
                <a:gd name="T83" fmla="*/ 1167 h 1554"/>
                <a:gd name="T84" fmla="*/ 1632 w 1847"/>
                <a:gd name="T85" fmla="*/ 898 h 1554"/>
                <a:gd name="T86" fmla="*/ 1770 w 1847"/>
                <a:gd name="T87" fmla="*/ 306 h 1554"/>
                <a:gd name="T88" fmla="*/ 1415 w 1847"/>
                <a:gd name="T89" fmla="*/ 503 h 1554"/>
                <a:gd name="T90" fmla="*/ 1368 w 1847"/>
                <a:gd name="T91" fmla="*/ 514 h 1554"/>
                <a:gd name="T92" fmla="*/ 1313 w 1847"/>
                <a:gd name="T93" fmla="*/ 537 h 1554"/>
                <a:gd name="T94" fmla="*/ 1313 w 1847"/>
                <a:gd name="T95" fmla="*/ 492 h 1554"/>
                <a:gd name="T96" fmla="*/ 1311 w 1847"/>
                <a:gd name="T97" fmla="*/ 486 h 1554"/>
                <a:gd name="T98" fmla="*/ 1310 w 1847"/>
                <a:gd name="T99" fmla="*/ 478 h 1554"/>
                <a:gd name="T100" fmla="*/ 1305 w 1847"/>
                <a:gd name="T101" fmla="*/ 469 h 1554"/>
                <a:gd name="T102" fmla="*/ 1300 w 1847"/>
                <a:gd name="T103" fmla="*/ 465 h 1554"/>
                <a:gd name="T104" fmla="*/ 1219 w 1847"/>
                <a:gd name="T105" fmla="*/ 306 h 1554"/>
                <a:gd name="T106" fmla="*/ 1417 w 1847"/>
                <a:gd name="T107" fmla="*/ 76 h 1554"/>
                <a:gd name="T108" fmla="*/ 1772 w 1847"/>
                <a:gd name="T109" fmla="*/ 273 h 1554"/>
                <a:gd name="T110" fmla="*/ 1770 w 1847"/>
                <a:gd name="T111" fmla="*/ 306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7" h="1554">
                  <a:moveTo>
                    <a:pt x="1573" y="0"/>
                  </a:moveTo>
                  <a:cubicBezTo>
                    <a:pt x="1415" y="0"/>
                    <a:pt x="1415" y="0"/>
                    <a:pt x="1415" y="0"/>
                  </a:cubicBezTo>
                  <a:cubicBezTo>
                    <a:pt x="1277" y="0"/>
                    <a:pt x="1163" y="102"/>
                    <a:pt x="1144" y="237"/>
                  </a:cubicBezTo>
                  <a:cubicBezTo>
                    <a:pt x="1103" y="226"/>
                    <a:pt x="1063" y="220"/>
                    <a:pt x="1022" y="217"/>
                  </a:cubicBezTo>
                  <a:cubicBezTo>
                    <a:pt x="1005" y="151"/>
                    <a:pt x="945" y="102"/>
                    <a:pt x="875" y="102"/>
                  </a:cubicBezTo>
                  <a:cubicBezTo>
                    <a:pt x="805" y="102"/>
                    <a:pt x="745" y="151"/>
                    <a:pt x="728" y="215"/>
                  </a:cubicBezTo>
                  <a:cubicBezTo>
                    <a:pt x="543" y="224"/>
                    <a:pt x="352" y="319"/>
                    <a:pt x="229" y="463"/>
                  </a:cubicBezTo>
                  <a:cubicBezTo>
                    <a:pt x="138" y="570"/>
                    <a:pt x="92" y="694"/>
                    <a:pt x="96" y="823"/>
                  </a:cubicBezTo>
                  <a:cubicBezTo>
                    <a:pt x="41" y="830"/>
                    <a:pt x="0" y="876"/>
                    <a:pt x="0" y="933"/>
                  </a:cubicBezTo>
                  <a:cubicBezTo>
                    <a:pt x="0" y="1132"/>
                    <a:pt x="0" y="1132"/>
                    <a:pt x="0" y="1132"/>
                  </a:cubicBezTo>
                  <a:cubicBezTo>
                    <a:pt x="0" y="1193"/>
                    <a:pt x="50" y="1243"/>
                    <a:pt x="112" y="1243"/>
                  </a:cubicBezTo>
                  <a:cubicBezTo>
                    <a:pt x="217" y="1243"/>
                    <a:pt x="217" y="1243"/>
                    <a:pt x="217" y="1243"/>
                  </a:cubicBezTo>
                  <a:cubicBezTo>
                    <a:pt x="217" y="1331"/>
                    <a:pt x="217" y="1331"/>
                    <a:pt x="217" y="1331"/>
                  </a:cubicBezTo>
                  <a:cubicBezTo>
                    <a:pt x="217" y="1453"/>
                    <a:pt x="317" y="1554"/>
                    <a:pt x="440" y="1554"/>
                  </a:cubicBezTo>
                  <a:cubicBezTo>
                    <a:pt x="1302" y="1554"/>
                    <a:pt x="1302" y="1554"/>
                    <a:pt x="1302" y="1554"/>
                  </a:cubicBezTo>
                  <a:cubicBezTo>
                    <a:pt x="1424" y="1554"/>
                    <a:pt x="1525" y="1455"/>
                    <a:pt x="1525" y="1331"/>
                  </a:cubicBezTo>
                  <a:cubicBezTo>
                    <a:pt x="1525" y="1243"/>
                    <a:pt x="1525" y="1243"/>
                    <a:pt x="1525" y="1243"/>
                  </a:cubicBezTo>
                  <a:cubicBezTo>
                    <a:pt x="1631" y="1243"/>
                    <a:pt x="1631" y="1243"/>
                    <a:pt x="1631" y="1243"/>
                  </a:cubicBezTo>
                  <a:cubicBezTo>
                    <a:pt x="1692" y="1243"/>
                    <a:pt x="1743" y="1193"/>
                    <a:pt x="1743" y="1132"/>
                  </a:cubicBezTo>
                  <a:cubicBezTo>
                    <a:pt x="1743" y="933"/>
                    <a:pt x="1743" y="933"/>
                    <a:pt x="1743" y="933"/>
                  </a:cubicBezTo>
                  <a:cubicBezTo>
                    <a:pt x="1743" y="876"/>
                    <a:pt x="1700" y="829"/>
                    <a:pt x="1643" y="823"/>
                  </a:cubicBezTo>
                  <a:cubicBezTo>
                    <a:pt x="1646" y="739"/>
                    <a:pt x="1626" y="656"/>
                    <a:pt x="1588" y="578"/>
                  </a:cubicBezTo>
                  <a:cubicBezTo>
                    <a:pt x="1730" y="569"/>
                    <a:pt x="1845" y="451"/>
                    <a:pt x="1845" y="306"/>
                  </a:cubicBezTo>
                  <a:cubicBezTo>
                    <a:pt x="1845" y="273"/>
                    <a:pt x="1845" y="273"/>
                    <a:pt x="1845" y="273"/>
                  </a:cubicBezTo>
                  <a:cubicBezTo>
                    <a:pt x="1847" y="122"/>
                    <a:pt x="1724" y="0"/>
                    <a:pt x="1573" y="0"/>
                  </a:cubicBezTo>
                  <a:close/>
                  <a:moveTo>
                    <a:pt x="877" y="179"/>
                  </a:moveTo>
                  <a:cubicBezTo>
                    <a:pt x="918" y="179"/>
                    <a:pt x="952" y="212"/>
                    <a:pt x="952" y="253"/>
                  </a:cubicBezTo>
                  <a:cubicBezTo>
                    <a:pt x="952" y="295"/>
                    <a:pt x="918" y="328"/>
                    <a:pt x="877" y="328"/>
                  </a:cubicBezTo>
                  <a:cubicBezTo>
                    <a:pt x="835" y="328"/>
                    <a:pt x="802" y="295"/>
                    <a:pt x="802" y="253"/>
                  </a:cubicBezTo>
                  <a:cubicBezTo>
                    <a:pt x="802" y="212"/>
                    <a:pt x="835" y="179"/>
                    <a:pt x="877" y="179"/>
                  </a:cubicBezTo>
                  <a:close/>
                  <a:moveTo>
                    <a:pt x="289" y="514"/>
                  </a:moveTo>
                  <a:cubicBezTo>
                    <a:pt x="396" y="388"/>
                    <a:pt x="567" y="302"/>
                    <a:pt x="730" y="293"/>
                  </a:cubicBezTo>
                  <a:cubicBezTo>
                    <a:pt x="746" y="359"/>
                    <a:pt x="806" y="408"/>
                    <a:pt x="877" y="408"/>
                  </a:cubicBezTo>
                  <a:cubicBezTo>
                    <a:pt x="947" y="408"/>
                    <a:pt x="1007" y="359"/>
                    <a:pt x="1023" y="295"/>
                  </a:cubicBezTo>
                  <a:cubicBezTo>
                    <a:pt x="1063" y="298"/>
                    <a:pt x="1103" y="306"/>
                    <a:pt x="1143" y="316"/>
                  </a:cubicBezTo>
                  <a:cubicBezTo>
                    <a:pt x="1144" y="361"/>
                    <a:pt x="1157" y="405"/>
                    <a:pt x="1178" y="442"/>
                  </a:cubicBezTo>
                  <a:cubicBezTo>
                    <a:pt x="558" y="442"/>
                    <a:pt x="558" y="442"/>
                    <a:pt x="558" y="442"/>
                  </a:cubicBezTo>
                  <a:cubicBezTo>
                    <a:pt x="372" y="442"/>
                    <a:pt x="220" y="593"/>
                    <a:pt x="220" y="780"/>
                  </a:cubicBezTo>
                  <a:cubicBezTo>
                    <a:pt x="220" y="821"/>
                    <a:pt x="220" y="821"/>
                    <a:pt x="220" y="821"/>
                  </a:cubicBezTo>
                  <a:cubicBezTo>
                    <a:pt x="176" y="821"/>
                    <a:pt x="176" y="821"/>
                    <a:pt x="176" y="821"/>
                  </a:cubicBezTo>
                  <a:cubicBezTo>
                    <a:pt x="170" y="685"/>
                    <a:pt x="232" y="579"/>
                    <a:pt x="289" y="514"/>
                  </a:cubicBezTo>
                  <a:close/>
                  <a:moveTo>
                    <a:pt x="113" y="1167"/>
                  </a:moveTo>
                  <a:cubicBezTo>
                    <a:pt x="93" y="1167"/>
                    <a:pt x="78" y="1152"/>
                    <a:pt x="78" y="1132"/>
                  </a:cubicBezTo>
                  <a:cubicBezTo>
                    <a:pt x="78" y="933"/>
                    <a:pt x="78" y="933"/>
                    <a:pt x="78" y="933"/>
                  </a:cubicBezTo>
                  <a:cubicBezTo>
                    <a:pt x="78" y="913"/>
                    <a:pt x="93" y="898"/>
                    <a:pt x="113" y="898"/>
                  </a:cubicBezTo>
                  <a:cubicBezTo>
                    <a:pt x="219" y="898"/>
                    <a:pt x="219" y="898"/>
                    <a:pt x="219" y="898"/>
                  </a:cubicBezTo>
                  <a:cubicBezTo>
                    <a:pt x="219" y="1167"/>
                    <a:pt x="219" y="1167"/>
                    <a:pt x="219" y="1167"/>
                  </a:cubicBezTo>
                  <a:cubicBezTo>
                    <a:pt x="113" y="1167"/>
                    <a:pt x="113" y="1167"/>
                    <a:pt x="113" y="1167"/>
                  </a:cubicBezTo>
                  <a:close/>
                  <a:moveTo>
                    <a:pt x="1450" y="1331"/>
                  </a:moveTo>
                  <a:cubicBezTo>
                    <a:pt x="1450" y="1412"/>
                    <a:pt x="1385" y="1477"/>
                    <a:pt x="1303" y="1477"/>
                  </a:cubicBezTo>
                  <a:cubicBezTo>
                    <a:pt x="442" y="1477"/>
                    <a:pt x="442" y="1477"/>
                    <a:pt x="442" y="1477"/>
                  </a:cubicBezTo>
                  <a:cubicBezTo>
                    <a:pt x="361" y="1477"/>
                    <a:pt x="295" y="1412"/>
                    <a:pt x="295" y="1331"/>
                  </a:cubicBezTo>
                  <a:cubicBezTo>
                    <a:pt x="295" y="1205"/>
                    <a:pt x="295" y="1205"/>
                    <a:pt x="295" y="1205"/>
                  </a:cubicBezTo>
                  <a:cubicBezTo>
                    <a:pt x="295" y="859"/>
                    <a:pt x="295" y="859"/>
                    <a:pt x="295" y="859"/>
                  </a:cubicBezTo>
                  <a:cubicBezTo>
                    <a:pt x="295" y="780"/>
                    <a:pt x="295" y="780"/>
                    <a:pt x="295" y="780"/>
                  </a:cubicBezTo>
                  <a:cubicBezTo>
                    <a:pt x="295" y="636"/>
                    <a:pt x="413" y="518"/>
                    <a:pt x="557" y="518"/>
                  </a:cubicBezTo>
                  <a:cubicBezTo>
                    <a:pt x="1187" y="518"/>
                    <a:pt x="1187" y="518"/>
                    <a:pt x="1187" y="518"/>
                  </a:cubicBezTo>
                  <a:cubicBezTo>
                    <a:pt x="1202" y="518"/>
                    <a:pt x="1219" y="520"/>
                    <a:pt x="1235" y="523"/>
                  </a:cubicBezTo>
                  <a:cubicBezTo>
                    <a:pt x="1235" y="598"/>
                    <a:pt x="1235" y="598"/>
                    <a:pt x="1235" y="598"/>
                  </a:cubicBezTo>
                  <a:cubicBezTo>
                    <a:pt x="1235" y="612"/>
                    <a:pt x="1241" y="624"/>
                    <a:pt x="1253" y="630"/>
                  </a:cubicBezTo>
                  <a:cubicBezTo>
                    <a:pt x="1256" y="631"/>
                    <a:pt x="1259" y="633"/>
                    <a:pt x="1262" y="634"/>
                  </a:cubicBezTo>
                  <a:cubicBezTo>
                    <a:pt x="1264" y="634"/>
                    <a:pt x="1265" y="634"/>
                    <a:pt x="1265" y="634"/>
                  </a:cubicBezTo>
                  <a:cubicBezTo>
                    <a:pt x="1267" y="634"/>
                    <a:pt x="1270" y="636"/>
                    <a:pt x="1271" y="636"/>
                  </a:cubicBezTo>
                  <a:cubicBezTo>
                    <a:pt x="1271" y="636"/>
                    <a:pt x="1271" y="636"/>
                    <a:pt x="1273" y="636"/>
                  </a:cubicBezTo>
                  <a:cubicBezTo>
                    <a:pt x="1274" y="636"/>
                    <a:pt x="1276" y="636"/>
                    <a:pt x="1277" y="636"/>
                  </a:cubicBezTo>
                  <a:cubicBezTo>
                    <a:pt x="1279" y="636"/>
                    <a:pt x="1279" y="636"/>
                    <a:pt x="1280" y="636"/>
                  </a:cubicBezTo>
                  <a:cubicBezTo>
                    <a:pt x="1284" y="636"/>
                    <a:pt x="1287" y="634"/>
                    <a:pt x="1290" y="633"/>
                  </a:cubicBezTo>
                  <a:cubicBezTo>
                    <a:pt x="1291" y="631"/>
                    <a:pt x="1293" y="631"/>
                    <a:pt x="1294" y="630"/>
                  </a:cubicBezTo>
                  <a:cubicBezTo>
                    <a:pt x="1306" y="624"/>
                    <a:pt x="1340" y="608"/>
                    <a:pt x="1371" y="595"/>
                  </a:cubicBezTo>
                  <a:cubicBezTo>
                    <a:pt x="1421" y="644"/>
                    <a:pt x="1449" y="711"/>
                    <a:pt x="1449" y="780"/>
                  </a:cubicBezTo>
                  <a:cubicBezTo>
                    <a:pt x="1449" y="859"/>
                    <a:pt x="1449" y="859"/>
                    <a:pt x="1449" y="859"/>
                  </a:cubicBezTo>
                  <a:cubicBezTo>
                    <a:pt x="1449" y="1205"/>
                    <a:pt x="1449" y="1205"/>
                    <a:pt x="1449" y="1205"/>
                  </a:cubicBezTo>
                  <a:cubicBezTo>
                    <a:pt x="1449" y="1331"/>
                    <a:pt x="1449" y="1331"/>
                    <a:pt x="1449" y="1331"/>
                  </a:cubicBezTo>
                  <a:lnTo>
                    <a:pt x="1450" y="1331"/>
                  </a:lnTo>
                  <a:close/>
                  <a:moveTo>
                    <a:pt x="1502" y="579"/>
                  </a:moveTo>
                  <a:cubicBezTo>
                    <a:pt x="1550" y="656"/>
                    <a:pt x="1571" y="739"/>
                    <a:pt x="1568" y="821"/>
                  </a:cubicBezTo>
                  <a:cubicBezTo>
                    <a:pt x="1525" y="821"/>
                    <a:pt x="1525" y="821"/>
                    <a:pt x="1525" y="821"/>
                  </a:cubicBezTo>
                  <a:cubicBezTo>
                    <a:pt x="1525" y="780"/>
                    <a:pt x="1525" y="780"/>
                    <a:pt x="1525" y="780"/>
                  </a:cubicBezTo>
                  <a:cubicBezTo>
                    <a:pt x="1525" y="706"/>
                    <a:pt x="1501" y="636"/>
                    <a:pt x="1458" y="579"/>
                  </a:cubicBezTo>
                  <a:lnTo>
                    <a:pt x="1502" y="579"/>
                  </a:lnTo>
                  <a:close/>
                  <a:moveTo>
                    <a:pt x="1668" y="933"/>
                  </a:moveTo>
                  <a:cubicBezTo>
                    <a:pt x="1668" y="1132"/>
                    <a:pt x="1668" y="1132"/>
                    <a:pt x="1668" y="1132"/>
                  </a:cubicBezTo>
                  <a:cubicBezTo>
                    <a:pt x="1668" y="1152"/>
                    <a:pt x="1652" y="1167"/>
                    <a:pt x="1632" y="1167"/>
                  </a:cubicBezTo>
                  <a:cubicBezTo>
                    <a:pt x="1527" y="1167"/>
                    <a:pt x="1527" y="1167"/>
                    <a:pt x="1527" y="1167"/>
                  </a:cubicBezTo>
                  <a:cubicBezTo>
                    <a:pt x="1527" y="898"/>
                    <a:pt x="1527" y="898"/>
                    <a:pt x="1527" y="898"/>
                  </a:cubicBezTo>
                  <a:cubicBezTo>
                    <a:pt x="1632" y="898"/>
                    <a:pt x="1632" y="898"/>
                    <a:pt x="1632" y="898"/>
                  </a:cubicBezTo>
                  <a:cubicBezTo>
                    <a:pt x="1652" y="898"/>
                    <a:pt x="1668" y="914"/>
                    <a:pt x="1668" y="933"/>
                  </a:cubicBezTo>
                  <a:close/>
                  <a:moveTo>
                    <a:pt x="1770" y="306"/>
                  </a:moveTo>
                  <a:cubicBezTo>
                    <a:pt x="1770" y="414"/>
                    <a:pt x="1681" y="503"/>
                    <a:pt x="1573" y="503"/>
                  </a:cubicBezTo>
                  <a:cubicBezTo>
                    <a:pt x="1415" y="503"/>
                    <a:pt x="1415" y="503"/>
                    <a:pt x="1415" y="503"/>
                  </a:cubicBezTo>
                  <a:cubicBezTo>
                    <a:pt x="1403" y="503"/>
                    <a:pt x="1386" y="507"/>
                    <a:pt x="1368" y="514"/>
                  </a:cubicBezTo>
                  <a:cubicBezTo>
                    <a:pt x="1368" y="514"/>
                    <a:pt x="1368" y="514"/>
                    <a:pt x="1368" y="514"/>
                  </a:cubicBezTo>
                  <a:cubicBezTo>
                    <a:pt x="1366" y="514"/>
                    <a:pt x="1363" y="515"/>
                    <a:pt x="1362" y="517"/>
                  </a:cubicBezTo>
                  <a:cubicBezTo>
                    <a:pt x="1346" y="523"/>
                    <a:pt x="1329" y="529"/>
                    <a:pt x="1313" y="537"/>
                  </a:cubicBezTo>
                  <a:cubicBezTo>
                    <a:pt x="1313" y="492"/>
                    <a:pt x="1313" y="492"/>
                    <a:pt x="1313" y="492"/>
                  </a:cubicBezTo>
                  <a:cubicBezTo>
                    <a:pt x="1313" y="492"/>
                    <a:pt x="1313" y="492"/>
                    <a:pt x="1313" y="492"/>
                  </a:cubicBezTo>
                  <a:cubicBezTo>
                    <a:pt x="1313" y="492"/>
                    <a:pt x="1313" y="492"/>
                    <a:pt x="1313" y="492"/>
                  </a:cubicBezTo>
                  <a:cubicBezTo>
                    <a:pt x="1313" y="489"/>
                    <a:pt x="1313" y="488"/>
                    <a:pt x="1311" y="486"/>
                  </a:cubicBezTo>
                  <a:cubicBezTo>
                    <a:pt x="1311" y="485"/>
                    <a:pt x="1311" y="485"/>
                    <a:pt x="1311" y="483"/>
                  </a:cubicBezTo>
                  <a:cubicBezTo>
                    <a:pt x="1311" y="481"/>
                    <a:pt x="1310" y="480"/>
                    <a:pt x="1310" y="478"/>
                  </a:cubicBezTo>
                  <a:cubicBezTo>
                    <a:pt x="1308" y="477"/>
                    <a:pt x="1308" y="474"/>
                    <a:pt x="1306" y="472"/>
                  </a:cubicBezTo>
                  <a:cubicBezTo>
                    <a:pt x="1306" y="471"/>
                    <a:pt x="1305" y="471"/>
                    <a:pt x="1305" y="469"/>
                  </a:cubicBezTo>
                  <a:cubicBezTo>
                    <a:pt x="1303" y="468"/>
                    <a:pt x="1303" y="466"/>
                    <a:pt x="1302" y="466"/>
                  </a:cubicBezTo>
                  <a:cubicBezTo>
                    <a:pt x="1300" y="465"/>
                    <a:pt x="1300" y="465"/>
                    <a:pt x="1300" y="465"/>
                  </a:cubicBezTo>
                  <a:cubicBezTo>
                    <a:pt x="1299" y="463"/>
                    <a:pt x="1299" y="463"/>
                    <a:pt x="1297" y="462"/>
                  </a:cubicBezTo>
                  <a:cubicBezTo>
                    <a:pt x="1248" y="423"/>
                    <a:pt x="1219" y="367"/>
                    <a:pt x="1219" y="306"/>
                  </a:cubicBezTo>
                  <a:cubicBezTo>
                    <a:pt x="1219" y="273"/>
                    <a:pt x="1219" y="273"/>
                    <a:pt x="1219" y="273"/>
                  </a:cubicBezTo>
                  <a:cubicBezTo>
                    <a:pt x="1219" y="165"/>
                    <a:pt x="1308" y="76"/>
                    <a:pt x="1417" y="76"/>
                  </a:cubicBezTo>
                  <a:cubicBezTo>
                    <a:pt x="1574" y="76"/>
                    <a:pt x="1574" y="76"/>
                    <a:pt x="1574" y="76"/>
                  </a:cubicBezTo>
                  <a:cubicBezTo>
                    <a:pt x="1683" y="76"/>
                    <a:pt x="1772" y="165"/>
                    <a:pt x="1772" y="273"/>
                  </a:cubicBezTo>
                  <a:cubicBezTo>
                    <a:pt x="1772" y="306"/>
                    <a:pt x="1772" y="306"/>
                    <a:pt x="1772" y="306"/>
                  </a:cubicBezTo>
                  <a:lnTo>
                    <a:pt x="1770" y="3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86" name="Group 87">
            <a:extLst>
              <a:ext uri="{FF2B5EF4-FFF2-40B4-BE49-F238E27FC236}">
                <a16:creationId xmlns="" xmlns:a16="http://schemas.microsoft.com/office/drawing/2014/main" id="{F8B0CE74-6FB6-F04E-A148-0DB4017D3A1A}"/>
              </a:ext>
            </a:extLst>
          </p:cNvPr>
          <p:cNvGrpSpPr>
            <a:grpSpLocks noChangeAspect="1"/>
          </p:cNvGrpSpPr>
          <p:nvPr/>
        </p:nvGrpSpPr>
        <p:grpSpPr bwMode="auto">
          <a:xfrm>
            <a:off x="6334907" y="4532165"/>
            <a:ext cx="418857" cy="384301"/>
            <a:chOff x="4369" y="3199"/>
            <a:chExt cx="400" cy="367"/>
          </a:xfrm>
        </p:grpSpPr>
        <p:sp>
          <p:nvSpPr>
            <p:cNvPr id="487" name="Freeform 88">
              <a:extLst>
                <a:ext uri="{FF2B5EF4-FFF2-40B4-BE49-F238E27FC236}">
                  <a16:creationId xmlns="" xmlns:a16="http://schemas.microsoft.com/office/drawing/2014/main" id="{F87DDE55-B88B-184C-8FCE-11F00746B238}"/>
                </a:ext>
              </a:extLst>
            </p:cNvPr>
            <p:cNvSpPr>
              <a:spLocks noEditPoints="1"/>
            </p:cNvSpPr>
            <p:nvPr/>
          </p:nvSpPr>
          <p:spPr bwMode="auto">
            <a:xfrm>
              <a:off x="4411" y="3266"/>
              <a:ext cx="295" cy="300"/>
            </a:xfrm>
            <a:custGeom>
              <a:avLst/>
              <a:gdLst>
                <a:gd name="T0" fmla="*/ 1305 w 1459"/>
                <a:gd name="T1" fmla="*/ 687 h 1484"/>
                <a:gd name="T2" fmla="*/ 1176 w 1459"/>
                <a:gd name="T3" fmla="*/ 509 h 1484"/>
                <a:gd name="T4" fmla="*/ 1098 w 1459"/>
                <a:gd name="T5" fmla="*/ 478 h 1484"/>
                <a:gd name="T6" fmla="*/ 768 w 1459"/>
                <a:gd name="T7" fmla="*/ 356 h 1484"/>
                <a:gd name="T8" fmla="*/ 861 w 1459"/>
                <a:gd name="T9" fmla="*/ 127 h 1484"/>
                <a:gd name="T10" fmla="*/ 607 w 1459"/>
                <a:gd name="T11" fmla="*/ 127 h 1484"/>
                <a:gd name="T12" fmla="*/ 700 w 1459"/>
                <a:gd name="T13" fmla="*/ 356 h 1484"/>
                <a:gd name="T14" fmla="*/ 370 w 1459"/>
                <a:gd name="T15" fmla="*/ 478 h 1484"/>
                <a:gd name="T16" fmla="*/ 281 w 1459"/>
                <a:gd name="T17" fmla="*/ 509 h 1484"/>
                <a:gd name="T18" fmla="*/ 153 w 1459"/>
                <a:gd name="T19" fmla="*/ 687 h 1484"/>
                <a:gd name="T20" fmla="*/ 0 w 1459"/>
                <a:gd name="T21" fmla="*/ 797 h 1484"/>
                <a:gd name="T22" fmla="*/ 110 w 1459"/>
                <a:gd name="T23" fmla="*/ 1233 h 1484"/>
                <a:gd name="T24" fmla="*/ 153 w 1459"/>
                <a:gd name="T25" fmla="*/ 1355 h 1484"/>
                <a:gd name="T26" fmla="*/ 1178 w 1459"/>
                <a:gd name="T27" fmla="*/ 1484 h 1484"/>
                <a:gd name="T28" fmla="*/ 1306 w 1459"/>
                <a:gd name="T29" fmla="*/ 1233 h 1484"/>
                <a:gd name="T30" fmla="*/ 1459 w 1459"/>
                <a:gd name="T31" fmla="*/ 1123 h 1484"/>
                <a:gd name="T32" fmla="*/ 1348 w 1459"/>
                <a:gd name="T33" fmla="*/ 687 h 1484"/>
                <a:gd name="T34" fmla="*/ 732 w 1459"/>
                <a:gd name="T35" fmla="*/ 68 h 1484"/>
                <a:gd name="T36" fmla="*/ 732 w 1459"/>
                <a:gd name="T37" fmla="*/ 185 h 1484"/>
                <a:gd name="T38" fmla="*/ 443 w 1459"/>
                <a:gd name="T39" fmla="*/ 480 h 1484"/>
                <a:gd name="T40" fmla="*/ 973 w 1459"/>
                <a:gd name="T41" fmla="*/ 434 h 1484"/>
                <a:gd name="T42" fmla="*/ 1019 w 1459"/>
                <a:gd name="T43" fmla="*/ 511 h 1484"/>
                <a:gd name="T44" fmla="*/ 443 w 1459"/>
                <a:gd name="T45" fmla="*/ 480 h 1484"/>
                <a:gd name="T46" fmla="*/ 75 w 1459"/>
                <a:gd name="T47" fmla="*/ 1123 h 1484"/>
                <a:gd name="T48" fmla="*/ 108 w 1459"/>
                <a:gd name="T49" fmla="*/ 763 h 1484"/>
                <a:gd name="T50" fmla="*/ 151 w 1459"/>
                <a:gd name="T51" fmla="*/ 1156 h 1484"/>
                <a:gd name="T52" fmla="*/ 1227 w 1459"/>
                <a:gd name="T53" fmla="*/ 1355 h 1484"/>
                <a:gd name="T54" fmla="*/ 278 w 1459"/>
                <a:gd name="T55" fmla="*/ 1407 h 1484"/>
                <a:gd name="T56" fmla="*/ 226 w 1459"/>
                <a:gd name="T57" fmla="*/ 1194 h 1484"/>
                <a:gd name="T58" fmla="*/ 226 w 1459"/>
                <a:gd name="T59" fmla="*/ 638 h 1484"/>
                <a:gd name="T60" fmla="*/ 405 w 1459"/>
                <a:gd name="T61" fmla="*/ 586 h 1484"/>
                <a:gd name="T62" fmla="*/ 1175 w 1459"/>
                <a:gd name="T63" fmla="*/ 586 h 1484"/>
                <a:gd name="T64" fmla="*/ 1227 w 1459"/>
                <a:gd name="T65" fmla="*/ 725 h 1484"/>
                <a:gd name="T66" fmla="*/ 1227 w 1459"/>
                <a:gd name="T67" fmla="*/ 1355 h 1484"/>
                <a:gd name="T68" fmla="*/ 1348 w 1459"/>
                <a:gd name="T69" fmla="*/ 1156 h 1484"/>
                <a:gd name="T70" fmla="*/ 1305 w 1459"/>
                <a:gd name="T71" fmla="*/ 763 h 1484"/>
                <a:gd name="T72" fmla="*/ 1381 w 1459"/>
                <a:gd name="T73" fmla="*/ 797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59" h="1484">
                  <a:moveTo>
                    <a:pt x="1348" y="687"/>
                  </a:moveTo>
                  <a:cubicBezTo>
                    <a:pt x="1305" y="687"/>
                    <a:pt x="1305" y="687"/>
                    <a:pt x="1305" y="687"/>
                  </a:cubicBezTo>
                  <a:cubicBezTo>
                    <a:pt x="1305" y="638"/>
                    <a:pt x="1305" y="638"/>
                    <a:pt x="1305" y="638"/>
                  </a:cubicBezTo>
                  <a:cubicBezTo>
                    <a:pt x="1305" y="567"/>
                    <a:pt x="1247" y="509"/>
                    <a:pt x="1176" y="509"/>
                  </a:cubicBezTo>
                  <a:cubicBezTo>
                    <a:pt x="1098" y="509"/>
                    <a:pt x="1098" y="509"/>
                    <a:pt x="1098" y="509"/>
                  </a:cubicBezTo>
                  <a:cubicBezTo>
                    <a:pt x="1098" y="478"/>
                    <a:pt x="1098" y="478"/>
                    <a:pt x="1098" y="478"/>
                  </a:cubicBezTo>
                  <a:cubicBezTo>
                    <a:pt x="1098" y="411"/>
                    <a:pt x="1043" y="356"/>
                    <a:pt x="976" y="356"/>
                  </a:cubicBezTo>
                  <a:cubicBezTo>
                    <a:pt x="768" y="356"/>
                    <a:pt x="768" y="356"/>
                    <a:pt x="768" y="356"/>
                  </a:cubicBezTo>
                  <a:cubicBezTo>
                    <a:pt x="768" y="249"/>
                    <a:pt x="768" y="249"/>
                    <a:pt x="768" y="249"/>
                  </a:cubicBezTo>
                  <a:cubicBezTo>
                    <a:pt x="821" y="234"/>
                    <a:pt x="861" y="185"/>
                    <a:pt x="861" y="127"/>
                  </a:cubicBezTo>
                  <a:cubicBezTo>
                    <a:pt x="861" y="56"/>
                    <a:pt x="804" y="0"/>
                    <a:pt x="734" y="0"/>
                  </a:cubicBezTo>
                  <a:cubicBezTo>
                    <a:pt x="664" y="0"/>
                    <a:pt x="607" y="56"/>
                    <a:pt x="607" y="127"/>
                  </a:cubicBezTo>
                  <a:cubicBezTo>
                    <a:pt x="607" y="185"/>
                    <a:pt x="647" y="234"/>
                    <a:pt x="700" y="249"/>
                  </a:cubicBezTo>
                  <a:cubicBezTo>
                    <a:pt x="700" y="356"/>
                    <a:pt x="700" y="356"/>
                    <a:pt x="700" y="356"/>
                  </a:cubicBezTo>
                  <a:cubicBezTo>
                    <a:pt x="492" y="356"/>
                    <a:pt x="492" y="356"/>
                    <a:pt x="492" y="356"/>
                  </a:cubicBezTo>
                  <a:cubicBezTo>
                    <a:pt x="425" y="356"/>
                    <a:pt x="370" y="411"/>
                    <a:pt x="370" y="478"/>
                  </a:cubicBezTo>
                  <a:cubicBezTo>
                    <a:pt x="370" y="509"/>
                    <a:pt x="370" y="509"/>
                    <a:pt x="370" y="509"/>
                  </a:cubicBezTo>
                  <a:cubicBezTo>
                    <a:pt x="281" y="509"/>
                    <a:pt x="281" y="509"/>
                    <a:pt x="281" y="509"/>
                  </a:cubicBezTo>
                  <a:cubicBezTo>
                    <a:pt x="211" y="509"/>
                    <a:pt x="153" y="567"/>
                    <a:pt x="153" y="638"/>
                  </a:cubicBezTo>
                  <a:cubicBezTo>
                    <a:pt x="153" y="687"/>
                    <a:pt x="153" y="687"/>
                    <a:pt x="153" y="687"/>
                  </a:cubicBezTo>
                  <a:cubicBezTo>
                    <a:pt x="110" y="687"/>
                    <a:pt x="110" y="687"/>
                    <a:pt x="110" y="687"/>
                  </a:cubicBezTo>
                  <a:cubicBezTo>
                    <a:pt x="49" y="687"/>
                    <a:pt x="0" y="735"/>
                    <a:pt x="0" y="797"/>
                  </a:cubicBezTo>
                  <a:cubicBezTo>
                    <a:pt x="0" y="1123"/>
                    <a:pt x="0" y="1123"/>
                    <a:pt x="0" y="1123"/>
                  </a:cubicBezTo>
                  <a:cubicBezTo>
                    <a:pt x="0" y="1184"/>
                    <a:pt x="49" y="1233"/>
                    <a:pt x="110" y="1233"/>
                  </a:cubicBezTo>
                  <a:cubicBezTo>
                    <a:pt x="153" y="1233"/>
                    <a:pt x="153" y="1233"/>
                    <a:pt x="153" y="1233"/>
                  </a:cubicBezTo>
                  <a:cubicBezTo>
                    <a:pt x="153" y="1355"/>
                    <a:pt x="153" y="1355"/>
                    <a:pt x="153" y="1355"/>
                  </a:cubicBezTo>
                  <a:cubicBezTo>
                    <a:pt x="153" y="1425"/>
                    <a:pt x="211" y="1484"/>
                    <a:pt x="281" y="1484"/>
                  </a:cubicBezTo>
                  <a:cubicBezTo>
                    <a:pt x="1178" y="1484"/>
                    <a:pt x="1178" y="1484"/>
                    <a:pt x="1178" y="1484"/>
                  </a:cubicBezTo>
                  <a:cubicBezTo>
                    <a:pt x="1248" y="1484"/>
                    <a:pt x="1306" y="1425"/>
                    <a:pt x="1306" y="1355"/>
                  </a:cubicBezTo>
                  <a:cubicBezTo>
                    <a:pt x="1306" y="1233"/>
                    <a:pt x="1306" y="1233"/>
                    <a:pt x="1306" y="1233"/>
                  </a:cubicBezTo>
                  <a:cubicBezTo>
                    <a:pt x="1349" y="1233"/>
                    <a:pt x="1349" y="1233"/>
                    <a:pt x="1349" y="1233"/>
                  </a:cubicBezTo>
                  <a:cubicBezTo>
                    <a:pt x="1410" y="1233"/>
                    <a:pt x="1459" y="1184"/>
                    <a:pt x="1459" y="1123"/>
                  </a:cubicBezTo>
                  <a:cubicBezTo>
                    <a:pt x="1459" y="797"/>
                    <a:pt x="1459" y="797"/>
                    <a:pt x="1459" y="797"/>
                  </a:cubicBezTo>
                  <a:cubicBezTo>
                    <a:pt x="1458" y="737"/>
                    <a:pt x="1407" y="687"/>
                    <a:pt x="1348" y="687"/>
                  </a:cubicBezTo>
                  <a:close/>
                  <a:moveTo>
                    <a:pt x="674" y="127"/>
                  </a:moveTo>
                  <a:cubicBezTo>
                    <a:pt x="674" y="94"/>
                    <a:pt x="700" y="68"/>
                    <a:pt x="732" y="68"/>
                  </a:cubicBezTo>
                  <a:cubicBezTo>
                    <a:pt x="765" y="68"/>
                    <a:pt x="791" y="94"/>
                    <a:pt x="791" y="127"/>
                  </a:cubicBezTo>
                  <a:cubicBezTo>
                    <a:pt x="791" y="159"/>
                    <a:pt x="765" y="185"/>
                    <a:pt x="732" y="185"/>
                  </a:cubicBezTo>
                  <a:cubicBezTo>
                    <a:pt x="700" y="185"/>
                    <a:pt x="674" y="159"/>
                    <a:pt x="674" y="127"/>
                  </a:cubicBezTo>
                  <a:close/>
                  <a:moveTo>
                    <a:pt x="443" y="480"/>
                  </a:moveTo>
                  <a:cubicBezTo>
                    <a:pt x="443" y="454"/>
                    <a:pt x="465" y="434"/>
                    <a:pt x="489" y="434"/>
                  </a:cubicBezTo>
                  <a:cubicBezTo>
                    <a:pt x="973" y="434"/>
                    <a:pt x="973" y="434"/>
                    <a:pt x="973" y="434"/>
                  </a:cubicBezTo>
                  <a:cubicBezTo>
                    <a:pt x="999" y="434"/>
                    <a:pt x="1019" y="455"/>
                    <a:pt x="1019" y="480"/>
                  </a:cubicBezTo>
                  <a:cubicBezTo>
                    <a:pt x="1019" y="511"/>
                    <a:pt x="1019" y="511"/>
                    <a:pt x="1019" y="511"/>
                  </a:cubicBezTo>
                  <a:cubicBezTo>
                    <a:pt x="443" y="511"/>
                    <a:pt x="443" y="511"/>
                    <a:pt x="443" y="511"/>
                  </a:cubicBezTo>
                  <a:lnTo>
                    <a:pt x="443" y="480"/>
                  </a:lnTo>
                  <a:close/>
                  <a:moveTo>
                    <a:pt x="108" y="1156"/>
                  </a:moveTo>
                  <a:cubicBezTo>
                    <a:pt x="90" y="1156"/>
                    <a:pt x="75" y="1141"/>
                    <a:pt x="75" y="1123"/>
                  </a:cubicBezTo>
                  <a:cubicBezTo>
                    <a:pt x="75" y="797"/>
                    <a:pt x="75" y="797"/>
                    <a:pt x="75" y="797"/>
                  </a:cubicBezTo>
                  <a:cubicBezTo>
                    <a:pt x="75" y="778"/>
                    <a:pt x="90" y="763"/>
                    <a:pt x="108" y="763"/>
                  </a:cubicBezTo>
                  <a:cubicBezTo>
                    <a:pt x="151" y="763"/>
                    <a:pt x="151" y="763"/>
                    <a:pt x="151" y="763"/>
                  </a:cubicBezTo>
                  <a:cubicBezTo>
                    <a:pt x="151" y="1156"/>
                    <a:pt x="151" y="1156"/>
                    <a:pt x="151" y="1156"/>
                  </a:cubicBezTo>
                  <a:lnTo>
                    <a:pt x="108" y="1156"/>
                  </a:lnTo>
                  <a:close/>
                  <a:moveTo>
                    <a:pt x="1227" y="1355"/>
                  </a:moveTo>
                  <a:cubicBezTo>
                    <a:pt x="1227" y="1384"/>
                    <a:pt x="1204" y="1407"/>
                    <a:pt x="1175" y="1407"/>
                  </a:cubicBezTo>
                  <a:cubicBezTo>
                    <a:pt x="278" y="1407"/>
                    <a:pt x="278" y="1407"/>
                    <a:pt x="278" y="1407"/>
                  </a:cubicBezTo>
                  <a:cubicBezTo>
                    <a:pt x="249" y="1407"/>
                    <a:pt x="226" y="1384"/>
                    <a:pt x="226" y="1355"/>
                  </a:cubicBezTo>
                  <a:cubicBezTo>
                    <a:pt x="226" y="1194"/>
                    <a:pt x="226" y="1194"/>
                    <a:pt x="226" y="1194"/>
                  </a:cubicBezTo>
                  <a:cubicBezTo>
                    <a:pt x="226" y="725"/>
                    <a:pt x="226" y="725"/>
                    <a:pt x="226" y="725"/>
                  </a:cubicBezTo>
                  <a:cubicBezTo>
                    <a:pt x="226" y="638"/>
                    <a:pt x="226" y="638"/>
                    <a:pt x="226" y="638"/>
                  </a:cubicBezTo>
                  <a:cubicBezTo>
                    <a:pt x="226" y="608"/>
                    <a:pt x="249" y="586"/>
                    <a:pt x="278" y="586"/>
                  </a:cubicBezTo>
                  <a:cubicBezTo>
                    <a:pt x="405" y="586"/>
                    <a:pt x="405" y="586"/>
                    <a:pt x="405" y="586"/>
                  </a:cubicBezTo>
                  <a:cubicBezTo>
                    <a:pt x="1058" y="586"/>
                    <a:pt x="1058" y="586"/>
                    <a:pt x="1058" y="586"/>
                  </a:cubicBezTo>
                  <a:cubicBezTo>
                    <a:pt x="1175" y="586"/>
                    <a:pt x="1175" y="586"/>
                    <a:pt x="1175" y="586"/>
                  </a:cubicBezTo>
                  <a:cubicBezTo>
                    <a:pt x="1204" y="586"/>
                    <a:pt x="1227" y="608"/>
                    <a:pt x="1227" y="638"/>
                  </a:cubicBezTo>
                  <a:cubicBezTo>
                    <a:pt x="1227" y="725"/>
                    <a:pt x="1227" y="725"/>
                    <a:pt x="1227" y="725"/>
                  </a:cubicBezTo>
                  <a:cubicBezTo>
                    <a:pt x="1227" y="1194"/>
                    <a:pt x="1227" y="1194"/>
                    <a:pt x="1227" y="1194"/>
                  </a:cubicBezTo>
                  <a:lnTo>
                    <a:pt x="1227" y="1355"/>
                  </a:lnTo>
                  <a:close/>
                  <a:moveTo>
                    <a:pt x="1381" y="1123"/>
                  </a:moveTo>
                  <a:cubicBezTo>
                    <a:pt x="1381" y="1141"/>
                    <a:pt x="1366" y="1156"/>
                    <a:pt x="1348" y="1156"/>
                  </a:cubicBezTo>
                  <a:cubicBezTo>
                    <a:pt x="1305" y="1156"/>
                    <a:pt x="1305" y="1156"/>
                    <a:pt x="1305" y="1156"/>
                  </a:cubicBezTo>
                  <a:cubicBezTo>
                    <a:pt x="1305" y="763"/>
                    <a:pt x="1305" y="763"/>
                    <a:pt x="1305" y="763"/>
                  </a:cubicBezTo>
                  <a:cubicBezTo>
                    <a:pt x="1348" y="763"/>
                    <a:pt x="1348" y="763"/>
                    <a:pt x="1348" y="763"/>
                  </a:cubicBezTo>
                  <a:cubicBezTo>
                    <a:pt x="1366" y="763"/>
                    <a:pt x="1381" y="778"/>
                    <a:pt x="1381" y="797"/>
                  </a:cubicBezTo>
                  <a:lnTo>
                    <a:pt x="1381" y="1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8" name="Freeform 89">
              <a:extLst>
                <a:ext uri="{FF2B5EF4-FFF2-40B4-BE49-F238E27FC236}">
                  <a16:creationId xmlns="" xmlns:a16="http://schemas.microsoft.com/office/drawing/2014/main" id="{760D0A47-C7F8-F94D-8FFD-45FE5BAAA36A}"/>
                </a:ext>
              </a:extLst>
            </p:cNvPr>
            <p:cNvSpPr>
              <a:spLocks noEditPoints="1"/>
            </p:cNvSpPr>
            <p:nvPr/>
          </p:nvSpPr>
          <p:spPr bwMode="auto">
            <a:xfrm>
              <a:off x="4485" y="3407"/>
              <a:ext cx="51" cy="51"/>
            </a:xfrm>
            <a:custGeom>
              <a:avLst/>
              <a:gdLst>
                <a:gd name="T0" fmla="*/ 251 w 251"/>
                <a:gd name="T1" fmla="*/ 125 h 251"/>
                <a:gd name="T2" fmla="*/ 125 w 251"/>
                <a:gd name="T3" fmla="*/ 0 h 251"/>
                <a:gd name="T4" fmla="*/ 0 w 251"/>
                <a:gd name="T5" fmla="*/ 125 h 251"/>
                <a:gd name="T6" fmla="*/ 125 w 251"/>
                <a:gd name="T7" fmla="*/ 251 h 251"/>
                <a:gd name="T8" fmla="*/ 251 w 251"/>
                <a:gd name="T9" fmla="*/ 125 h 251"/>
                <a:gd name="T10" fmla="*/ 76 w 251"/>
                <a:gd name="T11" fmla="*/ 125 h 251"/>
                <a:gd name="T12" fmla="*/ 125 w 251"/>
                <a:gd name="T13" fmla="*/ 76 h 251"/>
                <a:gd name="T14" fmla="*/ 174 w 251"/>
                <a:gd name="T15" fmla="*/ 125 h 251"/>
                <a:gd name="T16" fmla="*/ 125 w 251"/>
                <a:gd name="T17" fmla="*/ 174 h 251"/>
                <a:gd name="T18" fmla="*/ 76 w 251"/>
                <a:gd name="T19" fmla="*/ 12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1">
                  <a:moveTo>
                    <a:pt x="251" y="125"/>
                  </a:moveTo>
                  <a:cubicBezTo>
                    <a:pt x="251" y="56"/>
                    <a:pt x="194" y="0"/>
                    <a:pt x="125" y="0"/>
                  </a:cubicBezTo>
                  <a:cubicBezTo>
                    <a:pt x="56" y="0"/>
                    <a:pt x="0" y="56"/>
                    <a:pt x="0" y="125"/>
                  </a:cubicBezTo>
                  <a:cubicBezTo>
                    <a:pt x="0" y="194"/>
                    <a:pt x="56" y="251"/>
                    <a:pt x="125" y="251"/>
                  </a:cubicBezTo>
                  <a:cubicBezTo>
                    <a:pt x="194" y="251"/>
                    <a:pt x="251" y="194"/>
                    <a:pt x="251" y="125"/>
                  </a:cubicBezTo>
                  <a:close/>
                  <a:moveTo>
                    <a:pt x="76" y="125"/>
                  </a:moveTo>
                  <a:cubicBezTo>
                    <a:pt x="76" y="99"/>
                    <a:pt x="98" y="76"/>
                    <a:pt x="125" y="76"/>
                  </a:cubicBezTo>
                  <a:cubicBezTo>
                    <a:pt x="151" y="76"/>
                    <a:pt x="174" y="98"/>
                    <a:pt x="174" y="125"/>
                  </a:cubicBezTo>
                  <a:cubicBezTo>
                    <a:pt x="174" y="153"/>
                    <a:pt x="153" y="174"/>
                    <a:pt x="125" y="174"/>
                  </a:cubicBezTo>
                  <a:cubicBezTo>
                    <a:pt x="99" y="173"/>
                    <a:pt x="76" y="151"/>
                    <a:pt x="76" y="1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9" name="Freeform 90">
              <a:extLst>
                <a:ext uri="{FF2B5EF4-FFF2-40B4-BE49-F238E27FC236}">
                  <a16:creationId xmlns="" xmlns:a16="http://schemas.microsoft.com/office/drawing/2014/main" id="{736A1662-2326-4E49-9402-F5BD85A00EF6}"/>
                </a:ext>
              </a:extLst>
            </p:cNvPr>
            <p:cNvSpPr>
              <a:spLocks noEditPoints="1"/>
            </p:cNvSpPr>
            <p:nvPr/>
          </p:nvSpPr>
          <p:spPr bwMode="auto">
            <a:xfrm>
              <a:off x="4580" y="3408"/>
              <a:ext cx="51" cy="51"/>
            </a:xfrm>
            <a:custGeom>
              <a:avLst/>
              <a:gdLst>
                <a:gd name="T0" fmla="*/ 126 w 251"/>
                <a:gd name="T1" fmla="*/ 0 h 251"/>
                <a:gd name="T2" fmla="*/ 0 w 251"/>
                <a:gd name="T3" fmla="*/ 125 h 251"/>
                <a:gd name="T4" fmla="*/ 126 w 251"/>
                <a:gd name="T5" fmla="*/ 251 h 251"/>
                <a:gd name="T6" fmla="*/ 251 w 251"/>
                <a:gd name="T7" fmla="*/ 125 h 251"/>
                <a:gd name="T8" fmla="*/ 126 w 251"/>
                <a:gd name="T9" fmla="*/ 0 h 251"/>
                <a:gd name="T10" fmla="*/ 126 w 251"/>
                <a:gd name="T11" fmla="*/ 174 h 251"/>
                <a:gd name="T12" fmla="*/ 77 w 251"/>
                <a:gd name="T13" fmla="*/ 125 h 251"/>
                <a:gd name="T14" fmla="*/ 126 w 251"/>
                <a:gd name="T15" fmla="*/ 76 h 251"/>
                <a:gd name="T16" fmla="*/ 174 w 251"/>
                <a:gd name="T17" fmla="*/ 125 h 251"/>
                <a:gd name="T18" fmla="*/ 126 w 251"/>
                <a:gd name="T19"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1">
                  <a:moveTo>
                    <a:pt x="126" y="0"/>
                  </a:moveTo>
                  <a:cubicBezTo>
                    <a:pt x="57" y="0"/>
                    <a:pt x="0" y="56"/>
                    <a:pt x="0" y="125"/>
                  </a:cubicBezTo>
                  <a:cubicBezTo>
                    <a:pt x="0" y="194"/>
                    <a:pt x="57" y="251"/>
                    <a:pt x="126" y="251"/>
                  </a:cubicBezTo>
                  <a:cubicBezTo>
                    <a:pt x="194" y="251"/>
                    <a:pt x="251" y="194"/>
                    <a:pt x="251" y="125"/>
                  </a:cubicBezTo>
                  <a:cubicBezTo>
                    <a:pt x="251" y="56"/>
                    <a:pt x="194" y="0"/>
                    <a:pt x="126" y="0"/>
                  </a:cubicBezTo>
                  <a:close/>
                  <a:moveTo>
                    <a:pt x="126" y="174"/>
                  </a:moveTo>
                  <a:cubicBezTo>
                    <a:pt x="99" y="174"/>
                    <a:pt x="77" y="153"/>
                    <a:pt x="77" y="125"/>
                  </a:cubicBezTo>
                  <a:cubicBezTo>
                    <a:pt x="77" y="99"/>
                    <a:pt x="98" y="76"/>
                    <a:pt x="126" y="76"/>
                  </a:cubicBezTo>
                  <a:cubicBezTo>
                    <a:pt x="153" y="76"/>
                    <a:pt x="174" y="98"/>
                    <a:pt x="174" y="125"/>
                  </a:cubicBezTo>
                  <a:cubicBezTo>
                    <a:pt x="174" y="151"/>
                    <a:pt x="153" y="174"/>
                    <a:pt x="126" y="1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0" name="Freeform 91">
              <a:extLst>
                <a:ext uri="{FF2B5EF4-FFF2-40B4-BE49-F238E27FC236}">
                  <a16:creationId xmlns="" xmlns:a16="http://schemas.microsoft.com/office/drawing/2014/main" id="{D5ADCFBB-78A9-334C-AD7B-D99478EED197}"/>
                </a:ext>
              </a:extLst>
            </p:cNvPr>
            <p:cNvSpPr>
              <a:spLocks noEditPoints="1"/>
            </p:cNvSpPr>
            <p:nvPr/>
          </p:nvSpPr>
          <p:spPr bwMode="auto">
            <a:xfrm>
              <a:off x="4626" y="3229"/>
              <a:ext cx="143" cy="129"/>
            </a:xfrm>
            <a:custGeom>
              <a:avLst/>
              <a:gdLst>
                <a:gd name="T0" fmla="*/ 431 w 705"/>
                <a:gd name="T1" fmla="*/ 0 h 636"/>
                <a:gd name="T2" fmla="*/ 274 w 705"/>
                <a:gd name="T3" fmla="*/ 0 h 636"/>
                <a:gd name="T4" fmla="*/ 0 w 705"/>
                <a:gd name="T5" fmla="*/ 274 h 636"/>
                <a:gd name="T6" fmla="*/ 0 w 705"/>
                <a:gd name="T7" fmla="*/ 306 h 636"/>
                <a:gd name="T8" fmla="*/ 92 w 705"/>
                <a:gd name="T9" fmla="*/ 511 h 636"/>
                <a:gd name="T10" fmla="*/ 92 w 705"/>
                <a:gd name="T11" fmla="*/ 598 h 636"/>
                <a:gd name="T12" fmla="*/ 110 w 705"/>
                <a:gd name="T13" fmla="*/ 630 h 636"/>
                <a:gd name="T14" fmla="*/ 130 w 705"/>
                <a:gd name="T15" fmla="*/ 636 h 636"/>
                <a:gd name="T16" fmla="*/ 147 w 705"/>
                <a:gd name="T17" fmla="*/ 632 h 636"/>
                <a:gd name="T18" fmla="*/ 272 w 705"/>
                <a:gd name="T19" fmla="*/ 580 h 636"/>
                <a:gd name="T20" fmla="*/ 430 w 705"/>
                <a:gd name="T21" fmla="*/ 580 h 636"/>
                <a:gd name="T22" fmla="*/ 704 w 705"/>
                <a:gd name="T23" fmla="*/ 306 h 636"/>
                <a:gd name="T24" fmla="*/ 704 w 705"/>
                <a:gd name="T25" fmla="*/ 274 h 636"/>
                <a:gd name="T26" fmla="*/ 431 w 705"/>
                <a:gd name="T27" fmla="*/ 0 h 636"/>
                <a:gd name="T28" fmla="*/ 629 w 705"/>
                <a:gd name="T29" fmla="*/ 306 h 636"/>
                <a:gd name="T30" fmla="*/ 431 w 705"/>
                <a:gd name="T31" fmla="*/ 503 h 636"/>
                <a:gd name="T32" fmla="*/ 274 w 705"/>
                <a:gd name="T33" fmla="*/ 503 h 636"/>
                <a:gd name="T34" fmla="*/ 170 w 705"/>
                <a:gd name="T35" fmla="*/ 537 h 636"/>
                <a:gd name="T36" fmla="*/ 170 w 705"/>
                <a:gd name="T37" fmla="*/ 493 h 636"/>
                <a:gd name="T38" fmla="*/ 155 w 705"/>
                <a:gd name="T39" fmla="*/ 462 h 636"/>
                <a:gd name="T40" fmla="*/ 77 w 705"/>
                <a:gd name="T41" fmla="*/ 306 h 636"/>
                <a:gd name="T42" fmla="*/ 77 w 705"/>
                <a:gd name="T43" fmla="*/ 274 h 636"/>
                <a:gd name="T44" fmla="*/ 274 w 705"/>
                <a:gd name="T45" fmla="*/ 76 h 636"/>
                <a:gd name="T46" fmla="*/ 431 w 705"/>
                <a:gd name="T47" fmla="*/ 76 h 636"/>
                <a:gd name="T48" fmla="*/ 629 w 705"/>
                <a:gd name="T49" fmla="*/ 274 h 636"/>
                <a:gd name="T50" fmla="*/ 629 w 705"/>
                <a:gd name="T51" fmla="*/ 30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5" h="636">
                  <a:moveTo>
                    <a:pt x="431" y="0"/>
                  </a:moveTo>
                  <a:cubicBezTo>
                    <a:pt x="274" y="0"/>
                    <a:pt x="274" y="0"/>
                    <a:pt x="274" y="0"/>
                  </a:cubicBezTo>
                  <a:cubicBezTo>
                    <a:pt x="124" y="0"/>
                    <a:pt x="0" y="122"/>
                    <a:pt x="0" y="274"/>
                  </a:cubicBezTo>
                  <a:cubicBezTo>
                    <a:pt x="0" y="306"/>
                    <a:pt x="0" y="306"/>
                    <a:pt x="0" y="306"/>
                  </a:cubicBezTo>
                  <a:cubicBezTo>
                    <a:pt x="0" y="386"/>
                    <a:pt x="34" y="459"/>
                    <a:pt x="92" y="511"/>
                  </a:cubicBezTo>
                  <a:cubicBezTo>
                    <a:pt x="92" y="598"/>
                    <a:pt x="92" y="598"/>
                    <a:pt x="92" y="598"/>
                  </a:cubicBezTo>
                  <a:cubicBezTo>
                    <a:pt x="92" y="612"/>
                    <a:pt x="98" y="624"/>
                    <a:pt x="110" y="630"/>
                  </a:cubicBezTo>
                  <a:cubicBezTo>
                    <a:pt x="116" y="633"/>
                    <a:pt x="124" y="636"/>
                    <a:pt x="130" y="636"/>
                  </a:cubicBezTo>
                  <a:cubicBezTo>
                    <a:pt x="136" y="636"/>
                    <a:pt x="142" y="635"/>
                    <a:pt x="147" y="632"/>
                  </a:cubicBezTo>
                  <a:cubicBezTo>
                    <a:pt x="196" y="607"/>
                    <a:pt x="257" y="581"/>
                    <a:pt x="272" y="580"/>
                  </a:cubicBezTo>
                  <a:cubicBezTo>
                    <a:pt x="430" y="580"/>
                    <a:pt x="430" y="580"/>
                    <a:pt x="430" y="580"/>
                  </a:cubicBezTo>
                  <a:cubicBezTo>
                    <a:pt x="580" y="580"/>
                    <a:pt x="704" y="457"/>
                    <a:pt x="704" y="306"/>
                  </a:cubicBezTo>
                  <a:cubicBezTo>
                    <a:pt x="704" y="274"/>
                    <a:pt x="704" y="274"/>
                    <a:pt x="704" y="274"/>
                  </a:cubicBezTo>
                  <a:cubicBezTo>
                    <a:pt x="705" y="122"/>
                    <a:pt x="581" y="0"/>
                    <a:pt x="431" y="0"/>
                  </a:cubicBezTo>
                  <a:close/>
                  <a:moveTo>
                    <a:pt x="629" y="306"/>
                  </a:moveTo>
                  <a:cubicBezTo>
                    <a:pt x="629" y="415"/>
                    <a:pt x="540" y="503"/>
                    <a:pt x="431" y="503"/>
                  </a:cubicBezTo>
                  <a:cubicBezTo>
                    <a:pt x="274" y="503"/>
                    <a:pt x="274" y="503"/>
                    <a:pt x="274" y="503"/>
                  </a:cubicBezTo>
                  <a:cubicBezTo>
                    <a:pt x="252" y="503"/>
                    <a:pt x="210" y="520"/>
                    <a:pt x="170" y="537"/>
                  </a:cubicBezTo>
                  <a:cubicBezTo>
                    <a:pt x="170" y="493"/>
                    <a:pt x="170" y="493"/>
                    <a:pt x="170" y="493"/>
                  </a:cubicBezTo>
                  <a:cubicBezTo>
                    <a:pt x="170" y="480"/>
                    <a:pt x="164" y="470"/>
                    <a:pt x="155" y="462"/>
                  </a:cubicBezTo>
                  <a:cubicBezTo>
                    <a:pt x="106" y="424"/>
                    <a:pt x="77" y="367"/>
                    <a:pt x="77" y="306"/>
                  </a:cubicBezTo>
                  <a:cubicBezTo>
                    <a:pt x="77" y="274"/>
                    <a:pt x="77" y="274"/>
                    <a:pt x="77" y="274"/>
                  </a:cubicBezTo>
                  <a:cubicBezTo>
                    <a:pt x="77" y="165"/>
                    <a:pt x="165" y="76"/>
                    <a:pt x="274" y="76"/>
                  </a:cubicBezTo>
                  <a:cubicBezTo>
                    <a:pt x="431" y="76"/>
                    <a:pt x="431" y="76"/>
                    <a:pt x="431" y="76"/>
                  </a:cubicBezTo>
                  <a:cubicBezTo>
                    <a:pt x="540" y="76"/>
                    <a:pt x="629" y="165"/>
                    <a:pt x="629" y="274"/>
                  </a:cubicBezTo>
                  <a:lnTo>
                    <a:pt x="629" y="3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1" name="Freeform 92">
              <a:extLst>
                <a:ext uri="{FF2B5EF4-FFF2-40B4-BE49-F238E27FC236}">
                  <a16:creationId xmlns="" xmlns:a16="http://schemas.microsoft.com/office/drawing/2014/main" id="{7C772F64-D260-5D4E-8898-FEE7FA32EBEC}"/>
                </a:ext>
              </a:extLst>
            </p:cNvPr>
            <p:cNvSpPr>
              <a:spLocks/>
            </p:cNvSpPr>
            <p:nvPr/>
          </p:nvSpPr>
          <p:spPr bwMode="auto">
            <a:xfrm>
              <a:off x="4665" y="3266"/>
              <a:ext cx="55" cy="15"/>
            </a:xfrm>
            <a:custGeom>
              <a:avLst/>
              <a:gdLst>
                <a:gd name="T0" fmla="*/ 38 w 275"/>
                <a:gd name="T1" fmla="*/ 77 h 77"/>
                <a:gd name="T2" fmla="*/ 237 w 275"/>
                <a:gd name="T3" fmla="*/ 77 h 77"/>
                <a:gd name="T4" fmla="*/ 275 w 275"/>
                <a:gd name="T5" fmla="*/ 38 h 77"/>
                <a:gd name="T6" fmla="*/ 237 w 275"/>
                <a:gd name="T7" fmla="*/ 0 h 77"/>
                <a:gd name="T8" fmla="*/ 38 w 275"/>
                <a:gd name="T9" fmla="*/ 0 h 77"/>
                <a:gd name="T10" fmla="*/ 0 w 275"/>
                <a:gd name="T11" fmla="*/ 38 h 77"/>
                <a:gd name="T12" fmla="*/ 38 w 275"/>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275" h="77">
                  <a:moveTo>
                    <a:pt x="38" y="77"/>
                  </a:moveTo>
                  <a:cubicBezTo>
                    <a:pt x="237" y="77"/>
                    <a:pt x="237" y="77"/>
                    <a:pt x="237" y="77"/>
                  </a:cubicBezTo>
                  <a:cubicBezTo>
                    <a:pt x="258" y="77"/>
                    <a:pt x="275" y="60"/>
                    <a:pt x="275" y="38"/>
                  </a:cubicBezTo>
                  <a:cubicBezTo>
                    <a:pt x="275" y="17"/>
                    <a:pt x="258" y="0"/>
                    <a:pt x="237" y="0"/>
                  </a:cubicBezTo>
                  <a:cubicBezTo>
                    <a:pt x="38" y="0"/>
                    <a:pt x="38" y="0"/>
                    <a:pt x="38" y="0"/>
                  </a:cubicBezTo>
                  <a:cubicBezTo>
                    <a:pt x="17" y="0"/>
                    <a:pt x="0" y="17"/>
                    <a:pt x="0" y="38"/>
                  </a:cubicBezTo>
                  <a:cubicBezTo>
                    <a:pt x="0" y="60"/>
                    <a:pt x="17" y="77"/>
                    <a:pt x="38" y="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2" name="Freeform 93">
              <a:extLst>
                <a:ext uri="{FF2B5EF4-FFF2-40B4-BE49-F238E27FC236}">
                  <a16:creationId xmlns="" xmlns:a16="http://schemas.microsoft.com/office/drawing/2014/main" id="{E61049ED-9EEB-A145-8FF2-53E7EAA1692C}"/>
                </a:ext>
              </a:extLst>
            </p:cNvPr>
            <p:cNvSpPr>
              <a:spLocks/>
            </p:cNvSpPr>
            <p:nvPr/>
          </p:nvSpPr>
          <p:spPr bwMode="auto">
            <a:xfrm>
              <a:off x="4665" y="3291"/>
              <a:ext cx="72" cy="16"/>
            </a:xfrm>
            <a:custGeom>
              <a:avLst/>
              <a:gdLst>
                <a:gd name="T0" fmla="*/ 320 w 358"/>
                <a:gd name="T1" fmla="*/ 0 h 76"/>
                <a:gd name="T2" fmla="*/ 38 w 358"/>
                <a:gd name="T3" fmla="*/ 0 h 76"/>
                <a:gd name="T4" fmla="*/ 0 w 358"/>
                <a:gd name="T5" fmla="*/ 38 h 76"/>
                <a:gd name="T6" fmla="*/ 38 w 358"/>
                <a:gd name="T7" fmla="*/ 76 h 76"/>
                <a:gd name="T8" fmla="*/ 320 w 358"/>
                <a:gd name="T9" fmla="*/ 76 h 76"/>
                <a:gd name="T10" fmla="*/ 358 w 358"/>
                <a:gd name="T11" fmla="*/ 38 h 76"/>
                <a:gd name="T12" fmla="*/ 320 w 358"/>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58" h="76">
                  <a:moveTo>
                    <a:pt x="320" y="0"/>
                  </a:moveTo>
                  <a:cubicBezTo>
                    <a:pt x="38" y="0"/>
                    <a:pt x="38" y="0"/>
                    <a:pt x="38" y="0"/>
                  </a:cubicBezTo>
                  <a:cubicBezTo>
                    <a:pt x="17" y="0"/>
                    <a:pt x="0" y="16"/>
                    <a:pt x="0" y="38"/>
                  </a:cubicBezTo>
                  <a:cubicBezTo>
                    <a:pt x="0" y="59"/>
                    <a:pt x="17" y="76"/>
                    <a:pt x="38" y="76"/>
                  </a:cubicBezTo>
                  <a:cubicBezTo>
                    <a:pt x="320" y="76"/>
                    <a:pt x="320" y="76"/>
                    <a:pt x="320" y="76"/>
                  </a:cubicBezTo>
                  <a:cubicBezTo>
                    <a:pt x="341" y="76"/>
                    <a:pt x="358" y="59"/>
                    <a:pt x="358" y="38"/>
                  </a:cubicBezTo>
                  <a:cubicBezTo>
                    <a:pt x="358" y="16"/>
                    <a:pt x="341" y="0"/>
                    <a:pt x="32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3" name="Freeform 94">
              <a:extLst>
                <a:ext uri="{FF2B5EF4-FFF2-40B4-BE49-F238E27FC236}">
                  <a16:creationId xmlns="" xmlns:a16="http://schemas.microsoft.com/office/drawing/2014/main" id="{7C980A56-4D2B-4141-8DB5-9A89A89697AF}"/>
                </a:ext>
              </a:extLst>
            </p:cNvPr>
            <p:cNvSpPr>
              <a:spLocks noEditPoints="1"/>
            </p:cNvSpPr>
            <p:nvPr/>
          </p:nvSpPr>
          <p:spPr bwMode="auto">
            <a:xfrm>
              <a:off x="4369" y="3199"/>
              <a:ext cx="142" cy="129"/>
            </a:xfrm>
            <a:custGeom>
              <a:avLst/>
              <a:gdLst>
                <a:gd name="T0" fmla="*/ 432 w 705"/>
                <a:gd name="T1" fmla="*/ 580 h 637"/>
                <a:gd name="T2" fmla="*/ 559 w 705"/>
                <a:gd name="T3" fmla="*/ 632 h 637"/>
                <a:gd name="T4" fmla="*/ 575 w 705"/>
                <a:gd name="T5" fmla="*/ 637 h 637"/>
                <a:gd name="T6" fmla="*/ 595 w 705"/>
                <a:gd name="T7" fmla="*/ 630 h 637"/>
                <a:gd name="T8" fmla="*/ 614 w 705"/>
                <a:gd name="T9" fmla="*/ 598 h 637"/>
                <a:gd name="T10" fmla="*/ 614 w 705"/>
                <a:gd name="T11" fmla="*/ 511 h 637"/>
                <a:gd name="T12" fmla="*/ 705 w 705"/>
                <a:gd name="T13" fmla="*/ 306 h 637"/>
                <a:gd name="T14" fmla="*/ 705 w 705"/>
                <a:gd name="T15" fmla="*/ 274 h 637"/>
                <a:gd name="T16" fmla="*/ 432 w 705"/>
                <a:gd name="T17" fmla="*/ 0 h 637"/>
                <a:gd name="T18" fmla="*/ 274 w 705"/>
                <a:gd name="T19" fmla="*/ 0 h 637"/>
                <a:gd name="T20" fmla="*/ 0 w 705"/>
                <a:gd name="T21" fmla="*/ 274 h 637"/>
                <a:gd name="T22" fmla="*/ 0 w 705"/>
                <a:gd name="T23" fmla="*/ 306 h 637"/>
                <a:gd name="T24" fmla="*/ 274 w 705"/>
                <a:gd name="T25" fmla="*/ 580 h 637"/>
                <a:gd name="T26" fmla="*/ 432 w 705"/>
                <a:gd name="T27" fmla="*/ 580 h 637"/>
                <a:gd name="T28" fmla="*/ 78 w 705"/>
                <a:gd name="T29" fmla="*/ 308 h 637"/>
                <a:gd name="T30" fmla="*/ 78 w 705"/>
                <a:gd name="T31" fmla="*/ 276 h 637"/>
                <a:gd name="T32" fmla="*/ 275 w 705"/>
                <a:gd name="T33" fmla="*/ 78 h 637"/>
                <a:gd name="T34" fmla="*/ 433 w 705"/>
                <a:gd name="T35" fmla="*/ 78 h 637"/>
                <a:gd name="T36" fmla="*/ 630 w 705"/>
                <a:gd name="T37" fmla="*/ 276 h 637"/>
                <a:gd name="T38" fmla="*/ 630 w 705"/>
                <a:gd name="T39" fmla="*/ 308 h 637"/>
                <a:gd name="T40" fmla="*/ 552 w 705"/>
                <a:gd name="T41" fmla="*/ 464 h 637"/>
                <a:gd name="T42" fmla="*/ 537 w 705"/>
                <a:gd name="T43" fmla="*/ 494 h 637"/>
                <a:gd name="T44" fmla="*/ 537 w 705"/>
                <a:gd name="T45" fmla="*/ 539 h 637"/>
                <a:gd name="T46" fmla="*/ 433 w 705"/>
                <a:gd name="T47" fmla="*/ 505 h 637"/>
                <a:gd name="T48" fmla="*/ 275 w 705"/>
                <a:gd name="T49" fmla="*/ 505 h 637"/>
                <a:gd name="T50" fmla="*/ 78 w 705"/>
                <a:gd name="T51" fmla="*/ 308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5" h="637">
                  <a:moveTo>
                    <a:pt x="432" y="580"/>
                  </a:moveTo>
                  <a:cubicBezTo>
                    <a:pt x="447" y="582"/>
                    <a:pt x="510" y="608"/>
                    <a:pt x="559" y="632"/>
                  </a:cubicBezTo>
                  <a:cubicBezTo>
                    <a:pt x="565" y="635"/>
                    <a:pt x="569" y="637"/>
                    <a:pt x="575" y="637"/>
                  </a:cubicBezTo>
                  <a:cubicBezTo>
                    <a:pt x="583" y="637"/>
                    <a:pt x="589" y="635"/>
                    <a:pt x="595" y="630"/>
                  </a:cubicBezTo>
                  <a:cubicBezTo>
                    <a:pt x="606" y="623"/>
                    <a:pt x="614" y="611"/>
                    <a:pt x="614" y="598"/>
                  </a:cubicBezTo>
                  <a:cubicBezTo>
                    <a:pt x="614" y="511"/>
                    <a:pt x="614" y="511"/>
                    <a:pt x="614" y="511"/>
                  </a:cubicBezTo>
                  <a:cubicBezTo>
                    <a:pt x="673" y="459"/>
                    <a:pt x="705" y="386"/>
                    <a:pt x="705" y="306"/>
                  </a:cubicBezTo>
                  <a:cubicBezTo>
                    <a:pt x="705" y="274"/>
                    <a:pt x="705" y="274"/>
                    <a:pt x="705" y="274"/>
                  </a:cubicBezTo>
                  <a:cubicBezTo>
                    <a:pt x="705" y="124"/>
                    <a:pt x="583" y="0"/>
                    <a:pt x="432" y="0"/>
                  </a:cubicBezTo>
                  <a:cubicBezTo>
                    <a:pt x="274" y="0"/>
                    <a:pt x="274" y="0"/>
                    <a:pt x="274" y="0"/>
                  </a:cubicBezTo>
                  <a:cubicBezTo>
                    <a:pt x="124" y="0"/>
                    <a:pt x="0" y="123"/>
                    <a:pt x="0" y="274"/>
                  </a:cubicBezTo>
                  <a:cubicBezTo>
                    <a:pt x="0" y="306"/>
                    <a:pt x="0" y="306"/>
                    <a:pt x="0" y="306"/>
                  </a:cubicBezTo>
                  <a:cubicBezTo>
                    <a:pt x="0" y="456"/>
                    <a:pt x="122" y="580"/>
                    <a:pt x="274" y="580"/>
                  </a:cubicBezTo>
                  <a:lnTo>
                    <a:pt x="432" y="580"/>
                  </a:lnTo>
                  <a:close/>
                  <a:moveTo>
                    <a:pt x="78" y="308"/>
                  </a:moveTo>
                  <a:cubicBezTo>
                    <a:pt x="78" y="276"/>
                    <a:pt x="78" y="276"/>
                    <a:pt x="78" y="276"/>
                  </a:cubicBezTo>
                  <a:cubicBezTo>
                    <a:pt x="78" y="167"/>
                    <a:pt x="167" y="78"/>
                    <a:pt x="275" y="78"/>
                  </a:cubicBezTo>
                  <a:cubicBezTo>
                    <a:pt x="433" y="78"/>
                    <a:pt x="433" y="78"/>
                    <a:pt x="433" y="78"/>
                  </a:cubicBezTo>
                  <a:cubicBezTo>
                    <a:pt x="542" y="78"/>
                    <a:pt x="630" y="167"/>
                    <a:pt x="630" y="276"/>
                  </a:cubicBezTo>
                  <a:cubicBezTo>
                    <a:pt x="630" y="308"/>
                    <a:pt x="630" y="308"/>
                    <a:pt x="630" y="308"/>
                  </a:cubicBezTo>
                  <a:cubicBezTo>
                    <a:pt x="630" y="369"/>
                    <a:pt x="603" y="425"/>
                    <a:pt x="552" y="464"/>
                  </a:cubicBezTo>
                  <a:cubicBezTo>
                    <a:pt x="543" y="471"/>
                    <a:pt x="537" y="482"/>
                    <a:pt x="537" y="494"/>
                  </a:cubicBezTo>
                  <a:cubicBezTo>
                    <a:pt x="537" y="539"/>
                    <a:pt x="537" y="539"/>
                    <a:pt x="537" y="539"/>
                  </a:cubicBezTo>
                  <a:cubicBezTo>
                    <a:pt x="497" y="522"/>
                    <a:pt x="454" y="505"/>
                    <a:pt x="433" y="505"/>
                  </a:cubicBezTo>
                  <a:cubicBezTo>
                    <a:pt x="275" y="505"/>
                    <a:pt x="275" y="505"/>
                    <a:pt x="275" y="505"/>
                  </a:cubicBezTo>
                  <a:cubicBezTo>
                    <a:pt x="167" y="503"/>
                    <a:pt x="78" y="416"/>
                    <a:pt x="78" y="30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4" name="Freeform 95">
              <a:extLst>
                <a:ext uri="{FF2B5EF4-FFF2-40B4-BE49-F238E27FC236}">
                  <a16:creationId xmlns="" xmlns:a16="http://schemas.microsoft.com/office/drawing/2014/main" id="{50A8B959-EF40-C740-AE50-4BA10F308D83}"/>
                </a:ext>
              </a:extLst>
            </p:cNvPr>
            <p:cNvSpPr>
              <a:spLocks/>
            </p:cNvSpPr>
            <p:nvPr/>
          </p:nvSpPr>
          <p:spPr bwMode="auto">
            <a:xfrm>
              <a:off x="4418" y="3237"/>
              <a:ext cx="55" cy="15"/>
            </a:xfrm>
            <a:custGeom>
              <a:avLst/>
              <a:gdLst>
                <a:gd name="T0" fmla="*/ 38 w 275"/>
                <a:gd name="T1" fmla="*/ 76 h 76"/>
                <a:gd name="T2" fmla="*/ 237 w 275"/>
                <a:gd name="T3" fmla="*/ 76 h 76"/>
                <a:gd name="T4" fmla="*/ 275 w 275"/>
                <a:gd name="T5" fmla="*/ 38 h 76"/>
                <a:gd name="T6" fmla="*/ 237 w 275"/>
                <a:gd name="T7" fmla="*/ 0 h 76"/>
                <a:gd name="T8" fmla="*/ 38 w 275"/>
                <a:gd name="T9" fmla="*/ 0 h 76"/>
                <a:gd name="T10" fmla="*/ 0 w 275"/>
                <a:gd name="T11" fmla="*/ 38 h 76"/>
                <a:gd name="T12" fmla="*/ 38 w 275"/>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75" h="76">
                  <a:moveTo>
                    <a:pt x="38" y="76"/>
                  </a:moveTo>
                  <a:cubicBezTo>
                    <a:pt x="237" y="76"/>
                    <a:pt x="237" y="76"/>
                    <a:pt x="237" y="76"/>
                  </a:cubicBezTo>
                  <a:cubicBezTo>
                    <a:pt x="258" y="76"/>
                    <a:pt x="275" y="59"/>
                    <a:pt x="275" y="38"/>
                  </a:cubicBezTo>
                  <a:cubicBezTo>
                    <a:pt x="275" y="17"/>
                    <a:pt x="258" y="0"/>
                    <a:pt x="237" y="0"/>
                  </a:cubicBezTo>
                  <a:cubicBezTo>
                    <a:pt x="38" y="0"/>
                    <a:pt x="38" y="0"/>
                    <a:pt x="38" y="0"/>
                  </a:cubicBezTo>
                  <a:cubicBezTo>
                    <a:pt x="17" y="0"/>
                    <a:pt x="0" y="17"/>
                    <a:pt x="0" y="38"/>
                  </a:cubicBezTo>
                  <a:cubicBezTo>
                    <a:pt x="0" y="59"/>
                    <a:pt x="17" y="76"/>
                    <a:pt x="38" y="7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5" name="Freeform 96">
              <a:extLst>
                <a:ext uri="{FF2B5EF4-FFF2-40B4-BE49-F238E27FC236}">
                  <a16:creationId xmlns="" xmlns:a16="http://schemas.microsoft.com/office/drawing/2014/main" id="{C0E09966-6075-A24F-A83C-D01617ADE36E}"/>
                </a:ext>
              </a:extLst>
            </p:cNvPr>
            <p:cNvSpPr>
              <a:spLocks/>
            </p:cNvSpPr>
            <p:nvPr/>
          </p:nvSpPr>
          <p:spPr bwMode="auto">
            <a:xfrm>
              <a:off x="4401" y="3262"/>
              <a:ext cx="72" cy="15"/>
            </a:xfrm>
            <a:custGeom>
              <a:avLst/>
              <a:gdLst>
                <a:gd name="T0" fmla="*/ 358 w 358"/>
                <a:gd name="T1" fmla="*/ 38 h 77"/>
                <a:gd name="T2" fmla="*/ 319 w 358"/>
                <a:gd name="T3" fmla="*/ 0 h 77"/>
                <a:gd name="T4" fmla="*/ 38 w 358"/>
                <a:gd name="T5" fmla="*/ 0 h 77"/>
                <a:gd name="T6" fmla="*/ 0 w 358"/>
                <a:gd name="T7" fmla="*/ 38 h 77"/>
                <a:gd name="T8" fmla="*/ 38 w 358"/>
                <a:gd name="T9" fmla="*/ 77 h 77"/>
                <a:gd name="T10" fmla="*/ 319 w 358"/>
                <a:gd name="T11" fmla="*/ 77 h 77"/>
                <a:gd name="T12" fmla="*/ 358 w 358"/>
                <a:gd name="T13" fmla="*/ 38 h 77"/>
              </a:gdLst>
              <a:ahLst/>
              <a:cxnLst>
                <a:cxn ang="0">
                  <a:pos x="T0" y="T1"/>
                </a:cxn>
                <a:cxn ang="0">
                  <a:pos x="T2" y="T3"/>
                </a:cxn>
                <a:cxn ang="0">
                  <a:pos x="T4" y="T5"/>
                </a:cxn>
                <a:cxn ang="0">
                  <a:pos x="T6" y="T7"/>
                </a:cxn>
                <a:cxn ang="0">
                  <a:pos x="T8" y="T9"/>
                </a:cxn>
                <a:cxn ang="0">
                  <a:pos x="T10" y="T11"/>
                </a:cxn>
                <a:cxn ang="0">
                  <a:pos x="T12" y="T13"/>
                </a:cxn>
              </a:cxnLst>
              <a:rect l="0" t="0" r="r" b="b"/>
              <a:pathLst>
                <a:path w="358" h="77">
                  <a:moveTo>
                    <a:pt x="358" y="38"/>
                  </a:moveTo>
                  <a:cubicBezTo>
                    <a:pt x="358" y="17"/>
                    <a:pt x="341" y="0"/>
                    <a:pt x="319" y="0"/>
                  </a:cubicBezTo>
                  <a:cubicBezTo>
                    <a:pt x="38" y="0"/>
                    <a:pt x="38" y="0"/>
                    <a:pt x="38" y="0"/>
                  </a:cubicBezTo>
                  <a:cubicBezTo>
                    <a:pt x="16" y="0"/>
                    <a:pt x="0" y="17"/>
                    <a:pt x="0" y="38"/>
                  </a:cubicBezTo>
                  <a:cubicBezTo>
                    <a:pt x="0" y="60"/>
                    <a:pt x="16" y="77"/>
                    <a:pt x="38" y="77"/>
                  </a:cubicBezTo>
                  <a:cubicBezTo>
                    <a:pt x="319" y="77"/>
                    <a:pt x="319" y="77"/>
                    <a:pt x="319" y="77"/>
                  </a:cubicBezTo>
                  <a:cubicBezTo>
                    <a:pt x="341" y="77"/>
                    <a:pt x="358" y="60"/>
                    <a:pt x="358" y="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6" name="Freeform 97">
              <a:extLst>
                <a:ext uri="{FF2B5EF4-FFF2-40B4-BE49-F238E27FC236}">
                  <a16:creationId xmlns="" xmlns:a16="http://schemas.microsoft.com/office/drawing/2014/main" id="{506AFF05-0E32-5B4D-869F-1536F8ED65D5}"/>
                </a:ext>
              </a:extLst>
            </p:cNvPr>
            <p:cNvSpPr>
              <a:spLocks noEditPoints="1"/>
            </p:cNvSpPr>
            <p:nvPr/>
          </p:nvSpPr>
          <p:spPr bwMode="auto">
            <a:xfrm>
              <a:off x="4504" y="3477"/>
              <a:ext cx="108" cy="61"/>
            </a:xfrm>
            <a:custGeom>
              <a:avLst/>
              <a:gdLst>
                <a:gd name="T0" fmla="*/ 491 w 530"/>
                <a:gd name="T1" fmla="*/ 0 h 303"/>
                <a:gd name="T2" fmla="*/ 38 w 530"/>
                <a:gd name="T3" fmla="*/ 0 h 303"/>
                <a:gd name="T4" fmla="*/ 0 w 530"/>
                <a:gd name="T5" fmla="*/ 38 h 303"/>
                <a:gd name="T6" fmla="*/ 265 w 530"/>
                <a:gd name="T7" fmla="*/ 303 h 303"/>
                <a:gd name="T8" fmla="*/ 530 w 530"/>
                <a:gd name="T9" fmla="*/ 38 h 303"/>
                <a:gd name="T10" fmla="*/ 491 w 530"/>
                <a:gd name="T11" fmla="*/ 0 h 303"/>
                <a:gd name="T12" fmla="*/ 265 w 530"/>
                <a:gd name="T13" fmla="*/ 226 h 303"/>
                <a:gd name="T14" fmla="*/ 80 w 530"/>
                <a:gd name="T15" fmla="*/ 76 h 303"/>
                <a:gd name="T16" fmla="*/ 448 w 530"/>
                <a:gd name="T17" fmla="*/ 76 h 303"/>
                <a:gd name="T18" fmla="*/ 265 w 530"/>
                <a:gd name="T19" fmla="*/ 22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0" h="303">
                  <a:moveTo>
                    <a:pt x="491" y="0"/>
                  </a:moveTo>
                  <a:cubicBezTo>
                    <a:pt x="38" y="0"/>
                    <a:pt x="38" y="0"/>
                    <a:pt x="38" y="0"/>
                  </a:cubicBezTo>
                  <a:cubicBezTo>
                    <a:pt x="17" y="0"/>
                    <a:pt x="0" y="17"/>
                    <a:pt x="0" y="38"/>
                  </a:cubicBezTo>
                  <a:cubicBezTo>
                    <a:pt x="0" y="184"/>
                    <a:pt x="120" y="303"/>
                    <a:pt x="265" y="303"/>
                  </a:cubicBezTo>
                  <a:cubicBezTo>
                    <a:pt x="410" y="303"/>
                    <a:pt x="530" y="184"/>
                    <a:pt x="530" y="38"/>
                  </a:cubicBezTo>
                  <a:cubicBezTo>
                    <a:pt x="530" y="17"/>
                    <a:pt x="513" y="0"/>
                    <a:pt x="491" y="0"/>
                  </a:cubicBezTo>
                  <a:close/>
                  <a:moveTo>
                    <a:pt x="265" y="226"/>
                  </a:moveTo>
                  <a:cubicBezTo>
                    <a:pt x="175" y="226"/>
                    <a:pt x="98" y="162"/>
                    <a:pt x="80" y="76"/>
                  </a:cubicBezTo>
                  <a:cubicBezTo>
                    <a:pt x="448" y="76"/>
                    <a:pt x="448" y="76"/>
                    <a:pt x="448" y="76"/>
                  </a:cubicBezTo>
                  <a:cubicBezTo>
                    <a:pt x="432" y="162"/>
                    <a:pt x="355" y="226"/>
                    <a:pt x="265" y="2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97" name="Group 100">
            <a:extLst>
              <a:ext uri="{FF2B5EF4-FFF2-40B4-BE49-F238E27FC236}">
                <a16:creationId xmlns="" xmlns:a16="http://schemas.microsoft.com/office/drawing/2014/main" id="{767E4CC3-BC71-3540-A8D0-E37DD8BF6E70}"/>
              </a:ext>
            </a:extLst>
          </p:cNvPr>
          <p:cNvGrpSpPr>
            <a:grpSpLocks noChangeAspect="1"/>
          </p:cNvGrpSpPr>
          <p:nvPr/>
        </p:nvGrpSpPr>
        <p:grpSpPr bwMode="auto">
          <a:xfrm>
            <a:off x="8093221" y="4472148"/>
            <a:ext cx="403717" cy="442302"/>
            <a:chOff x="1852" y="-19"/>
            <a:chExt cx="3976" cy="4356"/>
          </a:xfrm>
        </p:grpSpPr>
        <p:sp>
          <p:nvSpPr>
            <p:cNvPr id="498" name="Freeform 101">
              <a:extLst>
                <a:ext uri="{FF2B5EF4-FFF2-40B4-BE49-F238E27FC236}">
                  <a16:creationId xmlns="" xmlns:a16="http://schemas.microsoft.com/office/drawing/2014/main" id="{664F476F-67EC-674C-A9A0-EF6C1A292FDB}"/>
                </a:ext>
              </a:extLst>
            </p:cNvPr>
            <p:cNvSpPr>
              <a:spLocks noEditPoints="1"/>
            </p:cNvSpPr>
            <p:nvPr/>
          </p:nvSpPr>
          <p:spPr bwMode="auto">
            <a:xfrm>
              <a:off x="3042" y="3137"/>
              <a:ext cx="464" cy="464"/>
            </a:xfrm>
            <a:custGeom>
              <a:avLst/>
              <a:gdLst>
                <a:gd name="T0" fmla="*/ 98 w 196"/>
                <a:gd name="T1" fmla="*/ 0 h 196"/>
                <a:gd name="T2" fmla="*/ 29 w 196"/>
                <a:gd name="T3" fmla="*/ 30 h 196"/>
                <a:gd name="T4" fmla="*/ 0 w 196"/>
                <a:gd name="T5" fmla="*/ 98 h 196"/>
                <a:gd name="T6" fmla="*/ 29 w 196"/>
                <a:gd name="T7" fmla="*/ 167 h 196"/>
                <a:gd name="T8" fmla="*/ 98 w 196"/>
                <a:gd name="T9" fmla="*/ 196 h 196"/>
                <a:gd name="T10" fmla="*/ 167 w 196"/>
                <a:gd name="T11" fmla="*/ 167 h 196"/>
                <a:gd name="T12" fmla="*/ 196 w 196"/>
                <a:gd name="T13" fmla="*/ 98 h 196"/>
                <a:gd name="T14" fmla="*/ 167 w 196"/>
                <a:gd name="T15" fmla="*/ 30 h 196"/>
                <a:gd name="T16" fmla="*/ 98 w 196"/>
                <a:gd name="T17" fmla="*/ 0 h 196"/>
                <a:gd name="T18" fmla="*/ 118 w 196"/>
                <a:gd name="T19" fmla="*/ 118 h 196"/>
                <a:gd name="T20" fmla="*/ 98 w 196"/>
                <a:gd name="T21" fmla="*/ 127 h 196"/>
                <a:gd name="T22" fmla="*/ 78 w 196"/>
                <a:gd name="T23" fmla="*/ 118 h 196"/>
                <a:gd name="T24" fmla="*/ 69 w 196"/>
                <a:gd name="T25" fmla="*/ 98 h 196"/>
                <a:gd name="T26" fmla="*/ 78 w 196"/>
                <a:gd name="T27" fmla="*/ 79 h 196"/>
                <a:gd name="T28" fmla="*/ 98 w 196"/>
                <a:gd name="T29" fmla="*/ 69 h 196"/>
                <a:gd name="T30" fmla="*/ 118 w 196"/>
                <a:gd name="T31" fmla="*/ 79 h 196"/>
                <a:gd name="T32" fmla="*/ 127 w 196"/>
                <a:gd name="T33" fmla="*/ 98 h 196"/>
                <a:gd name="T34" fmla="*/ 118 w 196"/>
                <a:gd name="T35" fmla="*/ 11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96">
                  <a:moveTo>
                    <a:pt x="98" y="0"/>
                  </a:moveTo>
                  <a:cubicBezTo>
                    <a:pt x="72" y="0"/>
                    <a:pt x="47" y="11"/>
                    <a:pt x="29" y="30"/>
                  </a:cubicBezTo>
                  <a:cubicBezTo>
                    <a:pt x="11" y="48"/>
                    <a:pt x="0" y="72"/>
                    <a:pt x="0" y="98"/>
                  </a:cubicBezTo>
                  <a:cubicBezTo>
                    <a:pt x="0" y="124"/>
                    <a:pt x="11" y="149"/>
                    <a:pt x="29" y="167"/>
                  </a:cubicBezTo>
                  <a:cubicBezTo>
                    <a:pt x="47" y="186"/>
                    <a:pt x="72" y="196"/>
                    <a:pt x="98" y="196"/>
                  </a:cubicBezTo>
                  <a:cubicBezTo>
                    <a:pt x="124" y="196"/>
                    <a:pt x="148" y="186"/>
                    <a:pt x="167" y="167"/>
                  </a:cubicBezTo>
                  <a:cubicBezTo>
                    <a:pt x="185" y="149"/>
                    <a:pt x="196" y="124"/>
                    <a:pt x="196" y="98"/>
                  </a:cubicBezTo>
                  <a:cubicBezTo>
                    <a:pt x="196" y="72"/>
                    <a:pt x="185" y="48"/>
                    <a:pt x="167" y="30"/>
                  </a:cubicBezTo>
                  <a:cubicBezTo>
                    <a:pt x="148" y="11"/>
                    <a:pt x="124" y="0"/>
                    <a:pt x="98" y="0"/>
                  </a:cubicBezTo>
                  <a:close/>
                  <a:moveTo>
                    <a:pt x="118" y="118"/>
                  </a:moveTo>
                  <a:cubicBezTo>
                    <a:pt x="112" y="124"/>
                    <a:pt x="104" y="127"/>
                    <a:pt x="98" y="127"/>
                  </a:cubicBezTo>
                  <a:cubicBezTo>
                    <a:pt x="90" y="127"/>
                    <a:pt x="83" y="124"/>
                    <a:pt x="78" y="118"/>
                  </a:cubicBezTo>
                  <a:cubicBezTo>
                    <a:pt x="72" y="112"/>
                    <a:pt x="69" y="106"/>
                    <a:pt x="69" y="98"/>
                  </a:cubicBezTo>
                  <a:cubicBezTo>
                    <a:pt x="69" y="91"/>
                    <a:pt x="72" y="83"/>
                    <a:pt x="78" y="79"/>
                  </a:cubicBezTo>
                  <a:cubicBezTo>
                    <a:pt x="84" y="72"/>
                    <a:pt x="90" y="69"/>
                    <a:pt x="98" y="69"/>
                  </a:cubicBezTo>
                  <a:cubicBezTo>
                    <a:pt x="106" y="69"/>
                    <a:pt x="113" y="72"/>
                    <a:pt x="118" y="79"/>
                  </a:cubicBezTo>
                  <a:cubicBezTo>
                    <a:pt x="122" y="85"/>
                    <a:pt x="127" y="91"/>
                    <a:pt x="127" y="98"/>
                  </a:cubicBezTo>
                  <a:cubicBezTo>
                    <a:pt x="125" y="106"/>
                    <a:pt x="124" y="114"/>
                    <a:pt x="118" y="1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9" name="Freeform 102">
              <a:extLst>
                <a:ext uri="{FF2B5EF4-FFF2-40B4-BE49-F238E27FC236}">
                  <a16:creationId xmlns="" xmlns:a16="http://schemas.microsoft.com/office/drawing/2014/main" id="{0B1BB6BB-E92C-B341-9B34-CEBA52B5DCC9}"/>
                </a:ext>
              </a:extLst>
            </p:cNvPr>
            <p:cNvSpPr>
              <a:spLocks noEditPoints="1"/>
            </p:cNvSpPr>
            <p:nvPr/>
          </p:nvSpPr>
          <p:spPr bwMode="auto">
            <a:xfrm>
              <a:off x="3712" y="1599"/>
              <a:ext cx="485" cy="682"/>
            </a:xfrm>
            <a:custGeom>
              <a:avLst/>
              <a:gdLst>
                <a:gd name="T0" fmla="*/ 184 w 205"/>
                <a:gd name="T1" fmla="*/ 234 h 288"/>
                <a:gd name="T2" fmla="*/ 205 w 205"/>
                <a:gd name="T3" fmla="*/ 144 h 288"/>
                <a:gd name="T4" fmla="*/ 184 w 205"/>
                <a:gd name="T5" fmla="*/ 54 h 288"/>
                <a:gd name="T6" fmla="*/ 103 w 205"/>
                <a:gd name="T7" fmla="*/ 0 h 288"/>
                <a:gd name="T8" fmla="*/ 21 w 205"/>
                <a:gd name="T9" fmla="*/ 54 h 288"/>
                <a:gd name="T10" fmla="*/ 0 w 205"/>
                <a:gd name="T11" fmla="*/ 144 h 288"/>
                <a:gd name="T12" fmla="*/ 21 w 205"/>
                <a:gd name="T13" fmla="*/ 234 h 288"/>
                <a:gd name="T14" fmla="*/ 103 w 205"/>
                <a:gd name="T15" fmla="*/ 288 h 288"/>
                <a:gd name="T16" fmla="*/ 184 w 205"/>
                <a:gd name="T17" fmla="*/ 234 h 288"/>
                <a:gd name="T18" fmla="*/ 122 w 205"/>
                <a:gd name="T19" fmla="*/ 201 h 288"/>
                <a:gd name="T20" fmla="*/ 81 w 205"/>
                <a:gd name="T21" fmla="*/ 201 h 288"/>
                <a:gd name="T22" fmla="*/ 69 w 205"/>
                <a:gd name="T23" fmla="*/ 143 h 288"/>
                <a:gd name="T24" fmla="*/ 81 w 205"/>
                <a:gd name="T25" fmla="*/ 84 h 288"/>
                <a:gd name="T26" fmla="*/ 101 w 205"/>
                <a:gd name="T27" fmla="*/ 66 h 288"/>
                <a:gd name="T28" fmla="*/ 121 w 205"/>
                <a:gd name="T29" fmla="*/ 84 h 288"/>
                <a:gd name="T30" fmla="*/ 133 w 205"/>
                <a:gd name="T31" fmla="*/ 143 h 288"/>
                <a:gd name="T32" fmla="*/ 122 w 205"/>
                <a:gd name="T33" fmla="*/ 20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5" h="288">
                  <a:moveTo>
                    <a:pt x="184" y="234"/>
                  </a:moveTo>
                  <a:cubicBezTo>
                    <a:pt x="197" y="210"/>
                    <a:pt x="205" y="176"/>
                    <a:pt x="205" y="144"/>
                  </a:cubicBezTo>
                  <a:cubicBezTo>
                    <a:pt x="205" y="110"/>
                    <a:pt x="197" y="78"/>
                    <a:pt x="184" y="54"/>
                  </a:cubicBezTo>
                  <a:cubicBezTo>
                    <a:pt x="158" y="6"/>
                    <a:pt x="122" y="0"/>
                    <a:pt x="103" y="0"/>
                  </a:cubicBezTo>
                  <a:cubicBezTo>
                    <a:pt x="83" y="0"/>
                    <a:pt x="46" y="8"/>
                    <a:pt x="21" y="54"/>
                  </a:cubicBezTo>
                  <a:cubicBezTo>
                    <a:pt x="8" y="78"/>
                    <a:pt x="0" y="110"/>
                    <a:pt x="0" y="144"/>
                  </a:cubicBezTo>
                  <a:cubicBezTo>
                    <a:pt x="0" y="178"/>
                    <a:pt x="8" y="210"/>
                    <a:pt x="21" y="234"/>
                  </a:cubicBezTo>
                  <a:cubicBezTo>
                    <a:pt x="47" y="283"/>
                    <a:pt x="87" y="288"/>
                    <a:pt x="103" y="288"/>
                  </a:cubicBezTo>
                  <a:cubicBezTo>
                    <a:pt x="118" y="288"/>
                    <a:pt x="158" y="282"/>
                    <a:pt x="184" y="234"/>
                  </a:cubicBezTo>
                  <a:close/>
                  <a:moveTo>
                    <a:pt x="122" y="201"/>
                  </a:moveTo>
                  <a:cubicBezTo>
                    <a:pt x="110" y="224"/>
                    <a:pt x="93" y="224"/>
                    <a:pt x="81" y="201"/>
                  </a:cubicBezTo>
                  <a:cubicBezTo>
                    <a:pt x="74" y="185"/>
                    <a:pt x="69" y="164"/>
                    <a:pt x="69" y="143"/>
                  </a:cubicBezTo>
                  <a:cubicBezTo>
                    <a:pt x="69" y="121"/>
                    <a:pt x="74" y="100"/>
                    <a:pt x="81" y="84"/>
                  </a:cubicBezTo>
                  <a:cubicBezTo>
                    <a:pt x="87" y="72"/>
                    <a:pt x="95" y="66"/>
                    <a:pt x="101" y="66"/>
                  </a:cubicBezTo>
                  <a:cubicBezTo>
                    <a:pt x="109" y="66"/>
                    <a:pt x="115" y="72"/>
                    <a:pt x="121" y="84"/>
                  </a:cubicBezTo>
                  <a:cubicBezTo>
                    <a:pt x="129" y="100"/>
                    <a:pt x="133" y="121"/>
                    <a:pt x="133" y="143"/>
                  </a:cubicBezTo>
                  <a:cubicBezTo>
                    <a:pt x="135" y="165"/>
                    <a:pt x="130" y="187"/>
                    <a:pt x="122" y="20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0" name="Freeform 103">
              <a:extLst>
                <a:ext uri="{FF2B5EF4-FFF2-40B4-BE49-F238E27FC236}">
                  <a16:creationId xmlns="" xmlns:a16="http://schemas.microsoft.com/office/drawing/2014/main" id="{2E72E8C8-B6E3-EE4C-B1BE-2C1CED08DC34}"/>
                </a:ext>
              </a:extLst>
            </p:cNvPr>
            <p:cNvSpPr>
              <a:spLocks noEditPoints="1"/>
            </p:cNvSpPr>
            <p:nvPr/>
          </p:nvSpPr>
          <p:spPr bwMode="auto">
            <a:xfrm>
              <a:off x="3038" y="1597"/>
              <a:ext cx="487" cy="679"/>
            </a:xfrm>
            <a:custGeom>
              <a:avLst/>
              <a:gdLst>
                <a:gd name="T0" fmla="*/ 103 w 206"/>
                <a:gd name="T1" fmla="*/ 0 h 287"/>
                <a:gd name="T2" fmla="*/ 22 w 206"/>
                <a:gd name="T3" fmla="*/ 53 h 287"/>
                <a:gd name="T4" fmla="*/ 0 w 206"/>
                <a:gd name="T5" fmla="*/ 144 h 287"/>
                <a:gd name="T6" fmla="*/ 22 w 206"/>
                <a:gd name="T7" fmla="*/ 234 h 287"/>
                <a:gd name="T8" fmla="*/ 103 w 206"/>
                <a:gd name="T9" fmla="*/ 287 h 287"/>
                <a:gd name="T10" fmla="*/ 184 w 206"/>
                <a:gd name="T11" fmla="*/ 234 h 287"/>
                <a:gd name="T12" fmla="*/ 206 w 206"/>
                <a:gd name="T13" fmla="*/ 144 h 287"/>
                <a:gd name="T14" fmla="*/ 184 w 206"/>
                <a:gd name="T15" fmla="*/ 53 h 287"/>
                <a:gd name="T16" fmla="*/ 103 w 206"/>
                <a:gd name="T17" fmla="*/ 0 h 287"/>
                <a:gd name="T18" fmla="*/ 124 w 206"/>
                <a:gd name="T19" fmla="*/ 202 h 287"/>
                <a:gd name="T20" fmla="*/ 83 w 206"/>
                <a:gd name="T21" fmla="*/ 202 h 287"/>
                <a:gd name="T22" fmla="*/ 71 w 206"/>
                <a:gd name="T23" fmla="*/ 144 h 287"/>
                <a:gd name="T24" fmla="*/ 83 w 206"/>
                <a:gd name="T25" fmla="*/ 85 h 287"/>
                <a:gd name="T26" fmla="*/ 103 w 206"/>
                <a:gd name="T27" fmla="*/ 67 h 287"/>
                <a:gd name="T28" fmla="*/ 123 w 206"/>
                <a:gd name="T29" fmla="*/ 84 h 287"/>
                <a:gd name="T30" fmla="*/ 135 w 206"/>
                <a:gd name="T31" fmla="*/ 142 h 287"/>
                <a:gd name="T32" fmla="*/ 124 w 206"/>
                <a:gd name="T33" fmla="*/ 20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87">
                  <a:moveTo>
                    <a:pt x="103" y="0"/>
                  </a:moveTo>
                  <a:cubicBezTo>
                    <a:pt x="83" y="0"/>
                    <a:pt x="46" y="7"/>
                    <a:pt x="22" y="53"/>
                  </a:cubicBezTo>
                  <a:cubicBezTo>
                    <a:pt x="8" y="78"/>
                    <a:pt x="0" y="110"/>
                    <a:pt x="0" y="144"/>
                  </a:cubicBezTo>
                  <a:cubicBezTo>
                    <a:pt x="0" y="177"/>
                    <a:pt x="8" y="209"/>
                    <a:pt x="22" y="234"/>
                  </a:cubicBezTo>
                  <a:cubicBezTo>
                    <a:pt x="48" y="283"/>
                    <a:pt x="88" y="287"/>
                    <a:pt x="103" y="287"/>
                  </a:cubicBezTo>
                  <a:cubicBezTo>
                    <a:pt x="118" y="287"/>
                    <a:pt x="158" y="283"/>
                    <a:pt x="184" y="234"/>
                  </a:cubicBezTo>
                  <a:cubicBezTo>
                    <a:pt x="198" y="209"/>
                    <a:pt x="206" y="176"/>
                    <a:pt x="206" y="144"/>
                  </a:cubicBezTo>
                  <a:cubicBezTo>
                    <a:pt x="206" y="110"/>
                    <a:pt x="198" y="78"/>
                    <a:pt x="184" y="53"/>
                  </a:cubicBezTo>
                  <a:cubicBezTo>
                    <a:pt x="160" y="6"/>
                    <a:pt x="123" y="0"/>
                    <a:pt x="103" y="0"/>
                  </a:cubicBezTo>
                  <a:close/>
                  <a:moveTo>
                    <a:pt x="124" y="202"/>
                  </a:moveTo>
                  <a:cubicBezTo>
                    <a:pt x="112" y="225"/>
                    <a:pt x="95" y="225"/>
                    <a:pt x="83" y="202"/>
                  </a:cubicBezTo>
                  <a:cubicBezTo>
                    <a:pt x="75" y="186"/>
                    <a:pt x="71" y="165"/>
                    <a:pt x="71" y="144"/>
                  </a:cubicBezTo>
                  <a:cubicBezTo>
                    <a:pt x="71" y="122"/>
                    <a:pt x="75" y="101"/>
                    <a:pt x="83" y="85"/>
                  </a:cubicBezTo>
                  <a:cubicBezTo>
                    <a:pt x="89" y="73"/>
                    <a:pt x="97" y="67"/>
                    <a:pt x="103" y="67"/>
                  </a:cubicBezTo>
                  <a:cubicBezTo>
                    <a:pt x="111" y="67"/>
                    <a:pt x="117" y="73"/>
                    <a:pt x="123" y="84"/>
                  </a:cubicBezTo>
                  <a:cubicBezTo>
                    <a:pt x="131" y="99"/>
                    <a:pt x="135" y="121"/>
                    <a:pt x="135" y="142"/>
                  </a:cubicBezTo>
                  <a:cubicBezTo>
                    <a:pt x="137" y="166"/>
                    <a:pt x="132" y="188"/>
                    <a:pt x="124" y="20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1" name="Freeform 104">
              <a:extLst>
                <a:ext uri="{FF2B5EF4-FFF2-40B4-BE49-F238E27FC236}">
                  <a16:creationId xmlns="" xmlns:a16="http://schemas.microsoft.com/office/drawing/2014/main" id="{4D70ED4E-AE3E-034A-9C8C-679D9697745D}"/>
                </a:ext>
              </a:extLst>
            </p:cNvPr>
            <p:cNvSpPr>
              <a:spLocks noEditPoints="1"/>
            </p:cNvSpPr>
            <p:nvPr/>
          </p:nvSpPr>
          <p:spPr bwMode="auto">
            <a:xfrm>
              <a:off x="4055" y="2555"/>
              <a:ext cx="1432" cy="1427"/>
            </a:xfrm>
            <a:custGeom>
              <a:avLst/>
              <a:gdLst>
                <a:gd name="T0" fmla="*/ 525 w 605"/>
                <a:gd name="T1" fmla="*/ 196 h 603"/>
                <a:gd name="T2" fmla="*/ 528 w 605"/>
                <a:gd name="T3" fmla="*/ 101 h 603"/>
                <a:gd name="T4" fmla="*/ 410 w 605"/>
                <a:gd name="T5" fmla="*/ 75 h 603"/>
                <a:gd name="T6" fmla="*/ 384 w 605"/>
                <a:gd name="T7" fmla="*/ 64 h 603"/>
                <a:gd name="T8" fmla="*/ 219 w 605"/>
                <a:gd name="T9" fmla="*/ 64 h 603"/>
                <a:gd name="T10" fmla="*/ 193 w 605"/>
                <a:gd name="T11" fmla="*/ 75 h 603"/>
                <a:gd name="T12" fmla="*/ 75 w 605"/>
                <a:gd name="T13" fmla="*/ 101 h 603"/>
                <a:gd name="T14" fmla="*/ 78 w 605"/>
                <a:gd name="T15" fmla="*/ 196 h 603"/>
                <a:gd name="T16" fmla="*/ 0 w 605"/>
                <a:gd name="T17" fmla="*/ 283 h 603"/>
                <a:gd name="T18" fmla="*/ 69 w 605"/>
                <a:gd name="T19" fmla="*/ 384 h 603"/>
                <a:gd name="T20" fmla="*/ 57 w 605"/>
                <a:gd name="T21" fmla="*/ 456 h 603"/>
                <a:gd name="T22" fmla="*/ 147 w 605"/>
                <a:gd name="T23" fmla="*/ 546 h 603"/>
                <a:gd name="T24" fmla="*/ 196 w 605"/>
                <a:gd name="T25" fmla="*/ 525 h 603"/>
                <a:gd name="T26" fmla="*/ 283 w 605"/>
                <a:gd name="T27" fmla="*/ 603 h 603"/>
                <a:gd name="T28" fmla="*/ 384 w 605"/>
                <a:gd name="T29" fmla="*/ 534 h 603"/>
                <a:gd name="T30" fmla="*/ 456 w 605"/>
                <a:gd name="T31" fmla="*/ 546 h 603"/>
                <a:gd name="T32" fmla="*/ 547 w 605"/>
                <a:gd name="T33" fmla="*/ 456 h 603"/>
                <a:gd name="T34" fmla="*/ 534 w 605"/>
                <a:gd name="T35" fmla="*/ 384 h 603"/>
                <a:gd name="T36" fmla="*/ 603 w 605"/>
                <a:gd name="T37" fmla="*/ 283 h 603"/>
                <a:gd name="T38" fmla="*/ 467 w 605"/>
                <a:gd name="T39" fmla="*/ 399 h 603"/>
                <a:gd name="T40" fmla="*/ 493 w 605"/>
                <a:gd name="T41" fmla="*/ 459 h 603"/>
                <a:gd name="T42" fmla="*/ 458 w 605"/>
                <a:gd name="T43" fmla="*/ 494 h 603"/>
                <a:gd name="T44" fmla="*/ 398 w 605"/>
                <a:gd name="T45" fmla="*/ 468 h 603"/>
                <a:gd name="T46" fmla="*/ 328 w 605"/>
                <a:gd name="T47" fmla="*/ 540 h 603"/>
                <a:gd name="T48" fmla="*/ 276 w 605"/>
                <a:gd name="T49" fmla="*/ 540 h 603"/>
                <a:gd name="T50" fmla="*/ 205 w 605"/>
                <a:gd name="T51" fmla="*/ 468 h 603"/>
                <a:gd name="T52" fmla="*/ 141 w 605"/>
                <a:gd name="T53" fmla="*/ 491 h 603"/>
                <a:gd name="T54" fmla="*/ 115 w 605"/>
                <a:gd name="T55" fmla="*/ 453 h 603"/>
                <a:gd name="T56" fmla="*/ 118 w 605"/>
                <a:gd name="T57" fmla="*/ 351 h 603"/>
                <a:gd name="T58" fmla="*/ 59 w 605"/>
                <a:gd name="T59" fmla="*/ 321 h 603"/>
                <a:gd name="T60" fmla="*/ 91 w 605"/>
                <a:gd name="T61" fmla="*/ 277 h 603"/>
                <a:gd name="T62" fmla="*/ 134 w 605"/>
                <a:gd name="T63" fmla="*/ 172 h 603"/>
                <a:gd name="T64" fmla="*/ 115 w 605"/>
                <a:gd name="T65" fmla="*/ 141 h 603"/>
                <a:gd name="T66" fmla="*/ 170 w 605"/>
                <a:gd name="T67" fmla="*/ 133 h 603"/>
                <a:gd name="T68" fmla="*/ 276 w 605"/>
                <a:gd name="T69" fmla="*/ 90 h 603"/>
                <a:gd name="T70" fmla="*/ 320 w 605"/>
                <a:gd name="T71" fmla="*/ 58 h 603"/>
                <a:gd name="T72" fmla="*/ 349 w 605"/>
                <a:gd name="T73" fmla="*/ 118 h 603"/>
                <a:gd name="T74" fmla="*/ 452 w 605"/>
                <a:gd name="T75" fmla="*/ 115 h 603"/>
                <a:gd name="T76" fmla="*/ 490 w 605"/>
                <a:gd name="T77" fmla="*/ 141 h 603"/>
                <a:gd name="T78" fmla="*/ 472 w 605"/>
                <a:gd name="T79" fmla="*/ 172 h 603"/>
                <a:gd name="T80" fmla="*/ 515 w 605"/>
                <a:gd name="T81" fmla="*/ 277 h 603"/>
                <a:gd name="T82" fmla="*/ 547 w 605"/>
                <a:gd name="T83" fmla="*/ 321 h 603"/>
                <a:gd name="T84" fmla="*/ 487 w 605"/>
                <a:gd name="T85" fmla="*/ 35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5" h="603">
                  <a:moveTo>
                    <a:pt x="539" y="219"/>
                  </a:moveTo>
                  <a:cubicBezTo>
                    <a:pt x="534" y="219"/>
                    <a:pt x="534" y="219"/>
                    <a:pt x="534" y="219"/>
                  </a:cubicBezTo>
                  <a:cubicBezTo>
                    <a:pt x="531" y="211"/>
                    <a:pt x="528" y="204"/>
                    <a:pt x="525" y="196"/>
                  </a:cubicBezTo>
                  <a:cubicBezTo>
                    <a:pt x="528" y="193"/>
                    <a:pt x="528" y="193"/>
                    <a:pt x="528" y="193"/>
                  </a:cubicBezTo>
                  <a:cubicBezTo>
                    <a:pt x="541" y="181"/>
                    <a:pt x="547" y="164"/>
                    <a:pt x="547" y="147"/>
                  </a:cubicBezTo>
                  <a:cubicBezTo>
                    <a:pt x="547" y="130"/>
                    <a:pt x="541" y="113"/>
                    <a:pt x="528" y="101"/>
                  </a:cubicBezTo>
                  <a:cubicBezTo>
                    <a:pt x="502" y="75"/>
                    <a:pt x="502" y="75"/>
                    <a:pt x="502" y="75"/>
                  </a:cubicBezTo>
                  <a:cubicBezTo>
                    <a:pt x="490" y="63"/>
                    <a:pt x="473" y="57"/>
                    <a:pt x="456" y="57"/>
                  </a:cubicBezTo>
                  <a:cubicBezTo>
                    <a:pt x="440" y="57"/>
                    <a:pt x="423" y="63"/>
                    <a:pt x="410" y="75"/>
                  </a:cubicBezTo>
                  <a:cubicBezTo>
                    <a:pt x="407" y="78"/>
                    <a:pt x="407" y="78"/>
                    <a:pt x="407" y="78"/>
                  </a:cubicBezTo>
                  <a:cubicBezTo>
                    <a:pt x="400" y="75"/>
                    <a:pt x="392" y="72"/>
                    <a:pt x="384" y="69"/>
                  </a:cubicBezTo>
                  <a:cubicBezTo>
                    <a:pt x="384" y="64"/>
                    <a:pt x="384" y="64"/>
                    <a:pt x="384" y="64"/>
                  </a:cubicBezTo>
                  <a:cubicBezTo>
                    <a:pt x="384" y="29"/>
                    <a:pt x="355" y="0"/>
                    <a:pt x="320" y="0"/>
                  </a:cubicBezTo>
                  <a:cubicBezTo>
                    <a:pt x="283" y="0"/>
                    <a:pt x="283" y="0"/>
                    <a:pt x="283" y="0"/>
                  </a:cubicBezTo>
                  <a:cubicBezTo>
                    <a:pt x="248" y="0"/>
                    <a:pt x="219" y="29"/>
                    <a:pt x="219" y="64"/>
                  </a:cubicBezTo>
                  <a:cubicBezTo>
                    <a:pt x="219" y="69"/>
                    <a:pt x="219" y="69"/>
                    <a:pt x="219" y="69"/>
                  </a:cubicBezTo>
                  <a:cubicBezTo>
                    <a:pt x="212" y="72"/>
                    <a:pt x="204" y="75"/>
                    <a:pt x="196" y="78"/>
                  </a:cubicBezTo>
                  <a:cubicBezTo>
                    <a:pt x="193" y="75"/>
                    <a:pt x="193" y="75"/>
                    <a:pt x="193" y="75"/>
                  </a:cubicBezTo>
                  <a:cubicBezTo>
                    <a:pt x="181" y="63"/>
                    <a:pt x="164" y="57"/>
                    <a:pt x="147" y="57"/>
                  </a:cubicBezTo>
                  <a:cubicBezTo>
                    <a:pt x="130" y="57"/>
                    <a:pt x="114" y="63"/>
                    <a:pt x="101" y="75"/>
                  </a:cubicBezTo>
                  <a:cubicBezTo>
                    <a:pt x="75" y="101"/>
                    <a:pt x="75" y="101"/>
                    <a:pt x="75" y="101"/>
                  </a:cubicBezTo>
                  <a:cubicBezTo>
                    <a:pt x="63" y="113"/>
                    <a:pt x="57" y="130"/>
                    <a:pt x="57" y="147"/>
                  </a:cubicBezTo>
                  <a:cubicBezTo>
                    <a:pt x="57" y="164"/>
                    <a:pt x="63" y="181"/>
                    <a:pt x="75" y="193"/>
                  </a:cubicBezTo>
                  <a:cubicBezTo>
                    <a:pt x="78" y="196"/>
                    <a:pt x="78" y="196"/>
                    <a:pt x="78" y="196"/>
                  </a:cubicBezTo>
                  <a:cubicBezTo>
                    <a:pt x="75" y="204"/>
                    <a:pt x="72" y="211"/>
                    <a:pt x="69" y="219"/>
                  </a:cubicBezTo>
                  <a:cubicBezTo>
                    <a:pt x="65" y="219"/>
                    <a:pt x="65" y="219"/>
                    <a:pt x="65" y="219"/>
                  </a:cubicBezTo>
                  <a:cubicBezTo>
                    <a:pt x="29" y="219"/>
                    <a:pt x="0" y="248"/>
                    <a:pt x="0" y="283"/>
                  </a:cubicBezTo>
                  <a:cubicBezTo>
                    <a:pt x="0" y="320"/>
                    <a:pt x="0" y="320"/>
                    <a:pt x="0" y="320"/>
                  </a:cubicBezTo>
                  <a:cubicBezTo>
                    <a:pt x="0" y="355"/>
                    <a:pt x="29" y="384"/>
                    <a:pt x="65" y="384"/>
                  </a:cubicBezTo>
                  <a:cubicBezTo>
                    <a:pt x="69" y="384"/>
                    <a:pt x="69" y="384"/>
                    <a:pt x="69" y="384"/>
                  </a:cubicBezTo>
                  <a:cubicBezTo>
                    <a:pt x="72" y="392"/>
                    <a:pt x="75" y="399"/>
                    <a:pt x="78" y="407"/>
                  </a:cubicBezTo>
                  <a:cubicBezTo>
                    <a:pt x="75" y="410"/>
                    <a:pt x="75" y="410"/>
                    <a:pt x="75" y="410"/>
                  </a:cubicBezTo>
                  <a:cubicBezTo>
                    <a:pt x="63" y="422"/>
                    <a:pt x="57" y="439"/>
                    <a:pt x="57" y="456"/>
                  </a:cubicBezTo>
                  <a:cubicBezTo>
                    <a:pt x="57" y="473"/>
                    <a:pt x="63" y="490"/>
                    <a:pt x="75" y="502"/>
                  </a:cubicBezTo>
                  <a:cubicBezTo>
                    <a:pt x="101" y="528"/>
                    <a:pt x="101" y="528"/>
                    <a:pt x="101" y="528"/>
                  </a:cubicBezTo>
                  <a:cubicBezTo>
                    <a:pt x="114" y="540"/>
                    <a:pt x="130" y="546"/>
                    <a:pt x="147" y="546"/>
                  </a:cubicBezTo>
                  <a:cubicBezTo>
                    <a:pt x="147" y="546"/>
                    <a:pt x="147" y="546"/>
                    <a:pt x="147" y="546"/>
                  </a:cubicBezTo>
                  <a:cubicBezTo>
                    <a:pt x="164" y="546"/>
                    <a:pt x="181" y="540"/>
                    <a:pt x="193" y="528"/>
                  </a:cubicBezTo>
                  <a:cubicBezTo>
                    <a:pt x="196" y="525"/>
                    <a:pt x="196" y="525"/>
                    <a:pt x="196" y="525"/>
                  </a:cubicBezTo>
                  <a:cubicBezTo>
                    <a:pt x="204" y="528"/>
                    <a:pt x="212" y="531"/>
                    <a:pt x="219" y="534"/>
                  </a:cubicBezTo>
                  <a:cubicBezTo>
                    <a:pt x="219" y="539"/>
                    <a:pt x="219" y="539"/>
                    <a:pt x="219" y="539"/>
                  </a:cubicBezTo>
                  <a:cubicBezTo>
                    <a:pt x="219" y="574"/>
                    <a:pt x="248" y="603"/>
                    <a:pt x="283" y="603"/>
                  </a:cubicBezTo>
                  <a:cubicBezTo>
                    <a:pt x="320" y="603"/>
                    <a:pt x="320" y="603"/>
                    <a:pt x="320" y="603"/>
                  </a:cubicBezTo>
                  <a:cubicBezTo>
                    <a:pt x="355" y="603"/>
                    <a:pt x="384" y="574"/>
                    <a:pt x="384" y="539"/>
                  </a:cubicBezTo>
                  <a:cubicBezTo>
                    <a:pt x="384" y="534"/>
                    <a:pt x="384" y="534"/>
                    <a:pt x="384" y="534"/>
                  </a:cubicBezTo>
                  <a:cubicBezTo>
                    <a:pt x="392" y="531"/>
                    <a:pt x="400" y="528"/>
                    <a:pt x="407" y="525"/>
                  </a:cubicBezTo>
                  <a:cubicBezTo>
                    <a:pt x="410" y="528"/>
                    <a:pt x="410" y="528"/>
                    <a:pt x="410" y="528"/>
                  </a:cubicBezTo>
                  <a:cubicBezTo>
                    <a:pt x="423" y="540"/>
                    <a:pt x="440" y="546"/>
                    <a:pt x="456" y="546"/>
                  </a:cubicBezTo>
                  <a:cubicBezTo>
                    <a:pt x="473" y="546"/>
                    <a:pt x="490" y="540"/>
                    <a:pt x="502" y="528"/>
                  </a:cubicBezTo>
                  <a:cubicBezTo>
                    <a:pt x="528" y="502"/>
                    <a:pt x="528" y="502"/>
                    <a:pt x="528" y="502"/>
                  </a:cubicBezTo>
                  <a:cubicBezTo>
                    <a:pt x="541" y="490"/>
                    <a:pt x="547" y="473"/>
                    <a:pt x="547" y="456"/>
                  </a:cubicBezTo>
                  <a:cubicBezTo>
                    <a:pt x="547" y="439"/>
                    <a:pt x="541" y="422"/>
                    <a:pt x="528" y="410"/>
                  </a:cubicBezTo>
                  <a:cubicBezTo>
                    <a:pt x="525" y="407"/>
                    <a:pt x="525" y="407"/>
                    <a:pt x="525" y="407"/>
                  </a:cubicBezTo>
                  <a:cubicBezTo>
                    <a:pt x="528" y="399"/>
                    <a:pt x="531" y="392"/>
                    <a:pt x="534" y="384"/>
                  </a:cubicBezTo>
                  <a:cubicBezTo>
                    <a:pt x="539" y="384"/>
                    <a:pt x="539" y="384"/>
                    <a:pt x="539" y="384"/>
                  </a:cubicBezTo>
                  <a:cubicBezTo>
                    <a:pt x="574" y="384"/>
                    <a:pt x="603" y="355"/>
                    <a:pt x="603" y="320"/>
                  </a:cubicBezTo>
                  <a:cubicBezTo>
                    <a:pt x="603" y="283"/>
                    <a:pt x="603" y="283"/>
                    <a:pt x="603" y="283"/>
                  </a:cubicBezTo>
                  <a:cubicBezTo>
                    <a:pt x="605" y="248"/>
                    <a:pt x="576" y="219"/>
                    <a:pt x="539" y="219"/>
                  </a:cubicBezTo>
                  <a:close/>
                  <a:moveTo>
                    <a:pt x="487" y="351"/>
                  </a:moveTo>
                  <a:cubicBezTo>
                    <a:pt x="482" y="367"/>
                    <a:pt x="476" y="384"/>
                    <a:pt x="467" y="399"/>
                  </a:cubicBezTo>
                  <a:cubicBezTo>
                    <a:pt x="461" y="410"/>
                    <a:pt x="462" y="426"/>
                    <a:pt x="472" y="435"/>
                  </a:cubicBezTo>
                  <a:cubicBezTo>
                    <a:pt x="490" y="453"/>
                    <a:pt x="490" y="453"/>
                    <a:pt x="490" y="453"/>
                  </a:cubicBezTo>
                  <a:cubicBezTo>
                    <a:pt x="492" y="455"/>
                    <a:pt x="493" y="456"/>
                    <a:pt x="493" y="459"/>
                  </a:cubicBezTo>
                  <a:cubicBezTo>
                    <a:pt x="493" y="461"/>
                    <a:pt x="492" y="464"/>
                    <a:pt x="490" y="465"/>
                  </a:cubicBezTo>
                  <a:cubicBezTo>
                    <a:pt x="464" y="491"/>
                    <a:pt x="464" y="491"/>
                    <a:pt x="464" y="491"/>
                  </a:cubicBezTo>
                  <a:cubicBezTo>
                    <a:pt x="462" y="493"/>
                    <a:pt x="461" y="494"/>
                    <a:pt x="458" y="494"/>
                  </a:cubicBezTo>
                  <a:cubicBezTo>
                    <a:pt x="455" y="494"/>
                    <a:pt x="453" y="493"/>
                    <a:pt x="452" y="491"/>
                  </a:cubicBezTo>
                  <a:cubicBezTo>
                    <a:pt x="433" y="473"/>
                    <a:pt x="433" y="473"/>
                    <a:pt x="433" y="473"/>
                  </a:cubicBezTo>
                  <a:cubicBezTo>
                    <a:pt x="424" y="464"/>
                    <a:pt x="410" y="462"/>
                    <a:pt x="398" y="468"/>
                  </a:cubicBezTo>
                  <a:cubicBezTo>
                    <a:pt x="383" y="478"/>
                    <a:pt x="366" y="484"/>
                    <a:pt x="349" y="488"/>
                  </a:cubicBezTo>
                  <a:cubicBezTo>
                    <a:pt x="337" y="491"/>
                    <a:pt x="328" y="504"/>
                    <a:pt x="328" y="516"/>
                  </a:cubicBezTo>
                  <a:cubicBezTo>
                    <a:pt x="328" y="540"/>
                    <a:pt x="328" y="540"/>
                    <a:pt x="328" y="540"/>
                  </a:cubicBezTo>
                  <a:cubicBezTo>
                    <a:pt x="328" y="545"/>
                    <a:pt x="325" y="548"/>
                    <a:pt x="320" y="548"/>
                  </a:cubicBezTo>
                  <a:cubicBezTo>
                    <a:pt x="283" y="548"/>
                    <a:pt x="283" y="548"/>
                    <a:pt x="283" y="548"/>
                  </a:cubicBezTo>
                  <a:cubicBezTo>
                    <a:pt x="279" y="548"/>
                    <a:pt x="276" y="545"/>
                    <a:pt x="276" y="540"/>
                  </a:cubicBezTo>
                  <a:cubicBezTo>
                    <a:pt x="276" y="516"/>
                    <a:pt x="276" y="516"/>
                    <a:pt x="276" y="516"/>
                  </a:cubicBezTo>
                  <a:cubicBezTo>
                    <a:pt x="276" y="504"/>
                    <a:pt x="267" y="491"/>
                    <a:pt x="254" y="488"/>
                  </a:cubicBezTo>
                  <a:cubicBezTo>
                    <a:pt x="238" y="484"/>
                    <a:pt x="221" y="478"/>
                    <a:pt x="205" y="468"/>
                  </a:cubicBezTo>
                  <a:cubicBezTo>
                    <a:pt x="192" y="461"/>
                    <a:pt x="178" y="465"/>
                    <a:pt x="170" y="473"/>
                  </a:cubicBezTo>
                  <a:cubicBezTo>
                    <a:pt x="152" y="491"/>
                    <a:pt x="152" y="491"/>
                    <a:pt x="152" y="491"/>
                  </a:cubicBezTo>
                  <a:cubicBezTo>
                    <a:pt x="149" y="494"/>
                    <a:pt x="144" y="494"/>
                    <a:pt x="141" y="491"/>
                  </a:cubicBezTo>
                  <a:cubicBezTo>
                    <a:pt x="115" y="465"/>
                    <a:pt x="115" y="465"/>
                    <a:pt x="115" y="465"/>
                  </a:cubicBezTo>
                  <a:cubicBezTo>
                    <a:pt x="114" y="464"/>
                    <a:pt x="112" y="462"/>
                    <a:pt x="112" y="459"/>
                  </a:cubicBezTo>
                  <a:cubicBezTo>
                    <a:pt x="112" y="458"/>
                    <a:pt x="114" y="455"/>
                    <a:pt x="115" y="453"/>
                  </a:cubicBezTo>
                  <a:cubicBezTo>
                    <a:pt x="134" y="435"/>
                    <a:pt x="134" y="435"/>
                    <a:pt x="134" y="435"/>
                  </a:cubicBezTo>
                  <a:cubicBezTo>
                    <a:pt x="143" y="426"/>
                    <a:pt x="144" y="412"/>
                    <a:pt x="138" y="399"/>
                  </a:cubicBezTo>
                  <a:cubicBezTo>
                    <a:pt x="129" y="384"/>
                    <a:pt x="123" y="367"/>
                    <a:pt x="118" y="351"/>
                  </a:cubicBezTo>
                  <a:cubicBezTo>
                    <a:pt x="115" y="338"/>
                    <a:pt x="103" y="329"/>
                    <a:pt x="91" y="329"/>
                  </a:cubicBezTo>
                  <a:cubicBezTo>
                    <a:pt x="66" y="329"/>
                    <a:pt x="66" y="329"/>
                    <a:pt x="66" y="329"/>
                  </a:cubicBezTo>
                  <a:cubicBezTo>
                    <a:pt x="62" y="329"/>
                    <a:pt x="59" y="326"/>
                    <a:pt x="59" y="321"/>
                  </a:cubicBezTo>
                  <a:cubicBezTo>
                    <a:pt x="59" y="285"/>
                    <a:pt x="59" y="285"/>
                    <a:pt x="59" y="285"/>
                  </a:cubicBezTo>
                  <a:cubicBezTo>
                    <a:pt x="59" y="280"/>
                    <a:pt x="62" y="277"/>
                    <a:pt x="66" y="277"/>
                  </a:cubicBezTo>
                  <a:cubicBezTo>
                    <a:pt x="91" y="277"/>
                    <a:pt x="91" y="277"/>
                    <a:pt x="91" y="277"/>
                  </a:cubicBezTo>
                  <a:cubicBezTo>
                    <a:pt x="103" y="277"/>
                    <a:pt x="115" y="268"/>
                    <a:pt x="118" y="256"/>
                  </a:cubicBezTo>
                  <a:cubicBezTo>
                    <a:pt x="123" y="239"/>
                    <a:pt x="129" y="222"/>
                    <a:pt x="138" y="207"/>
                  </a:cubicBezTo>
                  <a:cubicBezTo>
                    <a:pt x="144" y="196"/>
                    <a:pt x="143" y="181"/>
                    <a:pt x="134" y="172"/>
                  </a:cubicBezTo>
                  <a:cubicBezTo>
                    <a:pt x="115" y="153"/>
                    <a:pt x="115" y="153"/>
                    <a:pt x="115" y="153"/>
                  </a:cubicBezTo>
                  <a:cubicBezTo>
                    <a:pt x="114" y="152"/>
                    <a:pt x="112" y="150"/>
                    <a:pt x="112" y="147"/>
                  </a:cubicBezTo>
                  <a:cubicBezTo>
                    <a:pt x="112" y="144"/>
                    <a:pt x="114" y="142"/>
                    <a:pt x="115" y="141"/>
                  </a:cubicBezTo>
                  <a:cubicBezTo>
                    <a:pt x="141" y="115"/>
                    <a:pt x="141" y="115"/>
                    <a:pt x="141" y="115"/>
                  </a:cubicBezTo>
                  <a:cubicBezTo>
                    <a:pt x="144" y="112"/>
                    <a:pt x="149" y="112"/>
                    <a:pt x="152" y="115"/>
                  </a:cubicBezTo>
                  <a:cubicBezTo>
                    <a:pt x="170" y="133"/>
                    <a:pt x="170" y="133"/>
                    <a:pt x="170" y="133"/>
                  </a:cubicBezTo>
                  <a:cubicBezTo>
                    <a:pt x="179" y="142"/>
                    <a:pt x="193" y="144"/>
                    <a:pt x="205" y="138"/>
                  </a:cubicBezTo>
                  <a:cubicBezTo>
                    <a:pt x="221" y="129"/>
                    <a:pt x="238" y="123"/>
                    <a:pt x="254" y="118"/>
                  </a:cubicBezTo>
                  <a:cubicBezTo>
                    <a:pt x="267" y="115"/>
                    <a:pt x="276" y="103"/>
                    <a:pt x="276" y="90"/>
                  </a:cubicBezTo>
                  <a:cubicBezTo>
                    <a:pt x="276" y="66"/>
                    <a:pt x="276" y="66"/>
                    <a:pt x="276" y="66"/>
                  </a:cubicBezTo>
                  <a:cubicBezTo>
                    <a:pt x="276" y="61"/>
                    <a:pt x="279" y="58"/>
                    <a:pt x="283" y="58"/>
                  </a:cubicBezTo>
                  <a:cubicBezTo>
                    <a:pt x="320" y="58"/>
                    <a:pt x="320" y="58"/>
                    <a:pt x="320" y="58"/>
                  </a:cubicBezTo>
                  <a:cubicBezTo>
                    <a:pt x="325" y="58"/>
                    <a:pt x="328" y="61"/>
                    <a:pt x="328" y="66"/>
                  </a:cubicBezTo>
                  <a:cubicBezTo>
                    <a:pt x="328" y="90"/>
                    <a:pt x="328" y="90"/>
                    <a:pt x="328" y="90"/>
                  </a:cubicBezTo>
                  <a:cubicBezTo>
                    <a:pt x="328" y="103"/>
                    <a:pt x="337" y="115"/>
                    <a:pt x="349" y="118"/>
                  </a:cubicBezTo>
                  <a:cubicBezTo>
                    <a:pt x="366" y="123"/>
                    <a:pt x="383" y="129"/>
                    <a:pt x="398" y="138"/>
                  </a:cubicBezTo>
                  <a:cubicBezTo>
                    <a:pt x="409" y="144"/>
                    <a:pt x="424" y="142"/>
                    <a:pt x="433" y="133"/>
                  </a:cubicBezTo>
                  <a:cubicBezTo>
                    <a:pt x="452" y="115"/>
                    <a:pt x="452" y="115"/>
                    <a:pt x="452" y="115"/>
                  </a:cubicBezTo>
                  <a:cubicBezTo>
                    <a:pt x="453" y="113"/>
                    <a:pt x="455" y="112"/>
                    <a:pt x="458" y="112"/>
                  </a:cubicBezTo>
                  <a:cubicBezTo>
                    <a:pt x="459" y="112"/>
                    <a:pt x="462" y="113"/>
                    <a:pt x="464" y="115"/>
                  </a:cubicBezTo>
                  <a:cubicBezTo>
                    <a:pt x="490" y="141"/>
                    <a:pt x="490" y="141"/>
                    <a:pt x="490" y="141"/>
                  </a:cubicBezTo>
                  <a:cubicBezTo>
                    <a:pt x="492" y="142"/>
                    <a:pt x="493" y="144"/>
                    <a:pt x="493" y="147"/>
                  </a:cubicBezTo>
                  <a:cubicBezTo>
                    <a:pt x="493" y="150"/>
                    <a:pt x="492" y="152"/>
                    <a:pt x="490" y="153"/>
                  </a:cubicBezTo>
                  <a:cubicBezTo>
                    <a:pt x="472" y="172"/>
                    <a:pt x="472" y="172"/>
                    <a:pt x="472" y="172"/>
                  </a:cubicBezTo>
                  <a:cubicBezTo>
                    <a:pt x="462" y="181"/>
                    <a:pt x="461" y="194"/>
                    <a:pt x="467" y="207"/>
                  </a:cubicBezTo>
                  <a:cubicBezTo>
                    <a:pt x="476" y="222"/>
                    <a:pt x="482" y="239"/>
                    <a:pt x="487" y="256"/>
                  </a:cubicBezTo>
                  <a:cubicBezTo>
                    <a:pt x="490" y="268"/>
                    <a:pt x="502" y="277"/>
                    <a:pt x="515" y="277"/>
                  </a:cubicBezTo>
                  <a:cubicBezTo>
                    <a:pt x="539" y="277"/>
                    <a:pt x="539" y="277"/>
                    <a:pt x="539" y="277"/>
                  </a:cubicBezTo>
                  <a:cubicBezTo>
                    <a:pt x="544" y="277"/>
                    <a:pt x="547" y="280"/>
                    <a:pt x="547" y="285"/>
                  </a:cubicBezTo>
                  <a:cubicBezTo>
                    <a:pt x="547" y="321"/>
                    <a:pt x="547" y="321"/>
                    <a:pt x="547" y="321"/>
                  </a:cubicBezTo>
                  <a:cubicBezTo>
                    <a:pt x="547" y="326"/>
                    <a:pt x="544" y="329"/>
                    <a:pt x="539" y="329"/>
                  </a:cubicBezTo>
                  <a:cubicBezTo>
                    <a:pt x="515" y="329"/>
                    <a:pt x="515" y="329"/>
                    <a:pt x="515" y="329"/>
                  </a:cubicBezTo>
                  <a:cubicBezTo>
                    <a:pt x="501" y="329"/>
                    <a:pt x="490" y="337"/>
                    <a:pt x="487" y="3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2" name="Freeform 105">
              <a:extLst>
                <a:ext uri="{FF2B5EF4-FFF2-40B4-BE49-F238E27FC236}">
                  <a16:creationId xmlns="" xmlns:a16="http://schemas.microsoft.com/office/drawing/2014/main" id="{B1C55C2E-B31B-DB49-9D02-3A48B2F3FA9C}"/>
                </a:ext>
              </a:extLst>
            </p:cNvPr>
            <p:cNvSpPr>
              <a:spLocks noEditPoints="1"/>
            </p:cNvSpPr>
            <p:nvPr/>
          </p:nvSpPr>
          <p:spPr bwMode="auto">
            <a:xfrm>
              <a:off x="4451" y="2950"/>
              <a:ext cx="636" cy="637"/>
            </a:xfrm>
            <a:custGeom>
              <a:avLst/>
              <a:gdLst>
                <a:gd name="T0" fmla="*/ 135 w 269"/>
                <a:gd name="T1" fmla="*/ 0 h 269"/>
                <a:gd name="T2" fmla="*/ 0 w 269"/>
                <a:gd name="T3" fmla="*/ 135 h 269"/>
                <a:gd name="T4" fmla="*/ 135 w 269"/>
                <a:gd name="T5" fmla="*/ 269 h 269"/>
                <a:gd name="T6" fmla="*/ 269 w 269"/>
                <a:gd name="T7" fmla="*/ 135 h 269"/>
                <a:gd name="T8" fmla="*/ 135 w 269"/>
                <a:gd name="T9" fmla="*/ 0 h 269"/>
                <a:gd name="T10" fmla="*/ 214 w 269"/>
                <a:gd name="T11" fmla="*/ 135 h 269"/>
                <a:gd name="T12" fmla="*/ 136 w 269"/>
                <a:gd name="T13" fmla="*/ 213 h 269"/>
                <a:gd name="T14" fmla="*/ 58 w 269"/>
                <a:gd name="T15" fmla="*/ 135 h 269"/>
                <a:gd name="T16" fmla="*/ 136 w 269"/>
                <a:gd name="T17" fmla="*/ 57 h 269"/>
                <a:gd name="T18" fmla="*/ 214 w 269"/>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135" y="0"/>
                  </a:moveTo>
                  <a:cubicBezTo>
                    <a:pt x="61" y="0"/>
                    <a:pt x="0" y="60"/>
                    <a:pt x="0" y="135"/>
                  </a:cubicBezTo>
                  <a:cubicBezTo>
                    <a:pt x="0" y="208"/>
                    <a:pt x="60" y="269"/>
                    <a:pt x="135" y="269"/>
                  </a:cubicBezTo>
                  <a:cubicBezTo>
                    <a:pt x="208" y="269"/>
                    <a:pt x="269" y="210"/>
                    <a:pt x="269" y="135"/>
                  </a:cubicBezTo>
                  <a:cubicBezTo>
                    <a:pt x="269" y="61"/>
                    <a:pt x="210" y="0"/>
                    <a:pt x="135" y="0"/>
                  </a:cubicBezTo>
                  <a:close/>
                  <a:moveTo>
                    <a:pt x="214" y="135"/>
                  </a:moveTo>
                  <a:cubicBezTo>
                    <a:pt x="214" y="177"/>
                    <a:pt x="179" y="213"/>
                    <a:pt x="136" y="213"/>
                  </a:cubicBezTo>
                  <a:cubicBezTo>
                    <a:pt x="94" y="213"/>
                    <a:pt x="58" y="177"/>
                    <a:pt x="58" y="135"/>
                  </a:cubicBezTo>
                  <a:cubicBezTo>
                    <a:pt x="58" y="92"/>
                    <a:pt x="94" y="57"/>
                    <a:pt x="136" y="57"/>
                  </a:cubicBezTo>
                  <a:cubicBezTo>
                    <a:pt x="179" y="57"/>
                    <a:pt x="214" y="92"/>
                    <a:pt x="214" y="1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3" name="Freeform 106">
              <a:extLst>
                <a:ext uri="{FF2B5EF4-FFF2-40B4-BE49-F238E27FC236}">
                  <a16:creationId xmlns="" xmlns:a16="http://schemas.microsoft.com/office/drawing/2014/main" id="{E710C401-000B-CD4A-AE6C-05BE02ABC240}"/>
                </a:ext>
              </a:extLst>
            </p:cNvPr>
            <p:cNvSpPr>
              <a:spLocks noEditPoints="1"/>
            </p:cNvSpPr>
            <p:nvPr/>
          </p:nvSpPr>
          <p:spPr bwMode="auto">
            <a:xfrm>
              <a:off x="1852" y="-19"/>
              <a:ext cx="3976" cy="4356"/>
            </a:xfrm>
            <a:custGeom>
              <a:avLst/>
              <a:gdLst>
                <a:gd name="T0" fmla="*/ 1081 w 1680"/>
                <a:gd name="T1" fmla="*/ 349 h 1841"/>
                <a:gd name="T2" fmla="*/ 875 w 1680"/>
                <a:gd name="T3" fmla="*/ 127 h 1841"/>
                <a:gd name="T4" fmla="*/ 714 w 1680"/>
                <a:gd name="T5" fmla="*/ 250 h 1841"/>
                <a:gd name="T6" fmla="*/ 226 w 1680"/>
                <a:gd name="T7" fmla="*/ 536 h 1841"/>
                <a:gd name="T8" fmla="*/ 76 w 1680"/>
                <a:gd name="T9" fmla="*/ 1267 h 1841"/>
                <a:gd name="T10" fmla="*/ 165 w 1680"/>
                <a:gd name="T11" fmla="*/ 1766 h 1841"/>
                <a:gd name="T12" fmla="*/ 860 w 1680"/>
                <a:gd name="T13" fmla="*/ 1648 h 1841"/>
                <a:gd name="T14" fmla="*/ 1268 w 1680"/>
                <a:gd name="T15" fmla="*/ 941 h 1841"/>
                <a:gd name="T16" fmla="*/ 804 w 1680"/>
                <a:gd name="T17" fmla="*/ 126 h 1841"/>
                <a:gd name="T18" fmla="*/ 905 w 1680"/>
                <a:gd name="T19" fmla="*/ 1068 h 1841"/>
                <a:gd name="T20" fmla="*/ 422 w 1680"/>
                <a:gd name="T21" fmla="*/ 626 h 1841"/>
                <a:gd name="T22" fmla="*/ 1058 w 1680"/>
                <a:gd name="T23" fmla="*/ 626 h 1841"/>
                <a:gd name="T24" fmla="*/ 1045 w 1680"/>
                <a:gd name="T25" fmla="*/ 972 h 1841"/>
                <a:gd name="T26" fmla="*/ 967 w 1680"/>
                <a:gd name="T27" fmla="*/ 1016 h 1841"/>
                <a:gd name="T28" fmla="*/ 915 w 1680"/>
                <a:gd name="T29" fmla="*/ 1059 h 1841"/>
                <a:gd name="T30" fmla="*/ 411 w 1680"/>
                <a:gd name="T31" fmla="*/ 416 h 1841"/>
                <a:gd name="T32" fmla="*/ 749 w 1680"/>
                <a:gd name="T33" fmla="*/ 416 h 1841"/>
                <a:gd name="T34" fmla="*/ 1199 w 1680"/>
                <a:gd name="T35" fmla="*/ 935 h 1841"/>
                <a:gd name="T36" fmla="*/ 996 w 1680"/>
                <a:gd name="T37" fmla="*/ 495 h 1841"/>
                <a:gd name="T38" fmla="*/ 353 w 1680"/>
                <a:gd name="T39" fmla="*/ 1006 h 1841"/>
                <a:gd name="T40" fmla="*/ 807 w 1680"/>
                <a:gd name="T41" fmla="*/ 1214 h 1841"/>
                <a:gd name="T42" fmla="*/ 457 w 1680"/>
                <a:gd name="T43" fmla="*/ 1211 h 1841"/>
                <a:gd name="T44" fmla="*/ 420 w 1680"/>
                <a:gd name="T45" fmla="*/ 1201 h 1841"/>
                <a:gd name="T46" fmla="*/ 397 w 1680"/>
                <a:gd name="T47" fmla="*/ 1192 h 1841"/>
                <a:gd name="T48" fmla="*/ 373 w 1680"/>
                <a:gd name="T49" fmla="*/ 1177 h 1841"/>
                <a:gd name="T50" fmla="*/ 350 w 1680"/>
                <a:gd name="T51" fmla="*/ 1157 h 1841"/>
                <a:gd name="T52" fmla="*/ 324 w 1680"/>
                <a:gd name="T53" fmla="*/ 1126 h 1841"/>
                <a:gd name="T54" fmla="*/ 296 w 1680"/>
                <a:gd name="T55" fmla="*/ 1059 h 1841"/>
                <a:gd name="T56" fmla="*/ 293 w 1680"/>
                <a:gd name="T57" fmla="*/ 1038 h 1841"/>
                <a:gd name="T58" fmla="*/ 292 w 1680"/>
                <a:gd name="T59" fmla="*/ 534 h 1841"/>
                <a:gd name="T60" fmla="*/ 143 w 1680"/>
                <a:gd name="T61" fmla="*/ 1133 h 1841"/>
                <a:gd name="T62" fmla="*/ 226 w 1680"/>
                <a:gd name="T63" fmla="*/ 1053 h 1841"/>
                <a:gd name="T64" fmla="*/ 235 w 1680"/>
                <a:gd name="T65" fmla="*/ 1100 h 1841"/>
                <a:gd name="T66" fmla="*/ 319 w 1680"/>
                <a:gd name="T67" fmla="*/ 1224 h 1841"/>
                <a:gd name="T68" fmla="*/ 348 w 1680"/>
                <a:gd name="T69" fmla="*/ 1244 h 1841"/>
                <a:gd name="T70" fmla="*/ 289 w 1680"/>
                <a:gd name="T71" fmla="*/ 1244 h 1841"/>
                <a:gd name="T72" fmla="*/ 267 w 1680"/>
                <a:gd name="T73" fmla="*/ 1241 h 1841"/>
                <a:gd name="T74" fmla="*/ 143 w 1680"/>
                <a:gd name="T75" fmla="*/ 1243 h 1841"/>
                <a:gd name="T76" fmla="*/ 142 w 1680"/>
                <a:gd name="T77" fmla="*/ 1313 h 1841"/>
                <a:gd name="T78" fmla="*/ 153 w 1680"/>
                <a:gd name="T79" fmla="*/ 1312 h 1841"/>
                <a:gd name="T80" fmla="*/ 266 w 1680"/>
                <a:gd name="T81" fmla="*/ 1313 h 1841"/>
                <a:gd name="T82" fmla="*/ 284 w 1680"/>
                <a:gd name="T83" fmla="*/ 1318 h 1841"/>
                <a:gd name="T84" fmla="*/ 303 w 1680"/>
                <a:gd name="T85" fmla="*/ 1328 h 1841"/>
                <a:gd name="T86" fmla="*/ 318 w 1680"/>
                <a:gd name="T87" fmla="*/ 1341 h 1841"/>
                <a:gd name="T88" fmla="*/ 333 w 1680"/>
                <a:gd name="T89" fmla="*/ 1359 h 1841"/>
                <a:gd name="T90" fmla="*/ 345 w 1680"/>
                <a:gd name="T91" fmla="*/ 1409 h 1841"/>
                <a:gd name="T92" fmla="*/ 62 w 1680"/>
                <a:gd name="T93" fmla="*/ 1409 h 1841"/>
                <a:gd name="T94" fmla="*/ 162 w 1680"/>
                <a:gd name="T95" fmla="*/ 1699 h 1841"/>
                <a:gd name="T96" fmla="*/ 348 w 1680"/>
                <a:gd name="T97" fmla="*/ 1540 h 1841"/>
                <a:gd name="T98" fmla="*/ 417 w 1680"/>
                <a:gd name="T99" fmla="*/ 1581 h 1841"/>
                <a:gd name="T100" fmla="*/ 417 w 1680"/>
                <a:gd name="T101" fmla="*/ 1275 h 1841"/>
                <a:gd name="T102" fmla="*/ 454 w 1680"/>
                <a:gd name="T103" fmla="*/ 1281 h 1841"/>
                <a:gd name="T104" fmla="*/ 785 w 1680"/>
                <a:gd name="T105" fmla="*/ 1282 h 1841"/>
                <a:gd name="T106" fmla="*/ 417 w 1680"/>
                <a:gd name="T107" fmla="*/ 1579 h 1841"/>
                <a:gd name="T108" fmla="*/ 928 w 1680"/>
                <a:gd name="T109" fmla="*/ 1640 h 1841"/>
                <a:gd name="T110" fmla="*/ 863 w 1680"/>
                <a:gd name="T111" fmla="*/ 1258 h 1841"/>
                <a:gd name="T112" fmla="*/ 982 w 1680"/>
                <a:gd name="T113" fmla="*/ 1090 h 1841"/>
                <a:gd name="T114" fmla="*/ 1008 w 1680"/>
                <a:gd name="T115" fmla="*/ 1070 h 1841"/>
                <a:gd name="T116" fmla="*/ 1052 w 1680"/>
                <a:gd name="T117" fmla="*/ 1042 h 1841"/>
                <a:gd name="T118" fmla="*/ 1266 w 1680"/>
                <a:gd name="T119" fmla="*/ 1001 h 1841"/>
                <a:gd name="T120" fmla="*/ 1227 w 1680"/>
                <a:gd name="T121" fmla="*/ 1780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80" h="1841">
                  <a:moveTo>
                    <a:pt x="1268" y="941"/>
                  </a:moveTo>
                  <a:cubicBezTo>
                    <a:pt x="1268" y="536"/>
                    <a:pt x="1268" y="536"/>
                    <a:pt x="1268" y="536"/>
                  </a:cubicBezTo>
                  <a:cubicBezTo>
                    <a:pt x="1268" y="433"/>
                    <a:pt x="1184" y="349"/>
                    <a:pt x="1081" y="349"/>
                  </a:cubicBezTo>
                  <a:cubicBezTo>
                    <a:pt x="781" y="349"/>
                    <a:pt x="781" y="349"/>
                    <a:pt x="781" y="349"/>
                  </a:cubicBezTo>
                  <a:cubicBezTo>
                    <a:pt x="781" y="250"/>
                    <a:pt x="781" y="250"/>
                    <a:pt x="781" y="250"/>
                  </a:cubicBezTo>
                  <a:cubicBezTo>
                    <a:pt x="835" y="234"/>
                    <a:pt x="875" y="185"/>
                    <a:pt x="875" y="127"/>
                  </a:cubicBezTo>
                  <a:cubicBezTo>
                    <a:pt x="875" y="57"/>
                    <a:pt x="818" y="0"/>
                    <a:pt x="748" y="0"/>
                  </a:cubicBezTo>
                  <a:cubicBezTo>
                    <a:pt x="677" y="0"/>
                    <a:pt x="621" y="57"/>
                    <a:pt x="621" y="127"/>
                  </a:cubicBezTo>
                  <a:cubicBezTo>
                    <a:pt x="621" y="185"/>
                    <a:pt x="661" y="234"/>
                    <a:pt x="714" y="250"/>
                  </a:cubicBezTo>
                  <a:cubicBezTo>
                    <a:pt x="714" y="349"/>
                    <a:pt x="714" y="349"/>
                    <a:pt x="714" y="349"/>
                  </a:cubicBezTo>
                  <a:cubicBezTo>
                    <a:pt x="413" y="349"/>
                    <a:pt x="413" y="349"/>
                    <a:pt x="413" y="349"/>
                  </a:cubicBezTo>
                  <a:cubicBezTo>
                    <a:pt x="310" y="349"/>
                    <a:pt x="226" y="433"/>
                    <a:pt x="226" y="536"/>
                  </a:cubicBezTo>
                  <a:cubicBezTo>
                    <a:pt x="226" y="960"/>
                    <a:pt x="226" y="960"/>
                    <a:pt x="226" y="960"/>
                  </a:cubicBezTo>
                  <a:cubicBezTo>
                    <a:pt x="142" y="972"/>
                    <a:pt x="76" y="1045"/>
                    <a:pt x="76" y="1133"/>
                  </a:cubicBezTo>
                  <a:cubicBezTo>
                    <a:pt x="76" y="1267"/>
                    <a:pt x="76" y="1267"/>
                    <a:pt x="76" y="1267"/>
                  </a:cubicBezTo>
                  <a:cubicBezTo>
                    <a:pt x="30" y="1296"/>
                    <a:pt x="0" y="1348"/>
                    <a:pt x="0" y="1406"/>
                  </a:cubicBezTo>
                  <a:cubicBezTo>
                    <a:pt x="0" y="1601"/>
                    <a:pt x="0" y="1601"/>
                    <a:pt x="0" y="1601"/>
                  </a:cubicBezTo>
                  <a:cubicBezTo>
                    <a:pt x="0" y="1691"/>
                    <a:pt x="73" y="1766"/>
                    <a:pt x="165" y="1766"/>
                  </a:cubicBezTo>
                  <a:cubicBezTo>
                    <a:pt x="255" y="1766"/>
                    <a:pt x="255" y="1766"/>
                    <a:pt x="255" y="1766"/>
                  </a:cubicBezTo>
                  <a:cubicBezTo>
                    <a:pt x="330" y="1766"/>
                    <a:pt x="393" y="1715"/>
                    <a:pt x="413" y="1648"/>
                  </a:cubicBezTo>
                  <a:cubicBezTo>
                    <a:pt x="860" y="1648"/>
                    <a:pt x="860" y="1648"/>
                    <a:pt x="860" y="1648"/>
                  </a:cubicBezTo>
                  <a:cubicBezTo>
                    <a:pt x="941" y="1764"/>
                    <a:pt x="1077" y="1841"/>
                    <a:pt x="1228" y="1841"/>
                  </a:cubicBezTo>
                  <a:cubicBezTo>
                    <a:pt x="1478" y="1841"/>
                    <a:pt x="1680" y="1639"/>
                    <a:pt x="1680" y="1390"/>
                  </a:cubicBezTo>
                  <a:cubicBezTo>
                    <a:pt x="1678" y="1155"/>
                    <a:pt x="1498" y="961"/>
                    <a:pt x="1268" y="941"/>
                  </a:cubicBezTo>
                  <a:close/>
                  <a:moveTo>
                    <a:pt x="688" y="126"/>
                  </a:moveTo>
                  <a:cubicBezTo>
                    <a:pt x="688" y="94"/>
                    <a:pt x="714" y="68"/>
                    <a:pt x="746" y="68"/>
                  </a:cubicBezTo>
                  <a:cubicBezTo>
                    <a:pt x="778" y="68"/>
                    <a:pt x="804" y="94"/>
                    <a:pt x="804" y="126"/>
                  </a:cubicBezTo>
                  <a:cubicBezTo>
                    <a:pt x="804" y="158"/>
                    <a:pt x="778" y="184"/>
                    <a:pt x="746" y="184"/>
                  </a:cubicBezTo>
                  <a:cubicBezTo>
                    <a:pt x="714" y="184"/>
                    <a:pt x="688" y="158"/>
                    <a:pt x="688" y="126"/>
                  </a:cubicBezTo>
                  <a:close/>
                  <a:moveTo>
                    <a:pt x="905" y="1068"/>
                  </a:moveTo>
                  <a:cubicBezTo>
                    <a:pt x="485" y="1068"/>
                    <a:pt x="485" y="1068"/>
                    <a:pt x="485" y="1068"/>
                  </a:cubicBezTo>
                  <a:cubicBezTo>
                    <a:pt x="449" y="1068"/>
                    <a:pt x="422" y="1039"/>
                    <a:pt x="422" y="1006"/>
                  </a:cubicBezTo>
                  <a:cubicBezTo>
                    <a:pt x="422" y="626"/>
                    <a:pt x="422" y="626"/>
                    <a:pt x="422" y="626"/>
                  </a:cubicBezTo>
                  <a:cubicBezTo>
                    <a:pt x="422" y="591"/>
                    <a:pt x="451" y="563"/>
                    <a:pt x="485" y="563"/>
                  </a:cubicBezTo>
                  <a:cubicBezTo>
                    <a:pt x="996" y="563"/>
                    <a:pt x="996" y="563"/>
                    <a:pt x="996" y="563"/>
                  </a:cubicBezTo>
                  <a:cubicBezTo>
                    <a:pt x="1031" y="563"/>
                    <a:pt x="1058" y="592"/>
                    <a:pt x="1058" y="626"/>
                  </a:cubicBezTo>
                  <a:cubicBezTo>
                    <a:pt x="1058" y="967"/>
                    <a:pt x="1058" y="967"/>
                    <a:pt x="1058" y="967"/>
                  </a:cubicBezTo>
                  <a:cubicBezTo>
                    <a:pt x="1054" y="969"/>
                    <a:pt x="1051" y="970"/>
                    <a:pt x="1046" y="972"/>
                  </a:cubicBezTo>
                  <a:cubicBezTo>
                    <a:pt x="1045" y="972"/>
                    <a:pt x="1045" y="972"/>
                    <a:pt x="1045" y="972"/>
                  </a:cubicBezTo>
                  <a:cubicBezTo>
                    <a:pt x="1026" y="980"/>
                    <a:pt x="1008" y="990"/>
                    <a:pt x="991" y="999"/>
                  </a:cubicBezTo>
                  <a:cubicBezTo>
                    <a:pt x="990" y="1001"/>
                    <a:pt x="990" y="1001"/>
                    <a:pt x="990" y="1001"/>
                  </a:cubicBezTo>
                  <a:cubicBezTo>
                    <a:pt x="982" y="1006"/>
                    <a:pt x="974" y="1012"/>
                    <a:pt x="967" y="1016"/>
                  </a:cubicBezTo>
                  <a:cubicBezTo>
                    <a:pt x="965" y="1018"/>
                    <a:pt x="965" y="1018"/>
                    <a:pt x="965" y="1018"/>
                  </a:cubicBezTo>
                  <a:cubicBezTo>
                    <a:pt x="948" y="1028"/>
                    <a:pt x="933" y="1042"/>
                    <a:pt x="919" y="1055"/>
                  </a:cubicBezTo>
                  <a:cubicBezTo>
                    <a:pt x="918" y="1056"/>
                    <a:pt x="916" y="1058"/>
                    <a:pt x="915" y="1059"/>
                  </a:cubicBezTo>
                  <a:cubicBezTo>
                    <a:pt x="910" y="1064"/>
                    <a:pt x="908" y="1065"/>
                    <a:pt x="905" y="1068"/>
                  </a:cubicBezTo>
                  <a:close/>
                  <a:moveTo>
                    <a:pt x="293" y="534"/>
                  </a:moveTo>
                  <a:cubicBezTo>
                    <a:pt x="293" y="470"/>
                    <a:pt x="345" y="416"/>
                    <a:pt x="411" y="416"/>
                  </a:cubicBezTo>
                  <a:cubicBezTo>
                    <a:pt x="743" y="416"/>
                    <a:pt x="743" y="416"/>
                    <a:pt x="743" y="416"/>
                  </a:cubicBezTo>
                  <a:cubicBezTo>
                    <a:pt x="745" y="416"/>
                    <a:pt x="745" y="416"/>
                    <a:pt x="746" y="416"/>
                  </a:cubicBezTo>
                  <a:cubicBezTo>
                    <a:pt x="748" y="416"/>
                    <a:pt x="748" y="416"/>
                    <a:pt x="749" y="416"/>
                  </a:cubicBezTo>
                  <a:cubicBezTo>
                    <a:pt x="1081" y="416"/>
                    <a:pt x="1081" y="416"/>
                    <a:pt x="1081" y="416"/>
                  </a:cubicBezTo>
                  <a:cubicBezTo>
                    <a:pt x="1146" y="416"/>
                    <a:pt x="1199" y="469"/>
                    <a:pt x="1199" y="534"/>
                  </a:cubicBezTo>
                  <a:cubicBezTo>
                    <a:pt x="1199" y="935"/>
                    <a:pt x="1199" y="935"/>
                    <a:pt x="1199" y="935"/>
                  </a:cubicBezTo>
                  <a:cubicBezTo>
                    <a:pt x="1175" y="937"/>
                    <a:pt x="1150" y="940"/>
                    <a:pt x="1127" y="946"/>
                  </a:cubicBezTo>
                  <a:cubicBezTo>
                    <a:pt x="1127" y="626"/>
                    <a:pt x="1127" y="626"/>
                    <a:pt x="1127" y="626"/>
                  </a:cubicBezTo>
                  <a:cubicBezTo>
                    <a:pt x="1127" y="553"/>
                    <a:pt x="1068" y="495"/>
                    <a:pt x="996" y="495"/>
                  </a:cubicBezTo>
                  <a:cubicBezTo>
                    <a:pt x="485" y="495"/>
                    <a:pt x="485" y="495"/>
                    <a:pt x="485" y="495"/>
                  </a:cubicBezTo>
                  <a:cubicBezTo>
                    <a:pt x="411" y="495"/>
                    <a:pt x="353" y="554"/>
                    <a:pt x="353" y="626"/>
                  </a:cubicBezTo>
                  <a:cubicBezTo>
                    <a:pt x="353" y="1006"/>
                    <a:pt x="353" y="1006"/>
                    <a:pt x="353" y="1006"/>
                  </a:cubicBezTo>
                  <a:cubicBezTo>
                    <a:pt x="353" y="1079"/>
                    <a:pt x="413" y="1137"/>
                    <a:pt x="485" y="1137"/>
                  </a:cubicBezTo>
                  <a:cubicBezTo>
                    <a:pt x="849" y="1137"/>
                    <a:pt x="849" y="1137"/>
                    <a:pt x="849" y="1137"/>
                  </a:cubicBezTo>
                  <a:cubicBezTo>
                    <a:pt x="832" y="1162"/>
                    <a:pt x="818" y="1186"/>
                    <a:pt x="807" y="1214"/>
                  </a:cubicBezTo>
                  <a:cubicBezTo>
                    <a:pt x="483" y="1214"/>
                    <a:pt x="483" y="1214"/>
                    <a:pt x="483" y="1214"/>
                  </a:cubicBezTo>
                  <a:cubicBezTo>
                    <a:pt x="475" y="1214"/>
                    <a:pt x="469" y="1214"/>
                    <a:pt x="462" y="1212"/>
                  </a:cubicBezTo>
                  <a:cubicBezTo>
                    <a:pt x="460" y="1212"/>
                    <a:pt x="459" y="1212"/>
                    <a:pt x="457" y="1211"/>
                  </a:cubicBezTo>
                  <a:cubicBezTo>
                    <a:pt x="453" y="1211"/>
                    <a:pt x="446" y="1209"/>
                    <a:pt x="442" y="1208"/>
                  </a:cubicBezTo>
                  <a:cubicBezTo>
                    <a:pt x="440" y="1208"/>
                    <a:pt x="439" y="1206"/>
                    <a:pt x="437" y="1206"/>
                  </a:cubicBezTo>
                  <a:cubicBezTo>
                    <a:pt x="431" y="1204"/>
                    <a:pt x="427" y="1203"/>
                    <a:pt x="420" y="1201"/>
                  </a:cubicBezTo>
                  <a:cubicBezTo>
                    <a:pt x="419" y="1201"/>
                    <a:pt x="419" y="1201"/>
                    <a:pt x="417" y="1200"/>
                  </a:cubicBezTo>
                  <a:cubicBezTo>
                    <a:pt x="411" y="1197"/>
                    <a:pt x="405" y="1195"/>
                    <a:pt x="399" y="1192"/>
                  </a:cubicBezTo>
                  <a:cubicBezTo>
                    <a:pt x="399" y="1192"/>
                    <a:pt x="399" y="1192"/>
                    <a:pt x="397" y="1192"/>
                  </a:cubicBezTo>
                  <a:cubicBezTo>
                    <a:pt x="394" y="1191"/>
                    <a:pt x="390" y="1189"/>
                    <a:pt x="387" y="1186"/>
                  </a:cubicBezTo>
                  <a:cubicBezTo>
                    <a:pt x="385" y="1186"/>
                    <a:pt x="385" y="1185"/>
                    <a:pt x="384" y="1185"/>
                  </a:cubicBezTo>
                  <a:cubicBezTo>
                    <a:pt x="381" y="1183"/>
                    <a:pt x="376" y="1180"/>
                    <a:pt x="373" y="1177"/>
                  </a:cubicBezTo>
                  <a:cubicBezTo>
                    <a:pt x="370" y="1175"/>
                    <a:pt x="367" y="1172"/>
                    <a:pt x="364" y="1169"/>
                  </a:cubicBezTo>
                  <a:cubicBezTo>
                    <a:pt x="362" y="1168"/>
                    <a:pt x="361" y="1166"/>
                    <a:pt x="359" y="1166"/>
                  </a:cubicBezTo>
                  <a:cubicBezTo>
                    <a:pt x="356" y="1163"/>
                    <a:pt x="353" y="1160"/>
                    <a:pt x="350" y="1157"/>
                  </a:cubicBezTo>
                  <a:cubicBezTo>
                    <a:pt x="348" y="1155"/>
                    <a:pt x="348" y="1155"/>
                    <a:pt x="347" y="1154"/>
                  </a:cubicBezTo>
                  <a:cubicBezTo>
                    <a:pt x="339" y="1146"/>
                    <a:pt x="332" y="1137"/>
                    <a:pt x="324" y="1126"/>
                  </a:cubicBezTo>
                  <a:cubicBezTo>
                    <a:pt x="324" y="1126"/>
                    <a:pt x="324" y="1126"/>
                    <a:pt x="324" y="1126"/>
                  </a:cubicBezTo>
                  <a:cubicBezTo>
                    <a:pt x="313" y="1111"/>
                    <a:pt x="306" y="1096"/>
                    <a:pt x="301" y="1077"/>
                  </a:cubicBezTo>
                  <a:cubicBezTo>
                    <a:pt x="301" y="1076"/>
                    <a:pt x="301" y="1076"/>
                    <a:pt x="301" y="1076"/>
                  </a:cubicBezTo>
                  <a:cubicBezTo>
                    <a:pt x="300" y="1070"/>
                    <a:pt x="298" y="1065"/>
                    <a:pt x="296" y="1059"/>
                  </a:cubicBezTo>
                  <a:cubicBezTo>
                    <a:pt x="296" y="1059"/>
                    <a:pt x="296" y="1059"/>
                    <a:pt x="296" y="1058"/>
                  </a:cubicBezTo>
                  <a:cubicBezTo>
                    <a:pt x="295" y="1053"/>
                    <a:pt x="295" y="1047"/>
                    <a:pt x="293" y="1042"/>
                  </a:cubicBezTo>
                  <a:cubicBezTo>
                    <a:pt x="293" y="1041"/>
                    <a:pt x="293" y="1039"/>
                    <a:pt x="293" y="1038"/>
                  </a:cubicBezTo>
                  <a:cubicBezTo>
                    <a:pt x="293" y="1032"/>
                    <a:pt x="292" y="1025"/>
                    <a:pt x="292" y="1021"/>
                  </a:cubicBezTo>
                  <a:cubicBezTo>
                    <a:pt x="292" y="954"/>
                    <a:pt x="292" y="954"/>
                    <a:pt x="292" y="954"/>
                  </a:cubicBezTo>
                  <a:cubicBezTo>
                    <a:pt x="292" y="534"/>
                    <a:pt x="292" y="534"/>
                    <a:pt x="292" y="534"/>
                  </a:cubicBezTo>
                  <a:lnTo>
                    <a:pt x="293" y="534"/>
                  </a:lnTo>
                  <a:close/>
                  <a:moveTo>
                    <a:pt x="143" y="1243"/>
                  </a:moveTo>
                  <a:cubicBezTo>
                    <a:pt x="143" y="1133"/>
                    <a:pt x="143" y="1133"/>
                    <a:pt x="143" y="1133"/>
                  </a:cubicBezTo>
                  <a:cubicBezTo>
                    <a:pt x="143" y="1082"/>
                    <a:pt x="179" y="1041"/>
                    <a:pt x="225" y="1028"/>
                  </a:cubicBezTo>
                  <a:cubicBezTo>
                    <a:pt x="225" y="1035"/>
                    <a:pt x="225" y="1042"/>
                    <a:pt x="226" y="1048"/>
                  </a:cubicBezTo>
                  <a:cubicBezTo>
                    <a:pt x="226" y="1050"/>
                    <a:pt x="226" y="1051"/>
                    <a:pt x="226" y="1053"/>
                  </a:cubicBezTo>
                  <a:cubicBezTo>
                    <a:pt x="228" y="1061"/>
                    <a:pt x="228" y="1068"/>
                    <a:pt x="229" y="1076"/>
                  </a:cubicBezTo>
                  <a:cubicBezTo>
                    <a:pt x="229" y="1076"/>
                    <a:pt x="229" y="1076"/>
                    <a:pt x="229" y="1076"/>
                  </a:cubicBezTo>
                  <a:cubicBezTo>
                    <a:pt x="231" y="1084"/>
                    <a:pt x="232" y="1093"/>
                    <a:pt x="235" y="1100"/>
                  </a:cubicBezTo>
                  <a:cubicBezTo>
                    <a:pt x="235" y="1102"/>
                    <a:pt x="235" y="1102"/>
                    <a:pt x="235" y="1102"/>
                  </a:cubicBezTo>
                  <a:cubicBezTo>
                    <a:pt x="251" y="1149"/>
                    <a:pt x="278" y="1191"/>
                    <a:pt x="316" y="1223"/>
                  </a:cubicBezTo>
                  <a:cubicBezTo>
                    <a:pt x="318" y="1223"/>
                    <a:pt x="318" y="1224"/>
                    <a:pt x="319" y="1224"/>
                  </a:cubicBezTo>
                  <a:cubicBezTo>
                    <a:pt x="326" y="1229"/>
                    <a:pt x="330" y="1234"/>
                    <a:pt x="336" y="1237"/>
                  </a:cubicBezTo>
                  <a:cubicBezTo>
                    <a:pt x="339" y="1238"/>
                    <a:pt x="341" y="1240"/>
                    <a:pt x="344" y="1241"/>
                  </a:cubicBezTo>
                  <a:cubicBezTo>
                    <a:pt x="345" y="1243"/>
                    <a:pt x="347" y="1243"/>
                    <a:pt x="348" y="1244"/>
                  </a:cubicBezTo>
                  <a:cubicBezTo>
                    <a:pt x="348" y="1272"/>
                    <a:pt x="348" y="1272"/>
                    <a:pt x="348" y="1272"/>
                  </a:cubicBezTo>
                  <a:cubicBezTo>
                    <a:pt x="332" y="1260"/>
                    <a:pt x="313" y="1252"/>
                    <a:pt x="293" y="1246"/>
                  </a:cubicBezTo>
                  <a:cubicBezTo>
                    <a:pt x="292" y="1246"/>
                    <a:pt x="290" y="1246"/>
                    <a:pt x="289" y="1244"/>
                  </a:cubicBezTo>
                  <a:cubicBezTo>
                    <a:pt x="286" y="1244"/>
                    <a:pt x="283" y="1243"/>
                    <a:pt x="281" y="1243"/>
                  </a:cubicBezTo>
                  <a:cubicBezTo>
                    <a:pt x="278" y="1243"/>
                    <a:pt x="277" y="1241"/>
                    <a:pt x="274" y="1241"/>
                  </a:cubicBezTo>
                  <a:cubicBezTo>
                    <a:pt x="272" y="1241"/>
                    <a:pt x="269" y="1241"/>
                    <a:pt x="267" y="1241"/>
                  </a:cubicBezTo>
                  <a:cubicBezTo>
                    <a:pt x="263" y="1241"/>
                    <a:pt x="258" y="1241"/>
                    <a:pt x="252" y="1241"/>
                  </a:cubicBezTo>
                  <a:cubicBezTo>
                    <a:pt x="162" y="1241"/>
                    <a:pt x="162" y="1241"/>
                    <a:pt x="162" y="1241"/>
                  </a:cubicBezTo>
                  <a:cubicBezTo>
                    <a:pt x="156" y="1243"/>
                    <a:pt x="150" y="1243"/>
                    <a:pt x="143" y="1243"/>
                  </a:cubicBezTo>
                  <a:close/>
                  <a:moveTo>
                    <a:pt x="122" y="1319"/>
                  </a:moveTo>
                  <a:cubicBezTo>
                    <a:pt x="122" y="1319"/>
                    <a:pt x="122" y="1319"/>
                    <a:pt x="122" y="1319"/>
                  </a:cubicBezTo>
                  <a:cubicBezTo>
                    <a:pt x="128" y="1316"/>
                    <a:pt x="136" y="1315"/>
                    <a:pt x="142" y="1313"/>
                  </a:cubicBezTo>
                  <a:cubicBezTo>
                    <a:pt x="142" y="1313"/>
                    <a:pt x="142" y="1313"/>
                    <a:pt x="142" y="1313"/>
                  </a:cubicBezTo>
                  <a:cubicBezTo>
                    <a:pt x="145" y="1313"/>
                    <a:pt x="148" y="1312"/>
                    <a:pt x="151" y="1312"/>
                  </a:cubicBezTo>
                  <a:cubicBezTo>
                    <a:pt x="151" y="1312"/>
                    <a:pt x="151" y="1312"/>
                    <a:pt x="153" y="1312"/>
                  </a:cubicBezTo>
                  <a:cubicBezTo>
                    <a:pt x="156" y="1312"/>
                    <a:pt x="159" y="1312"/>
                    <a:pt x="163" y="1312"/>
                  </a:cubicBezTo>
                  <a:cubicBezTo>
                    <a:pt x="254" y="1312"/>
                    <a:pt x="254" y="1312"/>
                    <a:pt x="254" y="1312"/>
                  </a:cubicBezTo>
                  <a:cubicBezTo>
                    <a:pt x="258" y="1312"/>
                    <a:pt x="263" y="1312"/>
                    <a:pt x="266" y="1313"/>
                  </a:cubicBezTo>
                  <a:cubicBezTo>
                    <a:pt x="267" y="1313"/>
                    <a:pt x="269" y="1313"/>
                    <a:pt x="269" y="1313"/>
                  </a:cubicBezTo>
                  <a:cubicBezTo>
                    <a:pt x="272" y="1313"/>
                    <a:pt x="277" y="1315"/>
                    <a:pt x="280" y="1316"/>
                  </a:cubicBezTo>
                  <a:cubicBezTo>
                    <a:pt x="281" y="1316"/>
                    <a:pt x="283" y="1318"/>
                    <a:pt x="284" y="1318"/>
                  </a:cubicBezTo>
                  <a:cubicBezTo>
                    <a:pt x="287" y="1319"/>
                    <a:pt x="290" y="1319"/>
                    <a:pt x="292" y="1321"/>
                  </a:cubicBezTo>
                  <a:cubicBezTo>
                    <a:pt x="293" y="1321"/>
                    <a:pt x="295" y="1322"/>
                    <a:pt x="296" y="1324"/>
                  </a:cubicBezTo>
                  <a:cubicBezTo>
                    <a:pt x="298" y="1325"/>
                    <a:pt x="301" y="1327"/>
                    <a:pt x="303" y="1328"/>
                  </a:cubicBezTo>
                  <a:cubicBezTo>
                    <a:pt x="304" y="1330"/>
                    <a:pt x="307" y="1331"/>
                    <a:pt x="309" y="1333"/>
                  </a:cubicBezTo>
                  <a:cubicBezTo>
                    <a:pt x="310" y="1334"/>
                    <a:pt x="312" y="1336"/>
                    <a:pt x="313" y="1338"/>
                  </a:cubicBezTo>
                  <a:cubicBezTo>
                    <a:pt x="315" y="1339"/>
                    <a:pt x="316" y="1341"/>
                    <a:pt x="318" y="1341"/>
                  </a:cubicBezTo>
                  <a:cubicBezTo>
                    <a:pt x="321" y="1344"/>
                    <a:pt x="322" y="1345"/>
                    <a:pt x="326" y="1348"/>
                  </a:cubicBezTo>
                  <a:cubicBezTo>
                    <a:pt x="327" y="1350"/>
                    <a:pt x="327" y="1350"/>
                    <a:pt x="327" y="1350"/>
                  </a:cubicBezTo>
                  <a:cubicBezTo>
                    <a:pt x="330" y="1353"/>
                    <a:pt x="332" y="1356"/>
                    <a:pt x="333" y="1359"/>
                  </a:cubicBezTo>
                  <a:cubicBezTo>
                    <a:pt x="333" y="1359"/>
                    <a:pt x="333" y="1359"/>
                    <a:pt x="333" y="1361"/>
                  </a:cubicBezTo>
                  <a:cubicBezTo>
                    <a:pt x="336" y="1365"/>
                    <a:pt x="338" y="1370"/>
                    <a:pt x="339" y="1374"/>
                  </a:cubicBezTo>
                  <a:cubicBezTo>
                    <a:pt x="344" y="1385"/>
                    <a:pt x="345" y="1397"/>
                    <a:pt x="345" y="1409"/>
                  </a:cubicBezTo>
                  <a:cubicBezTo>
                    <a:pt x="345" y="1472"/>
                    <a:pt x="345" y="1472"/>
                    <a:pt x="345" y="1472"/>
                  </a:cubicBezTo>
                  <a:cubicBezTo>
                    <a:pt x="62" y="1472"/>
                    <a:pt x="62" y="1472"/>
                    <a:pt x="62" y="1472"/>
                  </a:cubicBezTo>
                  <a:cubicBezTo>
                    <a:pt x="62" y="1409"/>
                    <a:pt x="62" y="1409"/>
                    <a:pt x="62" y="1409"/>
                  </a:cubicBezTo>
                  <a:cubicBezTo>
                    <a:pt x="67" y="1368"/>
                    <a:pt x="90" y="1334"/>
                    <a:pt x="122" y="1319"/>
                  </a:cubicBezTo>
                  <a:close/>
                  <a:moveTo>
                    <a:pt x="252" y="1699"/>
                  </a:moveTo>
                  <a:cubicBezTo>
                    <a:pt x="162" y="1699"/>
                    <a:pt x="162" y="1699"/>
                    <a:pt x="162" y="1699"/>
                  </a:cubicBezTo>
                  <a:cubicBezTo>
                    <a:pt x="108" y="1699"/>
                    <a:pt x="65" y="1656"/>
                    <a:pt x="65" y="1602"/>
                  </a:cubicBezTo>
                  <a:cubicBezTo>
                    <a:pt x="65" y="1540"/>
                    <a:pt x="65" y="1540"/>
                    <a:pt x="65" y="1540"/>
                  </a:cubicBezTo>
                  <a:cubicBezTo>
                    <a:pt x="348" y="1540"/>
                    <a:pt x="348" y="1540"/>
                    <a:pt x="348" y="1540"/>
                  </a:cubicBezTo>
                  <a:cubicBezTo>
                    <a:pt x="348" y="1602"/>
                    <a:pt x="348" y="1602"/>
                    <a:pt x="348" y="1602"/>
                  </a:cubicBezTo>
                  <a:cubicBezTo>
                    <a:pt x="348" y="1654"/>
                    <a:pt x="306" y="1699"/>
                    <a:pt x="252" y="1699"/>
                  </a:cubicBezTo>
                  <a:close/>
                  <a:moveTo>
                    <a:pt x="417" y="1581"/>
                  </a:moveTo>
                  <a:cubicBezTo>
                    <a:pt x="417" y="1408"/>
                    <a:pt x="417" y="1408"/>
                    <a:pt x="417" y="1408"/>
                  </a:cubicBezTo>
                  <a:cubicBezTo>
                    <a:pt x="417" y="1396"/>
                    <a:pt x="417" y="1396"/>
                    <a:pt x="417" y="1396"/>
                  </a:cubicBezTo>
                  <a:cubicBezTo>
                    <a:pt x="417" y="1275"/>
                    <a:pt x="417" y="1275"/>
                    <a:pt x="417" y="1275"/>
                  </a:cubicBezTo>
                  <a:cubicBezTo>
                    <a:pt x="420" y="1276"/>
                    <a:pt x="423" y="1276"/>
                    <a:pt x="427" y="1276"/>
                  </a:cubicBezTo>
                  <a:cubicBezTo>
                    <a:pt x="428" y="1276"/>
                    <a:pt x="430" y="1278"/>
                    <a:pt x="433" y="1278"/>
                  </a:cubicBezTo>
                  <a:cubicBezTo>
                    <a:pt x="440" y="1279"/>
                    <a:pt x="446" y="1281"/>
                    <a:pt x="454" y="1281"/>
                  </a:cubicBezTo>
                  <a:cubicBezTo>
                    <a:pt x="456" y="1281"/>
                    <a:pt x="457" y="1281"/>
                    <a:pt x="460" y="1281"/>
                  </a:cubicBezTo>
                  <a:cubicBezTo>
                    <a:pt x="468" y="1281"/>
                    <a:pt x="475" y="1282"/>
                    <a:pt x="483" y="1282"/>
                  </a:cubicBezTo>
                  <a:cubicBezTo>
                    <a:pt x="785" y="1282"/>
                    <a:pt x="785" y="1282"/>
                    <a:pt x="785" y="1282"/>
                  </a:cubicBezTo>
                  <a:cubicBezTo>
                    <a:pt x="775" y="1318"/>
                    <a:pt x="772" y="1353"/>
                    <a:pt x="772" y="1390"/>
                  </a:cubicBezTo>
                  <a:cubicBezTo>
                    <a:pt x="772" y="1455"/>
                    <a:pt x="786" y="1520"/>
                    <a:pt x="814" y="1579"/>
                  </a:cubicBezTo>
                  <a:cubicBezTo>
                    <a:pt x="417" y="1579"/>
                    <a:pt x="417" y="1579"/>
                    <a:pt x="417" y="1579"/>
                  </a:cubicBezTo>
                  <a:lnTo>
                    <a:pt x="417" y="1581"/>
                  </a:lnTo>
                  <a:close/>
                  <a:moveTo>
                    <a:pt x="1227" y="1780"/>
                  </a:moveTo>
                  <a:cubicBezTo>
                    <a:pt x="1107" y="1780"/>
                    <a:pt x="1000" y="1726"/>
                    <a:pt x="928" y="1640"/>
                  </a:cubicBezTo>
                  <a:cubicBezTo>
                    <a:pt x="899" y="1595"/>
                    <a:pt x="899" y="1595"/>
                    <a:pt x="899" y="1595"/>
                  </a:cubicBezTo>
                  <a:cubicBezTo>
                    <a:pt x="861" y="1533"/>
                    <a:pt x="840" y="1461"/>
                    <a:pt x="840" y="1388"/>
                  </a:cubicBezTo>
                  <a:cubicBezTo>
                    <a:pt x="840" y="1344"/>
                    <a:pt x="847" y="1299"/>
                    <a:pt x="863" y="1258"/>
                  </a:cubicBezTo>
                  <a:cubicBezTo>
                    <a:pt x="882" y="1201"/>
                    <a:pt x="915" y="1152"/>
                    <a:pt x="956" y="1113"/>
                  </a:cubicBezTo>
                  <a:cubicBezTo>
                    <a:pt x="957" y="1111"/>
                    <a:pt x="959" y="1110"/>
                    <a:pt x="960" y="1108"/>
                  </a:cubicBezTo>
                  <a:cubicBezTo>
                    <a:pt x="967" y="1102"/>
                    <a:pt x="974" y="1096"/>
                    <a:pt x="982" y="1090"/>
                  </a:cubicBezTo>
                  <a:cubicBezTo>
                    <a:pt x="983" y="1088"/>
                    <a:pt x="983" y="1088"/>
                    <a:pt x="983" y="1088"/>
                  </a:cubicBezTo>
                  <a:cubicBezTo>
                    <a:pt x="990" y="1082"/>
                    <a:pt x="997" y="1077"/>
                    <a:pt x="1003" y="1073"/>
                  </a:cubicBezTo>
                  <a:cubicBezTo>
                    <a:pt x="1005" y="1071"/>
                    <a:pt x="1006" y="1071"/>
                    <a:pt x="1008" y="1070"/>
                  </a:cubicBezTo>
                  <a:cubicBezTo>
                    <a:pt x="1014" y="1065"/>
                    <a:pt x="1020" y="1062"/>
                    <a:pt x="1026" y="1058"/>
                  </a:cubicBezTo>
                  <a:cubicBezTo>
                    <a:pt x="1028" y="1056"/>
                    <a:pt x="1029" y="1056"/>
                    <a:pt x="1031" y="1055"/>
                  </a:cubicBezTo>
                  <a:cubicBezTo>
                    <a:pt x="1039" y="1050"/>
                    <a:pt x="1045" y="1047"/>
                    <a:pt x="1052" y="1042"/>
                  </a:cubicBezTo>
                  <a:cubicBezTo>
                    <a:pt x="1054" y="1042"/>
                    <a:pt x="1054" y="1041"/>
                    <a:pt x="1055" y="1041"/>
                  </a:cubicBezTo>
                  <a:cubicBezTo>
                    <a:pt x="1107" y="1015"/>
                    <a:pt x="1166" y="1001"/>
                    <a:pt x="1227" y="1001"/>
                  </a:cubicBezTo>
                  <a:cubicBezTo>
                    <a:pt x="1266" y="1001"/>
                    <a:pt x="1266" y="1001"/>
                    <a:pt x="1266" y="1001"/>
                  </a:cubicBezTo>
                  <a:cubicBezTo>
                    <a:pt x="1266" y="998"/>
                    <a:pt x="1266" y="998"/>
                    <a:pt x="1266" y="998"/>
                  </a:cubicBezTo>
                  <a:cubicBezTo>
                    <a:pt x="1462" y="1018"/>
                    <a:pt x="1617" y="1185"/>
                    <a:pt x="1617" y="1387"/>
                  </a:cubicBezTo>
                  <a:cubicBezTo>
                    <a:pt x="1617" y="1605"/>
                    <a:pt x="1442" y="1780"/>
                    <a:pt x="1227" y="178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504" name="Groupe 503">
            <a:extLst>
              <a:ext uri="{FF2B5EF4-FFF2-40B4-BE49-F238E27FC236}">
                <a16:creationId xmlns="" xmlns:a16="http://schemas.microsoft.com/office/drawing/2014/main" id="{05FB6281-7D53-CA47-9D20-2E8DE71C2873}"/>
              </a:ext>
            </a:extLst>
          </p:cNvPr>
          <p:cNvGrpSpPr/>
          <p:nvPr/>
        </p:nvGrpSpPr>
        <p:grpSpPr>
          <a:xfrm>
            <a:off x="9819087" y="4527186"/>
            <a:ext cx="376497" cy="375354"/>
            <a:chOff x="6911482" y="4371533"/>
            <a:chExt cx="1486562" cy="1482052"/>
          </a:xfrm>
        </p:grpSpPr>
        <p:sp>
          <p:nvSpPr>
            <p:cNvPr id="505" name="Freeform 5">
              <a:extLst>
                <a:ext uri="{FF2B5EF4-FFF2-40B4-BE49-F238E27FC236}">
                  <a16:creationId xmlns="" xmlns:a16="http://schemas.microsoft.com/office/drawing/2014/main" id="{BF018C2E-2BC2-2343-AA25-4B2F57E7BABD}"/>
                </a:ext>
              </a:extLst>
            </p:cNvPr>
            <p:cNvSpPr>
              <a:spLocks noEditPoints="1"/>
            </p:cNvSpPr>
            <p:nvPr/>
          </p:nvSpPr>
          <p:spPr bwMode="auto">
            <a:xfrm>
              <a:off x="6911482" y="4371533"/>
              <a:ext cx="1486562" cy="1482052"/>
            </a:xfrm>
            <a:custGeom>
              <a:avLst/>
              <a:gdLst>
                <a:gd name="T0" fmla="*/ 1524 w 1671"/>
                <a:gd name="T1" fmla="*/ 465 h 1666"/>
                <a:gd name="T2" fmla="*/ 1302 w 1671"/>
                <a:gd name="T3" fmla="*/ 465 h 1666"/>
                <a:gd name="T4" fmla="*/ 667 w 1671"/>
                <a:gd name="T5" fmla="*/ 0 h 1666"/>
                <a:gd name="T6" fmla="*/ 3 w 1671"/>
                <a:gd name="T7" fmla="*/ 664 h 1666"/>
                <a:gd name="T8" fmla="*/ 107 w 1671"/>
                <a:gd name="T9" fmla="*/ 1021 h 1666"/>
                <a:gd name="T10" fmla="*/ 7 w 1671"/>
                <a:gd name="T11" fmla="*/ 1295 h 1666"/>
                <a:gd name="T12" fmla="*/ 17 w 1671"/>
                <a:gd name="T13" fmla="*/ 1347 h 1666"/>
                <a:gd name="T14" fmla="*/ 52 w 1671"/>
                <a:gd name="T15" fmla="*/ 1360 h 1666"/>
                <a:gd name="T16" fmla="*/ 69 w 1671"/>
                <a:gd name="T17" fmla="*/ 1357 h 1666"/>
                <a:gd name="T18" fmla="*/ 357 w 1671"/>
                <a:gd name="T19" fmla="*/ 1252 h 1666"/>
                <a:gd name="T20" fmla="*/ 548 w 1671"/>
                <a:gd name="T21" fmla="*/ 1318 h 1666"/>
                <a:gd name="T22" fmla="*/ 548 w 1671"/>
                <a:gd name="T23" fmla="*/ 1360 h 1666"/>
                <a:gd name="T24" fmla="*/ 695 w 1671"/>
                <a:gd name="T25" fmla="*/ 1507 h 1666"/>
                <a:gd name="T26" fmla="*/ 1387 w 1671"/>
                <a:gd name="T27" fmla="*/ 1507 h 1666"/>
                <a:gd name="T28" fmla="*/ 1593 w 1671"/>
                <a:gd name="T29" fmla="*/ 1657 h 1666"/>
                <a:gd name="T30" fmla="*/ 1622 w 1671"/>
                <a:gd name="T31" fmla="*/ 1666 h 1666"/>
                <a:gd name="T32" fmla="*/ 1645 w 1671"/>
                <a:gd name="T33" fmla="*/ 1662 h 1666"/>
                <a:gd name="T34" fmla="*/ 1671 w 1671"/>
                <a:gd name="T35" fmla="*/ 1619 h 1666"/>
                <a:gd name="T36" fmla="*/ 1671 w 1671"/>
                <a:gd name="T37" fmla="*/ 612 h 1666"/>
                <a:gd name="T38" fmla="*/ 1524 w 1671"/>
                <a:gd name="T39" fmla="*/ 465 h 1666"/>
                <a:gd name="T40" fmla="*/ 361 w 1671"/>
                <a:gd name="T41" fmla="*/ 1149 h 1666"/>
                <a:gd name="T42" fmla="*/ 345 w 1671"/>
                <a:gd name="T43" fmla="*/ 1152 h 1666"/>
                <a:gd name="T44" fmla="*/ 137 w 1671"/>
                <a:gd name="T45" fmla="*/ 1229 h 1666"/>
                <a:gd name="T46" fmla="*/ 210 w 1671"/>
                <a:gd name="T47" fmla="*/ 1032 h 1666"/>
                <a:gd name="T48" fmla="*/ 204 w 1671"/>
                <a:gd name="T49" fmla="*/ 987 h 1666"/>
                <a:gd name="T50" fmla="*/ 103 w 1671"/>
                <a:gd name="T51" fmla="*/ 664 h 1666"/>
                <a:gd name="T52" fmla="*/ 671 w 1671"/>
                <a:gd name="T53" fmla="*/ 97 h 1666"/>
                <a:gd name="T54" fmla="*/ 1238 w 1671"/>
                <a:gd name="T55" fmla="*/ 664 h 1666"/>
                <a:gd name="T56" fmla="*/ 671 w 1671"/>
                <a:gd name="T57" fmla="*/ 1232 h 1666"/>
                <a:gd name="T58" fmla="*/ 387 w 1671"/>
                <a:gd name="T59" fmla="*/ 1157 h 1666"/>
                <a:gd name="T60" fmla="*/ 361 w 1671"/>
                <a:gd name="T61" fmla="*/ 1149 h 1666"/>
                <a:gd name="T62" fmla="*/ 1573 w 1671"/>
                <a:gd name="T63" fmla="*/ 1521 h 1666"/>
                <a:gd name="T64" fmla="*/ 1431 w 1671"/>
                <a:gd name="T65" fmla="*/ 1417 h 1666"/>
                <a:gd name="T66" fmla="*/ 1402 w 1671"/>
                <a:gd name="T67" fmla="*/ 1408 h 1666"/>
                <a:gd name="T68" fmla="*/ 695 w 1671"/>
                <a:gd name="T69" fmla="*/ 1408 h 1666"/>
                <a:gd name="T70" fmla="*/ 646 w 1671"/>
                <a:gd name="T71" fmla="*/ 1359 h 1666"/>
                <a:gd name="T72" fmla="*/ 646 w 1671"/>
                <a:gd name="T73" fmla="*/ 1327 h 1666"/>
                <a:gd name="T74" fmla="*/ 669 w 1671"/>
                <a:gd name="T75" fmla="*/ 1327 h 1666"/>
                <a:gd name="T76" fmla="*/ 1333 w 1671"/>
                <a:gd name="T77" fmla="*/ 663 h 1666"/>
                <a:gd name="T78" fmla="*/ 1325 w 1671"/>
                <a:gd name="T79" fmla="*/ 562 h 1666"/>
                <a:gd name="T80" fmla="*/ 1524 w 1671"/>
                <a:gd name="T81" fmla="*/ 562 h 1666"/>
                <a:gd name="T82" fmla="*/ 1573 w 1671"/>
                <a:gd name="T83" fmla="*/ 611 h 1666"/>
                <a:gd name="T84" fmla="*/ 1573 w 1671"/>
                <a:gd name="T85" fmla="*/ 1521 h 1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71" h="1666">
                  <a:moveTo>
                    <a:pt x="1524" y="465"/>
                  </a:moveTo>
                  <a:cubicBezTo>
                    <a:pt x="1302" y="465"/>
                    <a:pt x="1302" y="465"/>
                    <a:pt x="1302" y="465"/>
                  </a:cubicBezTo>
                  <a:cubicBezTo>
                    <a:pt x="1218" y="196"/>
                    <a:pt x="966" y="0"/>
                    <a:pt x="667" y="0"/>
                  </a:cubicBezTo>
                  <a:cubicBezTo>
                    <a:pt x="300" y="0"/>
                    <a:pt x="3" y="299"/>
                    <a:pt x="3" y="664"/>
                  </a:cubicBezTo>
                  <a:cubicBezTo>
                    <a:pt x="3" y="791"/>
                    <a:pt x="39" y="915"/>
                    <a:pt x="107" y="1021"/>
                  </a:cubicBezTo>
                  <a:cubicBezTo>
                    <a:pt x="7" y="1295"/>
                    <a:pt x="7" y="1295"/>
                    <a:pt x="7" y="1295"/>
                  </a:cubicBezTo>
                  <a:cubicBezTo>
                    <a:pt x="0" y="1313"/>
                    <a:pt x="5" y="1333"/>
                    <a:pt x="17" y="1347"/>
                  </a:cubicBezTo>
                  <a:cubicBezTo>
                    <a:pt x="26" y="1356"/>
                    <a:pt x="39" y="1360"/>
                    <a:pt x="52" y="1360"/>
                  </a:cubicBezTo>
                  <a:cubicBezTo>
                    <a:pt x="59" y="1360"/>
                    <a:pt x="63" y="1359"/>
                    <a:pt x="69" y="1357"/>
                  </a:cubicBezTo>
                  <a:cubicBezTo>
                    <a:pt x="357" y="1252"/>
                    <a:pt x="357" y="1252"/>
                    <a:pt x="357" y="1252"/>
                  </a:cubicBezTo>
                  <a:cubicBezTo>
                    <a:pt x="417" y="1284"/>
                    <a:pt x="481" y="1305"/>
                    <a:pt x="548" y="1318"/>
                  </a:cubicBezTo>
                  <a:cubicBezTo>
                    <a:pt x="548" y="1360"/>
                    <a:pt x="548" y="1360"/>
                    <a:pt x="548" y="1360"/>
                  </a:cubicBezTo>
                  <a:cubicBezTo>
                    <a:pt x="548" y="1442"/>
                    <a:pt x="614" y="1507"/>
                    <a:pt x="695" y="1507"/>
                  </a:cubicBezTo>
                  <a:cubicBezTo>
                    <a:pt x="1387" y="1507"/>
                    <a:pt x="1387" y="1507"/>
                    <a:pt x="1387" y="1507"/>
                  </a:cubicBezTo>
                  <a:cubicBezTo>
                    <a:pt x="1593" y="1657"/>
                    <a:pt x="1593" y="1657"/>
                    <a:pt x="1593" y="1657"/>
                  </a:cubicBezTo>
                  <a:cubicBezTo>
                    <a:pt x="1602" y="1663"/>
                    <a:pt x="1611" y="1666"/>
                    <a:pt x="1622" y="1666"/>
                  </a:cubicBezTo>
                  <a:cubicBezTo>
                    <a:pt x="1630" y="1666"/>
                    <a:pt x="1637" y="1665"/>
                    <a:pt x="1645" y="1662"/>
                  </a:cubicBezTo>
                  <a:cubicBezTo>
                    <a:pt x="1662" y="1654"/>
                    <a:pt x="1671" y="1637"/>
                    <a:pt x="1671" y="1619"/>
                  </a:cubicBezTo>
                  <a:cubicBezTo>
                    <a:pt x="1671" y="612"/>
                    <a:pt x="1671" y="612"/>
                    <a:pt x="1671" y="612"/>
                  </a:cubicBezTo>
                  <a:cubicBezTo>
                    <a:pt x="1671" y="531"/>
                    <a:pt x="1605" y="465"/>
                    <a:pt x="1524" y="465"/>
                  </a:cubicBezTo>
                  <a:close/>
                  <a:moveTo>
                    <a:pt x="361" y="1149"/>
                  </a:moveTo>
                  <a:cubicBezTo>
                    <a:pt x="355" y="1149"/>
                    <a:pt x="351" y="1151"/>
                    <a:pt x="345" y="1152"/>
                  </a:cubicBezTo>
                  <a:cubicBezTo>
                    <a:pt x="137" y="1229"/>
                    <a:pt x="137" y="1229"/>
                    <a:pt x="137" y="1229"/>
                  </a:cubicBezTo>
                  <a:cubicBezTo>
                    <a:pt x="210" y="1032"/>
                    <a:pt x="210" y="1032"/>
                    <a:pt x="210" y="1032"/>
                  </a:cubicBezTo>
                  <a:cubicBezTo>
                    <a:pt x="216" y="1016"/>
                    <a:pt x="213" y="999"/>
                    <a:pt x="204" y="987"/>
                  </a:cubicBezTo>
                  <a:cubicBezTo>
                    <a:pt x="138" y="892"/>
                    <a:pt x="103" y="781"/>
                    <a:pt x="103" y="664"/>
                  </a:cubicBezTo>
                  <a:cubicBezTo>
                    <a:pt x="103" y="352"/>
                    <a:pt x="357" y="97"/>
                    <a:pt x="671" y="97"/>
                  </a:cubicBezTo>
                  <a:cubicBezTo>
                    <a:pt x="983" y="97"/>
                    <a:pt x="1238" y="351"/>
                    <a:pt x="1238" y="664"/>
                  </a:cubicBezTo>
                  <a:cubicBezTo>
                    <a:pt x="1238" y="976"/>
                    <a:pt x="984" y="1232"/>
                    <a:pt x="671" y="1232"/>
                  </a:cubicBezTo>
                  <a:cubicBezTo>
                    <a:pt x="571" y="1232"/>
                    <a:pt x="473" y="1206"/>
                    <a:pt x="387" y="1157"/>
                  </a:cubicBezTo>
                  <a:cubicBezTo>
                    <a:pt x="378" y="1151"/>
                    <a:pt x="369" y="1149"/>
                    <a:pt x="361" y="1149"/>
                  </a:cubicBezTo>
                  <a:close/>
                  <a:moveTo>
                    <a:pt x="1573" y="1521"/>
                  </a:moveTo>
                  <a:cubicBezTo>
                    <a:pt x="1431" y="1417"/>
                    <a:pt x="1431" y="1417"/>
                    <a:pt x="1431" y="1417"/>
                  </a:cubicBezTo>
                  <a:cubicBezTo>
                    <a:pt x="1423" y="1411"/>
                    <a:pt x="1413" y="1408"/>
                    <a:pt x="1402" y="1408"/>
                  </a:cubicBezTo>
                  <a:cubicBezTo>
                    <a:pt x="695" y="1408"/>
                    <a:pt x="695" y="1408"/>
                    <a:pt x="695" y="1408"/>
                  </a:cubicBezTo>
                  <a:cubicBezTo>
                    <a:pt x="667" y="1408"/>
                    <a:pt x="646" y="1386"/>
                    <a:pt x="646" y="1359"/>
                  </a:cubicBezTo>
                  <a:cubicBezTo>
                    <a:pt x="646" y="1327"/>
                    <a:pt x="646" y="1327"/>
                    <a:pt x="646" y="1327"/>
                  </a:cubicBezTo>
                  <a:cubicBezTo>
                    <a:pt x="654" y="1327"/>
                    <a:pt x="661" y="1327"/>
                    <a:pt x="669" y="1327"/>
                  </a:cubicBezTo>
                  <a:cubicBezTo>
                    <a:pt x="1036" y="1327"/>
                    <a:pt x="1333" y="1028"/>
                    <a:pt x="1333" y="663"/>
                  </a:cubicBezTo>
                  <a:cubicBezTo>
                    <a:pt x="1333" y="628"/>
                    <a:pt x="1330" y="594"/>
                    <a:pt x="1325" y="562"/>
                  </a:cubicBezTo>
                  <a:cubicBezTo>
                    <a:pt x="1524" y="562"/>
                    <a:pt x="1524" y="562"/>
                    <a:pt x="1524" y="562"/>
                  </a:cubicBezTo>
                  <a:cubicBezTo>
                    <a:pt x="1552" y="562"/>
                    <a:pt x="1573" y="583"/>
                    <a:pt x="1573" y="611"/>
                  </a:cubicBezTo>
                  <a:cubicBezTo>
                    <a:pt x="1573" y="1521"/>
                    <a:pt x="1573" y="1521"/>
                    <a:pt x="1573" y="15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6" name="Freeform 6">
              <a:extLst>
                <a:ext uri="{FF2B5EF4-FFF2-40B4-BE49-F238E27FC236}">
                  <a16:creationId xmlns="" xmlns:a16="http://schemas.microsoft.com/office/drawing/2014/main" id="{08F01181-7C6E-8942-AF6A-9428032559E5}"/>
                </a:ext>
              </a:extLst>
            </p:cNvPr>
            <p:cNvSpPr>
              <a:spLocks/>
            </p:cNvSpPr>
            <p:nvPr/>
          </p:nvSpPr>
          <p:spPr bwMode="auto">
            <a:xfrm>
              <a:off x="7465513" y="4704177"/>
              <a:ext cx="87202" cy="514941"/>
            </a:xfrm>
            <a:custGeom>
              <a:avLst/>
              <a:gdLst>
                <a:gd name="T0" fmla="*/ 98 w 98"/>
                <a:gd name="T1" fmla="*/ 531 h 579"/>
                <a:gd name="T2" fmla="*/ 98 w 98"/>
                <a:gd name="T3" fmla="*/ 49 h 579"/>
                <a:gd name="T4" fmla="*/ 49 w 98"/>
                <a:gd name="T5" fmla="*/ 0 h 579"/>
                <a:gd name="T6" fmla="*/ 0 w 98"/>
                <a:gd name="T7" fmla="*/ 49 h 579"/>
                <a:gd name="T8" fmla="*/ 0 w 98"/>
                <a:gd name="T9" fmla="*/ 531 h 579"/>
                <a:gd name="T10" fmla="*/ 49 w 98"/>
                <a:gd name="T11" fmla="*/ 579 h 579"/>
                <a:gd name="T12" fmla="*/ 98 w 98"/>
                <a:gd name="T13" fmla="*/ 531 h 579"/>
              </a:gdLst>
              <a:ahLst/>
              <a:cxnLst>
                <a:cxn ang="0">
                  <a:pos x="T0" y="T1"/>
                </a:cxn>
                <a:cxn ang="0">
                  <a:pos x="T2" y="T3"/>
                </a:cxn>
                <a:cxn ang="0">
                  <a:pos x="T4" y="T5"/>
                </a:cxn>
                <a:cxn ang="0">
                  <a:pos x="T6" y="T7"/>
                </a:cxn>
                <a:cxn ang="0">
                  <a:pos x="T8" y="T9"/>
                </a:cxn>
                <a:cxn ang="0">
                  <a:pos x="T10" y="T11"/>
                </a:cxn>
                <a:cxn ang="0">
                  <a:pos x="T12" y="T13"/>
                </a:cxn>
              </a:cxnLst>
              <a:rect l="0" t="0" r="r" b="b"/>
              <a:pathLst>
                <a:path w="98" h="579">
                  <a:moveTo>
                    <a:pt x="98" y="531"/>
                  </a:moveTo>
                  <a:cubicBezTo>
                    <a:pt x="98" y="49"/>
                    <a:pt x="98" y="49"/>
                    <a:pt x="98" y="49"/>
                  </a:cubicBezTo>
                  <a:cubicBezTo>
                    <a:pt x="98" y="21"/>
                    <a:pt x="77" y="0"/>
                    <a:pt x="49" y="0"/>
                  </a:cubicBezTo>
                  <a:cubicBezTo>
                    <a:pt x="22" y="0"/>
                    <a:pt x="0" y="21"/>
                    <a:pt x="0" y="49"/>
                  </a:cubicBezTo>
                  <a:cubicBezTo>
                    <a:pt x="0" y="531"/>
                    <a:pt x="0" y="531"/>
                    <a:pt x="0" y="531"/>
                  </a:cubicBezTo>
                  <a:cubicBezTo>
                    <a:pt x="0" y="558"/>
                    <a:pt x="22" y="579"/>
                    <a:pt x="49" y="579"/>
                  </a:cubicBezTo>
                  <a:cubicBezTo>
                    <a:pt x="77" y="579"/>
                    <a:pt x="98" y="558"/>
                    <a:pt x="98" y="5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7" name="Freeform 7">
              <a:extLst>
                <a:ext uri="{FF2B5EF4-FFF2-40B4-BE49-F238E27FC236}">
                  <a16:creationId xmlns="" xmlns:a16="http://schemas.microsoft.com/office/drawing/2014/main" id="{2FEFFCC2-DAC2-F049-8C35-11DEDFAD56C7}"/>
                </a:ext>
              </a:extLst>
            </p:cNvPr>
            <p:cNvSpPr>
              <a:spLocks/>
            </p:cNvSpPr>
            <p:nvPr/>
          </p:nvSpPr>
          <p:spPr bwMode="auto">
            <a:xfrm>
              <a:off x="7638037" y="4866176"/>
              <a:ext cx="87202" cy="190190"/>
            </a:xfrm>
            <a:custGeom>
              <a:avLst/>
              <a:gdLst>
                <a:gd name="T0" fmla="*/ 49 w 98"/>
                <a:gd name="T1" fmla="*/ 214 h 214"/>
                <a:gd name="T2" fmla="*/ 98 w 98"/>
                <a:gd name="T3" fmla="*/ 165 h 214"/>
                <a:gd name="T4" fmla="*/ 98 w 98"/>
                <a:gd name="T5" fmla="*/ 49 h 214"/>
                <a:gd name="T6" fmla="*/ 49 w 98"/>
                <a:gd name="T7" fmla="*/ 0 h 214"/>
                <a:gd name="T8" fmla="*/ 0 w 98"/>
                <a:gd name="T9" fmla="*/ 49 h 214"/>
                <a:gd name="T10" fmla="*/ 0 w 98"/>
                <a:gd name="T11" fmla="*/ 165 h 214"/>
                <a:gd name="T12" fmla="*/ 49 w 98"/>
                <a:gd name="T13" fmla="*/ 214 h 214"/>
              </a:gdLst>
              <a:ahLst/>
              <a:cxnLst>
                <a:cxn ang="0">
                  <a:pos x="T0" y="T1"/>
                </a:cxn>
                <a:cxn ang="0">
                  <a:pos x="T2" y="T3"/>
                </a:cxn>
                <a:cxn ang="0">
                  <a:pos x="T4" y="T5"/>
                </a:cxn>
                <a:cxn ang="0">
                  <a:pos x="T6" y="T7"/>
                </a:cxn>
                <a:cxn ang="0">
                  <a:pos x="T8" y="T9"/>
                </a:cxn>
                <a:cxn ang="0">
                  <a:pos x="T10" y="T11"/>
                </a:cxn>
                <a:cxn ang="0">
                  <a:pos x="T12" y="T13"/>
                </a:cxn>
              </a:cxnLst>
              <a:rect l="0" t="0" r="r" b="b"/>
              <a:pathLst>
                <a:path w="98" h="214">
                  <a:moveTo>
                    <a:pt x="49" y="214"/>
                  </a:moveTo>
                  <a:cubicBezTo>
                    <a:pt x="77" y="214"/>
                    <a:pt x="98" y="192"/>
                    <a:pt x="98" y="165"/>
                  </a:cubicBezTo>
                  <a:cubicBezTo>
                    <a:pt x="98" y="49"/>
                    <a:pt x="98" y="49"/>
                    <a:pt x="98" y="49"/>
                  </a:cubicBezTo>
                  <a:cubicBezTo>
                    <a:pt x="98" y="21"/>
                    <a:pt x="77" y="0"/>
                    <a:pt x="49" y="0"/>
                  </a:cubicBezTo>
                  <a:cubicBezTo>
                    <a:pt x="22" y="0"/>
                    <a:pt x="0" y="21"/>
                    <a:pt x="0" y="49"/>
                  </a:cubicBezTo>
                  <a:cubicBezTo>
                    <a:pt x="0" y="165"/>
                    <a:pt x="0" y="165"/>
                    <a:pt x="0" y="165"/>
                  </a:cubicBezTo>
                  <a:cubicBezTo>
                    <a:pt x="0" y="192"/>
                    <a:pt x="23" y="214"/>
                    <a:pt x="49" y="2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8" name="Freeform 8">
              <a:extLst>
                <a:ext uri="{FF2B5EF4-FFF2-40B4-BE49-F238E27FC236}">
                  <a16:creationId xmlns="" xmlns:a16="http://schemas.microsoft.com/office/drawing/2014/main" id="{637F8334-98E5-4143-94CE-C5C311242380}"/>
                </a:ext>
              </a:extLst>
            </p:cNvPr>
            <p:cNvSpPr>
              <a:spLocks/>
            </p:cNvSpPr>
            <p:nvPr/>
          </p:nvSpPr>
          <p:spPr bwMode="auto">
            <a:xfrm>
              <a:off x="7291110" y="4866928"/>
              <a:ext cx="87202" cy="190190"/>
            </a:xfrm>
            <a:custGeom>
              <a:avLst/>
              <a:gdLst>
                <a:gd name="T0" fmla="*/ 49 w 98"/>
                <a:gd name="T1" fmla="*/ 0 h 214"/>
                <a:gd name="T2" fmla="*/ 0 w 98"/>
                <a:gd name="T3" fmla="*/ 49 h 214"/>
                <a:gd name="T4" fmla="*/ 0 w 98"/>
                <a:gd name="T5" fmla="*/ 165 h 214"/>
                <a:gd name="T6" fmla="*/ 49 w 98"/>
                <a:gd name="T7" fmla="*/ 214 h 214"/>
                <a:gd name="T8" fmla="*/ 98 w 98"/>
                <a:gd name="T9" fmla="*/ 165 h 214"/>
                <a:gd name="T10" fmla="*/ 98 w 98"/>
                <a:gd name="T11" fmla="*/ 49 h 214"/>
                <a:gd name="T12" fmla="*/ 49 w 98"/>
                <a:gd name="T13" fmla="*/ 0 h 214"/>
              </a:gdLst>
              <a:ahLst/>
              <a:cxnLst>
                <a:cxn ang="0">
                  <a:pos x="T0" y="T1"/>
                </a:cxn>
                <a:cxn ang="0">
                  <a:pos x="T2" y="T3"/>
                </a:cxn>
                <a:cxn ang="0">
                  <a:pos x="T4" y="T5"/>
                </a:cxn>
                <a:cxn ang="0">
                  <a:pos x="T6" y="T7"/>
                </a:cxn>
                <a:cxn ang="0">
                  <a:pos x="T8" y="T9"/>
                </a:cxn>
                <a:cxn ang="0">
                  <a:pos x="T10" y="T11"/>
                </a:cxn>
                <a:cxn ang="0">
                  <a:pos x="T12" y="T13"/>
                </a:cxn>
              </a:cxnLst>
              <a:rect l="0" t="0" r="r" b="b"/>
              <a:pathLst>
                <a:path w="98" h="214">
                  <a:moveTo>
                    <a:pt x="49" y="0"/>
                  </a:moveTo>
                  <a:cubicBezTo>
                    <a:pt x="22" y="0"/>
                    <a:pt x="0" y="22"/>
                    <a:pt x="0" y="49"/>
                  </a:cubicBezTo>
                  <a:cubicBezTo>
                    <a:pt x="0" y="165"/>
                    <a:pt x="0" y="165"/>
                    <a:pt x="0" y="165"/>
                  </a:cubicBezTo>
                  <a:cubicBezTo>
                    <a:pt x="0" y="193"/>
                    <a:pt x="22" y="214"/>
                    <a:pt x="49" y="214"/>
                  </a:cubicBezTo>
                  <a:cubicBezTo>
                    <a:pt x="77" y="214"/>
                    <a:pt x="98" y="193"/>
                    <a:pt x="98" y="165"/>
                  </a:cubicBezTo>
                  <a:cubicBezTo>
                    <a:pt x="98" y="49"/>
                    <a:pt x="98" y="49"/>
                    <a:pt x="98" y="49"/>
                  </a:cubicBezTo>
                  <a:cubicBezTo>
                    <a:pt x="98" y="22"/>
                    <a:pt x="77" y="0"/>
                    <a:pt x="4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9" name="Freeform 9">
              <a:extLst>
                <a:ext uri="{FF2B5EF4-FFF2-40B4-BE49-F238E27FC236}">
                  <a16:creationId xmlns="" xmlns:a16="http://schemas.microsoft.com/office/drawing/2014/main" id="{87EC6229-74AB-D74D-B611-B8AD3B31E00D}"/>
                </a:ext>
              </a:extLst>
            </p:cNvPr>
            <p:cNvSpPr>
              <a:spLocks/>
            </p:cNvSpPr>
            <p:nvPr/>
          </p:nvSpPr>
          <p:spPr bwMode="auto">
            <a:xfrm>
              <a:off x="7812440" y="4796641"/>
              <a:ext cx="87202" cy="329261"/>
            </a:xfrm>
            <a:custGeom>
              <a:avLst/>
              <a:gdLst>
                <a:gd name="T0" fmla="*/ 49 w 98"/>
                <a:gd name="T1" fmla="*/ 370 h 370"/>
                <a:gd name="T2" fmla="*/ 98 w 98"/>
                <a:gd name="T3" fmla="*/ 321 h 370"/>
                <a:gd name="T4" fmla="*/ 98 w 98"/>
                <a:gd name="T5" fmla="*/ 49 h 370"/>
                <a:gd name="T6" fmla="*/ 49 w 98"/>
                <a:gd name="T7" fmla="*/ 0 h 370"/>
                <a:gd name="T8" fmla="*/ 0 w 98"/>
                <a:gd name="T9" fmla="*/ 49 h 370"/>
                <a:gd name="T10" fmla="*/ 0 w 98"/>
                <a:gd name="T11" fmla="*/ 321 h 370"/>
                <a:gd name="T12" fmla="*/ 49 w 98"/>
                <a:gd name="T13" fmla="*/ 370 h 370"/>
              </a:gdLst>
              <a:ahLst/>
              <a:cxnLst>
                <a:cxn ang="0">
                  <a:pos x="T0" y="T1"/>
                </a:cxn>
                <a:cxn ang="0">
                  <a:pos x="T2" y="T3"/>
                </a:cxn>
                <a:cxn ang="0">
                  <a:pos x="T4" y="T5"/>
                </a:cxn>
                <a:cxn ang="0">
                  <a:pos x="T6" y="T7"/>
                </a:cxn>
                <a:cxn ang="0">
                  <a:pos x="T8" y="T9"/>
                </a:cxn>
                <a:cxn ang="0">
                  <a:pos x="T10" y="T11"/>
                </a:cxn>
                <a:cxn ang="0">
                  <a:pos x="T12" y="T13"/>
                </a:cxn>
              </a:cxnLst>
              <a:rect l="0" t="0" r="r" b="b"/>
              <a:pathLst>
                <a:path w="98" h="370">
                  <a:moveTo>
                    <a:pt x="49" y="370"/>
                  </a:moveTo>
                  <a:cubicBezTo>
                    <a:pt x="77" y="370"/>
                    <a:pt x="98" y="348"/>
                    <a:pt x="98" y="321"/>
                  </a:cubicBezTo>
                  <a:cubicBezTo>
                    <a:pt x="98" y="49"/>
                    <a:pt x="98" y="49"/>
                    <a:pt x="98" y="49"/>
                  </a:cubicBezTo>
                  <a:cubicBezTo>
                    <a:pt x="98" y="21"/>
                    <a:pt x="77" y="0"/>
                    <a:pt x="49" y="0"/>
                  </a:cubicBezTo>
                  <a:cubicBezTo>
                    <a:pt x="22" y="0"/>
                    <a:pt x="0" y="21"/>
                    <a:pt x="0" y="49"/>
                  </a:cubicBezTo>
                  <a:cubicBezTo>
                    <a:pt x="0" y="321"/>
                    <a:pt x="0" y="321"/>
                    <a:pt x="0" y="321"/>
                  </a:cubicBezTo>
                  <a:cubicBezTo>
                    <a:pt x="0" y="348"/>
                    <a:pt x="22" y="370"/>
                    <a:pt x="49" y="3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0" name="Freeform 10">
              <a:extLst>
                <a:ext uri="{FF2B5EF4-FFF2-40B4-BE49-F238E27FC236}">
                  <a16:creationId xmlns="" xmlns:a16="http://schemas.microsoft.com/office/drawing/2014/main" id="{EB536DB1-E961-9249-81FB-3FAA1B0022C5}"/>
                </a:ext>
              </a:extLst>
            </p:cNvPr>
            <p:cNvSpPr>
              <a:spLocks/>
            </p:cNvSpPr>
            <p:nvPr/>
          </p:nvSpPr>
          <p:spPr bwMode="auto">
            <a:xfrm>
              <a:off x="7116707" y="4796641"/>
              <a:ext cx="87202" cy="329261"/>
            </a:xfrm>
            <a:custGeom>
              <a:avLst/>
              <a:gdLst>
                <a:gd name="T0" fmla="*/ 49 w 98"/>
                <a:gd name="T1" fmla="*/ 0 h 370"/>
                <a:gd name="T2" fmla="*/ 0 w 98"/>
                <a:gd name="T3" fmla="*/ 49 h 370"/>
                <a:gd name="T4" fmla="*/ 0 w 98"/>
                <a:gd name="T5" fmla="*/ 321 h 370"/>
                <a:gd name="T6" fmla="*/ 49 w 98"/>
                <a:gd name="T7" fmla="*/ 370 h 370"/>
                <a:gd name="T8" fmla="*/ 98 w 98"/>
                <a:gd name="T9" fmla="*/ 321 h 370"/>
                <a:gd name="T10" fmla="*/ 98 w 98"/>
                <a:gd name="T11" fmla="*/ 49 h 370"/>
                <a:gd name="T12" fmla="*/ 49 w 98"/>
                <a:gd name="T13" fmla="*/ 0 h 370"/>
              </a:gdLst>
              <a:ahLst/>
              <a:cxnLst>
                <a:cxn ang="0">
                  <a:pos x="T0" y="T1"/>
                </a:cxn>
                <a:cxn ang="0">
                  <a:pos x="T2" y="T3"/>
                </a:cxn>
                <a:cxn ang="0">
                  <a:pos x="T4" y="T5"/>
                </a:cxn>
                <a:cxn ang="0">
                  <a:pos x="T6" y="T7"/>
                </a:cxn>
                <a:cxn ang="0">
                  <a:pos x="T8" y="T9"/>
                </a:cxn>
                <a:cxn ang="0">
                  <a:pos x="T10" y="T11"/>
                </a:cxn>
                <a:cxn ang="0">
                  <a:pos x="T12" y="T13"/>
                </a:cxn>
              </a:cxnLst>
              <a:rect l="0" t="0" r="r" b="b"/>
              <a:pathLst>
                <a:path w="98" h="370">
                  <a:moveTo>
                    <a:pt x="49" y="0"/>
                  </a:moveTo>
                  <a:cubicBezTo>
                    <a:pt x="22" y="0"/>
                    <a:pt x="0" y="21"/>
                    <a:pt x="0" y="49"/>
                  </a:cubicBezTo>
                  <a:cubicBezTo>
                    <a:pt x="0" y="321"/>
                    <a:pt x="0" y="321"/>
                    <a:pt x="0" y="321"/>
                  </a:cubicBezTo>
                  <a:cubicBezTo>
                    <a:pt x="0" y="348"/>
                    <a:pt x="22" y="370"/>
                    <a:pt x="49" y="370"/>
                  </a:cubicBezTo>
                  <a:cubicBezTo>
                    <a:pt x="77" y="370"/>
                    <a:pt x="98" y="348"/>
                    <a:pt x="98" y="321"/>
                  </a:cubicBezTo>
                  <a:cubicBezTo>
                    <a:pt x="98" y="49"/>
                    <a:pt x="98" y="49"/>
                    <a:pt x="98" y="49"/>
                  </a:cubicBezTo>
                  <a:cubicBezTo>
                    <a:pt x="98" y="23"/>
                    <a:pt x="77" y="0"/>
                    <a:pt x="4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511" name="Groupe 510">
            <a:extLst>
              <a:ext uri="{FF2B5EF4-FFF2-40B4-BE49-F238E27FC236}">
                <a16:creationId xmlns="" xmlns:a16="http://schemas.microsoft.com/office/drawing/2014/main" id="{EA534C73-65D9-5C46-9292-AB649842EAF3}"/>
              </a:ext>
            </a:extLst>
          </p:cNvPr>
          <p:cNvGrpSpPr/>
          <p:nvPr/>
        </p:nvGrpSpPr>
        <p:grpSpPr>
          <a:xfrm>
            <a:off x="10680284" y="4536087"/>
            <a:ext cx="384096" cy="359741"/>
            <a:chOff x="7055541" y="3664313"/>
            <a:chExt cx="504118" cy="472152"/>
          </a:xfrm>
        </p:grpSpPr>
        <p:sp>
          <p:nvSpPr>
            <p:cNvPr id="512" name="Freeform 14">
              <a:extLst>
                <a:ext uri="{FF2B5EF4-FFF2-40B4-BE49-F238E27FC236}">
                  <a16:creationId xmlns="" xmlns:a16="http://schemas.microsoft.com/office/drawing/2014/main" id="{C2596FA3-E610-7043-A9AE-C1FDA347C5D3}"/>
                </a:ext>
              </a:extLst>
            </p:cNvPr>
            <p:cNvSpPr>
              <a:spLocks/>
            </p:cNvSpPr>
            <p:nvPr/>
          </p:nvSpPr>
          <p:spPr bwMode="auto">
            <a:xfrm>
              <a:off x="7288098" y="3753904"/>
              <a:ext cx="38564" cy="292236"/>
            </a:xfrm>
            <a:custGeom>
              <a:avLst/>
              <a:gdLst>
                <a:gd name="T0" fmla="*/ 55 w 111"/>
                <a:gd name="T1" fmla="*/ 0 h 842"/>
                <a:gd name="T2" fmla="*/ 0 w 111"/>
                <a:gd name="T3" fmla="*/ 55 h 842"/>
                <a:gd name="T4" fmla="*/ 0 w 111"/>
                <a:gd name="T5" fmla="*/ 787 h 842"/>
                <a:gd name="T6" fmla="*/ 55 w 111"/>
                <a:gd name="T7" fmla="*/ 842 h 842"/>
                <a:gd name="T8" fmla="*/ 111 w 111"/>
                <a:gd name="T9" fmla="*/ 787 h 842"/>
                <a:gd name="T10" fmla="*/ 111 w 111"/>
                <a:gd name="T11" fmla="*/ 55 h 842"/>
                <a:gd name="T12" fmla="*/ 55 w 111"/>
                <a:gd name="T13" fmla="*/ 0 h 842"/>
              </a:gdLst>
              <a:ahLst/>
              <a:cxnLst>
                <a:cxn ang="0">
                  <a:pos x="T0" y="T1"/>
                </a:cxn>
                <a:cxn ang="0">
                  <a:pos x="T2" y="T3"/>
                </a:cxn>
                <a:cxn ang="0">
                  <a:pos x="T4" y="T5"/>
                </a:cxn>
                <a:cxn ang="0">
                  <a:pos x="T6" y="T7"/>
                </a:cxn>
                <a:cxn ang="0">
                  <a:pos x="T8" y="T9"/>
                </a:cxn>
                <a:cxn ang="0">
                  <a:pos x="T10" y="T11"/>
                </a:cxn>
                <a:cxn ang="0">
                  <a:pos x="T12" y="T13"/>
                </a:cxn>
              </a:cxnLst>
              <a:rect l="0" t="0" r="r" b="b"/>
              <a:pathLst>
                <a:path w="111" h="842">
                  <a:moveTo>
                    <a:pt x="55" y="0"/>
                  </a:moveTo>
                  <a:cubicBezTo>
                    <a:pt x="25" y="0"/>
                    <a:pt x="0" y="25"/>
                    <a:pt x="0" y="55"/>
                  </a:cubicBezTo>
                  <a:cubicBezTo>
                    <a:pt x="0" y="787"/>
                    <a:pt x="0" y="787"/>
                    <a:pt x="0" y="787"/>
                  </a:cubicBezTo>
                  <a:cubicBezTo>
                    <a:pt x="0" y="817"/>
                    <a:pt x="25" y="842"/>
                    <a:pt x="55" y="842"/>
                  </a:cubicBezTo>
                  <a:cubicBezTo>
                    <a:pt x="86" y="842"/>
                    <a:pt x="111" y="817"/>
                    <a:pt x="111" y="787"/>
                  </a:cubicBezTo>
                  <a:cubicBezTo>
                    <a:pt x="111" y="55"/>
                    <a:pt x="111" y="55"/>
                    <a:pt x="111" y="55"/>
                  </a:cubicBezTo>
                  <a:cubicBezTo>
                    <a:pt x="111" y="25"/>
                    <a:pt x="86" y="0"/>
                    <a:pt x="5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3" name="Freeform 15">
              <a:extLst>
                <a:ext uri="{FF2B5EF4-FFF2-40B4-BE49-F238E27FC236}">
                  <a16:creationId xmlns="" xmlns:a16="http://schemas.microsoft.com/office/drawing/2014/main" id="{3FCAA977-957E-0A49-A234-DF19CD38DA51}"/>
                </a:ext>
              </a:extLst>
            </p:cNvPr>
            <p:cNvSpPr>
              <a:spLocks/>
            </p:cNvSpPr>
            <p:nvPr/>
          </p:nvSpPr>
          <p:spPr bwMode="auto">
            <a:xfrm>
              <a:off x="7055541" y="3775019"/>
              <a:ext cx="38124" cy="250299"/>
            </a:xfrm>
            <a:custGeom>
              <a:avLst/>
              <a:gdLst>
                <a:gd name="T0" fmla="*/ 110 w 110"/>
                <a:gd name="T1" fmla="*/ 56 h 721"/>
                <a:gd name="T2" fmla="*/ 55 w 110"/>
                <a:gd name="T3" fmla="*/ 0 h 721"/>
                <a:gd name="T4" fmla="*/ 0 w 110"/>
                <a:gd name="T5" fmla="*/ 56 h 721"/>
                <a:gd name="T6" fmla="*/ 0 w 110"/>
                <a:gd name="T7" fmla="*/ 666 h 721"/>
                <a:gd name="T8" fmla="*/ 55 w 110"/>
                <a:gd name="T9" fmla="*/ 721 h 721"/>
                <a:gd name="T10" fmla="*/ 110 w 110"/>
                <a:gd name="T11" fmla="*/ 666 h 721"/>
                <a:gd name="T12" fmla="*/ 110 w 110"/>
                <a:gd name="T13" fmla="*/ 56 h 721"/>
              </a:gdLst>
              <a:ahLst/>
              <a:cxnLst>
                <a:cxn ang="0">
                  <a:pos x="T0" y="T1"/>
                </a:cxn>
                <a:cxn ang="0">
                  <a:pos x="T2" y="T3"/>
                </a:cxn>
                <a:cxn ang="0">
                  <a:pos x="T4" y="T5"/>
                </a:cxn>
                <a:cxn ang="0">
                  <a:pos x="T6" y="T7"/>
                </a:cxn>
                <a:cxn ang="0">
                  <a:pos x="T8" y="T9"/>
                </a:cxn>
                <a:cxn ang="0">
                  <a:pos x="T10" y="T11"/>
                </a:cxn>
                <a:cxn ang="0">
                  <a:pos x="T12" y="T13"/>
                </a:cxn>
              </a:cxnLst>
              <a:rect l="0" t="0" r="r" b="b"/>
              <a:pathLst>
                <a:path w="110" h="721">
                  <a:moveTo>
                    <a:pt x="110" y="56"/>
                  </a:moveTo>
                  <a:cubicBezTo>
                    <a:pt x="110" y="25"/>
                    <a:pt x="86" y="0"/>
                    <a:pt x="55" y="0"/>
                  </a:cubicBezTo>
                  <a:cubicBezTo>
                    <a:pt x="25" y="0"/>
                    <a:pt x="0" y="25"/>
                    <a:pt x="0" y="56"/>
                  </a:cubicBezTo>
                  <a:cubicBezTo>
                    <a:pt x="0" y="666"/>
                    <a:pt x="0" y="666"/>
                    <a:pt x="0" y="666"/>
                  </a:cubicBezTo>
                  <a:cubicBezTo>
                    <a:pt x="0" y="697"/>
                    <a:pt x="25" y="721"/>
                    <a:pt x="55" y="721"/>
                  </a:cubicBezTo>
                  <a:cubicBezTo>
                    <a:pt x="86" y="721"/>
                    <a:pt x="110" y="697"/>
                    <a:pt x="110" y="666"/>
                  </a:cubicBezTo>
                  <a:lnTo>
                    <a:pt x="11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4" name="Freeform 16">
              <a:extLst>
                <a:ext uri="{FF2B5EF4-FFF2-40B4-BE49-F238E27FC236}">
                  <a16:creationId xmlns="" xmlns:a16="http://schemas.microsoft.com/office/drawing/2014/main" id="{CDA7A7DE-ACDE-6F40-8BC7-51E8AC26F6D4}"/>
                </a:ext>
              </a:extLst>
            </p:cNvPr>
            <p:cNvSpPr>
              <a:spLocks/>
            </p:cNvSpPr>
            <p:nvPr/>
          </p:nvSpPr>
          <p:spPr bwMode="auto">
            <a:xfrm>
              <a:off x="7214489" y="3796574"/>
              <a:ext cx="38124" cy="207630"/>
            </a:xfrm>
            <a:custGeom>
              <a:avLst/>
              <a:gdLst>
                <a:gd name="T0" fmla="*/ 110 w 110"/>
                <a:gd name="T1" fmla="*/ 55 h 598"/>
                <a:gd name="T2" fmla="*/ 55 w 110"/>
                <a:gd name="T3" fmla="*/ 0 h 598"/>
                <a:gd name="T4" fmla="*/ 0 w 110"/>
                <a:gd name="T5" fmla="*/ 55 h 598"/>
                <a:gd name="T6" fmla="*/ 0 w 110"/>
                <a:gd name="T7" fmla="*/ 543 h 598"/>
                <a:gd name="T8" fmla="*/ 55 w 110"/>
                <a:gd name="T9" fmla="*/ 598 h 598"/>
                <a:gd name="T10" fmla="*/ 110 w 110"/>
                <a:gd name="T11" fmla="*/ 543 h 598"/>
                <a:gd name="T12" fmla="*/ 110 w 110"/>
                <a:gd name="T13" fmla="*/ 55 h 598"/>
              </a:gdLst>
              <a:ahLst/>
              <a:cxnLst>
                <a:cxn ang="0">
                  <a:pos x="T0" y="T1"/>
                </a:cxn>
                <a:cxn ang="0">
                  <a:pos x="T2" y="T3"/>
                </a:cxn>
                <a:cxn ang="0">
                  <a:pos x="T4" y="T5"/>
                </a:cxn>
                <a:cxn ang="0">
                  <a:pos x="T6" y="T7"/>
                </a:cxn>
                <a:cxn ang="0">
                  <a:pos x="T8" y="T9"/>
                </a:cxn>
                <a:cxn ang="0">
                  <a:pos x="T10" y="T11"/>
                </a:cxn>
                <a:cxn ang="0">
                  <a:pos x="T12" y="T13"/>
                </a:cxn>
              </a:cxnLst>
              <a:rect l="0" t="0" r="r" b="b"/>
              <a:pathLst>
                <a:path w="110" h="598">
                  <a:moveTo>
                    <a:pt x="110" y="55"/>
                  </a:moveTo>
                  <a:cubicBezTo>
                    <a:pt x="110" y="24"/>
                    <a:pt x="85" y="0"/>
                    <a:pt x="55" y="0"/>
                  </a:cubicBezTo>
                  <a:cubicBezTo>
                    <a:pt x="24" y="0"/>
                    <a:pt x="0" y="24"/>
                    <a:pt x="0" y="55"/>
                  </a:cubicBezTo>
                  <a:cubicBezTo>
                    <a:pt x="0" y="543"/>
                    <a:pt x="0" y="543"/>
                    <a:pt x="0" y="543"/>
                  </a:cubicBezTo>
                  <a:cubicBezTo>
                    <a:pt x="0" y="573"/>
                    <a:pt x="24" y="598"/>
                    <a:pt x="55" y="598"/>
                  </a:cubicBezTo>
                  <a:cubicBezTo>
                    <a:pt x="85" y="598"/>
                    <a:pt x="110" y="573"/>
                    <a:pt x="110" y="543"/>
                  </a:cubicBezTo>
                  <a:lnTo>
                    <a:pt x="110"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5" name="Freeform 17">
              <a:extLst>
                <a:ext uri="{FF2B5EF4-FFF2-40B4-BE49-F238E27FC236}">
                  <a16:creationId xmlns="" xmlns:a16="http://schemas.microsoft.com/office/drawing/2014/main" id="{FB1D823E-9F87-3045-BC4D-57B5FC63CD7F}"/>
                </a:ext>
              </a:extLst>
            </p:cNvPr>
            <p:cNvSpPr>
              <a:spLocks/>
            </p:cNvSpPr>
            <p:nvPr/>
          </p:nvSpPr>
          <p:spPr bwMode="auto">
            <a:xfrm>
              <a:off x="7140147" y="3838950"/>
              <a:ext cx="38271" cy="122877"/>
            </a:xfrm>
            <a:custGeom>
              <a:avLst/>
              <a:gdLst>
                <a:gd name="T0" fmla="*/ 55 w 110"/>
                <a:gd name="T1" fmla="*/ 0 h 354"/>
                <a:gd name="T2" fmla="*/ 0 w 110"/>
                <a:gd name="T3" fmla="*/ 55 h 354"/>
                <a:gd name="T4" fmla="*/ 0 w 110"/>
                <a:gd name="T5" fmla="*/ 298 h 354"/>
                <a:gd name="T6" fmla="*/ 55 w 110"/>
                <a:gd name="T7" fmla="*/ 354 h 354"/>
                <a:gd name="T8" fmla="*/ 110 w 110"/>
                <a:gd name="T9" fmla="*/ 298 h 354"/>
                <a:gd name="T10" fmla="*/ 110 w 110"/>
                <a:gd name="T11" fmla="*/ 55 h 354"/>
                <a:gd name="T12" fmla="*/ 55 w 110"/>
                <a:gd name="T13" fmla="*/ 0 h 354"/>
              </a:gdLst>
              <a:ahLst/>
              <a:cxnLst>
                <a:cxn ang="0">
                  <a:pos x="T0" y="T1"/>
                </a:cxn>
                <a:cxn ang="0">
                  <a:pos x="T2" y="T3"/>
                </a:cxn>
                <a:cxn ang="0">
                  <a:pos x="T4" y="T5"/>
                </a:cxn>
                <a:cxn ang="0">
                  <a:pos x="T6" y="T7"/>
                </a:cxn>
                <a:cxn ang="0">
                  <a:pos x="T8" y="T9"/>
                </a:cxn>
                <a:cxn ang="0">
                  <a:pos x="T10" y="T11"/>
                </a:cxn>
                <a:cxn ang="0">
                  <a:pos x="T12" y="T13"/>
                </a:cxn>
              </a:cxnLst>
              <a:rect l="0" t="0" r="r" b="b"/>
              <a:pathLst>
                <a:path w="110" h="354">
                  <a:moveTo>
                    <a:pt x="55" y="0"/>
                  </a:moveTo>
                  <a:cubicBezTo>
                    <a:pt x="24" y="0"/>
                    <a:pt x="0" y="25"/>
                    <a:pt x="0" y="55"/>
                  </a:cubicBezTo>
                  <a:cubicBezTo>
                    <a:pt x="0" y="298"/>
                    <a:pt x="0" y="298"/>
                    <a:pt x="0" y="298"/>
                  </a:cubicBezTo>
                  <a:cubicBezTo>
                    <a:pt x="0" y="329"/>
                    <a:pt x="24" y="354"/>
                    <a:pt x="55" y="354"/>
                  </a:cubicBezTo>
                  <a:cubicBezTo>
                    <a:pt x="85" y="354"/>
                    <a:pt x="110" y="329"/>
                    <a:pt x="110" y="298"/>
                  </a:cubicBezTo>
                  <a:cubicBezTo>
                    <a:pt x="110" y="55"/>
                    <a:pt x="110" y="55"/>
                    <a:pt x="110" y="55"/>
                  </a:cubicBezTo>
                  <a:cubicBezTo>
                    <a:pt x="110" y="25"/>
                    <a:pt x="85" y="0"/>
                    <a:pt x="5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9" name="Freeform 18">
              <a:extLst>
                <a:ext uri="{FF2B5EF4-FFF2-40B4-BE49-F238E27FC236}">
                  <a16:creationId xmlns="" xmlns:a16="http://schemas.microsoft.com/office/drawing/2014/main" id="{02C22809-5DA1-454B-AE72-6272E0C1EE5C}"/>
                </a:ext>
              </a:extLst>
            </p:cNvPr>
            <p:cNvSpPr>
              <a:spLocks/>
            </p:cNvSpPr>
            <p:nvPr/>
          </p:nvSpPr>
          <p:spPr bwMode="auto">
            <a:xfrm>
              <a:off x="7362733" y="3796574"/>
              <a:ext cx="38271" cy="207630"/>
            </a:xfrm>
            <a:custGeom>
              <a:avLst/>
              <a:gdLst>
                <a:gd name="T0" fmla="*/ 55 w 110"/>
                <a:gd name="T1" fmla="*/ 0 h 598"/>
                <a:gd name="T2" fmla="*/ 0 w 110"/>
                <a:gd name="T3" fmla="*/ 55 h 598"/>
                <a:gd name="T4" fmla="*/ 0 w 110"/>
                <a:gd name="T5" fmla="*/ 543 h 598"/>
                <a:gd name="T6" fmla="*/ 55 w 110"/>
                <a:gd name="T7" fmla="*/ 598 h 598"/>
                <a:gd name="T8" fmla="*/ 110 w 110"/>
                <a:gd name="T9" fmla="*/ 543 h 598"/>
                <a:gd name="T10" fmla="*/ 110 w 110"/>
                <a:gd name="T11" fmla="*/ 55 h 598"/>
                <a:gd name="T12" fmla="*/ 55 w 110"/>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110" h="598">
                  <a:moveTo>
                    <a:pt x="55" y="0"/>
                  </a:moveTo>
                  <a:cubicBezTo>
                    <a:pt x="24" y="0"/>
                    <a:pt x="0" y="24"/>
                    <a:pt x="0" y="55"/>
                  </a:cubicBezTo>
                  <a:cubicBezTo>
                    <a:pt x="0" y="543"/>
                    <a:pt x="0" y="543"/>
                    <a:pt x="0" y="543"/>
                  </a:cubicBezTo>
                  <a:cubicBezTo>
                    <a:pt x="0" y="573"/>
                    <a:pt x="24" y="598"/>
                    <a:pt x="55" y="598"/>
                  </a:cubicBezTo>
                  <a:cubicBezTo>
                    <a:pt x="85" y="598"/>
                    <a:pt x="110" y="573"/>
                    <a:pt x="110" y="543"/>
                  </a:cubicBezTo>
                  <a:cubicBezTo>
                    <a:pt x="110" y="55"/>
                    <a:pt x="110" y="55"/>
                    <a:pt x="110" y="55"/>
                  </a:cubicBezTo>
                  <a:cubicBezTo>
                    <a:pt x="110" y="24"/>
                    <a:pt x="85" y="0"/>
                    <a:pt x="5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0" name="Freeform 19">
              <a:extLst>
                <a:ext uri="{FF2B5EF4-FFF2-40B4-BE49-F238E27FC236}">
                  <a16:creationId xmlns="" xmlns:a16="http://schemas.microsoft.com/office/drawing/2014/main" id="{6AEF2EAF-6CAC-E14D-8C54-07B1556F6E39}"/>
                </a:ext>
              </a:extLst>
            </p:cNvPr>
            <p:cNvSpPr>
              <a:spLocks/>
            </p:cNvSpPr>
            <p:nvPr/>
          </p:nvSpPr>
          <p:spPr bwMode="auto">
            <a:xfrm>
              <a:off x="7521388" y="3775019"/>
              <a:ext cx="38271" cy="250299"/>
            </a:xfrm>
            <a:custGeom>
              <a:avLst/>
              <a:gdLst>
                <a:gd name="T0" fmla="*/ 55 w 110"/>
                <a:gd name="T1" fmla="*/ 0 h 721"/>
                <a:gd name="T2" fmla="*/ 0 w 110"/>
                <a:gd name="T3" fmla="*/ 56 h 721"/>
                <a:gd name="T4" fmla="*/ 0 w 110"/>
                <a:gd name="T5" fmla="*/ 666 h 721"/>
                <a:gd name="T6" fmla="*/ 55 w 110"/>
                <a:gd name="T7" fmla="*/ 721 h 721"/>
                <a:gd name="T8" fmla="*/ 110 w 110"/>
                <a:gd name="T9" fmla="*/ 666 h 721"/>
                <a:gd name="T10" fmla="*/ 110 w 110"/>
                <a:gd name="T11" fmla="*/ 56 h 721"/>
                <a:gd name="T12" fmla="*/ 55 w 110"/>
                <a:gd name="T13" fmla="*/ 0 h 721"/>
              </a:gdLst>
              <a:ahLst/>
              <a:cxnLst>
                <a:cxn ang="0">
                  <a:pos x="T0" y="T1"/>
                </a:cxn>
                <a:cxn ang="0">
                  <a:pos x="T2" y="T3"/>
                </a:cxn>
                <a:cxn ang="0">
                  <a:pos x="T4" y="T5"/>
                </a:cxn>
                <a:cxn ang="0">
                  <a:pos x="T6" y="T7"/>
                </a:cxn>
                <a:cxn ang="0">
                  <a:pos x="T8" y="T9"/>
                </a:cxn>
                <a:cxn ang="0">
                  <a:pos x="T10" y="T11"/>
                </a:cxn>
                <a:cxn ang="0">
                  <a:pos x="T12" y="T13"/>
                </a:cxn>
              </a:cxnLst>
              <a:rect l="0" t="0" r="r" b="b"/>
              <a:pathLst>
                <a:path w="110" h="721">
                  <a:moveTo>
                    <a:pt x="55" y="0"/>
                  </a:moveTo>
                  <a:cubicBezTo>
                    <a:pt x="25" y="0"/>
                    <a:pt x="0" y="25"/>
                    <a:pt x="0" y="56"/>
                  </a:cubicBezTo>
                  <a:cubicBezTo>
                    <a:pt x="0" y="666"/>
                    <a:pt x="0" y="666"/>
                    <a:pt x="0" y="666"/>
                  </a:cubicBezTo>
                  <a:cubicBezTo>
                    <a:pt x="0" y="697"/>
                    <a:pt x="25" y="721"/>
                    <a:pt x="55" y="721"/>
                  </a:cubicBezTo>
                  <a:cubicBezTo>
                    <a:pt x="86" y="721"/>
                    <a:pt x="110" y="697"/>
                    <a:pt x="110" y="666"/>
                  </a:cubicBezTo>
                  <a:cubicBezTo>
                    <a:pt x="110" y="56"/>
                    <a:pt x="110" y="56"/>
                    <a:pt x="110" y="56"/>
                  </a:cubicBezTo>
                  <a:cubicBezTo>
                    <a:pt x="110" y="25"/>
                    <a:pt x="86" y="0"/>
                    <a:pt x="5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1" name="Freeform 20">
              <a:extLst>
                <a:ext uri="{FF2B5EF4-FFF2-40B4-BE49-F238E27FC236}">
                  <a16:creationId xmlns="" xmlns:a16="http://schemas.microsoft.com/office/drawing/2014/main" id="{E360A7A2-584A-854A-96F7-A43526E71111}"/>
                </a:ext>
              </a:extLst>
            </p:cNvPr>
            <p:cNvSpPr>
              <a:spLocks/>
            </p:cNvSpPr>
            <p:nvPr/>
          </p:nvSpPr>
          <p:spPr bwMode="auto">
            <a:xfrm>
              <a:off x="7436342" y="3838950"/>
              <a:ext cx="38124" cy="122877"/>
            </a:xfrm>
            <a:custGeom>
              <a:avLst/>
              <a:gdLst>
                <a:gd name="T0" fmla="*/ 55 w 110"/>
                <a:gd name="T1" fmla="*/ 0 h 354"/>
                <a:gd name="T2" fmla="*/ 0 w 110"/>
                <a:gd name="T3" fmla="*/ 55 h 354"/>
                <a:gd name="T4" fmla="*/ 0 w 110"/>
                <a:gd name="T5" fmla="*/ 298 h 354"/>
                <a:gd name="T6" fmla="*/ 55 w 110"/>
                <a:gd name="T7" fmla="*/ 354 h 354"/>
                <a:gd name="T8" fmla="*/ 110 w 110"/>
                <a:gd name="T9" fmla="*/ 298 h 354"/>
                <a:gd name="T10" fmla="*/ 110 w 110"/>
                <a:gd name="T11" fmla="*/ 55 h 354"/>
                <a:gd name="T12" fmla="*/ 55 w 110"/>
                <a:gd name="T13" fmla="*/ 0 h 354"/>
              </a:gdLst>
              <a:ahLst/>
              <a:cxnLst>
                <a:cxn ang="0">
                  <a:pos x="T0" y="T1"/>
                </a:cxn>
                <a:cxn ang="0">
                  <a:pos x="T2" y="T3"/>
                </a:cxn>
                <a:cxn ang="0">
                  <a:pos x="T4" y="T5"/>
                </a:cxn>
                <a:cxn ang="0">
                  <a:pos x="T6" y="T7"/>
                </a:cxn>
                <a:cxn ang="0">
                  <a:pos x="T8" y="T9"/>
                </a:cxn>
                <a:cxn ang="0">
                  <a:pos x="T10" y="T11"/>
                </a:cxn>
                <a:cxn ang="0">
                  <a:pos x="T12" y="T13"/>
                </a:cxn>
              </a:cxnLst>
              <a:rect l="0" t="0" r="r" b="b"/>
              <a:pathLst>
                <a:path w="110" h="354">
                  <a:moveTo>
                    <a:pt x="55" y="0"/>
                  </a:moveTo>
                  <a:cubicBezTo>
                    <a:pt x="25" y="0"/>
                    <a:pt x="0" y="25"/>
                    <a:pt x="0" y="55"/>
                  </a:cubicBezTo>
                  <a:cubicBezTo>
                    <a:pt x="0" y="298"/>
                    <a:pt x="0" y="298"/>
                    <a:pt x="0" y="298"/>
                  </a:cubicBezTo>
                  <a:cubicBezTo>
                    <a:pt x="0" y="329"/>
                    <a:pt x="25" y="354"/>
                    <a:pt x="55" y="354"/>
                  </a:cubicBezTo>
                  <a:cubicBezTo>
                    <a:pt x="86" y="354"/>
                    <a:pt x="110" y="329"/>
                    <a:pt x="110" y="298"/>
                  </a:cubicBezTo>
                  <a:cubicBezTo>
                    <a:pt x="110" y="55"/>
                    <a:pt x="110" y="55"/>
                    <a:pt x="110" y="55"/>
                  </a:cubicBezTo>
                  <a:cubicBezTo>
                    <a:pt x="110" y="25"/>
                    <a:pt x="86" y="0"/>
                    <a:pt x="5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2" name="Freeform 21">
              <a:extLst>
                <a:ext uri="{FF2B5EF4-FFF2-40B4-BE49-F238E27FC236}">
                  <a16:creationId xmlns="" xmlns:a16="http://schemas.microsoft.com/office/drawing/2014/main" id="{FA5E2363-361C-BC44-BB6B-78D544876DD9}"/>
                </a:ext>
              </a:extLst>
            </p:cNvPr>
            <p:cNvSpPr>
              <a:spLocks/>
            </p:cNvSpPr>
            <p:nvPr/>
          </p:nvSpPr>
          <p:spPr bwMode="auto">
            <a:xfrm>
              <a:off x="7288098" y="4077079"/>
              <a:ext cx="38564" cy="59386"/>
            </a:xfrm>
            <a:custGeom>
              <a:avLst/>
              <a:gdLst>
                <a:gd name="T0" fmla="*/ 55 w 111"/>
                <a:gd name="T1" fmla="*/ 0 h 171"/>
                <a:gd name="T2" fmla="*/ 0 w 111"/>
                <a:gd name="T3" fmla="*/ 55 h 171"/>
                <a:gd name="T4" fmla="*/ 0 w 111"/>
                <a:gd name="T5" fmla="*/ 116 h 171"/>
                <a:gd name="T6" fmla="*/ 55 w 111"/>
                <a:gd name="T7" fmla="*/ 171 h 171"/>
                <a:gd name="T8" fmla="*/ 111 w 111"/>
                <a:gd name="T9" fmla="*/ 116 h 171"/>
                <a:gd name="T10" fmla="*/ 111 w 111"/>
                <a:gd name="T11" fmla="*/ 55 h 171"/>
                <a:gd name="T12" fmla="*/ 55 w 111"/>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111" h="171">
                  <a:moveTo>
                    <a:pt x="55" y="0"/>
                  </a:moveTo>
                  <a:cubicBezTo>
                    <a:pt x="25" y="0"/>
                    <a:pt x="0" y="24"/>
                    <a:pt x="0" y="55"/>
                  </a:cubicBezTo>
                  <a:cubicBezTo>
                    <a:pt x="0" y="116"/>
                    <a:pt x="0" y="116"/>
                    <a:pt x="0" y="116"/>
                  </a:cubicBezTo>
                  <a:cubicBezTo>
                    <a:pt x="0" y="146"/>
                    <a:pt x="25" y="171"/>
                    <a:pt x="55" y="171"/>
                  </a:cubicBezTo>
                  <a:cubicBezTo>
                    <a:pt x="86" y="171"/>
                    <a:pt x="111" y="146"/>
                    <a:pt x="111" y="116"/>
                  </a:cubicBezTo>
                  <a:cubicBezTo>
                    <a:pt x="111" y="55"/>
                    <a:pt x="111" y="55"/>
                    <a:pt x="111" y="55"/>
                  </a:cubicBezTo>
                  <a:cubicBezTo>
                    <a:pt x="111" y="24"/>
                    <a:pt x="86" y="0"/>
                    <a:pt x="5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3" name="Freeform 22">
              <a:extLst>
                <a:ext uri="{FF2B5EF4-FFF2-40B4-BE49-F238E27FC236}">
                  <a16:creationId xmlns="" xmlns:a16="http://schemas.microsoft.com/office/drawing/2014/main" id="{56BF4C3C-BB8C-5744-A15D-5BB9F2A2CA25}"/>
                </a:ext>
              </a:extLst>
            </p:cNvPr>
            <p:cNvSpPr>
              <a:spLocks/>
            </p:cNvSpPr>
            <p:nvPr/>
          </p:nvSpPr>
          <p:spPr bwMode="auto">
            <a:xfrm>
              <a:off x="7288098" y="3664313"/>
              <a:ext cx="38564" cy="59386"/>
            </a:xfrm>
            <a:custGeom>
              <a:avLst/>
              <a:gdLst>
                <a:gd name="T0" fmla="*/ 55 w 111"/>
                <a:gd name="T1" fmla="*/ 0 h 171"/>
                <a:gd name="T2" fmla="*/ 0 w 111"/>
                <a:gd name="T3" fmla="*/ 55 h 171"/>
                <a:gd name="T4" fmla="*/ 0 w 111"/>
                <a:gd name="T5" fmla="*/ 116 h 171"/>
                <a:gd name="T6" fmla="*/ 55 w 111"/>
                <a:gd name="T7" fmla="*/ 171 h 171"/>
                <a:gd name="T8" fmla="*/ 111 w 111"/>
                <a:gd name="T9" fmla="*/ 116 h 171"/>
                <a:gd name="T10" fmla="*/ 111 w 111"/>
                <a:gd name="T11" fmla="*/ 55 h 171"/>
                <a:gd name="T12" fmla="*/ 55 w 111"/>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111" h="171">
                  <a:moveTo>
                    <a:pt x="55" y="0"/>
                  </a:moveTo>
                  <a:cubicBezTo>
                    <a:pt x="25" y="0"/>
                    <a:pt x="0" y="24"/>
                    <a:pt x="0" y="55"/>
                  </a:cubicBezTo>
                  <a:cubicBezTo>
                    <a:pt x="0" y="116"/>
                    <a:pt x="0" y="116"/>
                    <a:pt x="0" y="116"/>
                  </a:cubicBezTo>
                  <a:cubicBezTo>
                    <a:pt x="0" y="147"/>
                    <a:pt x="25" y="171"/>
                    <a:pt x="55" y="171"/>
                  </a:cubicBezTo>
                  <a:cubicBezTo>
                    <a:pt x="86" y="171"/>
                    <a:pt x="111" y="147"/>
                    <a:pt x="111" y="116"/>
                  </a:cubicBezTo>
                  <a:cubicBezTo>
                    <a:pt x="111" y="55"/>
                    <a:pt x="111" y="55"/>
                    <a:pt x="111" y="55"/>
                  </a:cubicBezTo>
                  <a:cubicBezTo>
                    <a:pt x="111" y="24"/>
                    <a:pt x="86" y="0"/>
                    <a:pt x="5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1812638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onnecteur droit 11"/>
          <p:cNvCxnSpPr/>
          <p:nvPr/>
        </p:nvCxnSpPr>
        <p:spPr>
          <a:xfrm>
            <a:off x="5868063" y="2291771"/>
            <a:ext cx="994750" cy="0"/>
          </a:xfrm>
          <a:prstGeom prst="line">
            <a:avLst/>
          </a:prstGeom>
          <a:noFill/>
          <a:ln w="95250" cap="rnd" cmpd="sng" algn="ctr">
            <a:solidFill>
              <a:schemeClr val="bg1"/>
            </a:solidFill>
            <a:prstDash val="solid"/>
            <a:miter lim="800000"/>
          </a:ln>
          <a:effectLst/>
        </p:spPr>
      </p:cxnSp>
      <p:sp>
        <p:nvSpPr>
          <p:cNvPr id="13" name="Espace réservé du texte 2"/>
          <p:cNvSpPr txBox="1">
            <a:spLocks/>
          </p:cNvSpPr>
          <p:nvPr/>
        </p:nvSpPr>
        <p:spPr>
          <a:xfrm>
            <a:off x="6194066" y="2622204"/>
            <a:ext cx="5424866" cy="2585836"/>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1400" b="0" i="0" kern="1200">
                <a:solidFill>
                  <a:srgbClr val="000000"/>
                </a:solidFill>
                <a:latin typeface="Calibri Light"/>
                <a:ea typeface="+mn-ea"/>
                <a:cs typeface="Calibri Light"/>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1400" b="0" i="0" u="none" strike="noStrike" kern="1200" cap="none" spc="0" normalizeH="0" baseline="0" dirty="0">
                <a:ln>
                  <a:noFill/>
                </a:ln>
                <a:solidFill>
                  <a:schemeClr val="bg1"/>
                </a:solidFill>
                <a:effectLst/>
                <a:uLnTx/>
                <a:uFillTx/>
                <a:latin typeface="Calibri Light"/>
                <a:ea typeface=""/>
                <a:cs typeface="Calibri Light"/>
              </a:rPr>
              <a:t>Lorem ipsum dolor sit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amet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consectetur</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adipiscing</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elit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sed</a:t>
            </a:r>
            <a:r>
              <a:rPr kumimoji="0" lang="en-US" sz="1400" b="0" i="0" u="none" strike="noStrike" kern="1200" cap="none" spc="0" normalizeH="0" baseline="0" dirty="0">
                <a:ln>
                  <a:noFill/>
                </a:ln>
                <a:solidFill>
                  <a:schemeClr val="bg1"/>
                </a:solidFill>
                <a:effectLst/>
                <a:uLnTx/>
                <a:uFillTx/>
                <a:latin typeface="Calibri Light"/>
                <a:ea typeface=""/>
                <a:cs typeface="Calibri Light"/>
              </a:rPr>
              <a:t> do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eiusmod</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tempor</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incididunt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labore</a:t>
            </a:r>
            <a:r>
              <a:rPr kumimoji="0" lang="en-US" sz="1400" b="0" i="0" u="none" strike="noStrike" kern="1200" cap="none" spc="0" normalizeH="0" baseline="0" dirty="0">
                <a:ln>
                  <a:noFill/>
                </a:ln>
                <a:solidFill>
                  <a:schemeClr val="bg1"/>
                </a:solidFill>
                <a:effectLst/>
                <a:uLnTx/>
                <a:uFillTx/>
                <a:latin typeface="Calibri Light"/>
                <a:ea typeface=""/>
                <a:cs typeface="Calibri Light"/>
              </a:rPr>
              <a:t> et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dolore</a:t>
            </a:r>
            <a:r>
              <a:rPr kumimoji="0" lang="en-US" sz="1400" b="0" i="0" u="none" strike="noStrike" kern="1200" cap="none" spc="0" normalizeH="0" baseline="0" dirty="0">
                <a:ln>
                  <a:noFill/>
                </a:ln>
                <a:solidFill>
                  <a:schemeClr val="bg1"/>
                </a:solidFill>
                <a:effectLst/>
                <a:uLnTx/>
                <a:uFillTx/>
                <a:latin typeface="Calibri Light"/>
                <a:ea typeface=""/>
                <a:cs typeface="Calibri Light"/>
              </a:rPr>
              <a:t> magna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aliqua</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enim</a:t>
            </a:r>
            <a:r>
              <a:rPr kumimoji="0" lang="en-US" sz="1400" b="0" i="0" u="none" strike="noStrike" kern="1200" cap="none" spc="0" normalizeH="0" baseline="0" dirty="0">
                <a:ln>
                  <a:noFill/>
                </a:ln>
                <a:solidFill>
                  <a:schemeClr val="bg1"/>
                </a:solidFill>
                <a:effectLst/>
                <a:uLnTx/>
                <a:uFillTx/>
                <a:latin typeface="Calibri Light"/>
                <a:ea typeface=""/>
                <a:cs typeface="Calibri Light"/>
              </a:rPr>
              <a:t> ad minim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veniam</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quis</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nostrud</a:t>
            </a:r>
            <a:r>
              <a:rPr kumimoji="0" lang="en-US" sz="1400" b="0" i="0" u="none" strike="noStrike" kern="1200" cap="none" spc="0" normalizeH="0" baseline="0" dirty="0">
                <a:ln>
                  <a:noFill/>
                </a:ln>
                <a:solidFill>
                  <a:schemeClr val="bg1"/>
                </a:solidFill>
                <a:effectLst/>
                <a:uLnTx/>
                <a:uFillTx/>
                <a:latin typeface="Calibri Light"/>
                <a:ea typeface=""/>
                <a:cs typeface="Calibri Light"/>
              </a:rPr>
              <a:t> exercitation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ullamco</a:t>
            </a:r>
            <a:r>
              <a:rPr kumimoji="0" lang="en-US" sz="1400" b="0" i="0" u="none" strike="noStrike" kern="1200" cap="none" spc="0" normalizeH="0" baseline="0" dirty="0">
                <a:ln>
                  <a:noFill/>
                </a:ln>
                <a:solidFill>
                  <a:schemeClr val="bg1"/>
                </a:solidFill>
                <a:effectLst/>
                <a:uLnTx/>
                <a:uFillTx/>
                <a:latin typeface="Calibri Light"/>
                <a:ea typeface=""/>
                <a:cs typeface="Calibri Light"/>
              </a:rPr>
              <a:t>. Lorem ipsum dolor sit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amet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consectetur</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adipiscing</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elit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sed</a:t>
            </a:r>
            <a:r>
              <a:rPr kumimoji="0" lang="en-US" sz="1400" b="0" i="0" u="none" strike="noStrike" kern="1200" cap="none" spc="0" normalizeH="0" baseline="0" dirty="0">
                <a:ln>
                  <a:noFill/>
                </a:ln>
                <a:solidFill>
                  <a:schemeClr val="bg1"/>
                </a:solidFill>
                <a:effectLst/>
                <a:uLnTx/>
                <a:uFillTx/>
                <a:latin typeface="Calibri Light"/>
                <a:ea typeface=""/>
                <a:cs typeface="Calibri Light"/>
              </a:rPr>
              <a:t> do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eiusmod</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tempor</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incididunt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labore</a:t>
            </a:r>
            <a:r>
              <a:rPr kumimoji="0" lang="en-US" sz="1400" b="0" i="0" u="none" strike="noStrike" kern="1200" cap="none" spc="0" normalizeH="0" baseline="0" dirty="0">
                <a:ln>
                  <a:noFill/>
                </a:ln>
                <a:solidFill>
                  <a:schemeClr val="bg1"/>
                </a:solidFill>
                <a:effectLst/>
                <a:uLnTx/>
                <a:uFillTx/>
                <a:latin typeface="Calibri Light"/>
                <a:ea typeface=""/>
                <a:cs typeface="Calibri Light"/>
              </a:rPr>
              <a:t> et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dolore</a:t>
            </a:r>
            <a:r>
              <a:rPr kumimoji="0" lang="en-US" sz="1400" b="0" i="0" u="none" strike="noStrike" kern="1200" cap="none" spc="0" normalizeH="0" baseline="0" dirty="0">
                <a:ln>
                  <a:noFill/>
                </a:ln>
                <a:solidFill>
                  <a:schemeClr val="bg1"/>
                </a:solidFill>
                <a:effectLst/>
                <a:uLnTx/>
                <a:uFillTx/>
                <a:latin typeface="Calibri Light"/>
                <a:ea typeface=""/>
                <a:cs typeface="Calibri Light"/>
              </a:rPr>
              <a:t> magna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aliqua</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enim</a:t>
            </a:r>
            <a:r>
              <a:rPr kumimoji="0" lang="en-US" sz="1400" b="0" i="0" u="none" strike="noStrike" kern="1200" cap="none" spc="0" normalizeH="0" baseline="0" dirty="0">
                <a:ln>
                  <a:noFill/>
                </a:ln>
                <a:solidFill>
                  <a:schemeClr val="bg1"/>
                </a:solidFill>
                <a:effectLst/>
                <a:uLnTx/>
                <a:uFillTx/>
                <a:latin typeface="Calibri Light"/>
                <a:ea typeface=""/>
                <a:cs typeface="Calibri Light"/>
              </a:rPr>
              <a:t> ad minim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veniam</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quis</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nostrud</a:t>
            </a:r>
            <a:r>
              <a:rPr kumimoji="0" lang="en-US" sz="1400" b="0" i="0" u="none" strike="noStrike" kern="1200" cap="none" spc="0" normalizeH="0" baseline="0" dirty="0">
                <a:ln>
                  <a:noFill/>
                </a:ln>
                <a:solidFill>
                  <a:schemeClr val="bg1"/>
                </a:solidFill>
                <a:effectLst/>
                <a:uLnTx/>
                <a:uFillTx/>
                <a:latin typeface="Calibri Light"/>
                <a:ea typeface=""/>
                <a:cs typeface="Calibri Light"/>
              </a:rPr>
              <a:t> exercitation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ullamco</a:t>
            </a:r>
            <a:r>
              <a:rPr kumimoji="0" lang="en-US" sz="1400" b="0" i="0" u="none" strike="noStrike" kern="1200" cap="none" spc="0" normalizeH="0" baseline="0" dirty="0">
                <a:ln>
                  <a:noFill/>
                </a:ln>
                <a:solidFill>
                  <a:schemeClr val="bg1"/>
                </a:solidFill>
                <a:effectLst/>
                <a:uLnTx/>
                <a:uFillTx/>
                <a:latin typeface="Calibri Light"/>
                <a:ea typeface=""/>
                <a:cs typeface="Calibri Light"/>
              </a:rPr>
              <a:t>.</a:t>
            </a:r>
          </a:p>
          <a:p>
            <a:pPr marL="0" marR="0" lvl="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a:pPr>
            <a:r>
              <a:rPr kumimoji="0" lang="en-US" sz="1400" b="0" i="0" u="none" strike="noStrike" kern="1200" cap="none" spc="0" normalizeH="0" baseline="0" dirty="0">
                <a:ln>
                  <a:noFill/>
                </a:ln>
                <a:solidFill>
                  <a:schemeClr val="bg1"/>
                </a:solidFill>
                <a:effectLst/>
                <a:uLnTx/>
                <a:uFillTx/>
                <a:latin typeface="Calibri Light"/>
                <a:ea typeface=""/>
                <a:cs typeface="Calibri Light"/>
              </a:rPr>
              <a:t>Lorem ipsum dolor sit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amet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consectetur</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adipiscing</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elit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sed</a:t>
            </a:r>
            <a:r>
              <a:rPr kumimoji="0" lang="en-US" sz="1400" b="0" i="0" u="none" strike="noStrike" kern="1200" cap="none" spc="0" normalizeH="0" baseline="0" dirty="0">
                <a:ln>
                  <a:noFill/>
                </a:ln>
                <a:solidFill>
                  <a:schemeClr val="bg1"/>
                </a:solidFill>
                <a:effectLst/>
                <a:uLnTx/>
                <a:uFillTx/>
                <a:latin typeface="Calibri Light"/>
                <a:ea typeface=""/>
                <a:cs typeface="Calibri Light"/>
              </a:rPr>
              <a:t> do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eiusmod</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tempor</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incididunt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labore</a:t>
            </a:r>
            <a:r>
              <a:rPr kumimoji="0" lang="en-US" sz="1400" b="0" i="0" u="none" strike="noStrike" kern="1200" cap="none" spc="0" normalizeH="0" baseline="0" dirty="0">
                <a:ln>
                  <a:noFill/>
                </a:ln>
                <a:solidFill>
                  <a:schemeClr val="bg1"/>
                </a:solidFill>
                <a:effectLst/>
                <a:uLnTx/>
                <a:uFillTx/>
                <a:latin typeface="Calibri Light"/>
                <a:ea typeface=""/>
                <a:cs typeface="Calibri Light"/>
              </a:rPr>
              <a:t> et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dolore</a:t>
            </a:r>
            <a:r>
              <a:rPr kumimoji="0" lang="en-US" sz="1400" b="0" i="0" u="none" strike="noStrike" kern="1200" cap="none" spc="0" normalizeH="0" baseline="0" dirty="0">
                <a:ln>
                  <a:noFill/>
                </a:ln>
                <a:solidFill>
                  <a:schemeClr val="bg1"/>
                </a:solidFill>
                <a:effectLst/>
                <a:uLnTx/>
                <a:uFillTx/>
                <a:latin typeface="Calibri Light"/>
                <a:ea typeface=""/>
                <a:cs typeface="Calibri Light"/>
              </a:rPr>
              <a:t> magna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aliqua</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enim</a:t>
            </a:r>
            <a:r>
              <a:rPr kumimoji="0" lang="en-US" sz="1400" b="0" i="0" u="none" strike="noStrike" kern="1200" cap="none" spc="0" normalizeH="0" baseline="0" dirty="0">
                <a:ln>
                  <a:noFill/>
                </a:ln>
                <a:solidFill>
                  <a:schemeClr val="bg1"/>
                </a:solidFill>
                <a:effectLst/>
                <a:uLnTx/>
                <a:uFillTx/>
                <a:latin typeface="Calibri Light"/>
                <a:ea typeface=""/>
                <a:cs typeface="Calibri Light"/>
              </a:rPr>
              <a:t> ad minim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veniam</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quis</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nostrud</a:t>
            </a:r>
            <a:r>
              <a:rPr kumimoji="0" lang="en-US" sz="1400" b="0" i="0" u="none" strike="noStrike" kern="1200" cap="none" spc="0" normalizeH="0" baseline="0" dirty="0">
                <a:ln>
                  <a:noFill/>
                </a:ln>
                <a:solidFill>
                  <a:schemeClr val="bg1"/>
                </a:solidFill>
                <a:effectLst/>
                <a:uLnTx/>
                <a:uFillTx/>
                <a:latin typeface="Calibri Light"/>
                <a:ea typeface=""/>
                <a:cs typeface="Calibri Light"/>
              </a:rPr>
              <a:t> exercitation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ullamco</a:t>
            </a:r>
            <a:r>
              <a:rPr kumimoji="0" lang="en-US" sz="1400" b="0" i="0" u="none" strike="noStrike" kern="1200" cap="none" spc="0" normalizeH="0" baseline="0" dirty="0">
                <a:ln>
                  <a:noFill/>
                </a:ln>
                <a:solidFill>
                  <a:schemeClr val="bg1"/>
                </a:solidFill>
                <a:effectLst/>
                <a:uLnTx/>
                <a:uFillTx/>
                <a:latin typeface="Calibri Light"/>
                <a:ea typeface=""/>
                <a:cs typeface="Calibri Light"/>
              </a:rPr>
              <a:t>. Lorem ipsum dolor sit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amet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consectetur</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adipiscing</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elit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sed</a:t>
            </a:r>
            <a:r>
              <a:rPr kumimoji="0" lang="en-US" sz="1400" b="0" i="0" u="none" strike="noStrike" kern="1200" cap="none" spc="0" normalizeH="0" baseline="0" dirty="0">
                <a:ln>
                  <a:noFill/>
                </a:ln>
                <a:solidFill>
                  <a:schemeClr val="bg1"/>
                </a:solidFill>
                <a:effectLst/>
                <a:uLnTx/>
                <a:uFillTx/>
                <a:latin typeface="Calibri Light"/>
                <a:ea typeface=""/>
                <a:cs typeface="Calibri Light"/>
              </a:rPr>
              <a:t> do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eiusmod</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tempor</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incididunt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labore</a:t>
            </a:r>
            <a:r>
              <a:rPr kumimoji="0" lang="en-US" sz="1400" b="0" i="0" u="none" strike="noStrike" kern="1200" cap="none" spc="0" normalizeH="0" baseline="0" dirty="0">
                <a:ln>
                  <a:noFill/>
                </a:ln>
                <a:solidFill>
                  <a:schemeClr val="bg1"/>
                </a:solidFill>
                <a:effectLst/>
                <a:uLnTx/>
                <a:uFillTx/>
                <a:latin typeface="Calibri Light"/>
                <a:ea typeface=""/>
                <a:cs typeface="Calibri Light"/>
              </a:rPr>
              <a:t> et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dolore</a:t>
            </a:r>
            <a:r>
              <a:rPr kumimoji="0" lang="en-US" sz="1400" b="0" i="0" u="none" strike="noStrike" kern="1200" cap="none" spc="0" normalizeH="0" baseline="0" dirty="0">
                <a:ln>
                  <a:noFill/>
                </a:ln>
                <a:solidFill>
                  <a:schemeClr val="bg1"/>
                </a:solidFill>
                <a:effectLst/>
                <a:uLnTx/>
                <a:uFillTx/>
                <a:latin typeface="Calibri Light"/>
                <a:ea typeface=""/>
                <a:cs typeface="Calibri Light"/>
              </a:rPr>
              <a:t> magna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aliqua</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Ut</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enim</a:t>
            </a:r>
            <a:r>
              <a:rPr kumimoji="0" lang="en-US" sz="1400" b="0" i="0" u="none" strike="noStrike" kern="1200" cap="none" spc="0" normalizeH="0" baseline="0" dirty="0">
                <a:ln>
                  <a:noFill/>
                </a:ln>
                <a:solidFill>
                  <a:schemeClr val="bg1"/>
                </a:solidFill>
                <a:effectLst/>
                <a:uLnTx/>
                <a:uFillTx/>
                <a:latin typeface="Calibri Light"/>
                <a:ea typeface=""/>
                <a:cs typeface="Calibri Light"/>
              </a:rPr>
              <a:t> ad minim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veniam</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quis</a:t>
            </a:r>
            <a:r>
              <a:rPr kumimoji="0" lang="en-US" sz="1400" b="0" i="0" u="none" strike="noStrike" kern="1200" cap="none" spc="0" normalizeH="0" baseline="0" dirty="0">
                <a:ln>
                  <a:noFill/>
                </a:ln>
                <a:solidFill>
                  <a:schemeClr val="bg1"/>
                </a:solidFill>
                <a:effectLst/>
                <a:uLnTx/>
                <a:uFillTx/>
                <a:latin typeface="Calibri Light"/>
                <a:ea typeface=""/>
                <a:cs typeface="Calibri Light"/>
              </a:rPr>
              <a:t>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nostrud</a:t>
            </a:r>
            <a:r>
              <a:rPr kumimoji="0" lang="en-US" sz="1400" b="0" i="0" u="none" strike="noStrike" kern="1200" cap="none" spc="0" normalizeH="0" baseline="0" dirty="0">
                <a:ln>
                  <a:noFill/>
                </a:ln>
                <a:solidFill>
                  <a:schemeClr val="bg1"/>
                </a:solidFill>
                <a:effectLst/>
                <a:uLnTx/>
                <a:uFillTx/>
                <a:latin typeface="Calibri Light"/>
                <a:ea typeface=""/>
                <a:cs typeface="Calibri Light"/>
              </a:rPr>
              <a:t> exercitation </a:t>
            </a:r>
            <a:r>
              <a:rPr kumimoji="0" lang="en-US" sz="1400" b="0" i="0" u="none" strike="noStrike" kern="1200" cap="none" spc="0" normalizeH="0" baseline="0" dirty="0" err="1">
                <a:ln>
                  <a:noFill/>
                </a:ln>
                <a:solidFill>
                  <a:schemeClr val="bg1"/>
                </a:solidFill>
                <a:effectLst/>
                <a:uLnTx/>
                <a:uFillTx/>
                <a:latin typeface="Calibri Light"/>
                <a:ea typeface=""/>
                <a:cs typeface="Calibri Light"/>
              </a:rPr>
              <a:t>ullamco</a:t>
            </a:r>
            <a:r>
              <a:rPr kumimoji="0" lang="en-US" sz="1400" b="0" i="0" u="none" strike="noStrike" kern="1200" cap="none" spc="0" normalizeH="0" baseline="0" dirty="0">
                <a:ln>
                  <a:noFill/>
                </a:ln>
                <a:solidFill>
                  <a:schemeClr val="bg1"/>
                </a:solidFill>
                <a:effectLst/>
                <a:uLnTx/>
                <a:uFillTx/>
                <a:latin typeface="Calibri Light"/>
                <a:ea typeface=""/>
                <a:cs typeface="Calibri Light"/>
              </a:rPr>
              <a:t>.</a:t>
            </a:r>
          </a:p>
        </p:txBody>
      </p:sp>
      <p:sp>
        <p:nvSpPr>
          <p:cNvPr id="14" name="Titre 1"/>
          <p:cNvSpPr txBox="1">
            <a:spLocks/>
          </p:cNvSpPr>
          <p:nvPr/>
        </p:nvSpPr>
        <p:spPr>
          <a:xfrm>
            <a:off x="6194067" y="1185898"/>
            <a:ext cx="5424866" cy="1151675"/>
          </a:xfrm>
          <a:prstGeom prst="rect">
            <a:avLst/>
          </a:prstGeom>
        </p:spPr>
        <p:txBody>
          <a:bodyPr vert="horz"/>
          <a:lstStyle>
            <a:lvl1pPr marL="0" marR="0" indent="0" algn="l" defTabSz="1219170" rtl="0" eaLnBrk="1" fontAlgn="auto" latinLnBrk="0" hangingPunct="1">
              <a:lnSpc>
                <a:spcPct val="80000"/>
              </a:lnSpc>
              <a:spcBef>
                <a:spcPct val="0"/>
              </a:spcBef>
              <a:spcAft>
                <a:spcPts val="0"/>
              </a:spcAft>
              <a:buClrTx/>
              <a:buSzTx/>
              <a:buFontTx/>
              <a:buNone/>
              <a:tabLst/>
              <a:defRPr sz="4800" b="1" i="0" kern="1200" baseline="0">
                <a:solidFill>
                  <a:srgbClr val="000000"/>
                </a:solidFill>
                <a:latin typeface="Geogrotesque Sitel" charset="0"/>
                <a:ea typeface="Geogrotesque Sitel" charset="0"/>
                <a:cs typeface="Geogrotesque Sitel" charset="0"/>
              </a:defRPr>
            </a:lvl1pPr>
          </a:lstStyle>
          <a:p>
            <a:pPr lvl="0">
              <a:defRPr/>
            </a:pPr>
            <a:r>
              <a:rPr lang="en-US" sz="4400" b="0" dirty="0">
                <a:solidFill>
                  <a:srgbClr val="FFFFFF"/>
                </a:solidFill>
                <a:latin typeface="Geogrotesque Sitel Bold" pitchFamily="2" charset="0"/>
                <a:cs typeface="Arial" panose="020B0604020202020204" pitchFamily="34" charset="0"/>
              </a:rPr>
              <a:t>This is a Title Slide</a:t>
            </a:r>
            <a:r>
              <a:rPr lang="en-US" b="0" dirty="0">
                <a:solidFill>
                  <a:srgbClr val="FFFFFF"/>
                </a:solidFill>
                <a:latin typeface="Geogrotesque Sitel Bold" pitchFamily="50" charset="0"/>
                <a:cs typeface="Arial" panose="020B0604020202020204" pitchFamily="34" charset="0"/>
              </a:rPr>
              <a:t/>
            </a:r>
            <a:br>
              <a:rPr lang="en-US" b="0" dirty="0">
                <a:solidFill>
                  <a:srgbClr val="FFFFFF"/>
                </a:solidFill>
                <a:latin typeface="Geogrotesque Sitel Bold" pitchFamily="50" charset="0"/>
                <a:cs typeface="Arial" panose="020B0604020202020204" pitchFamily="34" charset="0"/>
              </a:rPr>
            </a:br>
            <a:r>
              <a:rPr lang="en-US" sz="2400" b="0" dirty="0">
                <a:solidFill>
                  <a:srgbClr val="FFFFFF"/>
                </a:solidFill>
                <a:latin typeface="Calibri Light" charset="0"/>
                <a:cs typeface="Calibri Light" charset="0"/>
              </a:rPr>
              <a:t>With a S</a:t>
            </a:r>
            <a:r>
              <a:rPr lang="en-US" sz="2400" b="0" dirty="0">
                <a:solidFill>
                  <a:srgbClr val="FFFFFF"/>
                </a:solidFill>
                <a:latin typeface="Calibri Light" charset="0"/>
                <a:ea typeface="Calibri Light" charset="0"/>
                <a:cs typeface="Calibri Light" charset="0"/>
              </a:rPr>
              <a:t>ubtitle</a:t>
            </a:r>
            <a:endParaRPr kumimoji="0" lang="en-US" sz="4800" b="0" i="0" u="none" strike="noStrike" kern="1200" cap="none" spc="0" normalizeH="0" baseline="0" dirty="0">
              <a:ln>
                <a:noFill/>
              </a:ln>
              <a:solidFill>
                <a:schemeClr val="bg1"/>
              </a:solidFill>
              <a:effectLst/>
              <a:uLnTx/>
              <a:uFillTx/>
              <a:latin typeface="Calibri Light" charset="0"/>
              <a:ea typeface="Calibri Light" charset="0"/>
              <a:cs typeface="Calibri Light" charset="0"/>
            </a:endParaRPr>
          </a:p>
        </p:txBody>
      </p:sp>
    </p:spTree>
    <p:extLst>
      <p:ext uri="{BB962C8B-B14F-4D97-AF65-F5344CB8AC3E}">
        <p14:creationId xmlns:p14="http://schemas.microsoft.com/office/powerpoint/2010/main" val="1337246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0324" y="2524414"/>
            <a:ext cx="5753652" cy="1151675"/>
          </a:xfrm>
          <a:prstGeom prst="rect">
            <a:avLst/>
          </a:prstGeom>
        </p:spPr>
        <p:txBody>
          <a:bodyPr/>
          <a:lstStyle/>
          <a:p>
            <a:r>
              <a:rPr lang="en-US" dirty="0" smtClean="0"/>
              <a:t>Visualize Your Presentation</a:t>
            </a:r>
            <a:r>
              <a:rPr lang="en-US" dirty="0"/>
              <a:t/>
            </a:r>
            <a:br>
              <a:rPr lang="en-US" dirty="0"/>
            </a:br>
            <a:r>
              <a:rPr lang="en-US" sz="2400" b="0" dirty="0">
                <a:latin typeface="Calibri Light" panose="020F0302020204030204" pitchFamily="34" charset="0"/>
                <a:ea typeface="Calibri Light" charset="0"/>
                <a:cs typeface="Calibri Light" charset="0"/>
              </a:rPr>
              <a:t>One </a:t>
            </a:r>
            <a:r>
              <a:rPr lang="en-US" sz="2400" b="0" dirty="0" smtClean="0">
                <a:latin typeface="Calibri Light" panose="020F0302020204030204" pitchFamily="34" charset="0"/>
                <a:ea typeface="Calibri Light" charset="0"/>
                <a:cs typeface="Calibri Light" charset="0"/>
              </a:rPr>
              <a:t>Image, One Gradient, One Idea</a:t>
            </a:r>
            <a:endParaRPr lang="en-US" dirty="0">
              <a:latin typeface="Calibri Light" panose="020F0302020204030204" pitchFamily="34" charset="0"/>
            </a:endParaRPr>
          </a:p>
        </p:txBody>
      </p:sp>
      <p:sp>
        <p:nvSpPr>
          <p:cNvPr id="3" name="Espace réservé du texte 2"/>
          <p:cNvSpPr>
            <a:spLocks noGrp="1"/>
          </p:cNvSpPr>
          <p:nvPr>
            <p:ph type="body" sz="quarter" idx="58"/>
          </p:nvPr>
        </p:nvSpPr>
        <p:spPr>
          <a:xfrm>
            <a:off x="-153619" y="1572516"/>
            <a:ext cx="1963168" cy="883030"/>
          </a:xfrm>
          <a:prstGeom prst="rect">
            <a:avLst/>
          </a:prstGeom>
        </p:spPr>
        <p:txBody>
          <a:bodyPr/>
          <a:lstStyle/>
          <a:p>
            <a:r>
              <a:rPr lang="en-US" dirty="0" smtClean="0"/>
              <a:t>04</a:t>
            </a:r>
            <a:endParaRPr lang="en-US" dirty="0"/>
          </a:p>
        </p:txBody>
      </p:sp>
    </p:spTree>
    <p:extLst>
      <p:ext uri="{BB962C8B-B14F-4D97-AF65-F5344CB8AC3E}">
        <p14:creationId xmlns:p14="http://schemas.microsoft.com/office/powerpoint/2010/main" val="1363073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t="93" b="7777"/>
          <a:stretch/>
        </p:blipFill>
        <p:spPr/>
      </p:pic>
      <p:sp>
        <p:nvSpPr>
          <p:cNvPr id="9" name="Rectangle 8"/>
          <p:cNvSpPr/>
          <p:nvPr/>
        </p:nvSpPr>
        <p:spPr>
          <a:xfrm>
            <a:off x="-1" y="0"/>
            <a:ext cx="12192000" cy="6320405"/>
          </a:xfrm>
          <a:prstGeom prst="rect">
            <a:avLst/>
          </a:prstGeom>
          <a:gradFill flip="none" rotWithShape="1">
            <a:gsLst>
              <a:gs pos="65000">
                <a:schemeClr val="bg1">
                  <a:alpha val="0"/>
                </a:schemeClr>
              </a:gs>
              <a:gs pos="35000">
                <a:srgbClr val="D3D800">
                  <a:alpha val="70000"/>
                </a:srgbClr>
              </a:gs>
              <a:gs pos="5000">
                <a:srgbClr val="92DA46">
                  <a:alpha val="9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Espace réservé du texte 3"/>
          <p:cNvSpPr>
            <a:spLocks noGrp="1"/>
          </p:cNvSpPr>
          <p:nvPr>
            <p:ph type="body" sz="quarter" idx="10"/>
          </p:nvPr>
        </p:nvSpPr>
        <p:spPr>
          <a:xfrm>
            <a:off x="539521" y="3712953"/>
            <a:ext cx="3483197" cy="867930"/>
          </a:xfrm>
        </p:spPr>
        <p:txBody>
          <a:bodyPr/>
          <a:lstStyle/>
          <a:p>
            <a:r>
              <a:rPr lang="en-US" dirty="0"/>
              <a:t>Be careful to place the image behind the gradient. Also, you can change the shades of the gradient in respecting the opacity rules applied in this example.</a:t>
            </a:r>
          </a:p>
        </p:txBody>
      </p:sp>
      <p:sp>
        <p:nvSpPr>
          <p:cNvPr id="5" name="Titre 4"/>
          <p:cNvSpPr>
            <a:spLocks noGrp="1"/>
          </p:cNvSpPr>
          <p:nvPr>
            <p:ph type="title"/>
          </p:nvPr>
        </p:nvSpPr>
        <p:spPr>
          <a:xfrm>
            <a:off x="539519" y="841316"/>
            <a:ext cx="4783252" cy="2308324"/>
          </a:xfrm>
        </p:spPr>
        <p:txBody>
          <a:bodyPr>
            <a:spAutoFit/>
          </a:bodyPr>
          <a:lstStyle/>
          <a:p>
            <a:pPr lvl="0"/>
            <a:r>
              <a:rPr lang="en-US" dirty="0" smtClean="0"/>
              <a:t>It’s Possible to Change Each Picture</a:t>
            </a:r>
            <a:endParaRPr lang="en-US" dirty="0"/>
          </a:p>
        </p:txBody>
      </p:sp>
      <p:cxnSp>
        <p:nvCxnSpPr>
          <p:cNvPr id="7" name="Connecteur droit 6"/>
          <p:cNvCxnSpPr/>
          <p:nvPr/>
        </p:nvCxnSpPr>
        <p:spPr>
          <a:xfrm>
            <a:off x="-46813" y="330934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2276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3935" b="3935"/>
          <a:stretch>
            <a:fillRect/>
          </a:stretch>
        </p:blipFill>
        <p:spPr/>
      </p:pic>
      <p:sp>
        <p:nvSpPr>
          <p:cNvPr id="14" name="Rectangle 13"/>
          <p:cNvSpPr/>
          <p:nvPr/>
        </p:nvSpPr>
        <p:spPr>
          <a:xfrm>
            <a:off x="0" y="-1"/>
            <a:ext cx="12191999" cy="6317669"/>
          </a:xfrm>
          <a:prstGeom prst="rect">
            <a:avLst/>
          </a:prstGeom>
          <a:gradFill flip="none" rotWithShape="1">
            <a:gsLst>
              <a:gs pos="0">
                <a:srgbClr val="FF9712">
                  <a:alpha val="80000"/>
                </a:srgbClr>
              </a:gs>
              <a:gs pos="100000">
                <a:srgbClr val="E31837">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Espace réservé du texte 3"/>
          <p:cNvSpPr>
            <a:spLocks noGrp="1"/>
          </p:cNvSpPr>
          <p:nvPr>
            <p:ph type="body" sz="quarter" idx="10"/>
          </p:nvPr>
        </p:nvSpPr>
        <p:spPr>
          <a:xfrm>
            <a:off x="539521" y="3712953"/>
            <a:ext cx="3483197" cy="1061829"/>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p>
        </p:txBody>
      </p:sp>
      <p:sp>
        <p:nvSpPr>
          <p:cNvPr id="5" name="Titre 4"/>
          <p:cNvSpPr>
            <a:spLocks noGrp="1"/>
          </p:cNvSpPr>
          <p:nvPr>
            <p:ph type="title"/>
          </p:nvPr>
        </p:nvSpPr>
        <p:spPr>
          <a:xfrm>
            <a:off x="539519" y="841316"/>
            <a:ext cx="4783252" cy="1569660"/>
          </a:xfrm>
        </p:spPr>
        <p:txBody>
          <a:bodyPr>
            <a:spAutoFit/>
          </a:bodyPr>
          <a:lstStyle/>
          <a:p>
            <a:r>
              <a:rPr lang="en-US" dirty="0" smtClean="0"/>
              <a:t>This is Your Title Slide</a:t>
            </a:r>
            <a:endParaRPr lang="en-US" dirty="0"/>
          </a:p>
        </p:txBody>
      </p:sp>
      <p:cxnSp>
        <p:nvCxnSpPr>
          <p:cNvPr id="8" name="Connecteur droit 7"/>
          <p:cNvCxnSpPr/>
          <p:nvPr/>
        </p:nvCxnSpPr>
        <p:spPr>
          <a:xfrm>
            <a:off x="-46813" y="330934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31" name="Espace réservé du texte 6"/>
          <p:cNvSpPr txBox="1">
            <a:spLocks/>
          </p:cNvSpPr>
          <p:nvPr/>
        </p:nvSpPr>
        <p:spPr>
          <a:xfrm>
            <a:off x="4957266" y="2239609"/>
            <a:ext cx="1964412" cy="369332"/>
          </a:xfrm>
          <a:prstGeom prst="rect">
            <a:avLst/>
          </a:prstGeom>
        </p:spPr>
        <p:txBody>
          <a:bodyPr vert="horz" wrap="square">
            <a:spAutoFit/>
          </a:bodyPr>
          <a:lstStyle>
            <a:lvl1pPr marL="0" marR="0" indent="0" algn="l" defTabSz="1219170" rtl="0" eaLnBrk="1" fontAlgn="auto" latinLnBrk="0" hangingPunct="1">
              <a:lnSpc>
                <a:spcPct val="90000"/>
              </a:lnSpc>
              <a:spcBef>
                <a:spcPts val="1333"/>
              </a:spcBef>
              <a:spcAft>
                <a:spcPts val="0"/>
              </a:spcAft>
              <a:buClrTx/>
              <a:buSzTx/>
              <a:buFont typeface="Arial" panose="020B0604020202020204" pitchFamily="34" charset="0"/>
              <a:buNone/>
              <a:tabLst/>
              <a:defRPr sz="2000" b="1" i="0" kern="1200">
                <a:solidFill>
                  <a:srgbClr val="000000"/>
                </a:solidFill>
                <a:latin typeface="Calibri" charset="0"/>
                <a:ea typeface="Calibri" charset="0"/>
                <a:cs typeface="Calibri"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Calibri Light"/>
                <a:ea typeface="+mn-ea"/>
                <a:cs typeface="Calibri Light"/>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a:r>
              <a:rPr lang="en-US" dirty="0">
                <a:solidFill>
                  <a:schemeClr val="bg1"/>
                </a:solidFill>
              </a:rPr>
              <a:t>Lorem </a:t>
            </a:r>
            <a:r>
              <a:rPr lang="en-US" dirty="0" smtClean="0">
                <a:solidFill>
                  <a:schemeClr val="bg1"/>
                </a:solidFill>
              </a:rPr>
              <a:t>Ipsum</a:t>
            </a:r>
            <a:endParaRPr lang="en-US" dirty="0">
              <a:solidFill>
                <a:schemeClr val="bg1"/>
              </a:solidFill>
            </a:endParaRPr>
          </a:p>
        </p:txBody>
      </p:sp>
      <p:sp>
        <p:nvSpPr>
          <p:cNvPr id="32" name="Espace réservé du texte 7"/>
          <p:cNvSpPr txBox="1">
            <a:spLocks/>
          </p:cNvSpPr>
          <p:nvPr/>
        </p:nvSpPr>
        <p:spPr>
          <a:xfrm>
            <a:off x="7275329" y="2239609"/>
            <a:ext cx="1964412"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2000" b="1" dirty="0">
                <a:solidFill>
                  <a:schemeClr val="bg1"/>
                </a:solidFill>
                <a:latin typeface="Calibri" charset="0"/>
                <a:ea typeface="Calibri" charset="0"/>
                <a:cs typeface="Calibri" charset="0"/>
              </a:rPr>
              <a:t>Lorem Ipsum</a:t>
            </a:r>
          </a:p>
        </p:txBody>
      </p:sp>
      <p:sp>
        <p:nvSpPr>
          <p:cNvPr id="33" name="Espace réservé du texte 8"/>
          <p:cNvSpPr txBox="1">
            <a:spLocks/>
          </p:cNvSpPr>
          <p:nvPr/>
        </p:nvSpPr>
        <p:spPr>
          <a:xfrm>
            <a:off x="9583548" y="2239609"/>
            <a:ext cx="1964412"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2000" b="1" dirty="0">
                <a:solidFill>
                  <a:schemeClr val="bg1"/>
                </a:solidFill>
                <a:latin typeface="Calibri" charset="0"/>
                <a:ea typeface="Calibri" charset="0"/>
                <a:cs typeface="Calibri" charset="0"/>
              </a:rPr>
              <a:t>Lorem Ipsum</a:t>
            </a:r>
          </a:p>
        </p:txBody>
      </p:sp>
      <p:sp>
        <p:nvSpPr>
          <p:cNvPr id="34" name="Espace réservé du texte 9"/>
          <p:cNvSpPr txBox="1">
            <a:spLocks/>
          </p:cNvSpPr>
          <p:nvPr/>
        </p:nvSpPr>
        <p:spPr>
          <a:xfrm>
            <a:off x="4957266" y="2554539"/>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solidFill>
                  <a:schemeClr val="bg1"/>
                </a:solidFill>
                <a:latin typeface="Calibri Light" charset="0"/>
                <a:ea typeface="Calibri Light" charset="0"/>
                <a:cs typeface="Calibri Light" charset="0"/>
              </a:rPr>
              <a:t>Lorem ipsum</a:t>
            </a:r>
            <a:br>
              <a:rPr lang="en-US" sz="1400" dirty="0">
                <a:solidFill>
                  <a:schemeClr val="bg1"/>
                </a:solidFill>
                <a:latin typeface="Calibri Light" charset="0"/>
                <a:ea typeface="Calibri Light" charset="0"/>
                <a:cs typeface="Calibri Light" charset="0"/>
              </a:rPr>
            </a:br>
            <a:r>
              <a:rPr lang="en-US" sz="1400" dirty="0">
                <a:solidFill>
                  <a:schemeClr val="bg1"/>
                </a:solidFill>
                <a:latin typeface="Calibri Light" charset="0"/>
                <a:ea typeface="Calibri Light" charset="0"/>
                <a:cs typeface="Calibri Light" charset="0"/>
              </a:rPr>
              <a:t>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a:t>
            </a:r>
          </a:p>
        </p:txBody>
      </p:sp>
      <p:sp>
        <p:nvSpPr>
          <p:cNvPr id="35" name="Espace réservé du texte 10"/>
          <p:cNvSpPr txBox="1">
            <a:spLocks/>
          </p:cNvSpPr>
          <p:nvPr/>
        </p:nvSpPr>
        <p:spPr>
          <a:xfrm>
            <a:off x="7275329" y="2554539"/>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solidFill>
                  <a:schemeClr val="bg1"/>
                </a:solidFill>
                <a:latin typeface="Calibri Light" charset="0"/>
                <a:ea typeface="Calibri Light" charset="0"/>
                <a:cs typeface="Calibri Light" charset="0"/>
              </a:rPr>
              <a:t>Lorem ipsum</a:t>
            </a:r>
            <a:br>
              <a:rPr lang="en-US" sz="1400" dirty="0">
                <a:solidFill>
                  <a:schemeClr val="bg1"/>
                </a:solidFill>
                <a:latin typeface="Calibri Light" charset="0"/>
                <a:ea typeface="Calibri Light" charset="0"/>
                <a:cs typeface="Calibri Light" charset="0"/>
              </a:rPr>
            </a:br>
            <a:r>
              <a:rPr lang="en-US" sz="1400" dirty="0">
                <a:solidFill>
                  <a:schemeClr val="bg1"/>
                </a:solidFill>
                <a:latin typeface="Calibri Light" charset="0"/>
                <a:ea typeface="Calibri Light" charset="0"/>
                <a:cs typeface="Calibri Light" charset="0"/>
              </a:rPr>
              <a:t>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a:t>
            </a:r>
          </a:p>
        </p:txBody>
      </p:sp>
      <p:sp>
        <p:nvSpPr>
          <p:cNvPr id="36" name="Espace réservé du texte 11"/>
          <p:cNvSpPr txBox="1">
            <a:spLocks/>
          </p:cNvSpPr>
          <p:nvPr/>
        </p:nvSpPr>
        <p:spPr>
          <a:xfrm>
            <a:off x="9583548" y="2554539"/>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solidFill>
                  <a:schemeClr val="bg1"/>
                </a:solidFill>
                <a:latin typeface="Calibri Light" charset="0"/>
                <a:ea typeface="Calibri Light" charset="0"/>
                <a:cs typeface="Calibri Light" charset="0"/>
              </a:rPr>
              <a:t>Lorem ipsum</a:t>
            </a:r>
            <a:br>
              <a:rPr lang="en-US" sz="1400" dirty="0">
                <a:solidFill>
                  <a:schemeClr val="bg1"/>
                </a:solidFill>
                <a:latin typeface="Calibri Light" charset="0"/>
                <a:ea typeface="Calibri Light" charset="0"/>
                <a:cs typeface="Calibri Light" charset="0"/>
              </a:rPr>
            </a:br>
            <a:r>
              <a:rPr lang="en-US" sz="1400" dirty="0">
                <a:solidFill>
                  <a:schemeClr val="bg1"/>
                </a:solidFill>
                <a:latin typeface="Calibri Light" charset="0"/>
                <a:ea typeface="Calibri Light" charset="0"/>
                <a:cs typeface="Calibri Light" charset="0"/>
              </a:rPr>
              <a:t>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a:t>
            </a:r>
          </a:p>
        </p:txBody>
      </p:sp>
      <p:sp>
        <p:nvSpPr>
          <p:cNvPr id="37" name="Espace réservé du texte 15"/>
          <p:cNvSpPr txBox="1">
            <a:spLocks/>
          </p:cNvSpPr>
          <p:nvPr/>
        </p:nvSpPr>
        <p:spPr>
          <a:xfrm>
            <a:off x="4957266" y="4654876"/>
            <a:ext cx="1964412"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2000" b="1" dirty="0">
                <a:solidFill>
                  <a:schemeClr val="bg1"/>
                </a:solidFill>
                <a:latin typeface="Calibri" charset="0"/>
                <a:ea typeface="Calibri" charset="0"/>
                <a:cs typeface="Calibri" charset="0"/>
              </a:rPr>
              <a:t>Lorem Ipsum</a:t>
            </a:r>
          </a:p>
        </p:txBody>
      </p:sp>
      <p:sp>
        <p:nvSpPr>
          <p:cNvPr id="38" name="Espace réservé du texte 16"/>
          <p:cNvSpPr txBox="1">
            <a:spLocks/>
          </p:cNvSpPr>
          <p:nvPr/>
        </p:nvSpPr>
        <p:spPr>
          <a:xfrm>
            <a:off x="7275329" y="4654876"/>
            <a:ext cx="1964412"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2000" b="1" dirty="0">
                <a:solidFill>
                  <a:schemeClr val="bg1"/>
                </a:solidFill>
                <a:latin typeface="Calibri" charset="0"/>
                <a:ea typeface="Calibri" charset="0"/>
                <a:cs typeface="Calibri" charset="0"/>
              </a:rPr>
              <a:t>Lorem Ipsum</a:t>
            </a:r>
          </a:p>
        </p:txBody>
      </p:sp>
      <p:sp>
        <p:nvSpPr>
          <p:cNvPr id="39" name="Espace réservé du texte 17"/>
          <p:cNvSpPr txBox="1">
            <a:spLocks/>
          </p:cNvSpPr>
          <p:nvPr/>
        </p:nvSpPr>
        <p:spPr>
          <a:xfrm>
            <a:off x="9583548" y="4654876"/>
            <a:ext cx="1964412" cy="3693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2000" b="1" dirty="0">
                <a:solidFill>
                  <a:schemeClr val="bg1"/>
                </a:solidFill>
                <a:latin typeface="Calibri" charset="0"/>
                <a:ea typeface="Calibri" charset="0"/>
                <a:cs typeface="Calibri" charset="0"/>
              </a:rPr>
              <a:t>Lorem Ipsum</a:t>
            </a:r>
          </a:p>
        </p:txBody>
      </p:sp>
      <p:sp>
        <p:nvSpPr>
          <p:cNvPr id="40" name="Espace réservé du texte 18"/>
          <p:cNvSpPr txBox="1">
            <a:spLocks/>
          </p:cNvSpPr>
          <p:nvPr/>
        </p:nvSpPr>
        <p:spPr>
          <a:xfrm>
            <a:off x="4957266" y="4969806"/>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solidFill>
                  <a:schemeClr val="bg1"/>
                </a:solidFill>
                <a:latin typeface="Calibri Light" charset="0"/>
                <a:ea typeface="Calibri Light" charset="0"/>
                <a:cs typeface="Calibri Light" charset="0"/>
              </a:rPr>
              <a:t>Lorem ipsum</a:t>
            </a:r>
            <a:br>
              <a:rPr lang="en-US" sz="1400" dirty="0">
                <a:solidFill>
                  <a:schemeClr val="bg1"/>
                </a:solidFill>
                <a:latin typeface="Calibri Light" charset="0"/>
                <a:ea typeface="Calibri Light" charset="0"/>
                <a:cs typeface="Calibri Light" charset="0"/>
              </a:rPr>
            </a:br>
            <a:r>
              <a:rPr lang="en-US" sz="1400" dirty="0">
                <a:solidFill>
                  <a:schemeClr val="bg1"/>
                </a:solidFill>
                <a:latin typeface="Calibri Light" charset="0"/>
                <a:ea typeface="Calibri Light" charset="0"/>
                <a:cs typeface="Calibri Light" charset="0"/>
              </a:rPr>
              <a:t>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a:t>
            </a:r>
          </a:p>
        </p:txBody>
      </p:sp>
      <p:sp>
        <p:nvSpPr>
          <p:cNvPr id="41" name="Espace réservé du texte 19"/>
          <p:cNvSpPr txBox="1">
            <a:spLocks/>
          </p:cNvSpPr>
          <p:nvPr/>
        </p:nvSpPr>
        <p:spPr>
          <a:xfrm>
            <a:off x="7275329" y="4969806"/>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solidFill>
                  <a:schemeClr val="bg1"/>
                </a:solidFill>
                <a:latin typeface="Calibri Light" charset="0"/>
                <a:ea typeface="Calibri Light" charset="0"/>
                <a:cs typeface="Calibri Light" charset="0"/>
              </a:rPr>
              <a:t>Lorem ipsum</a:t>
            </a:r>
            <a:br>
              <a:rPr lang="en-US" sz="1400" dirty="0">
                <a:solidFill>
                  <a:schemeClr val="bg1"/>
                </a:solidFill>
                <a:latin typeface="Calibri Light" charset="0"/>
                <a:ea typeface="Calibri Light" charset="0"/>
                <a:cs typeface="Calibri Light" charset="0"/>
              </a:rPr>
            </a:br>
            <a:r>
              <a:rPr lang="en-US" sz="1400" dirty="0">
                <a:solidFill>
                  <a:schemeClr val="bg1"/>
                </a:solidFill>
                <a:latin typeface="Calibri Light" charset="0"/>
                <a:ea typeface="Calibri Light" charset="0"/>
                <a:cs typeface="Calibri Light" charset="0"/>
              </a:rPr>
              <a:t>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a:t>
            </a:r>
          </a:p>
        </p:txBody>
      </p:sp>
      <p:sp>
        <p:nvSpPr>
          <p:cNvPr id="42" name="Espace réservé du texte 20"/>
          <p:cNvSpPr txBox="1">
            <a:spLocks/>
          </p:cNvSpPr>
          <p:nvPr/>
        </p:nvSpPr>
        <p:spPr>
          <a:xfrm>
            <a:off x="9583548" y="4969806"/>
            <a:ext cx="1964412" cy="480131"/>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en-US" sz="1400" dirty="0">
                <a:solidFill>
                  <a:schemeClr val="bg1"/>
                </a:solidFill>
                <a:latin typeface="Calibri Light" charset="0"/>
                <a:ea typeface="Calibri Light" charset="0"/>
                <a:cs typeface="Calibri Light" charset="0"/>
              </a:rPr>
              <a:t>Lorem ipsum</a:t>
            </a:r>
            <a:br>
              <a:rPr lang="en-US" sz="1400" dirty="0">
                <a:solidFill>
                  <a:schemeClr val="bg1"/>
                </a:solidFill>
                <a:latin typeface="Calibri Light" charset="0"/>
                <a:ea typeface="Calibri Light" charset="0"/>
                <a:cs typeface="Calibri Light" charset="0"/>
              </a:rPr>
            </a:br>
            <a:r>
              <a:rPr lang="en-US" sz="1400" dirty="0">
                <a:solidFill>
                  <a:schemeClr val="bg1"/>
                </a:solidFill>
                <a:latin typeface="Calibri Light" charset="0"/>
                <a:ea typeface="Calibri Light" charset="0"/>
                <a:cs typeface="Calibri Light" charset="0"/>
              </a:rPr>
              <a:t>dolor sit </a:t>
            </a:r>
            <a:r>
              <a:rPr lang="en-US" sz="1400" dirty="0" err="1">
                <a:solidFill>
                  <a:schemeClr val="bg1"/>
                </a:solidFill>
                <a:latin typeface="Calibri Light" charset="0"/>
                <a:ea typeface="Calibri Light" charset="0"/>
                <a:cs typeface="Calibri Light" charset="0"/>
              </a:rPr>
              <a:t>amet</a:t>
            </a:r>
            <a:r>
              <a:rPr lang="en-US" sz="1400" dirty="0">
                <a:solidFill>
                  <a:schemeClr val="bg1"/>
                </a:solidFill>
                <a:latin typeface="Calibri Light" charset="0"/>
                <a:ea typeface="Calibri Light" charset="0"/>
                <a:cs typeface="Calibri Light" charset="0"/>
              </a:rPr>
              <a:t>.</a:t>
            </a:r>
          </a:p>
        </p:txBody>
      </p:sp>
      <p:sp>
        <p:nvSpPr>
          <p:cNvPr id="43" name="Ellipse 42"/>
          <p:cNvSpPr/>
          <p:nvPr/>
        </p:nvSpPr>
        <p:spPr>
          <a:xfrm rot="10800000">
            <a:off x="5343714" y="1009044"/>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57"/>
          <p:cNvSpPr>
            <a:spLocks noEditPoints="1"/>
          </p:cNvSpPr>
          <p:nvPr/>
        </p:nvSpPr>
        <p:spPr bwMode="auto">
          <a:xfrm>
            <a:off x="5672137" y="1256194"/>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Ellipse 44"/>
          <p:cNvSpPr/>
          <p:nvPr/>
        </p:nvSpPr>
        <p:spPr>
          <a:xfrm rot="10800000">
            <a:off x="7659314" y="1009044"/>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57"/>
          <p:cNvSpPr>
            <a:spLocks noEditPoints="1"/>
          </p:cNvSpPr>
          <p:nvPr/>
        </p:nvSpPr>
        <p:spPr bwMode="auto">
          <a:xfrm>
            <a:off x="7987737" y="1256194"/>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Ellipse 46"/>
          <p:cNvSpPr/>
          <p:nvPr/>
        </p:nvSpPr>
        <p:spPr>
          <a:xfrm rot="10800000">
            <a:off x="9974912" y="1009044"/>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57"/>
          <p:cNvSpPr>
            <a:spLocks noEditPoints="1"/>
          </p:cNvSpPr>
          <p:nvPr/>
        </p:nvSpPr>
        <p:spPr bwMode="auto">
          <a:xfrm>
            <a:off x="10303335" y="1256194"/>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Ellipse 48"/>
          <p:cNvSpPr/>
          <p:nvPr/>
        </p:nvSpPr>
        <p:spPr>
          <a:xfrm rot="10800000">
            <a:off x="5343714" y="3426471"/>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7"/>
          <p:cNvSpPr>
            <a:spLocks noEditPoints="1"/>
          </p:cNvSpPr>
          <p:nvPr/>
        </p:nvSpPr>
        <p:spPr bwMode="auto">
          <a:xfrm>
            <a:off x="5672137" y="3673621"/>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Ellipse 50"/>
          <p:cNvSpPr/>
          <p:nvPr/>
        </p:nvSpPr>
        <p:spPr>
          <a:xfrm rot="10800000">
            <a:off x="7659314" y="3426471"/>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7"/>
          <p:cNvSpPr>
            <a:spLocks noEditPoints="1"/>
          </p:cNvSpPr>
          <p:nvPr/>
        </p:nvSpPr>
        <p:spPr bwMode="auto">
          <a:xfrm>
            <a:off x="7987737" y="3673621"/>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3" name="Ellipse 52"/>
          <p:cNvSpPr/>
          <p:nvPr/>
        </p:nvSpPr>
        <p:spPr>
          <a:xfrm rot="10800000">
            <a:off x="9974912" y="3426471"/>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7"/>
          <p:cNvSpPr>
            <a:spLocks noEditPoints="1"/>
          </p:cNvSpPr>
          <p:nvPr/>
        </p:nvSpPr>
        <p:spPr bwMode="auto">
          <a:xfrm>
            <a:off x="10303335" y="3673621"/>
            <a:ext cx="539595" cy="673824"/>
          </a:xfrm>
          <a:custGeom>
            <a:avLst/>
            <a:gdLst>
              <a:gd name="T0" fmla="*/ 492 w 600"/>
              <a:gd name="T1" fmla="*/ 522 h 750"/>
              <a:gd name="T2" fmla="*/ 552 w 600"/>
              <a:gd name="T3" fmla="*/ 237 h 750"/>
              <a:gd name="T4" fmla="*/ 492 w 600"/>
              <a:gd name="T5" fmla="*/ 99 h 750"/>
              <a:gd name="T6" fmla="*/ 69 w 600"/>
              <a:gd name="T7" fmla="*/ 186 h 750"/>
              <a:gd name="T8" fmla="*/ 45 w 600"/>
              <a:gd name="T9" fmla="*/ 303 h 750"/>
              <a:gd name="T10" fmla="*/ 111 w 600"/>
              <a:gd name="T11" fmla="*/ 525 h 750"/>
              <a:gd name="T12" fmla="*/ 0 w 600"/>
              <a:gd name="T13" fmla="*/ 705 h 750"/>
              <a:gd name="T14" fmla="*/ 600 w 600"/>
              <a:gd name="T15" fmla="*/ 705 h 750"/>
              <a:gd name="T16" fmla="*/ 525 w 600"/>
              <a:gd name="T17" fmla="*/ 462 h 750"/>
              <a:gd name="T18" fmla="*/ 411 w 600"/>
              <a:gd name="T19" fmla="*/ 504 h 750"/>
              <a:gd name="T20" fmla="*/ 420 w 600"/>
              <a:gd name="T21" fmla="*/ 438 h 750"/>
              <a:gd name="T22" fmla="*/ 522 w 600"/>
              <a:gd name="T23" fmla="*/ 353 h 750"/>
              <a:gd name="T24" fmla="*/ 174 w 600"/>
              <a:gd name="T25" fmla="*/ 252 h 750"/>
              <a:gd name="T26" fmla="*/ 423 w 600"/>
              <a:gd name="T27" fmla="*/ 300 h 750"/>
              <a:gd name="T28" fmla="*/ 303 w 600"/>
              <a:gd name="T29" fmla="*/ 360 h 750"/>
              <a:gd name="T30" fmla="*/ 345 w 600"/>
              <a:gd name="T31" fmla="*/ 417 h 750"/>
              <a:gd name="T32" fmla="*/ 300 w 600"/>
              <a:gd name="T33" fmla="*/ 459 h 750"/>
              <a:gd name="T34" fmla="*/ 174 w 600"/>
              <a:gd name="T35" fmla="*/ 300 h 750"/>
              <a:gd name="T36" fmla="*/ 288 w 600"/>
              <a:gd name="T37" fmla="*/ 405 h 750"/>
              <a:gd name="T38" fmla="*/ 240 w 600"/>
              <a:gd name="T39" fmla="*/ 486 h 750"/>
              <a:gd name="T40" fmla="*/ 357 w 600"/>
              <a:gd name="T41" fmla="*/ 483 h 750"/>
              <a:gd name="T42" fmla="*/ 408 w 600"/>
              <a:gd name="T43" fmla="*/ 540 h 750"/>
              <a:gd name="T44" fmla="*/ 198 w 600"/>
              <a:gd name="T45" fmla="*/ 540 h 750"/>
              <a:gd name="T46" fmla="*/ 519 w 600"/>
              <a:gd name="T47" fmla="*/ 300 h 750"/>
              <a:gd name="T48" fmla="*/ 456 w 600"/>
              <a:gd name="T49" fmla="*/ 237 h 750"/>
              <a:gd name="T50" fmla="*/ 138 w 600"/>
              <a:gd name="T51" fmla="*/ 117 h 750"/>
              <a:gd name="T52" fmla="*/ 486 w 600"/>
              <a:gd name="T53" fmla="*/ 171 h 750"/>
              <a:gd name="T54" fmla="*/ 402 w 600"/>
              <a:gd name="T55" fmla="*/ 165 h 750"/>
              <a:gd name="T56" fmla="*/ 112 w 600"/>
              <a:gd name="T57" fmla="*/ 171 h 750"/>
              <a:gd name="T58" fmla="*/ 111 w 600"/>
              <a:gd name="T59" fmla="*/ 204 h 750"/>
              <a:gd name="T60" fmla="*/ 111 w 600"/>
              <a:gd name="T61" fmla="*/ 333 h 750"/>
              <a:gd name="T62" fmla="*/ 75 w 600"/>
              <a:gd name="T63" fmla="*/ 462 h 750"/>
              <a:gd name="T64" fmla="*/ 111 w 600"/>
              <a:gd name="T65" fmla="*/ 363 h 750"/>
              <a:gd name="T66" fmla="*/ 204 w 600"/>
              <a:gd name="T67" fmla="*/ 486 h 750"/>
              <a:gd name="T68" fmla="*/ 126 w 600"/>
              <a:gd name="T69" fmla="*/ 489 h 750"/>
              <a:gd name="T70" fmla="*/ 555 w 600"/>
              <a:gd name="T71" fmla="*/ 714 h 750"/>
              <a:gd name="T72" fmla="*/ 477 w 600"/>
              <a:gd name="T73" fmla="*/ 642 h 750"/>
              <a:gd name="T74" fmla="*/ 138 w 600"/>
              <a:gd name="T75" fmla="*/ 714 h 750"/>
              <a:gd name="T76" fmla="*/ 102 w 600"/>
              <a:gd name="T77" fmla="*/ 660 h 750"/>
              <a:gd name="T78" fmla="*/ 36 w 600"/>
              <a:gd name="T79" fmla="*/ 705 h 750"/>
              <a:gd name="T80" fmla="*/ 153 w 600"/>
              <a:gd name="T81" fmla="*/ 552 h 750"/>
              <a:gd name="T82" fmla="*/ 444 w 600"/>
              <a:gd name="T83" fmla="*/ 552 h 750"/>
              <a:gd name="T84" fmla="*/ 564 w 600"/>
              <a:gd name="T85" fmla="*/ 70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0" h="750">
                <a:moveTo>
                  <a:pt x="528" y="534"/>
                </a:moveTo>
                <a:cubicBezTo>
                  <a:pt x="486" y="525"/>
                  <a:pt x="486" y="525"/>
                  <a:pt x="486" y="525"/>
                </a:cubicBezTo>
                <a:cubicBezTo>
                  <a:pt x="489" y="522"/>
                  <a:pt x="489" y="522"/>
                  <a:pt x="492" y="522"/>
                </a:cubicBezTo>
                <a:cubicBezTo>
                  <a:pt x="540" y="501"/>
                  <a:pt x="561" y="483"/>
                  <a:pt x="561" y="465"/>
                </a:cubicBezTo>
                <a:cubicBezTo>
                  <a:pt x="561" y="399"/>
                  <a:pt x="558" y="342"/>
                  <a:pt x="552" y="294"/>
                </a:cubicBezTo>
                <a:cubicBezTo>
                  <a:pt x="552" y="237"/>
                  <a:pt x="552" y="237"/>
                  <a:pt x="552" y="237"/>
                </a:cubicBezTo>
                <a:cubicBezTo>
                  <a:pt x="552" y="218"/>
                  <a:pt x="544" y="201"/>
                  <a:pt x="530" y="188"/>
                </a:cubicBezTo>
                <a:cubicBezTo>
                  <a:pt x="531" y="189"/>
                  <a:pt x="531" y="189"/>
                  <a:pt x="531" y="189"/>
                </a:cubicBezTo>
                <a:cubicBezTo>
                  <a:pt x="519" y="153"/>
                  <a:pt x="507" y="123"/>
                  <a:pt x="492" y="99"/>
                </a:cubicBezTo>
                <a:cubicBezTo>
                  <a:pt x="450" y="30"/>
                  <a:pt x="387" y="0"/>
                  <a:pt x="300" y="0"/>
                </a:cubicBezTo>
                <a:cubicBezTo>
                  <a:pt x="213" y="0"/>
                  <a:pt x="150" y="30"/>
                  <a:pt x="108" y="99"/>
                </a:cubicBezTo>
                <a:cubicBezTo>
                  <a:pt x="93" y="123"/>
                  <a:pt x="81" y="153"/>
                  <a:pt x="69" y="186"/>
                </a:cubicBezTo>
                <a:cubicBezTo>
                  <a:pt x="55" y="198"/>
                  <a:pt x="45" y="217"/>
                  <a:pt x="45" y="237"/>
                </a:cubicBezTo>
                <a:cubicBezTo>
                  <a:pt x="45" y="300"/>
                  <a:pt x="45" y="300"/>
                  <a:pt x="45" y="300"/>
                </a:cubicBezTo>
                <a:cubicBezTo>
                  <a:pt x="45" y="301"/>
                  <a:pt x="45" y="302"/>
                  <a:pt x="45" y="303"/>
                </a:cubicBezTo>
                <a:cubicBezTo>
                  <a:pt x="42" y="351"/>
                  <a:pt x="39" y="419"/>
                  <a:pt x="39" y="465"/>
                </a:cubicBezTo>
                <a:cubicBezTo>
                  <a:pt x="39" y="483"/>
                  <a:pt x="60" y="501"/>
                  <a:pt x="108" y="522"/>
                </a:cubicBezTo>
                <a:cubicBezTo>
                  <a:pt x="108" y="522"/>
                  <a:pt x="111" y="522"/>
                  <a:pt x="111" y="525"/>
                </a:cubicBezTo>
                <a:cubicBezTo>
                  <a:pt x="72" y="534"/>
                  <a:pt x="72" y="534"/>
                  <a:pt x="72" y="534"/>
                </a:cubicBezTo>
                <a:cubicBezTo>
                  <a:pt x="30" y="543"/>
                  <a:pt x="0" y="582"/>
                  <a:pt x="0" y="627"/>
                </a:cubicBezTo>
                <a:cubicBezTo>
                  <a:pt x="0" y="705"/>
                  <a:pt x="0" y="705"/>
                  <a:pt x="0" y="705"/>
                </a:cubicBezTo>
                <a:cubicBezTo>
                  <a:pt x="0" y="729"/>
                  <a:pt x="21" y="750"/>
                  <a:pt x="45" y="750"/>
                </a:cubicBezTo>
                <a:cubicBezTo>
                  <a:pt x="555" y="750"/>
                  <a:pt x="555" y="750"/>
                  <a:pt x="555" y="750"/>
                </a:cubicBezTo>
                <a:cubicBezTo>
                  <a:pt x="579" y="750"/>
                  <a:pt x="600" y="729"/>
                  <a:pt x="600" y="705"/>
                </a:cubicBezTo>
                <a:cubicBezTo>
                  <a:pt x="600" y="627"/>
                  <a:pt x="600" y="627"/>
                  <a:pt x="600" y="627"/>
                </a:cubicBezTo>
                <a:cubicBezTo>
                  <a:pt x="600" y="582"/>
                  <a:pt x="570" y="543"/>
                  <a:pt x="528" y="534"/>
                </a:cubicBezTo>
                <a:close/>
                <a:moveTo>
                  <a:pt x="525" y="462"/>
                </a:moveTo>
                <a:cubicBezTo>
                  <a:pt x="522" y="465"/>
                  <a:pt x="513" y="474"/>
                  <a:pt x="474" y="489"/>
                </a:cubicBezTo>
                <a:cubicBezTo>
                  <a:pt x="456" y="498"/>
                  <a:pt x="435" y="507"/>
                  <a:pt x="426" y="510"/>
                </a:cubicBezTo>
                <a:cubicBezTo>
                  <a:pt x="411" y="504"/>
                  <a:pt x="411" y="504"/>
                  <a:pt x="411" y="504"/>
                </a:cubicBezTo>
                <a:cubicBezTo>
                  <a:pt x="402" y="501"/>
                  <a:pt x="393" y="495"/>
                  <a:pt x="393" y="486"/>
                </a:cubicBezTo>
                <a:cubicBezTo>
                  <a:pt x="393" y="462"/>
                  <a:pt x="393" y="462"/>
                  <a:pt x="393" y="462"/>
                </a:cubicBezTo>
                <a:cubicBezTo>
                  <a:pt x="405" y="456"/>
                  <a:pt x="414" y="447"/>
                  <a:pt x="420" y="438"/>
                </a:cubicBezTo>
                <a:cubicBezTo>
                  <a:pt x="441" y="417"/>
                  <a:pt x="459" y="390"/>
                  <a:pt x="468" y="361"/>
                </a:cubicBezTo>
                <a:cubicBezTo>
                  <a:pt x="474" y="362"/>
                  <a:pt x="480" y="363"/>
                  <a:pt x="486" y="363"/>
                </a:cubicBezTo>
                <a:cubicBezTo>
                  <a:pt x="499" y="363"/>
                  <a:pt x="512" y="359"/>
                  <a:pt x="522" y="353"/>
                </a:cubicBezTo>
                <a:cubicBezTo>
                  <a:pt x="522" y="385"/>
                  <a:pt x="525" y="425"/>
                  <a:pt x="525" y="462"/>
                </a:cubicBezTo>
                <a:close/>
                <a:moveTo>
                  <a:pt x="174" y="300"/>
                </a:moveTo>
                <a:cubicBezTo>
                  <a:pt x="174" y="276"/>
                  <a:pt x="174" y="261"/>
                  <a:pt x="174" y="252"/>
                </a:cubicBezTo>
                <a:cubicBezTo>
                  <a:pt x="240" y="210"/>
                  <a:pt x="339" y="201"/>
                  <a:pt x="387" y="201"/>
                </a:cubicBezTo>
                <a:cubicBezTo>
                  <a:pt x="396" y="222"/>
                  <a:pt x="405" y="252"/>
                  <a:pt x="423" y="279"/>
                </a:cubicBezTo>
                <a:cubicBezTo>
                  <a:pt x="423" y="300"/>
                  <a:pt x="423" y="300"/>
                  <a:pt x="423" y="300"/>
                </a:cubicBezTo>
                <a:cubicBezTo>
                  <a:pt x="423" y="313"/>
                  <a:pt x="427" y="325"/>
                  <a:pt x="433" y="335"/>
                </a:cubicBezTo>
                <a:cubicBezTo>
                  <a:pt x="414" y="356"/>
                  <a:pt x="384" y="384"/>
                  <a:pt x="345" y="387"/>
                </a:cubicBezTo>
                <a:cubicBezTo>
                  <a:pt x="339" y="372"/>
                  <a:pt x="321" y="360"/>
                  <a:pt x="303" y="360"/>
                </a:cubicBezTo>
                <a:cubicBezTo>
                  <a:pt x="279" y="360"/>
                  <a:pt x="258" y="381"/>
                  <a:pt x="258" y="405"/>
                </a:cubicBezTo>
                <a:cubicBezTo>
                  <a:pt x="258" y="429"/>
                  <a:pt x="279" y="450"/>
                  <a:pt x="303" y="450"/>
                </a:cubicBezTo>
                <a:cubicBezTo>
                  <a:pt x="324" y="450"/>
                  <a:pt x="339" y="435"/>
                  <a:pt x="345" y="417"/>
                </a:cubicBezTo>
                <a:cubicBezTo>
                  <a:pt x="371" y="415"/>
                  <a:pt x="393" y="405"/>
                  <a:pt x="412" y="393"/>
                </a:cubicBezTo>
                <a:cubicBezTo>
                  <a:pt x="407" y="400"/>
                  <a:pt x="402" y="407"/>
                  <a:pt x="396" y="414"/>
                </a:cubicBezTo>
                <a:cubicBezTo>
                  <a:pt x="369" y="444"/>
                  <a:pt x="333" y="459"/>
                  <a:pt x="300" y="459"/>
                </a:cubicBezTo>
                <a:cubicBezTo>
                  <a:pt x="237" y="459"/>
                  <a:pt x="183" y="408"/>
                  <a:pt x="162" y="339"/>
                </a:cubicBezTo>
                <a:cubicBezTo>
                  <a:pt x="162" y="338"/>
                  <a:pt x="162" y="338"/>
                  <a:pt x="162" y="337"/>
                </a:cubicBezTo>
                <a:cubicBezTo>
                  <a:pt x="169" y="327"/>
                  <a:pt x="174" y="314"/>
                  <a:pt x="174" y="300"/>
                </a:cubicBezTo>
                <a:close/>
                <a:moveTo>
                  <a:pt x="318" y="405"/>
                </a:moveTo>
                <a:cubicBezTo>
                  <a:pt x="318" y="414"/>
                  <a:pt x="312" y="420"/>
                  <a:pt x="303" y="420"/>
                </a:cubicBezTo>
                <a:cubicBezTo>
                  <a:pt x="294" y="420"/>
                  <a:pt x="288" y="414"/>
                  <a:pt x="288" y="405"/>
                </a:cubicBezTo>
                <a:cubicBezTo>
                  <a:pt x="288" y="396"/>
                  <a:pt x="294" y="390"/>
                  <a:pt x="303" y="390"/>
                </a:cubicBezTo>
                <a:cubicBezTo>
                  <a:pt x="312" y="390"/>
                  <a:pt x="318" y="396"/>
                  <a:pt x="318" y="405"/>
                </a:cubicBezTo>
                <a:close/>
                <a:moveTo>
                  <a:pt x="240" y="486"/>
                </a:moveTo>
                <a:cubicBezTo>
                  <a:pt x="240" y="483"/>
                  <a:pt x="240" y="483"/>
                  <a:pt x="240" y="483"/>
                </a:cubicBezTo>
                <a:cubicBezTo>
                  <a:pt x="261" y="492"/>
                  <a:pt x="279" y="495"/>
                  <a:pt x="300" y="495"/>
                </a:cubicBezTo>
                <a:cubicBezTo>
                  <a:pt x="321" y="495"/>
                  <a:pt x="339" y="492"/>
                  <a:pt x="357" y="483"/>
                </a:cubicBezTo>
                <a:cubicBezTo>
                  <a:pt x="357" y="486"/>
                  <a:pt x="357" y="486"/>
                  <a:pt x="357" y="486"/>
                </a:cubicBezTo>
                <a:cubicBezTo>
                  <a:pt x="357" y="510"/>
                  <a:pt x="375" y="534"/>
                  <a:pt x="402" y="540"/>
                </a:cubicBezTo>
                <a:cubicBezTo>
                  <a:pt x="408" y="540"/>
                  <a:pt x="408" y="540"/>
                  <a:pt x="408" y="540"/>
                </a:cubicBezTo>
                <a:cubicBezTo>
                  <a:pt x="372" y="579"/>
                  <a:pt x="333" y="612"/>
                  <a:pt x="300" y="624"/>
                </a:cubicBezTo>
                <a:cubicBezTo>
                  <a:pt x="267" y="612"/>
                  <a:pt x="225" y="579"/>
                  <a:pt x="192" y="540"/>
                </a:cubicBezTo>
                <a:cubicBezTo>
                  <a:pt x="198" y="540"/>
                  <a:pt x="198" y="540"/>
                  <a:pt x="198" y="540"/>
                </a:cubicBezTo>
                <a:cubicBezTo>
                  <a:pt x="222" y="534"/>
                  <a:pt x="240" y="510"/>
                  <a:pt x="240" y="486"/>
                </a:cubicBezTo>
                <a:close/>
                <a:moveTo>
                  <a:pt x="519" y="237"/>
                </a:moveTo>
                <a:cubicBezTo>
                  <a:pt x="519" y="300"/>
                  <a:pt x="519" y="300"/>
                  <a:pt x="519" y="300"/>
                </a:cubicBezTo>
                <a:cubicBezTo>
                  <a:pt x="519" y="318"/>
                  <a:pt x="507" y="333"/>
                  <a:pt x="486" y="333"/>
                </a:cubicBezTo>
                <a:cubicBezTo>
                  <a:pt x="468" y="333"/>
                  <a:pt x="456" y="318"/>
                  <a:pt x="456" y="300"/>
                </a:cubicBezTo>
                <a:cubicBezTo>
                  <a:pt x="456" y="237"/>
                  <a:pt x="456" y="237"/>
                  <a:pt x="456" y="237"/>
                </a:cubicBezTo>
                <a:cubicBezTo>
                  <a:pt x="456" y="216"/>
                  <a:pt x="468" y="204"/>
                  <a:pt x="486" y="204"/>
                </a:cubicBezTo>
                <a:cubicBezTo>
                  <a:pt x="507" y="204"/>
                  <a:pt x="519" y="216"/>
                  <a:pt x="519" y="237"/>
                </a:cubicBezTo>
                <a:close/>
                <a:moveTo>
                  <a:pt x="138" y="117"/>
                </a:moveTo>
                <a:cubicBezTo>
                  <a:pt x="174" y="60"/>
                  <a:pt x="225" y="36"/>
                  <a:pt x="300" y="36"/>
                </a:cubicBezTo>
                <a:cubicBezTo>
                  <a:pt x="375" y="36"/>
                  <a:pt x="426" y="60"/>
                  <a:pt x="462" y="117"/>
                </a:cubicBezTo>
                <a:cubicBezTo>
                  <a:pt x="471" y="135"/>
                  <a:pt x="480" y="153"/>
                  <a:pt x="486" y="171"/>
                </a:cubicBezTo>
                <a:cubicBezTo>
                  <a:pt x="460" y="171"/>
                  <a:pt x="439" y="187"/>
                  <a:pt x="429" y="209"/>
                </a:cubicBezTo>
                <a:cubicBezTo>
                  <a:pt x="426" y="197"/>
                  <a:pt x="423" y="186"/>
                  <a:pt x="420" y="177"/>
                </a:cubicBezTo>
                <a:cubicBezTo>
                  <a:pt x="417" y="171"/>
                  <a:pt x="411" y="165"/>
                  <a:pt x="402" y="165"/>
                </a:cubicBezTo>
                <a:cubicBezTo>
                  <a:pt x="375" y="165"/>
                  <a:pt x="321" y="165"/>
                  <a:pt x="264" y="177"/>
                </a:cubicBezTo>
                <a:cubicBezTo>
                  <a:pt x="228" y="186"/>
                  <a:pt x="196" y="198"/>
                  <a:pt x="169" y="212"/>
                </a:cubicBezTo>
                <a:cubicBezTo>
                  <a:pt x="160" y="189"/>
                  <a:pt x="137" y="172"/>
                  <a:pt x="112" y="171"/>
                </a:cubicBezTo>
                <a:cubicBezTo>
                  <a:pt x="121" y="151"/>
                  <a:pt x="129" y="134"/>
                  <a:pt x="138" y="117"/>
                </a:cubicBezTo>
                <a:close/>
                <a:moveTo>
                  <a:pt x="78" y="237"/>
                </a:moveTo>
                <a:cubicBezTo>
                  <a:pt x="78" y="216"/>
                  <a:pt x="90" y="204"/>
                  <a:pt x="111" y="204"/>
                </a:cubicBezTo>
                <a:cubicBezTo>
                  <a:pt x="129" y="204"/>
                  <a:pt x="141" y="216"/>
                  <a:pt x="141" y="237"/>
                </a:cubicBezTo>
                <a:cubicBezTo>
                  <a:pt x="141" y="300"/>
                  <a:pt x="141" y="300"/>
                  <a:pt x="141" y="300"/>
                </a:cubicBezTo>
                <a:cubicBezTo>
                  <a:pt x="141" y="318"/>
                  <a:pt x="129" y="333"/>
                  <a:pt x="111" y="333"/>
                </a:cubicBezTo>
                <a:cubicBezTo>
                  <a:pt x="90" y="333"/>
                  <a:pt x="78" y="318"/>
                  <a:pt x="78" y="300"/>
                </a:cubicBezTo>
                <a:cubicBezTo>
                  <a:pt x="78" y="237"/>
                  <a:pt x="78" y="237"/>
                  <a:pt x="78" y="237"/>
                </a:cubicBezTo>
                <a:close/>
                <a:moveTo>
                  <a:pt x="75" y="462"/>
                </a:moveTo>
                <a:cubicBezTo>
                  <a:pt x="75" y="424"/>
                  <a:pt x="75" y="385"/>
                  <a:pt x="78" y="355"/>
                </a:cubicBezTo>
                <a:cubicBezTo>
                  <a:pt x="87" y="360"/>
                  <a:pt x="97" y="363"/>
                  <a:pt x="108" y="363"/>
                </a:cubicBezTo>
                <a:cubicBezTo>
                  <a:pt x="111" y="363"/>
                  <a:pt x="111" y="363"/>
                  <a:pt x="111" y="363"/>
                </a:cubicBezTo>
                <a:cubicBezTo>
                  <a:pt x="118" y="363"/>
                  <a:pt x="125" y="362"/>
                  <a:pt x="132" y="359"/>
                </a:cubicBezTo>
                <a:cubicBezTo>
                  <a:pt x="147" y="401"/>
                  <a:pt x="171" y="438"/>
                  <a:pt x="204" y="462"/>
                </a:cubicBezTo>
                <a:cubicBezTo>
                  <a:pt x="204" y="486"/>
                  <a:pt x="204" y="486"/>
                  <a:pt x="204" y="486"/>
                </a:cubicBezTo>
                <a:cubicBezTo>
                  <a:pt x="204" y="495"/>
                  <a:pt x="198" y="501"/>
                  <a:pt x="189" y="504"/>
                </a:cubicBezTo>
                <a:cubicBezTo>
                  <a:pt x="174" y="510"/>
                  <a:pt x="174" y="510"/>
                  <a:pt x="174" y="510"/>
                </a:cubicBezTo>
                <a:cubicBezTo>
                  <a:pt x="165" y="507"/>
                  <a:pt x="144" y="498"/>
                  <a:pt x="126" y="489"/>
                </a:cubicBezTo>
                <a:cubicBezTo>
                  <a:pt x="87" y="474"/>
                  <a:pt x="78" y="465"/>
                  <a:pt x="75" y="462"/>
                </a:cubicBezTo>
                <a:close/>
                <a:moveTo>
                  <a:pt x="564" y="705"/>
                </a:moveTo>
                <a:cubicBezTo>
                  <a:pt x="564" y="711"/>
                  <a:pt x="558" y="714"/>
                  <a:pt x="555" y="714"/>
                </a:cubicBezTo>
                <a:cubicBezTo>
                  <a:pt x="495" y="714"/>
                  <a:pt x="495" y="714"/>
                  <a:pt x="495" y="714"/>
                </a:cubicBezTo>
                <a:cubicBezTo>
                  <a:pt x="495" y="660"/>
                  <a:pt x="495" y="660"/>
                  <a:pt x="495" y="660"/>
                </a:cubicBezTo>
                <a:cubicBezTo>
                  <a:pt x="495" y="651"/>
                  <a:pt x="489" y="642"/>
                  <a:pt x="477" y="642"/>
                </a:cubicBezTo>
                <a:cubicBezTo>
                  <a:pt x="468" y="642"/>
                  <a:pt x="459" y="651"/>
                  <a:pt x="459" y="660"/>
                </a:cubicBezTo>
                <a:cubicBezTo>
                  <a:pt x="459" y="714"/>
                  <a:pt x="459" y="714"/>
                  <a:pt x="459" y="714"/>
                </a:cubicBezTo>
                <a:cubicBezTo>
                  <a:pt x="138" y="714"/>
                  <a:pt x="138" y="714"/>
                  <a:pt x="138" y="714"/>
                </a:cubicBezTo>
                <a:cubicBezTo>
                  <a:pt x="138" y="660"/>
                  <a:pt x="138" y="660"/>
                  <a:pt x="138" y="660"/>
                </a:cubicBezTo>
                <a:cubicBezTo>
                  <a:pt x="138" y="651"/>
                  <a:pt x="132" y="642"/>
                  <a:pt x="120" y="642"/>
                </a:cubicBezTo>
                <a:cubicBezTo>
                  <a:pt x="111" y="642"/>
                  <a:pt x="102" y="651"/>
                  <a:pt x="102" y="660"/>
                </a:cubicBezTo>
                <a:cubicBezTo>
                  <a:pt x="102" y="714"/>
                  <a:pt x="102" y="714"/>
                  <a:pt x="102" y="714"/>
                </a:cubicBezTo>
                <a:cubicBezTo>
                  <a:pt x="45" y="714"/>
                  <a:pt x="45" y="714"/>
                  <a:pt x="45" y="714"/>
                </a:cubicBezTo>
                <a:cubicBezTo>
                  <a:pt x="39" y="714"/>
                  <a:pt x="36" y="711"/>
                  <a:pt x="36" y="705"/>
                </a:cubicBezTo>
                <a:cubicBezTo>
                  <a:pt x="36" y="627"/>
                  <a:pt x="36" y="627"/>
                  <a:pt x="36" y="627"/>
                </a:cubicBezTo>
                <a:cubicBezTo>
                  <a:pt x="36" y="600"/>
                  <a:pt x="54" y="576"/>
                  <a:pt x="81" y="570"/>
                </a:cubicBezTo>
                <a:cubicBezTo>
                  <a:pt x="153" y="552"/>
                  <a:pt x="153" y="552"/>
                  <a:pt x="153" y="552"/>
                </a:cubicBezTo>
                <a:cubicBezTo>
                  <a:pt x="204" y="612"/>
                  <a:pt x="258" y="648"/>
                  <a:pt x="294" y="660"/>
                </a:cubicBezTo>
                <a:cubicBezTo>
                  <a:pt x="297" y="660"/>
                  <a:pt x="300" y="660"/>
                  <a:pt x="306" y="660"/>
                </a:cubicBezTo>
                <a:cubicBezTo>
                  <a:pt x="342" y="648"/>
                  <a:pt x="396" y="612"/>
                  <a:pt x="444" y="552"/>
                </a:cubicBezTo>
                <a:cubicBezTo>
                  <a:pt x="519" y="570"/>
                  <a:pt x="519" y="570"/>
                  <a:pt x="519" y="570"/>
                </a:cubicBezTo>
                <a:cubicBezTo>
                  <a:pt x="543" y="576"/>
                  <a:pt x="564" y="600"/>
                  <a:pt x="564" y="627"/>
                </a:cubicBezTo>
                <a:lnTo>
                  <a:pt x="564" y="7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41023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Espace réservé pour une image  17"/>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3935" b="3935"/>
          <a:stretch>
            <a:fillRect/>
          </a:stretch>
        </p:blipFill>
        <p:spPr/>
      </p:pic>
      <p:sp>
        <p:nvSpPr>
          <p:cNvPr id="9" name="Rectangle 8"/>
          <p:cNvSpPr/>
          <p:nvPr/>
        </p:nvSpPr>
        <p:spPr>
          <a:xfrm>
            <a:off x="-6872" y="-2736"/>
            <a:ext cx="12192000" cy="6320405"/>
          </a:xfrm>
          <a:prstGeom prst="rect">
            <a:avLst/>
          </a:prstGeom>
          <a:gradFill flip="none" rotWithShape="1">
            <a:gsLst>
              <a:gs pos="65000">
                <a:schemeClr val="bg1">
                  <a:alpha val="0"/>
                </a:schemeClr>
              </a:gs>
              <a:gs pos="35000">
                <a:srgbClr val="13B5EA">
                  <a:alpha val="70000"/>
                </a:srgbClr>
              </a:gs>
              <a:gs pos="5000">
                <a:srgbClr val="0070C0">
                  <a:alpha val="9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texte 5"/>
          <p:cNvSpPr>
            <a:spLocks noGrp="1"/>
          </p:cNvSpPr>
          <p:nvPr>
            <p:ph type="body" sz="quarter" idx="58"/>
          </p:nvPr>
        </p:nvSpPr>
        <p:spPr>
          <a:xfrm>
            <a:off x="-6872" y="1397099"/>
            <a:ext cx="2626504" cy="367004"/>
          </a:xfrm>
        </p:spPr>
        <p:txBody>
          <a:bodyPr/>
          <a:lstStyle/>
          <a:p>
            <a:r>
              <a:rPr lang="en-US" dirty="0"/>
              <a:t>IT </a:t>
            </a:r>
            <a:r>
              <a:rPr lang="en-US" dirty="0" smtClean="0"/>
              <a:t>‘S </a:t>
            </a:r>
            <a:r>
              <a:rPr lang="en-US" dirty="0"/>
              <a:t>POSSIBLE</a:t>
            </a:r>
          </a:p>
        </p:txBody>
      </p:sp>
      <p:sp>
        <p:nvSpPr>
          <p:cNvPr id="4" name="Espace réservé du texte 3"/>
          <p:cNvSpPr>
            <a:spLocks noGrp="1"/>
          </p:cNvSpPr>
          <p:nvPr>
            <p:ph type="body" sz="quarter" idx="10"/>
          </p:nvPr>
        </p:nvSpPr>
        <p:spPr>
          <a:xfrm>
            <a:off x="539518" y="3682157"/>
            <a:ext cx="3991293" cy="286232"/>
          </a:xfrm>
        </p:spPr>
        <p:txBody>
          <a:bodyPr/>
          <a:lstStyle/>
          <a:p>
            <a:r>
              <a:rPr lang="en-US" dirty="0"/>
              <a:t>Be careful to place the image behind the gradient. Also, you can change the shades of the gradient in respecting the opacity rules applied in this example.</a:t>
            </a:r>
          </a:p>
        </p:txBody>
      </p:sp>
      <p:sp>
        <p:nvSpPr>
          <p:cNvPr id="5" name="Titre 4"/>
          <p:cNvSpPr>
            <a:spLocks noGrp="1"/>
          </p:cNvSpPr>
          <p:nvPr>
            <p:ph type="title"/>
          </p:nvPr>
        </p:nvSpPr>
        <p:spPr>
          <a:xfrm>
            <a:off x="539519" y="1827091"/>
            <a:ext cx="4783252" cy="1865126"/>
          </a:xfrm>
        </p:spPr>
        <p:txBody>
          <a:bodyPr>
            <a:spAutoFit/>
          </a:bodyPr>
          <a:lstStyle/>
          <a:p>
            <a:pPr lvl="0"/>
            <a:r>
              <a:rPr lang="en-US" dirty="0"/>
              <a:t>to </a:t>
            </a:r>
            <a:r>
              <a:rPr lang="en-US" dirty="0" smtClean="0"/>
              <a:t>Change </a:t>
            </a:r>
            <a:r>
              <a:rPr lang="en-US" dirty="0"/>
              <a:t>the </a:t>
            </a:r>
            <a:r>
              <a:rPr lang="en-US" dirty="0" smtClean="0"/>
              <a:t>Picture</a:t>
            </a:r>
            <a:endParaRPr lang="en-US" dirty="0"/>
          </a:p>
        </p:txBody>
      </p:sp>
    </p:spTree>
    <p:extLst>
      <p:ext uri="{BB962C8B-B14F-4D97-AF65-F5344CB8AC3E}">
        <p14:creationId xmlns:p14="http://schemas.microsoft.com/office/powerpoint/2010/main" val="14510219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pour une image  7"/>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t="3935" b="3935"/>
          <a:stretch/>
        </p:blipFill>
        <p:spPr/>
      </p:pic>
      <p:sp>
        <p:nvSpPr>
          <p:cNvPr id="7" name="Rectangle 6"/>
          <p:cNvSpPr/>
          <p:nvPr/>
        </p:nvSpPr>
        <p:spPr>
          <a:xfrm>
            <a:off x="2" y="-1"/>
            <a:ext cx="12191999" cy="6324601"/>
          </a:xfrm>
          <a:prstGeom prst="rect">
            <a:avLst/>
          </a:prstGeom>
          <a:gradFill flip="none" rotWithShape="1">
            <a:gsLst>
              <a:gs pos="0">
                <a:srgbClr val="13B5EA">
                  <a:alpha val="80000"/>
                </a:srgbClr>
              </a:gs>
              <a:gs pos="100000">
                <a:srgbClr val="00C7C7">
                  <a:alpha val="9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Ellipse 83"/>
          <p:cNvSpPr/>
          <p:nvPr/>
        </p:nvSpPr>
        <p:spPr>
          <a:xfrm rot="10800000">
            <a:off x="6213349" y="1715119"/>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Ellipse 84"/>
          <p:cNvSpPr/>
          <p:nvPr/>
        </p:nvSpPr>
        <p:spPr>
          <a:xfrm rot="10800000">
            <a:off x="8159163" y="1715119"/>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a:off x="6003497" y="2911564"/>
            <a:ext cx="1616148" cy="400110"/>
          </a:xfrm>
          <a:prstGeom prst="rect">
            <a:avLst/>
          </a:prstGeom>
        </p:spPr>
        <p:txBody>
          <a:bodyPr wrap="none">
            <a:spAutoFit/>
          </a:bodyPr>
          <a:lstStyle/>
          <a:p>
            <a:pPr lvl="0" algn="ctr"/>
            <a:r>
              <a:rPr lang="en-US" sz="2000" b="1" dirty="0">
                <a:solidFill>
                  <a:schemeClr val="bg1"/>
                </a:solidFill>
                <a:latin typeface="Geogrotesque Sitel Bold" pitchFamily="2" charset="0"/>
                <a:ea typeface="Geogrotesque Sitel" charset="0"/>
                <a:cs typeface="Geogrotesque Sitel" charset="0"/>
              </a:rPr>
              <a:t>Lorem Ipsum</a:t>
            </a:r>
          </a:p>
        </p:txBody>
      </p:sp>
      <p:sp>
        <p:nvSpPr>
          <p:cNvPr id="87" name="Rectangle 86"/>
          <p:cNvSpPr/>
          <p:nvPr/>
        </p:nvSpPr>
        <p:spPr>
          <a:xfrm>
            <a:off x="7949311" y="2911564"/>
            <a:ext cx="1616148" cy="400110"/>
          </a:xfrm>
          <a:prstGeom prst="rect">
            <a:avLst/>
          </a:prstGeom>
        </p:spPr>
        <p:txBody>
          <a:bodyPr wrap="none">
            <a:spAutoFit/>
          </a:bodyPr>
          <a:lstStyle/>
          <a:p>
            <a:pPr lvl="0" algn="ctr"/>
            <a:r>
              <a:rPr lang="en-US" sz="2000" b="1" dirty="0">
                <a:solidFill>
                  <a:schemeClr val="bg1"/>
                </a:solidFill>
                <a:latin typeface="Geogrotesque Sitel Bold" pitchFamily="2" charset="0"/>
                <a:ea typeface="Geogrotesque Sitel" charset="0"/>
                <a:cs typeface="Geogrotesque Sitel" charset="0"/>
              </a:rPr>
              <a:t>Lorem Ipsum</a:t>
            </a:r>
          </a:p>
        </p:txBody>
      </p:sp>
      <p:sp>
        <p:nvSpPr>
          <p:cNvPr id="88" name="Ellipse 87"/>
          <p:cNvSpPr/>
          <p:nvPr/>
        </p:nvSpPr>
        <p:spPr>
          <a:xfrm rot="10800000">
            <a:off x="10104977" y="1715119"/>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p:cNvSpPr/>
          <p:nvPr/>
        </p:nvSpPr>
        <p:spPr>
          <a:xfrm>
            <a:off x="9895125" y="2911564"/>
            <a:ext cx="1616148" cy="400110"/>
          </a:xfrm>
          <a:prstGeom prst="rect">
            <a:avLst/>
          </a:prstGeom>
        </p:spPr>
        <p:txBody>
          <a:bodyPr wrap="none">
            <a:spAutoFit/>
          </a:bodyPr>
          <a:lstStyle/>
          <a:p>
            <a:pPr lvl="0" algn="ctr"/>
            <a:r>
              <a:rPr lang="en-US" sz="2000" b="1" dirty="0">
                <a:solidFill>
                  <a:schemeClr val="bg1"/>
                </a:solidFill>
                <a:latin typeface="Geogrotesque Sitel Bold" pitchFamily="2" charset="0"/>
                <a:ea typeface="Geogrotesque Sitel" charset="0"/>
                <a:cs typeface="Geogrotesque Sitel" charset="0"/>
              </a:rPr>
              <a:t>Lorem Ipsum</a:t>
            </a:r>
          </a:p>
        </p:txBody>
      </p:sp>
      <p:sp>
        <p:nvSpPr>
          <p:cNvPr id="92" name="Ellipse 91"/>
          <p:cNvSpPr/>
          <p:nvPr/>
        </p:nvSpPr>
        <p:spPr>
          <a:xfrm rot="10800000">
            <a:off x="6213349" y="3779175"/>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Ellipse 92"/>
          <p:cNvSpPr/>
          <p:nvPr/>
        </p:nvSpPr>
        <p:spPr>
          <a:xfrm rot="10800000">
            <a:off x="8159163" y="3779175"/>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p:cNvSpPr/>
          <p:nvPr/>
        </p:nvSpPr>
        <p:spPr>
          <a:xfrm>
            <a:off x="6003497" y="4975620"/>
            <a:ext cx="1616148" cy="400110"/>
          </a:xfrm>
          <a:prstGeom prst="rect">
            <a:avLst/>
          </a:prstGeom>
        </p:spPr>
        <p:txBody>
          <a:bodyPr wrap="none">
            <a:spAutoFit/>
          </a:bodyPr>
          <a:lstStyle/>
          <a:p>
            <a:pPr lvl="0" algn="ctr"/>
            <a:r>
              <a:rPr lang="en-US" sz="2000" b="1" dirty="0">
                <a:solidFill>
                  <a:schemeClr val="bg1"/>
                </a:solidFill>
                <a:latin typeface="Geogrotesque Sitel Bold" pitchFamily="2" charset="0"/>
                <a:ea typeface="Geogrotesque Sitel" charset="0"/>
                <a:cs typeface="Geogrotesque Sitel" charset="0"/>
              </a:rPr>
              <a:t>Lorem Ipsum</a:t>
            </a:r>
          </a:p>
        </p:txBody>
      </p:sp>
      <p:sp>
        <p:nvSpPr>
          <p:cNvPr id="95" name="Rectangle 94"/>
          <p:cNvSpPr/>
          <p:nvPr/>
        </p:nvSpPr>
        <p:spPr>
          <a:xfrm>
            <a:off x="7949311" y="4975620"/>
            <a:ext cx="1616148" cy="400110"/>
          </a:xfrm>
          <a:prstGeom prst="rect">
            <a:avLst/>
          </a:prstGeom>
        </p:spPr>
        <p:txBody>
          <a:bodyPr wrap="none">
            <a:spAutoFit/>
          </a:bodyPr>
          <a:lstStyle/>
          <a:p>
            <a:pPr lvl="0" algn="ctr"/>
            <a:r>
              <a:rPr lang="en-US" sz="2000" b="1" dirty="0">
                <a:solidFill>
                  <a:schemeClr val="bg1"/>
                </a:solidFill>
                <a:latin typeface="Geogrotesque Sitel Bold" pitchFamily="2" charset="0"/>
                <a:ea typeface="Geogrotesque Sitel" charset="0"/>
                <a:cs typeface="Geogrotesque Sitel" charset="0"/>
              </a:rPr>
              <a:t>Lorem Ipsum</a:t>
            </a:r>
          </a:p>
        </p:txBody>
      </p:sp>
      <p:sp>
        <p:nvSpPr>
          <p:cNvPr id="96" name="Ellipse 95"/>
          <p:cNvSpPr/>
          <p:nvPr/>
        </p:nvSpPr>
        <p:spPr>
          <a:xfrm rot="10800000">
            <a:off x="10104977" y="3779175"/>
            <a:ext cx="1196444" cy="1196445"/>
          </a:xfrm>
          <a:prstGeom prst="ellipse">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p:cNvSpPr/>
          <p:nvPr/>
        </p:nvSpPr>
        <p:spPr>
          <a:xfrm>
            <a:off x="9895125" y="4975620"/>
            <a:ext cx="1616148" cy="400110"/>
          </a:xfrm>
          <a:prstGeom prst="rect">
            <a:avLst/>
          </a:prstGeom>
        </p:spPr>
        <p:txBody>
          <a:bodyPr wrap="none">
            <a:spAutoFit/>
          </a:bodyPr>
          <a:lstStyle/>
          <a:p>
            <a:pPr lvl="0" algn="ctr"/>
            <a:r>
              <a:rPr lang="en-US" sz="2000" b="1" dirty="0">
                <a:solidFill>
                  <a:schemeClr val="bg1"/>
                </a:solidFill>
                <a:latin typeface="Geogrotesque Sitel Bold" pitchFamily="2" charset="0"/>
                <a:ea typeface="Geogrotesque Sitel" charset="0"/>
                <a:cs typeface="Geogrotesque Sitel" charset="0"/>
              </a:rPr>
              <a:t>Lorem Ipsum</a:t>
            </a:r>
          </a:p>
        </p:txBody>
      </p:sp>
      <p:sp>
        <p:nvSpPr>
          <p:cNvPr id="2" name="Espace réservé du texte 1"/>
          <p:cNvSpPr>
            <a:spLocks noGrp="1"/>
          </p:cNvSpPr>
          <p:nvPr>
            <p:ph type="body" sz="quarter" idx="58"/>
          </p:nvPr>
        </p:nvSpPr>
        <p:spPr>
          <a:xfrm>
            <a:off x="-6872" y="1397099"/>
            <a:ext cx="1753294" cy="367004"/>
          </a:xfrm>
        </p:spPr>
        <p:txBody>
          <a:bodyPr/>
          <a:lstStyle/>
          <a:p>
            <a:r>
              <a:rPr lang="fr-FR" dirty="0"/>
              <a:t>HERE IS</a:t>
            </a:r>
          </a:p>
        </p:txBody>
      </p:sp>
      <p:sp>
        <p:nvSpPr>
          <p:cNvPr id="4" name="Espace réservé du texte 3"/>
          <p:cNvSpPr>
            <a:spLocks noGrp="1"/>
          </p:cNvSpPr>
          <p:nvPr>
            <p:ph type="body" sz="quarter" idx="10"/>
          </p:nvPr>
        </p:nvSpPr>
        <p:spPr/>
        <p:txBody>
          <a:bodyPr/>
          <a:lstStyle/>
          <a:p>
            <a:r>
              <a:rPr lang="en-US" dirty="0">
                <a:solidFill>
                  <a:schemeClr val="tx1"/>
                </a:solidFill>
              </a:rPr>
              <a:t>Lorem ipsum dolor sit </a:t>
            </a:r>
            <a:r>
              <a:rPr lang="en-US" dirty="0" err="1">
                <a:solidFill>
                  <a:schemeClr val="tx1"/>
                </a:solidFill>
              </a:rPr>
              <a:t>amet</a:t>
            </a:r>
            <a:r>
              <a:rPr lang="en-US" dirty="0">
                <a:solidFill>
                  <a:schemeClr val="tx1"/>
                </a:solidFill>
              </a:rPr>
              <a:t>, </a:t>
            </a:r>
            <a:r>
              <a:rPr lang="en-US" dirty="0" err="1">
                <a:solidFill>
                  <a:schemeClr val="tx1"/>
                </a:solidFill>
              </a:rPr>
              <a:t>consectetur</a:t>
            </a:r>
            <a:r>
              <a:rPr lang="en-US" dirty="0">
                <a:solidFill>
                  <a:schemeClr val="tx1"/>
                </a:solidFill>
              </a:rPr>
              <a:t> </a:t>
            </a:r>
            <a:r>
              <a:rPr lang="en-US" dirty="0" err="1">
                <a:solidFill>
                  <a:schemeClr val="tx1"/>
                </a:solidFill>
              </a:rPr>
              <a:t>adipiscing</a:t>
            </a:r>
            <a:r>
              <a:rPr lang="en-US" dirty="0">
                <a:solidFill>
                  <a:schemeClr val="tx1"/>
                </a:solidFill>
              </a:rPr>
              <a:t> </a:t>
            </a:r>
            <a:r>
              <a:rPr lang="en-US" dirty="0" err="1">
                <a:solidFill>
                  <a:schemeClr val="tx1"/>
                </a:solidFill>
              </a:rPr>
              <a:t>elit</a:t>
            </a:r>
            <a:r>
              <a:rPr lang="en-US" dirty="0">
                <a:solidFill>
                  <a:schemeClr val="tx1"/>
                </a:solidFill>
              </a:rPr>
              <a:t>, </a:t>
            </a:r>
            <a:r>
              <a:rPr lang="en-US" dirty="0" err="1">
                <a:solidFill>
                  <a:schemeClr val="tx1"/>
                </a:solidFill>
              </a:rPr>
              <a:t>sed</a:t>
            </a:r>
            <a:r>
              <a:rPr lang="en-US" dirty="0">
                <a:solidFill>
                  <a:schemeClr val="tx1"/>
                </a:solidFill>
              </a:rPr>
              <a:t> do </a:t>
            </a:r>
            <a:r>
              <a:rPr lang="en-US" dirty="0" err="1">
                <a:solidFill>
                  <a:schemeClr val="tx1"/>
                </a:solidFill>
              </a:rPr>
              <a:t>eiusmod</a:t>
            </a:r>
            <a:r>
              <a:rPr lang="en-US" dirty="0">
                <a:solidFill>
                  <a:schemeClr val="tx1"/>
                </a:solidFill>
              </a:rPr>
              <a:t> </a:t>
            </a:r>
            <a:r>
              <a:rPr lang="en-US" dirty="0" err="1">
                <a:solidFill>
                  <a:schemeClr val="tx1"/>
                </a:solidFill>
              </a:rPr>
              <a:t>tempor</a:t>
            </a:r>
            <a:r>
              <a:rPr lang="en-US" dirty="0">
                <a:solidFill>
                  <a:schemeClr val="tx1"/>
                </a:solidFill>
              </a:rPr>
              <a:t> </a:t>
            </a:r>
            <a:r>
              <a:rPr lang="en-US" dirty="0" err="1">
                <a:solidFill>
                  <a:schemeClr val="tx1"/>
                </a:solidFill>
              </a:rPr>
              <a:t>incididunt</a:t>
            </a:r>
            <a:r>
              <a:rPr lang="en-US" dirty="0">
                <a:solidFill>
                  <a:schemeClr val="tx1"/>
                </a:solidFill>
              </a:rPr>
              <a:t> </a:t>
            </a:r>
            <a:r>
              <a:rPr lang="en-US" dirty="0" err="1">
                <a:solidFill>
                  <a:schemeClr val="tx1"/>
                </a:solidFill>
              </a:rPr>
              <a:t>ut</a:t>
            </a:r>
            <a:r>
              <a:rPr lang="en-US" dirty="0">
                <a:solidFill>
                  <a:schemeClr val="tx1"/>
                </a:solidFill>
              </a:rPr>
              <a:t> </a:t>
            </a:r>
            <a:r>
              <a:rPr lang="en-US" dirty="0" err="1">
                <a:solidFill>
                  <a:schemeClr val="tx1"/>
                </a:solidFill>
              </a:rPr>
              <a:t>labore</a:t>
            </a:r>
            <a:r>
              <a:rPr lang="en-US" dirty="0">
                <a:solidFill>
                  <a:schemeClr val="tx1"/>
                </a:solidFill>
              </a:rPr>
              <a:t> et </a:t>
            </a:r>
            <a:r>
              <a:rPr lang="en-US" dirty="0" err="1">
                <a:solidFill>
                  <a:schemeClr val="tx1"/>
                </a:solidFill>
              </a:rPr>
              <a:t>dolore</a:t>
            </a:r>
            <a:r>
              <a:rPr lang="en-US" dirty="0">
                <a:solidFill>
                  <a:schemeClr val="tx1"/>
                </a:solidFill>
              </a:rPr>
              <a:t> magna </a:t>
            </a:r>
            <a:r>
              <a:rPr lang="en-US" dirty="0" err="1">
                <a:solidFill>
                  <a:schemeClr val="tx1"/>
                </a:solidFill>
              </a:rPr>
              <a:t>aliqua</a:t>
            </a:r>
            <a:r>
              <a:rPr lang="en-US" dirty="0">
                <a:solidFill>
                  <a:schemeClr val="tx1"/>
                </a:solidFill>
              </a:rPr>
              <a:t>. </a:t>
            </a:r>
            <a:r>
              <a:rPr lang="en-US" dirty="0" err="1">
                <a:solidFill>
                  <a:schemeClr val="tx1"/>
                </a:solidFill>
              </a:rPr>
              <a:t>Ut</a:t>
            </a:r>
            <a:r>
              <a:rPr lang="en-US" dirty="0">
                <a:solidFill>
                  <a:schemeClr val="tx1"/>
                </a:solidFill>
              </a:rPr>
              <a:t> </a:t>
            </a:r>
            <a:r>
              <a:rPr lang="en-US" dirty="0" err="1">
                <a:solidFill>
                  <a:schemeClr val="tx1"/>
                </a:solidFill>
              </a:rPr>
              <a:t>enim</a:t>
            </a:r>
            <a:r>
              <a:rPr lang="en-US" dirty="0">
                <a:solidFill>
                  <a:schemeClr val="tx1"/>
                </a:solidFill>
              </a:rPr>
              <a:t> ad minim </a:t>
            </a:r>
            <a:r>
              <a:rPr lang="en-US" dirty="0" err="1">
                <a:solidFill>
                  <a:schemeClr val="tx1"/>
                </a:solidFill>
              </a:rPr>
              <a:t>veniam</a:t>
            </a:r>
            <a:r>
              <a:rPr lang="en-US" dirty="0">
                <a:solidFill>
                  <a:schemeClr val="tx1"/>
                </a:solidFill>
              </a:rPr>
              <a:t>, </a:t>
            </a:r>
            <a:r>
              <a:rPr lang="en-US" dirty="0" err="1">
                <a:solidFill>
                  <a:schemeClr val="tx1"/>
                </a:solidFill>
              </a:rPr>
              <a:t>quis</a:t>
            </a:r>
            <a:r>
              <a:rPr lang="en-US" dirty="0">
                <a:solidFill>
                  <a:schemeClr val="tx1"/>
                </a:solidFill>
              </a:rPr>
              <a:t> </a:t>
            </a:r>
            <a:r>
              <a:rPr lang="en-US" dirty="0" err="1">
                <a:solidFill>
                  <a:schemeClr val="tx1"/>
                </a:solidFill>
              </a:rPr>
              <a:t>nostrud</a:t>
            </a:r>
            <a:r>
              <a:rPr lang="en-US" dirty="0">
                <a:solidFill>
                  <a:schemeClr val="tx1"/>
                </a:solidFill>
              </a:rPr>
              <a:t> exercitation </a:t>
            </a:r>
            <a:r>
              <a:rPr lang="en-US" dirty="0" err="1">
                <a:solidFill>
                  <a:schemeClr val="tx1"/>
                </a:solidFill>
              </a:rPr>
              <a:t>ullamco</a:t>
            </a:r>
            <a:r>
              <a:rPr lang="en-US" dirty="0">
                <a:solidFill>
                  <a:schemeClr val="tx1"/>
                </a:solidFill>
              </a:rPr>
              <a:t>. </a:t>
            </a:r>
          </a:p>
        </p:txBody>
      </p:sp>
      <p:sp>
        <p:nvSpPr>
          <p:cNvPr id="5" name="Titre 4"/>
          <p:cNvSpPr>
            <a:spLocks noGrp="1"/>
          </p:cNvSpPr>
          <p:nvPr>
            <p:ph type="title"/>
          </p:nvPr>
        </p:nvSpPr>
        <p:spPr>
          <a:xfrm>
            <a:off x="539519" y="1827091"/>
            <a:ext cx="4783252" cy="1865126"/>
          </a:xfrm>
        </p:spPr>
        <p:txBody>
          <a:bodyPr>
            <a:spAutoFit/>
          </a:bodyPr>
          <a:lstStyle/>
          <a:p>
            <a:r>
              <a:rPr lang="en-US" dirty="0">
                <a:solidFill>
                  <a:schemeClr val="tx1"/>
                </a:solidFill>
              </a:rPr>
              <a:t>Y</a:t>
            </a:r>
            <a:r>
              <a:rPr lang="en-US" dirty="0" smtClean="0">
                <a:solidFill>
                  <a:schemeClr val="tx1"/>
                </a:solidFill>
              </a:rPr>
              <a:t>our </a:t>
            </a:r>
            <a:r>
              <a:rPr lang="en-US" dirty="0">
                <a:solidFill>
                  <a:schemeClr val="tx1"/>
                </a:solidFill>
              </a:rPr>
              <a:t/>
            </a:r>
            <a:br>
              <a:rPr lang="en-US" dirty="0">
                <a:solidFill>
                  <a:schemeClr val="tx1"/>
                </a:solidFill>
              </a:rPr>
            </a:br>
            <a:r>
              <a:rPr lang="en-US" dirty="0" smtClean="0">
                <a:solidFill>
                  <a:schemeClr val="tx1"/>
                </a:solidFill>
              </a:rPr>
              <a:t>Title </a:t>
            </a:r>
            <a:endParaRPr lang="en-US" dirty="0">
              <a:solidFill>
                <a:schemeClr val="tx1"/>
              </a:solidFill>
            </a:endParaRPr>
          </a:p>
        </p:txBody>
      </p:sp>
    </p:spTree>
    <p:extLst>
      <p:ext uri="{BB962C8B-B14F-4D97-AF65-F5344CB8AC3E}">
        <p14:creationId xmlns:p14="http://schemas.microsoft.com/office/powerpoint/2010/main" val="367123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1" name="Connecteur droit 30"/>
          <p:cNvCxnSpPr/>
          <p:nvPr/>
        </p:nvCxnSpPr>
        <p:spPr>
          <a:xfrm>
            <a:off x="-46813" y="343140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32" name="Espace réservé du texte 3"/>
          <p:cNvSpPr txBox="1">
            <a:spLocks/>
          </p:cNvSpPr>
          <p:nvPr/>
        </p:nvSpPr>
        <p:spPr>
          <a:xfrm>
            <a:off x="539522" y="3701197"/>
            <a:ext cx="2858019"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Calibri Light" charset="0"/>
                <a:ea typeface="Calibri Light" charset="0"/>
                <a:cs typeface="Calibri Light" charset="0"/>
              </a:rPr>
              <a:t>You can change the color of </a:t>
            </a:r>
            <a:br>
              <a:rPr lang="en-US" sz="1400" dirty="0">
                <a:latin typeface="Calibri Light" charset="0"/>
                <a:ea typeface="Calibri Light" charset="0"/>
                <a:cs typeface="Calibri Light" charset="0"/>
              </a:rPr>
            </a:br>
            <a:r>
              <a:rPr lang="en-US" sz="1400" dirty="0">
                <a:latin typeface="Calibri Light" charset="0"/>
                <a:ea typeface="Calibri Light" charset="0"/>
                <a:cs typeface="Calibri Light" charset="0"/>
              </a:rPr>
              <a:t>each circle or the color of each icon by fill in the color.</a:t>
            </a:r>
          </a:p>
        </p:txBody>
      </p:sp>
      <p:sp>
        <p:nvSpPr>
          <p:cNvPr id="34" name="Titre 2"/>
          <p:cNvSpPr txBox="1">
            <a:spLocks/>
          </p:cNvSpPr>
          <p:nvPr/>
        </p:nvSpPr>
        <p:spPr>
          <a:xfrm>
            <a:off x="532088" y="987970"/>
            <a:ext cx="3628286" cy="1151675"/>
          </a:xfrm>
          <a:prstGeom prst="rect">
            <a:avLst/>
          </a:prstGeom>
        </p:spPr>
        <p:txBody>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lvl="0" defTabSz="609585">
              <a:lnSpc>
                <a:spcPct val="80000"/>
              </a:lnSpc>
              <a:spcBef>
                <a:spcPts val="0"/>
              </a:spcBef>
            </a:pPr>
            <a:r>
              <a:rPr lang="en-US" sz="6000" b="1" dirty="0">
                <a:solidFill>
                  <a:srgbClr val="000000"/>
                </a:solidFill>
                <a:latin typeface="Geogrotesque Sitel Bold" pitchFamily="2" charset="0"/>
                <a:ea typeface="Geogrotesque Sitel" charset="0"/>
                <a:cs typeface="Geogrotesque Sitel" charset="0"/>
              </a:rPr>
              <a:t>Select</a:t>
            </a:r>
            <a:r>
              <a:rPr lang="en-US" sz="6000" b="1" dirty="0">
                <a:solidFill>
                  <a:srgbClr val="000000"/>
                </a:solidFill>
                <a:latin typeface="Geogrotesque Sitel" charset="0"/>
                <a:ea typeface="Geogrotesque Sitel" charset="0"/>
                <a:cs typeface="Geogrotesque Sitel" charset="0"/>
              </a:rPr>
              <a:t/>
            </a:r>
            <a:br>
              <a:rPr lang="en-US" sz="6000" b="1" dirty="0">
                <a:solidFill>
                  <a:srgbClr val="000000"/>
                </a:solidFill>
                <a:latin typeface="Geogrotesque Sitel" charset="0"/>
                <a:ea typeface="Geogrotesque Sitel" charset="0"/>
                <a:cs typeface="Geogrotesque Sitel" charset="0"/>
              </a:rPr>
            </a:br>
            <a:r>
              <a:rPr lang="en-US" sz="6000" dirty="0">
                <a:solidFill>
                  <a:srgbClr val="000000"/>
                </a:solidFill>
                <a:latin typeface="Geogrotesque Sitel Light" charset="0"/>
                <a:ea typeface="Geogrotesque Sitel" charset="0"/>
                <a:cs typeface="Geogrotesque Sitel" charset="0"/>
              </a:rPr>
              <a:t>Y</a:t>
            </a:r>
            <a:r>
              <a:rPr lang="en-US" sz="6000" dirty="0">
                <a:solidFill>
                  <a:srgbClr val="000000"/>
                </a:solidFill>
                <a:latin typeface="Geogrotesque Sitel Light" charset="0"/>
                <a:ea typeface="Geogrotesque Sitel Light" charset="0"/>
                <a:cs typeface="Geogrotesque Sitel Light" charset="0"/>
              </a:rPr>
              <a:t>our </a:t>
            </a:r>
            <a:br>
              <a:rPr lang="en-US" sz="6000" dirty="0">
                <a:solidFill>
                  <a:srgbClr val="000000"/>
                </a:solidFill>
                <a:latin typeface="Geogrotesque Sitel Light" charset="0"/>
                <a:ea typeface="Geogrotesque Sitel Light" charset="0"/>
                <a:cs typeface="Geogrotesque Sitel Light" charset="0"/>
              </a:rPr>
            </a:br>
            <a:r>
              <a:rPr lang="en-US" sz="6000" dirty="0">
                <a:solidFill>
                  <a:srgbClr val="000000"/>
                </a:solidFill>
                <a:latin typeface="Geogrotesque Sitel Light" charset="0"/>
                <a:ea typeface="Geogrotesque Sitel Light" charset="0"/>
                <a:cs typeface="Geogrotesque Sitel Light" charset="0"/>
              </a:rPr>
              <a:t>Icons</a:t>
            </a:r>
          </a:p>
        </p:txBody>
      </p:sp>
      <p:sp>
        <p:nvSpPr>
          <p:cNvPr id="302" name="Ellipse 301">
            <a:extLst>
              <a:ext uri="{FF2B5EF4-FFF2-40B4-BE49-F238E27FC236}">
                <a16:creationId xmlns="" xmlns:a16="http://schemas.microsoft.com/office/drawing/2014/main" id="{B6FEAC05-2333-5943-AD90-7992C04E3215}"/>
              </a:ext>
            </a:extLst>
          </p:cNvPr>
          <p:cNvSpPr/>
          <p:nvPr/>
        </p:nvSpPr>
        <p:spPr>
          <a:xfrm>
            <a:off x="3576330" y="98797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3" name="Ellipse 302">
            <a:extLst>
              <a:ext uri="{FF2B5EF4-FFF2-40B4-BE49-F238E27FC236}">
                <a16:creationId xmlns="" xmlns:a16="http://schemas.microsoft.com/office/drawing/2014/main" id="{09832DCF-2E56-4945-9490-4AEA3EE5CBFB}"/>
              </a:ext>
            </a:extLst>
          </p:cNvPr>
          <p:cNvSpPr/>
          <p:nvPr/>
        </p:nvSpPr>
        <p:spPr>
          <a:xfrm>
            <a:off x="4446206" y="98529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4" name="Ellipse 303">
            <a:extLst>
              <a:ext uri="{FF2B5EF4-FFF2-40B4-BE49-F238E27FC236}">
                <a16:creationId xmlns="" xmlns:a16="http://schemas.microsoft.com/office/drawing/2014/main" id="{F566902B-C67A-1041-9C56-32A6B7D6B278}"/>
              </a:ext>
            </a:extLst>
          </p:cNvPr>
          <p:cNvSpPr/>
          <p:nvPr/>
        </p:nvSpPr>
        <p:spPr>
          <a:xfrm>
            <a:off x="5313796" y="98529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5" name="Ellipse 304">
            <a:extLst>
              <a:ext uri="{FF2B5EF4-FFF2-40B4-BE49-F238E27FC236}">
                <a16:creationId xmlns="" xmlns:a16="http://schemas.microsoft.com/office/drawing/2014/main" id="{C1EB92AA-5633-2445-8367-FF1B31D09CF7}"/>
              </a:ext>
            </a:extLst>
          </p:cNvPr>
          <p:cNvSpPr/>
          <p:nvPr/>
        </p:nvSpPr>
        <p:spPr>
          <a:xfrm>
            <a:off x="6185958" y="98529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6" name="Ellipse 305">
            <a:extLst>
              <a:ext uri="{FF2B5EF4-FFF2-40B4-BE49-F238E27FC236}">
                <a16:creationId xmlns="" xmlns:a16="http://schemas.microsoft.com/office/drawing/2014/main" id="{3B3FC633-4D09-6649-86C9-9DDE6AC57B98}"/>
              </a:ext>
            </a:extLst>
          </p:cNvPr>
          <p:cNvSpPr/>
          <p:nvPr/>
        </p:nvSpPr>
        <p:spPr>
          <a:xfrm>
            <a:off x="7055834" y="98529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7" name="Ellipse 306">
            <a:extLst>
              <a:ext uri="{FF2B5EF4-FFF2-40B4-BE49-F238E27FC236}">
                <a16:creationId xmlns="" xmlns:a16="http://schemas.microsoft.com/office/drawing/2014/main" id="{13652C2B-5A49-CB4D-9548-221CBED2F647}"/>
              </a:ext>
            </a:extLst>
          </p:cNvPr>
          <p:cNvSpPr/>
          <p:nvPr/>
        </p:nvSpPr>
        <p:spPr>
          <a:xfrm>
            <a:off x="7925710" y="98529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8" name="Ellipse 307">
            <a:extLst>
              <a:ext uri="{FF2B5EF4-FFF2-40B4-BE49-F238E27FC236}">
                <a16:creationId xmlns="" xmlns:a16="http://schemas.microsoft.com/office/drawing/2014/main" id="{F0A45B30-85C6-CB4C-80C0-F906F6A969C8}"/>
              </a:ext>
            </a:extLst>
          </p:cNvPr>
          <p:cNvSpPr/>
          <p:nvPr/>
        </p:nvSpPr>
        <p:spPr>
          <a:xfrm>
            <a:off x="8795586" y="98529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09" name="Ellipse 308">
            <a:extLst>
              <a:ext uri="{FF2B5EF4-FFF2-40B4-BE49-F238E27FC236}">
                <a16:creationId xmlns="" xmlns:a16="http://schemas.microsoft.com/office/drawing/2014/main" id="{B2AA1506-A879-DA4D-B52F-3B084E4ABCED}"/>
              </a:ext>
            </a:extLst>
          </p:cNvPr>
          <p:cNvSpPr/>
          <p:nvPr/>
        </p:nvSpPr>
        <p:spPr>
          <a:xfrm>
            <a:off x="9665462" y="98529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0" name="Ellipse 309">
            <a:extLst>
              <a:ext uri="{FF2B5EF4-FFF2-40B4-BE49-F238E27FC236}">
                <a16:creationId xmlns="" xmlns:a16="http://schemas.microsoft.com/office/drawing/2014/main" id="{3D093669-12B3-0E4F-BE00-C4BA53826119}"/>
              </a:ext>
            </a:extLst>
          </p:cNvPr>
          <p:cNvSpPr/>
          <p:nvPr/>
        </p:nvSpPr>
        <p:spPr>
          <a:xfrm>
            <a:off x="3576330" y="183833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1" name="Ellipse 310">
            <a:extLst>
              <a:ext uri="{FF2B5EF4-FFF2-40B4-BE49-F238E27FC236}">
                <a16:creationId xmlns="" xmlns:a16="http://schemas.microsoft.com/office/drawing/2014/main" id="{8CE5697E-0C26-2045-A8E1-966054ED03A2}"/>
              </a:ext>
            </a:extLst>
          </p:cNvPr>
          <p:cNvSpPr/>
          <p:nvPr/>
        </p:nvSpPr>
        <p:spPr>
          <a:xfrm>
            <a:off x="4446206" y="183565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2" name="Ellipse 311">
            <a:extLst>
              <a:ext uri="{FF2B5EF4-FFF2-40B4-BE49-F238E27FC236}">
                <a16:creationId xmlns="" xmlns:a16="http://schemas.microsoft.com/office/drawing/2014/main" id="{5657A39B-BD3E-B542-B7A2-1D2425548A36}"/>
              </a:ext>
            </a:extLst>
          </p:cNvPr>
          <p:cNvSpPr/>
          <p:nvPr/>
        </p:nvSpPr>
        <p:spPr>
          <a:xfrm>
            <a:off x="5313796" y="183565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3" name="Ellipse 312">
            <a:extLst>
              <a:ext uri="{FF2B5EF4-FFF2-40B4-BE49-F238E27FC236}">
                <a16:creationId xmlns="" xmlns:a16="http://schemas.microsoft.com/office/drawing/2014/main" id="{D429B817-9318-D845-98EB-FCB5C9CD6B14}"/>
              </a:ext>
            </a:extLst>
          </p:cNvPr>
          <p:cNvSpPr/>
          <p:nvPr/>
        </p:nvSpPr>
        <p:spPr>
          <a:xfrm>
            <a:off x="6185958" y="183565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4" name="Ellipse 313">
            <a:extLst>
              <a:ext uri="{FF2B5EF4-FFF2-40B4-BE49-F238E27FC236}">
                <a16:creationId xmlns="" xmlns:a16="http://schemas.microsoft.com/office/drawing/2014/main" id="{96FDDA40-2480-2444-A808-9DC8C4AAA09A}"/>
              </a:ext>
            </a:extLst>
          </p:cNvPr>
          <p:cNvSpPr/>
          <p:nvPr/>
        </p:nvSpPr>
        <p:spPr>
          <a:xfrm>
            <a:off x="7055834" y="183565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5" name="Ellipse 314">
            <a:extLst>
              <a:ext uri="{FF2B5EF4-FFF2-40B4-BE49-F238E27FC236}">
                <a16:creationId xmlns="" xmlns:a16="http://schemas.microsoft.com/office/drawing/2014/main" id="{A04347B3-1E06-834A-80EC-9100AF091DE2}"/>
              </a:ext>
            </a:extLst>
          </p:cNvPr>
          <p:cNvSpPr/>
          <p:nvPr/>
        </p:nvSpPr>
        <p:spPr>
          <a:xfrm>
            <a:off x="7925710" y="183565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6" name="Ellipse 315">
            <a:extLst>
              <a:ext uri="{FF2B5EF4-FFF2-40B4-BE49-F238E27FC236}">
                <a16:creationId xmlns="" xmlns:a16="http://schemas.microsoft.com/office/drawing/2014/main" id="{B130FD06-EB0C-4543-A439-DF117E626C42}"/>
              </a:ext>
            </a:extLst>
          </p:cNvPr>
          <p:cNvSpPr/>
          <p:nvPr/>
        </p:nvSpPr>
        <p:spPr>
          <a:xfrm>
            <a:off x="8795586" y="183565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7" name="Ellipse 316">
            <a:extLst>
              <a:ext uri="{FF2B5EF4-FFF2-40B4-BE49-F238E27FC236}">
                <a16:creationId xmlns="" xmlns:a16="http://schemas.microsoft.com/office/drawing/2014/main" id="{B9A0E5FC-B27C-BE4E-9214-4B4C21DBB4FA}"/>
              </a:ext>
            </a:extLst>
          </p:cNvPr>
          <p:cNvSpPr/>
          <p:nvPr/>
        </p:nvSpPr>
        <p:spPr>
          <a:xfrm>
            <a:off x="9665462" y="183565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8" name="Ellipse 317">
            <a:extLst>
              <a:ext uri="{FF2B5EF4-FFF2-40B4-BE49-F238E27FC236}">
                <a16:creationId xmlns="" xmlns:a16="http://schemas.microsoft.com/office/drawing/2014/main" id="{EB2CF24E-A1DE-EF43-8AC8-BA8ABC11B3CC}"/>
              </a:ext>
            </a:extLst>
          </p:cNvPr>
          <p:cNvSpPr/>
          <p:nvPr/>
        </p:nvSpPr>
        <p:spPr>
          <a:xfrm>
            <a:off x="3576330" y="268201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19" name="Ellipse 318">
            <a:extLst>
              <a:ext uri="{FF2B5EF4-FFF2-40B4-BE49-F238E27FC236}">
                <a16:creationId xmlns="" xmlns:a16="http://schemas.microsoft.com/office/drawing/2014/main" id="{597EF34E-1014-574F-85B8-2779B3D35C4D}"/>
              </a:ext>
            </a:extLst>
          </p:cNvPr>
          <p:cNvSpPr/>
          <p:nvPr/>
        </p:nvSpPr>
        <p:spPr>
          <a:xfrm>
            <a:off x="4446206" y="267933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20" name="Ellipse 319">
            <a:extLst>
              <a:ext uri="{FF2B5EF4-FFF2-40B4-BE49-F238E27FC236}">
                <a16:creationId xmlns="" xmlns:a16="http://schemas.microsoft.com/office/drawing/2014/main" id="{DF6951A6-5728-5047-B979-7559BB6D11F5}"/>
              </a:ext>
            </a:extLst>
          </p:cNvPr>
          <p:cNvSpPr/>
          <p:nvPr/>
        </p:nvSpPr>
        <p:spPr>
          <a:xfrm>
            <a:off x="5313796" y="267933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21" name="Ellipse 320">
            <a:extLst>
              <a:ext uri="{FF2B5EF4-FFF2-40B4-BE49-F238E27FC236}">
                <a16:creationId xmlns="" xmlns:a16="http://schemas.microsoft.com/office/drawing/2014/main" id="{AB4BABB2-8EF0-6644-8045-F40039055B62}"/>
              </a:ext>
            </a:extLst>
          </p:cNvPr>
          <p:cNvSpPr/>
          <p:nvPr/>
        </p:nvSpPr>
        <p:spPr>
          <a:xfrm>
            <a:off x="6185958" y="267933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22" name="Ellipse 321">
            <a:extLst>
              <a:ext uri="{FF2B5EF4-FFF2-40B4-BE49-F238E27FC236}">
                <a16:creationId xmlns="" xmlns:a16="http://schemas.microsoft.com/office/drawing/2014/main" id="{15A7907C-21DF-2748-B04D-BD65DB4C905D}"/>
              </a:ext>
            </a:extLst>
          </p:cNvPr>
          <p:cNvSpPr/>
          <p:nvPr/>
        </p:nvSpPr>
        <p:spPr>
          <a:xfrm>
            <a:off x="7055834" y="267933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23" name="Ellipse 322">
            <a:extLst>
              <a:ext uri="{FF2B5EF4-FFF2-40B4-BE49-F238E27FC236}">
                <a16:creationId xmlns="" xmlns:a16="http://schemas.microsoft.com/office/drawing/2014/main" id="{582B08FC-BE3F-A24A-88F3-C6FE15EFBA21}"/>
              </a:ext>
            </a:extLst>
          </p:cNvPr>
          <p:cNvSpPr/>
          <p:nvPr/>
        </p:nvSpPr>
        <p:spPr>
          <a:xfrm>
            <a:off x="7925710" y="267933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24" name="Ellipse 323">
            <a:extLst>
              <a:ext uri="{FF2B5EF4-FFF2-40B4-BE49-F238E27FC236}">
                <a16:creationId xmlns="" xmlns:a16="http://schemas.microsoft.com/office/drawing/2014/main" id="{34DB7EDE-36F7-6845-8AB2-C30A4086773F}"/>
              </a:ext>
            </a:extLst>
          </p:cNvPr>
          <p:cNvSpPr/>
          <p:nvPr/>
        </p:nvSpPr>
        <p:spPr>
          <a:xfrm>
            <a:off x="8795586" y="267933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25" name="Ellipse 324">
            <a:extLst>
              <a:ext uri="{FF2B5EF4-FFF2-40B4-BE49-F238E27FC236}">
                <a16:creationId xmlns="" xmlns:a16="http://schemas.microsoft.com/office/drawing/2014/main" id="{739A9F31-496F-E046-A7F2-E31301E99A16}"/>
              </a:ext>
            </a:extLst>
          </p:cNvPr>
          <p:cNvSpPr/>
          <p:nvPr/>
        </p:nvSpPr>
        <p:spPr>
          <a:xfrm>
            <a:off x="9665462" y="267933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26" name="Ellipse 325">
            <a:extLst>
              <a:ext uri="{FF2B5EF4-FFF2-40B4-BE49-F238E27FC236}">
                <a16:creationId xmlns="" xmlns:a16="http://schemas.microsoft.com/office/drawing/2014/main" id="{00C44F6E-986A-E049-8292-C11880195A27}"/>
              </a:ext>
            </a:extLst>
          </p:cNvPr>
          <p:cNvSpPr/>
          <p:nvPr/>
        </p:nvSpPr>
        <p:spPr>
          <a:xfrm>
            <a:off x="3576330" y="352569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27" name="Ellipse 326">
            <a:extLst>
              <a:ext uri="{FF2B5EF4-FFF2-40B4-BE49-F238E27FC236}">
                <a16:creationId xmlns="" xmlns:a16="http://schemas.microsoft.com/office/drawing/2014/main" id="{D23B87DF-49DB-7649-BAFF-CA978FD2A9D2}"/>
              </a:ext>
            </a:extLst>
          </p:cNvPr>
          <p:cNvSpPr/>
          <p:nvPr/>
        </p:nvSpPr>
        <p:spPr>
          <a:xfrm>
            <a:off x="4446206" y="352301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28" name="Ellipse 327">
            <a:extLst>
              <a:ext uri="{FF2B5EF4-FFF2-40B4-BE49-F238E27FC236}">
                <a16:creationId xmlns="" xmlns:a16="http://schemas.microsoft.com/office/drawing/2014/main" id="{3B515857-58A6-9B43-8C15-712B37A5BD21}"/>
              </a:ext>
            </a:extLst>
          </p:cNvPr>
          <p:cNvSpPr/>
          <p:nvPr/>
        </p:nvSpPr>
        <p:spPr>
          <a:xfrm>
            <a:off x="5313796" y="352301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29" name="Ellipse 328">
            <a:extLst>
              <a:ext uri="{FF2B5EF4-FFF2-40B4-BE49-F238E27FC236}">
                <a16:creationId xmlns="" xmlns:a16="http://schemas.microsoft.com/office/drawing/2014/main" id="{2A8822D1-4249-304C-843C-89C286E1466E}"/>
              </a:ext>
            </a:extLst>
          </p:cNvPr>
          <p:cNvSpPr/>
          <p:nvPr/>
        </p:nvSpPr>
        <p:spPr>
          <a:xfrm>
            <a:off x="6185958" y="352301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0" name="Ellipse 329">
            <a:extLst>
              <a:ext uri="{FF2B5EF4-FFF2-40B4-BE49-F238E27FC236}">
                <a16:creationId xmlns="" xmlns:a16="http://schemas.microsoft.com/office/drawing/2014/main" id="{12858F6C-54A5-524F-88BD-3339FF894E87}"/>
              </a:ext>
            </a:extLst>
          </p:cNvPr>
          <p:cNvSpPr/>
          <p:nvPr/>
        </p:nvSpPr>
        <p:spPr>
          <a:xfrm>
            <a:off x="7055834" y="352301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1" name="Ellipse 330">
            <a:extLst>
              <a:ext uri="{FF2B5EF4-FFF2-40B4-BE49-F238E27FC236}">
                <a16:creationId xmlns="" xmlns:a16="http://schemas.microsoft.com/office/drawing/2014/main" id="{22CB94DA-B371-2E4D-93DE-5B7578E7B8BD}"/>
              </a:ext>
            </a:extLst>
          </p:cNvPr>
          <p:cNvSpPr/>
          <p:nvPr/>
        </p:nvSpPr>
        <p:spPr>
          <a:xfrm>
            <a:off x="7925710" y="352301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2" name="Ellipse 331">
            <a:extLst>
              <a:ext uri="{FF2B5EF4-FFF2-40B4-BE49-F238E27FC236}">
                <a16:creationId xmlns="" xmlns:a16="http://schemas.microsoft.com/office/drawing/2014/main" id="{6A2DD36A-25AB-0940-A491-5C1ED8645D8B}"/>
              </a:ext>
            </a:extLst>
          </p:cNvPr>
          <p:cNvSpPr/>
          <p:nvPr/>
        </p:nvSpPr>
        <p:spPr>
          <a:xfrm>
            <a:off x="8795586" y="352301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3" name="Ellipse 332">
            <a:extLst>
              <a:ext uri="{FF2B5EF4-FFF2-40B4-BE49-F238E27FC236}">
                <a16:creationId xmlns="" xmlns:a16="http://schemas.microsoft.com/office/drawing/2014/main" id="{9B05C3C5-08CC-FE4D-881F-EB6D9404F1F8}"/>
              </a:ext>
            </a:extLst>
          </p:cNvPr>
          <p:cNvSpPr/>
          <p:nvPr/>
        </p:nvSpPr>
        <p:spPr>
          <a:xfrm>
            <a:off x="9665462" y="352301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4" name="Ellipse 333">
            <a:extLst>
              <a:ext uri="{FF2B5EF4-FFF2-40B4-BE49-F238E27FC236}">
                <a16:creationId xmlns="" xmlns:a16="http://schemas.microsoft.com/office/drawing/2014/main" id="{BFA0090E-4338-1040-B682-D737663ACDEE}"/>
              </a:ext>
            </a:extLst>
          </p:cNvPr>
          <p:cNvSpPr/>
          <p:nvPr/>
        </p:nvSpPr>
        <p:spPr>
          <a:xfrm>
            <a:off x="3576330" y="4384066"/>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5" name="Ellipse 334">
            <a:extLst>
              <a:ext uri="{FF2B5EF4-FFF2-40B4-BE49-F238E27FC236}">
                <a16:creationId xmlns="" xmlns:a16="http://schemas.microsoft.com/office/drawing/2014/main" id="{62B405A7-3F31-4447-B863-13836B7FFD3F}"/>
              </a:ext>
            </a:extLst>
          </p:cNvPr>
          <p:cNvSpPr/>
          <p:nvPr/>
        </p:nvSpPr>
        <p:spPr>
          <a:xfrm>
            <a:off x="4446206" y="4381394"/>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6" name="Ellipse 335">
            <a:extLst>
              <a:ext uri="{FF2B5EF4-FFF2-40B4-BE49-F238E27FC236}">
                <a16:creationId xmlns="" xmlns:a16="http://schemas.microsoft.com/office/drawing/2014/main" id="{4230455E-7A49-C94A-90AE-5F8E3290EE56}"/>
              </a:ext>
            </a:extLst>
          </p:cNvPr>
          <p:cNvSpPr/>
          <p:nvPr/>
        </p:nvSpPr>
        <p:spPr>
          <a:xfrm>
            <a:off x="5313796" y="4381394"/>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7" name="Ellipse 336">
            <a:extLst>
              <a:ext uri="{FF2B5EF4-FFF2-40B4-BE49-F238E27FC236}">
                <a16:creationId xmlns="" xmlns:a16="http://schemas.microsoft.com/office/drawing/2014/main" id="{0391FCB3-FBCC-324A-9870-795EF692AB40}"/>
              </a:ext>
            </a:extLst>
          </p:cNvPr>
          <p:cNvSpPr/>
          <p:nvPr/>
        </p:nvSpPr>
        <p:spPr>
          <a:xfrm>
            <a:off x="6185958" y="4381394"/>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8" name="Ellipse 337">
            <a:extLst>
              <a:ext uri="{FF2B5EF4-FFF2-40B4-BE49-F238E27FC236}">
                <a16:creationId xmlns="" xmlns:a16="http://schemas.microsoft.com/office/drawing/2014/main" id="{20A21AC2-64CB-564D-99EB-4A37796EB508}"/>
              </a:ext>
            </a:extLst>
          </p:cNvPr>
          <p:cNvSpPr/>
          <p:nvPr/>
        </p:nvSpPr>
        <p:spPr>
          <a:xfrm>
            <a:off x="7055834" y="4381394"/>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39" name="Ellipse 338">
            <a:extLst>
              <a:ext uri="{FF2B5EF4-FFF2-40B4-BE49-F238E27FC236}">
                <a16:creationId xmlns="" xmlns:a16="http://schemas.microsoft.com/office/drawing/2014/main" id="{8D29EE23-14DE-4C47-A843-54B4A67505D5}"/>
              </a:ext>
            </a:extLst>
          </p:cNvPr>
          <p:cNvSpPr/>
          <p:nvPr/>
        </p:nvSpPr>
        <p:spPr>
          <a:xfrm>
            <a:off x="7925710" y="4381394"/>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0" name="Ellipse 339">
            <a:extLst>
              <a:ext uri="{FF2B5EF4-FFF2-40B4-BE49-F238E27FC236}">
                <a16:creationId xmlns="" xmlns:a16="http://schemas.microsoft.com/office/drawing/2014/main" id="{896E83B5-45FB-1145-A248-E6B386849852}"/>
              </a:ext>
            </a:extLst>
          </p:cNvPr>
          <p:cNvSpPr/>
          <p:nvPr/>
        </p:nvSpPr>
        <p:spPr>
          <a:xfrm>
            <a:off x="8795586" y="4381394"/>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1" name="Ellipse 340">
            <a:extLst>
              <a:ext uri="{FF2B5EF4-FFF2-40B4-BE49-F238E27FC236}">
                <a16:creationId xmlns="" xmlns:a16="http://schemas.microsoft.com/office/drawing/2014/main" id="{F1A38E04-C3EB-EC4F-BF88-5D275334DC29}"/>
              </a:ext>
            </a:extLst>
          </p:cNvPr>
          <p:cNvSpPr/>
          <p:nvPr/>
        </p:nvSpPr>
        <p:spPr>
          <a:xfrm>
            <a:off x="9665462" y="4381394"/>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2" name="Ellipse 341">
            <a:extLst>
              <a:ext uri="{FF2B5EF4-FFF2-40B4-BE49-F238E27FC236}">
                <a16:creationId xmlns="" xmlns:a16="http://schemas.microsoft.com/office/drawing/2014/main" id="{1D0758EE-6CF6-C34B-B767-3768382F186A}"/>
              </a:ext>
            </a:extLst>
          </p:cNvPr>
          <p:cNvSpPr/>
          <p:nvPr/>
        </p:nvSpPr>
        <p:spPr>
          <a:xfrm>
            <a:off x="3576330" y="522641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3" name="Ellipse 342">
            <a:extLst>
              <a:ext uri="{FF2B5EF4-FFF2-40B4-BE49-F238E27FC236}">
                <a16:creationId xmlns="" xmlns:a16="http://schemas.microsoft.com/office/drawing/2014/main" id="{B09C813A-B0EF-A24B-B2C3-7B5C38F246A5}"/>
              </a:ext>
            </a:extLst>
          </p:cNvPr>
          <p:cNvSpPr/>
          <p:nvPr/>
        </p:nvSpPr>
        <p:spPr>
          <a:xfrm>
            <a:off x="4446206" y="522373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4" name="Ellipse 343">
            <a:extLst>
              <a:ext uri="{FF2B5EF4-FFF2-40B4-BE49-F238E27FC236}">
                <a16:creationId xmlns="" xmlns:a16="http://schemas.microsoft.com/office/drawing/2014/main" id="{E54A25B8-80AF-D842-A7DF-63D4363FC48D}"/>
              </a:ext>
            </a:extLst>
          </p:cNvPr>
          <p:cNvSpPr/>
          <p:nvPr/>
        </p:nvSpPr>
        <p:spPr>
          <a:xfrm>
            <a:off x="5313796" y="522373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5" name="Ellipse 344">
            <a:extLst>
              <a:ext uri="{FF2B5EF4-FFF2-40B4-BE49-F238E27FC236}">
                <a16:creationId xmlns="" xmlns:a16="http://schemas.microsoft.com/office/drawing/2014/main" id="{4FF34C41-EEC6-594F-A3E7-BD9D4C30FE5B}"/>
              </a:ext>
            </a:extLst>
          </p:cNvPr>
          <p:cNvSpPr/>
          <p:nvPr/>
        </p:nvSpPr>
        <p:spPr>
          <a:xfrm>
            <a:off x="6185958" y="522373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6" name="Ellipse 345">
            <a:extLst>
              <a:ext uri="{FF2B5EF4-FFF2-40B4-BE49-F238E27FC236}">
                <a16:creationId xmlns="" xmlns:a16="http://schemas.microsoft.com/office/drawing/2014/main" id="{4B3A99C0-614C-DC43-A3CB-AAF27A924FD9}"/>
              </a:ext>
            </a:extLst>
          </p:cNvPr>
          <p:cNvSpPr/>
          <p:nvPr/>
        </p:nvSpPr>
        <p:spPr>
          <a:xfrm>
            <a:off x="7055834" y="522373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7" name="Ellipse 346">
            <a:extLst>
              <a:ext uri="{FF2B5EF4-FFF2-40B4-BE49-F238E27FC236}">
                <a16:creationId xmlns="" xmlns:a16="http://schemas.microsoft.com/office/drawing/2014/main" id="{9EEAC5B4-B2E3-384B-AFA4-D5BF2A249B75}"/>
              </a:ext>
            </a:extLst>
          </p:cNvPr>
          <p:cNvSpPr/>
          <p:nvPr/>
        </p:nvSpPr>
        <p:spPr>
          <a:xfrm>
            <a:off x="7925710" y="522373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8" name="Ellipse 347">
            <a:extLst>
              <a:ext uri="{FF2B5EF4-FFF2-40B4-BE49-F238E27FC236}">
                <a16:creationId xmlns="" xmlns:a16="http://schemas.microsoft.com/office/drawing/2014/main" id="{0B7A2E20-4905-3F4A-A543-23F3D75D2E5E}"/>
              </a:ext>
            </a:extLst>
          </p:cNvPr>
          <p:cNvSpPr/>
          <p:nvPr/>
        </p:nvSpPr>
        <p:spPr>
          <a:xfrm>
            <a:off x="8795586" y="522373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49" name="Ellipse 348">
            <a:extLst>
              <a:ext uri="{FF2B5EF4-FFF2-40B4-BE49-F238E27FC236}">
                <a16:creationId xmlns="" xmlns:a16="http://schemas.microsoft.com/office/drawing/2014/main" id="{52EF563C-A404-0E4F-A5EE-CF013035F846}"/>
              </a:ext>
            </a:extLst>
          </p:cNvPr>
          <p:cNvSpPr/>
          <p:nvPr/>
        </p:nvSpPr>
        <p:spPr>
          <a:xfrm>
            <a:off x="9665462" y="522373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nvGrpSpPr>
          <p:cNvPr id="350" name="Group 69">
            <a:extLst>
              <a:ext uri="{FF2B5EF4-FFF2-40B4-BE49-F238E27FC236}">
                <a16:creationId xmlns="" xmlns:a16="http://schemas.microsoft.com/office/drawing/2014/main" id="{A3A15F49-E131-C94A-BE24-D60885DAA70B}"/>
              </a:ext>
            </a:extLst>
          </p:cNvPr>
          <p:cNvGrpSpPr>
            <a:grpSpLocks noChangeAspect="1"/>
          </p:cNvGrpSpPr>
          <p:nvPr/>
        </p:nvGrpSpPr>
        <p:grpSpPr bwMode="auto">
          <a:xfrm>
            <a:off x="3733854" y="1116541"/>
            <a:ext cx="370204" cy="413250"/>
            <a:chOff x="63" y="261"/>
            <a:chExt cx="1720" cy="1920"/>
          </a:xfrm>
          <a:solidFill>
            <a:schemeClr val="tx1"/>
          </a:solidFill>
        </p:grpSpPr>
        <p:sp>
          <p:nvSpPr>
            <p:cNvPr id="351" name="Freeform 70">
              <a:extLst>
                <a:ext uri="{FF2B5EF4-FFF2-40B4-BE49-F238E27FC236}">
                  <a16:creationId xmlns="" xmlns:a16="http://schemas.microsoft.com/office/drawing/2014/main" id="{7C7ABCB3-07F6-E64F-8BDD-54484920FD45}"/>
                </a:ext>
              </a:extLst>
            </p:cNvPr>
            <p:cNvSpPr>
              <a:spLocks/>
            </p:cNvSpPr>
            <p:nvPr/>
          </p:nvSpPr>
          <p:spPr bwMode="auto">
            <a:xfrm>
              <a:off x="352" y="888"/>
              <a:ext cx="483" cy="482"/>
            </a:xfrm>
            <a:custGeom>
              <a:avLst/>
              <a:gdLst>
                <a:gd name="T0" fmla="*/ 11 w 60"/>
                <a:gd name="T1" fmla="*/ 5 h 60"/>
                <a:gd name="T2" fmla="*/ 6 w 60"/>
                <a:gd name="T3" fmla="*/ 0 h 60"/>
                <a:gd name="T4" fmla="*/ 0 w 60"/>
                <a:gd name="T5" fmla="*/ 5 h 60"/>
                <a:gd name="T6" fmla="*/ 28 w 60"/>
                <a:gd name="T7" fmla="*/ 39 h 60"/>
                <a:gd name="T8" fmla="*/ 14 w 60"/>
                <a:gd name="T9" fmla="*/ 48 h 60"/>
                <a:gd name="T10" fmla="*/ 8 w 60"/>
                <a:gd name="T11" fmla="*/ 54 h 60"/>
                <a:gd name="T12" fmla="*/ 14 w 60"/>
                <a:gd name="T13" fmla="*/ 60 h 60"/>
                <a:gd name="T14" fmla="*/ 39 w 60"/>
                <a:gd name="T15" fmla="*/ 39 h 60"/>
                <a:gd name="T16" fmla="*/ 59 w 60"/>
                <a:gd name="T17" fmla="*/ 29 h 60"/>
                <a:gd name="T18" fmla="*/ 60 w 60"/>
                <a:gd name="T19" fmla="*/ 25 h 60"/>
                <a:gd name="T20" fmla="*/ 59 w 60"/>
                <a:gd name="T21" fmla="*/ 21 h 60"/>
                <a:gd name="T22" fmla="*/ 55 w 60"/>
                <a:gd name="T23" fmla="*/ 19 h 60"/>
                <a:gd name="T24" fmla="*/ 51 w 60"/>
                <a:gd name="T25" fmla="*/ 21 h 60"/>
                <a:gd name="T26" fmla="*/ 34 w 60"/>
                <a:gd name="T27" fmla="*/ 28 h 60"/>
                <a:gd name="T28" fmla="*/ 11 w 60"/>
                <a:gd name="T2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60">
                  <a:moveTo>
                    <a:pt x="11" y="5"/>
                  </a:moveTo>
                  <a:cubicBezTo>
                    <a:pt x="11" y="2"/>
                    <a:pt x="9" y="0"/>
                    <a:pt x="6" y="0"/>
                  </a:cubicBezTo>
                  <a:cubicBezTo>
                    <a:pt x="3" y="0"/>
                    <a:pt x="0" y="2"/>
                    <a:pt x="0" y="5"/>
                  </a:cubicBezTo>
                  <a:cubicBezTo>
                    <a:pt x="0" y="22"/>
                    <a:pt x="12" y="36"/>
                    <a:pt x="28" y="39"/>
                  </a:cubicBezTo>
                  <a:cubicBezTo>
                    <a:pt x="26" y="44"/>
                    <a:pt x="20" y="48"/>
                    <a:pt x="14" y="48"/>
                  </a:cubicBezTo>
                  <a:cubicBezTo>
                    <a:pt x="11" y="48"/>
                    <a:pt x="8" y="51"/>
                    <a:pt x="8" y="54"/>
                  </a:cubicBezTo>
                  <a:cubicBezTo>
                    <a:pt x="8" y="57"/>
                    <a:pt x="11" y="60"/>
                    <a:pt x="14" y="60"/>
                  </a:cubicBezTo>
                  <a:cubicBezTo>
                    <a:pt x="26" y="60"/>
                    <a:pt x="37" y="51"/>
                    <a:pt x="39" y="39"/>
                  </a:cubicBezTo>
                  <a:cubicBezTo>
                    <a:pt x="47" y="38"/>
                    <a:pt x="53" y="34"/>
                    <a:pt x="59" y="29"/>
                  </a:cubicBezTo>
                  <a:cubicBezTo>
                    <a:pt x="60" y="28"/>
                    <a:pt x="60" y="27"/>
                    <a:pt x="60" y="25"/>
                  </a:cubicBezTo>
                  <a:cubicBezTo>
                    <a:pt x="60" y="24"/>
                    <a:pt x="60" y="22"/>
                    <a:pt x="59" y="21"/>
                  </a:cubicBezTo>
                  <a:cubicBezTo>
                    <a:pt x="57" y="20"/>
                    <a:pt x="56" y="19"/>
                    <a:pt x="55" y="19"/>
                  </a:cubicBezTo>
                  <a:cubicBezTo>
                    <a:pt x="53" y="19"/>
                    <a:pt x="52" y="20"/>
                    <a:pt x="51" y="21"/>
                  </a:cubicBezTo>
                  <a:cubicBezTo>
                    <a:pt x="46" y="26"/>
                    <a:pt x="40" y="28"/>
                    <a:pt x="34" y="28"/>
                  </a:cubicBezTo>
                  <a:cubicBezTo>
                    <a:pt x="22" y="28"/>
                    <a:pt x="11" y="18"/>
                    <a:pt x="1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2" name="Freeform 71">
              <a:extLst>
                <a:ext uri="{FF2B5EF4-FFF2-40B4-BE49-F238E27FC236}">
                  <a16:creationId xmlns="" xmlns:a16="http://schemas.microsoft.com/office/drawing/2014/main" id="{BBA32DC6-F89D-D74D-9024-107A5809DEBF}"/>
                </a:ext>
              </a:extLst>
            </p:cNvPr>
            <p:cNvSpPr>
              <a:spLocks/>
            </p:cNvSpPr>
            <p:nvPr/>
          </p:nvSpPr>
          <p:spPr bwMode="auto">
            <a:xfrm>
              <a:off x="352" y="1410"/>
              <a:ext cx="386" cy="578"/>
            </a:xfrm>
            <a:custGeom>
              <a:avLst/>
              <a:gdLst>
                <a:gd name="T0" fmla="*/ 42 w 48"/>
                <a:gd name="T1" fmla="*/ 0 h 72"/>
                <a:gd name="T2" fmla="*/ 8 w 48"/>
                <a:gd name="T3" fmla="*/ 32 h 72"/>
                <a:gd name="T4" fmla="*/ 6 w 48"/>
                <a:gd name="T5" fmla="*/ 32 h 72"/>
                <a:gd name="T6" fmla="*/ 0 w 48"/>
                <a:gd name="T7" fmla="*/ 38 h 72"/>
                <a:gd name="T8" fmla="*/ 6 w 48"/>
                <a:gd name="T9" fmla="*/ 43 h 72"/>
                <a:gd name="T10" fmla="*/ 29 w 48"/>
                <a:gd name="T11" fmla="*/ 66 h 72"/>
                <a:gd name="T12" fmla="*/ 34 w 48"/>
                <a:gd name="T13" fmla="*/ 72 h 72"/>
                <a:gd name="T14" fmla="*/ 40 w 48"/>
                <a:gd name="T15" fmla="*/ 66 h 72"/>
                <a:gd name="T16" fmla="*/ 20 w 48"/>
                <a:gd name="T17" fmla="*/ 35 h 72"/>
                <a:gd name="T18" fmla="*/ 20 w 48"/>
                <a:gd name="T19" fmla="*/ 34 h 72"/>
                <a:gd name="T20" fmla="*/ 42 w 48"/>
                <a:gd name="T21" fmla="*/ 11 h 72"/>
                <a:gd name="T22" fmla="*/ 48 w 48"/>
                <a:gd name="T23" fmla="*/ 5 h 72"/>
                <a:gd name="T24" fmla="*/ 42 w 48"/>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72">
                  <a:moveTo>
                    <a:pt x="42" y="0"/>
                  </a:moveTo>
                  <a:cubicBezTo>
                    <a:pt x="24" y="0"/>
                    <a:pt x="9" y="14"/>
                    <a:pt x="8" y="32"/>
                  </a:cubicBezTo>
                  <a:cubicBezTo>
                    <a:pt x="8" y="32"/>
                    <a:pt x="7" y="32"/>
                    <a:pt x="6" y="32"/>
                  </a:cubicBezTo>
                  <a:cubicBezTo>
                    <a:pt x="3" y="32"/>
                    <a:pt x="0" y="35"/>
                    <a:pt x="0" y="38"/>
                  </a:cubicBezTo>
                  <a:cubicBezTo>
                    <a:pt x="0" y="41"/>
                    <a:pt x="3" y="43"/>
                    <a:pt x="6" y="43"/>
                  </a:cubicBezTo>
                  <a:cubicBezTo>
                    <a:pt x="18" y="43"/>
                    <a:pt x="29" y="54"/>
                    <a:pt x="29" y="66"/>
                  </a:cubicBezTo>
                  <a:cubicBezTo>
                    <a:pt x="29" y="69"/>
                    <a:pt x="31" y="72"/>
                    <a:pt x="34" y="72"/>
                  </a:cubicBezTo>
                  <a:cubicBezTo>
                    <a:pt x="37" y="72"/>
                    <a:pt x="40" y="69"/>
                    <a:pt x="40" y="66"/>
                  </a:cubicBezTo>
                  <a:cubicBezTo>
                    <a:pt x="40" y="53"/>
                    <a:pt x="32" y="40"/>
                    <a:pt x="20" y="35"/>
                  </a:cubicBezTo>
                  <a:cubicBezTo>
                    <a:pt x="20" y="35"/>
                    <a:pt x="20" y="34"/>
                    <a:pt x="20" y="34"/>
                  </a:cubicBezTo>
                  <a:cubicBezTo>
                    <a:pt x="20" y="21"/>
                    <a:pt x="30" y="11"/>
                    <a:pt x="42" y="11"/>
                  </a:cubicBezTo>
                  <a:cubicBezTo>
                    <a:pt x="46" y="11"/>
                    <a:pt x="48" y="8"/>
                    <a:pt x="48" y="5"/>
                  </a:cubicBezTo>
                  <a:cubicBezTo>
                    <a:pt x="48" y="2"/>
                    <a:pt x="46" y="0"/>
                    <a:pt x="4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72">
              <a:extLst>
                <a:ext uri="{FF2B5EF4-FFF2-40B4-BE49-F238E27FC236}">
                  <a16:creationId xmlns="" xmlns:a16="http://schemas.microsoft.com/office/drawing/2014/main" id="{C84FA223-04C3-0143-AA45-FCC2CCFECEEC}"/>
                </a:ext>
              </a:extLst>
            </p:cNvPr>
            <p:cNvSpPr>
              <a:spLocks noEditPoints="1"/>
            </p:cNvSpPr>
            <p:nvPr/>
          </p:nvSpPr>
          <p:spPr bwMode="auto">
            <a:xfrm>
              <a:off x="63" y="261"/>
              <a:ext cx="1720" cy="1920"/>
            </a:xfrm>
            <a:custGeom>
              <a:avLst/>
              <a:gdLst>
                <a:gd name="T0" fmla="*/ 205 w 214"/>
                <a:gd name="T1" fmla="*/ 92 h 239"/>
                <a:gd name="T2" fmla="*/ 180 w 214"/>
                <a:gd name="T3" fmla="*/ 50 h 239"/>
                <a:gd name="T4" fmla="*/ 166 w 214"/>
                <a:gd name="T5" fmla="*/ 19 h 239"/>
                <a:gd name="T6" fmla="*/ 107 w 214"/>
                <a:gd name="T7" fmla="*/ 8 h 239"/>
                <a:gd name="T8" fmla="*/ 48 w 214"/>
                <a:gd name="T9" fmla="*/ 19 h 239"/>
                <a:gd name="T10" fmla="*/ 33 w 214"/>
                <a:gd name="T11" fmla="*/ 50 h 239"/>
                <a:gd name="T12" fmla="*/ 9 w 214"/>
                <a:gd name="T13" fmla="*/ 92 h 239"/>
                <a:gd name="T14" fmla="*/ 5 w 214"/>
                <a:gd name="T15" fmla="*/ 134 h 239"/>
                <a:gd name="T16" fmla="*/ 16 w 214"/>
                <a:gd name="T17" fmla="*/ 181 h 239"/>
                <a:gd name="T18" fmla="*/ 42 w 214"/>
                <a:gd name="T19" fmla="*/ 221 h 239"/>
                <a:gd name="T20" fmla="*/ 107 w 214"/>
                <a:gd name="T21" fmla="*/ 221 h 239"/>
                <a:gd name="T22" fmla="*/ 172 w 214"/>
                <a:gd name="T23" fmla="*/ 221 h 239"/>
                <a:gd name="T24" fmla="*/ 198 w 214"/>
                <a:gd name="T25" fmla="*/ 181 h 239"/>
                <a:gd name="T26" fmla="*/ 209 w 214"/>
                <a:gd name="T27" fmla="*/ 134 h 239"/>
                <a:gd name="T28" fmla="*/ 180 w 214"/>
                <a:gd name="T29" fmla="*/ 139 h 239"/>
                <a:gd name="T30" fmla="*/ 180 w 214"/>
                <a:gd name="T31" fmla="*/ 150 h 239"/>
                <a:gd name="T32" fmla="*/ 203 w 214"/>
                <a:gd name="T33" fmla="*/ 152 h 239"/>
                <a:gd name="T34" fmla="*/ 186 w 214"/>
                <a:gd name="T35" fmla="*/ 179 h 239"/>
                <a:gd name="T36" fmla="*/ 167 w 214"/>
                <a:gd name="T37" fmla="*/ 211 h 239"/>
                <a:gd name="T38" fmla="*/ 139 w 214"/>
                <a:gd name="T39" fmla="*/ 228 h 239"/>
                <a:gd name="T40" fmla="*/ 112 w 214"/>
                <a:gd name="T41" fmla="*/ 198 h 239"/>
                <a:gd name="T42" fmla="*/ 112 w 214"/>
                <a:gd name="T43" fmla="*/ 71 h 239"/>
                <a:gd name="T44" fmla="*/ 129 w 214"/>
                <a:gd name="T45" fmla="*/ 55 h 239"/>
                <a:gd name="T46" fmla="*/ 112 w 214"/>
                <a:gd name="T47" fmla="*/ 52 h 239"/>
                <a:gd name="T48" fmla="*/ 123 w 214"/>
                <a:gd name="T49" fmla="*/ 12 h 239"/>
                <a:gd name="T50" fmla="*/ 132 w 214"/>
                <a:gd name="T51" fmla="*/ 31 h 239"/>
                <a:gd name="T52" fmla="*/ 135 w 214"/>
                <a:gd name="T53" fmla="*/ 39 h 239"/>
                <a:gd name="T54" fmla="*/ 142 w 214"/>
                <a:gd name="T55" fmla="*/ 36 h 239"/>
                <a:gd name="T56" fmla="*/ 161 w 214"/>
                <a:gd name="T57" fmla="*/ 29 h 239"/>
                <a:gd name="T58" fmla="*/ 170 w 214"/>
                <a:gd name="T59" fmla="*/ 43 h 239"/>
                <a:gd name="T60" fmla="*/ 138 w 214"/>
                <a:gd name="T61" fmla="*/ 83 h 239"/>
                <a:gd name="T62" fmla="*/ 149 w 214"/>
                <a:gd name="T63" fmla="*/ 83 h 239"/>
                <a:gd name="T64" fmla="*/ 195 w 214"/>
                <a:gd name="T65" fmla="*/ 83 h 239"/>
                <a:gd name="T66" fmla="*/ 195 w 214"/>
                <a:gd name="T67" fmla="*/ 98 h 239"/>
                <a:gd name="T68" fmla="*/ 180 w 214"/>
                <a:gd name="T69" fmla="*/ 139 h 239"/>
                <a:gd name="T70" fmla="*/ 91 w 214"/>
                <a:gd name="T71" fmla="*/ 77 h 239"/>
                <a:gd name="T72" fmla="*/ 101 w 214"/>
                <a:gd name="T73" fmla="*/ 174 h 239"/>
                <a:gd name="T74" fmla="*/ 80 w 214"/>
                <a:gd name="T75" fmla="*/ 165 h 239"/>
                <a:gd name="T76" fmla="*/ 78 w 214"/>
                <a:gd name="T77" fmla="*/ 172 h 239"/>
                <a:gd name="T78" fmla="*/ 101 w 214"/>
                <a:gd name="T79" fmla="*/ 201 h 239"/>
                <a:gd name="T80" fmla="*/ 51 w 214"/>
                <a:gd name="T81" fmla="*/ 214 h 239"/>
                <a:gd name="T82" fmla="*/ 27 w 214"/>
                <a:gd name="T83" fmla="*/ 185 h 239"/>
                <a:gd name="T84" fmla="*/ 24 w 214"/>
                <a:gd name="T85" fmla="*/ 173 h 239"/>
                <a:gd name="T86" fmla="*/ 13 w 214"/>
                <a:gd name="T87" fmla="*/ 143 h 239"/>
                <a:gd name="T88" fmla="*/ 39 w 214"/>
                <a:gd name="T89" fmla="*/ 144 h 239"/>
                <a:gd name="T90" fmla="*/ 11 w 214"/>
                <a:gd name="T91" fmla="*/ 116 h 239"/>
                <a:gd name="T92" fmla="*/ 21 w 214"/>
                <a:gd name="T93" fmla="*/ 92 h 239"/>
                <a:gd name="T94" fmla="*/ 42 w 214"/>
                <a:gd name="T95" fmla="*/ 60 h 239"/>
                <a:gd name="T96" fmla="*/ 70 w 214"/>
                <a:gd name="T97" fmla="*/ 89 h 239"/>
                <a:gd name="T98" fmla="*/ 45 w 214"/>
                <a:gd name="T99" fmla="*/ 49 h 239"/>
                <a:gd name="T100" fmla="*/ 52 w 214"/>
                <a:gd name="T101" fmla="*/ 29 h 239"/>
                <a:gd name="T102" fmla="*/ 58 w 214"/>
                <a:gd name="T103" fmla="*/ 28 h 239"/>
                <a:gd name="T104" fmla="*/ 75 w 214"/>
                <a:gd name="T105" fmla="*/ 39 h 239"/>
                <a:gd name="T106" fmla="*/ 82 w 214"/>
                <a:gd name="T107" fmla="*/ 36 h 239"/>
                <a:gd name="T108" fmla="*/ 68 w 214"/>
                <a:gd name="T109" fmla="*/ 19 h 239"/>
                <a:gd name="T110" fmla="*/ 101 w 214"/>
                <a:gd name="T111" fmla="*/ 22 h 239"/>
                <a:gd name="T112" fmla="*/ 91 w 214"/>
                <a:gd name="T113" fmla="*/ 6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4" h="239">
                  <a:moveTo>
                    <a:pt x="214" y="116"/>
                  </a:moveTo>
                  <a:cubicBezTo>
                    <a:pt x="214" y="107"/>
                    <a:pt x="211" y="99"/>
                    <a:pt x="205" y="92"/>
                  </a:cubicBezTo>
                  <a:cubicBezTo>
                    <a:pt x="206" y="89"/>
                    <a:pt x="206" y="86"/>
                    <a:pt x="206" y="83"/>
                  </a:cubicBezTo>
                  <a:cubicBezTo>
                    <a:pt x="206" y="68"/>
                    <a:pt x="195" y="54"/>
                    <a:pt x="180" y="50"/>
                  </a:cubicBezTo>
                  <a:cubicBezTo>
                    <a:pt x="181" y="48"/>
                    <a:pt x="182" y="45"/>
                    <a:pt x="182" y="43"/>
                  </a:cubicBezTo>
                  <a:cubicBezTo>
                    <a:pt x="182" y="32"/>
                    <a:pt x="175" y="23"/>
                    <a:pt x="166" y="19"/>
                  </a:cubicBezTo>
                  <a:cubicBezTo>
                    <a:pt x="151" y="7"/>
                    <a:pt x="135" y="0"/>
                    <a:pt x="123" y="0"/>
                  </a:cubicBezTo>
                  <a:cubicBezTo>
                    <a:pt x="117" y="0"/>
                    <a:pt x="111" y="3"/>
                    <a:pt x="107" y="8"/>
                  </a:cubicBezTo>
                  <a:cubicBezTo>
                    <a:pt x="103" y="3"/>
                    <a:pt x="97" y="0"/>
                    <a:pt x="91" y="0"/>
                  </a:cubicBezTo>
                  <a:cubicBezTo>
                    <a:pt x="78" y="0"/>
                    <a:pt x="62" y="7"/>
                    <a:pt x="48" y="19"/>
                  </a:cubicBezTo>
                  <a:cubicBezTo>
                    <a:pt x="38" y="23"/>
                    <a:pt x="32" y="32"/>
                    <a:pt x="32" y="43"/>
                  </a:cubicBezTo>
                  <a:cubicBezTo>
                    <a:pt x="32" y="45"/>
                    <a:pt x="33" y="48"/>
                    <a:pt x="33" y="50"/>
                  </a:cubicBezTo>
                  <a:cubicBezTo>
                    <a:pt x="18" y="54"/>
                    <a:pt x="8" y="68"/>
                    <a:pt x="8" y="83"/>
                  </a:cubicBezTo>
                  <a:cubicBezTo>
                    <a:pt x="8" y="86"/>
                    <a:pt x="8" y="89"/>
                    <a:pt x="9" y="92"/>
                  </a:cubicBezTo>
                  <a:cubicBezTo>
                    <a:pt x="3" y="99"/>
                    <a:pt x="0" y="107"/>
                    <a:pt x="0" y="116"/>
                  </a:cubicBezTo>
                  <a:cubicBezTo>
                    <a:pt x="0" y="122"/>
                    <a:pt x="1" y="128"/>
                    <a:pt x="5" y="134"/>
                  </a:cubicBezTo>
                  <a:cubicBezTo>
                    <a:pt x="1" y="139"/>
                    <a:pt x="0" y="146"/>
                    <a:pt x="0" y="152"/>
                  </a:cubicBezTo>
                  <a:cubicBezTo>
                    <a:pt x="0" y="164"/>
                    <a:pt x="6" y="175"/>
                    <a:pt x="16" y="181"/>
                  </a:cubicBezTo>
                  <a:cubicBezTo>
                    <a:pt x="16" y="183"/>
                    <a:pt x="16" y="184"/>
                    <a:pt x="16" y="185"/>
                  </a:cubicBezTo>
                  <a:cubicBezTo>
                    <a:pt x="16" y="201"/>
                    <a:pt x="26" y="216"/>
                    <a:pt x="42" y="221"/>
                  </a:cubicBezTo>
                  <a:cubicBezTo>
                    <a:pt x="49" y="232"/>
                    <a:pt x="61" y="239"/>
                    <a:pt x="74" y="239"/>
                  </a:cubicBezTo>
                  <a:cubicBezTo>
                    <a:pt x="88" y="239"/>
                    <a:pt x="100" y="232"/>
                    <a:pt x="107" y="221"/>
                  </a:cubicBezTo>
                  <a:cubicBezTo>
                    <a:pt x="114" y="232"/>
                    <a:pt x="126" y="239"/>
                    <a:pt x="139" y="239"/>
                  </a:cubicBezTo>
                  <a:cubicBezTo>
                    <a:pt x="153" y="239"/>
                    <a:pt x="165" y="232"/>
                    <a:pt x="172" y="221"/>
                  </a:cubicBezTo>
                  <a:cubicBezTo>
                    <a:pt x="187" y="216"/>
                    <a:pt x="198" y="201"/>
                    <a:pt x="198" y="185"/>
                  </a:cubicBezTo>
                  <a:cubicBezTo>
                    <a:pt x="198" y="184"/>
                    <a:pt x="198" y="182"/>
                    <a:pt x="198" y="181"/>
                  </a:cubicBezTo>
                  <a:cubicBezTo>
                    <a:pt x="208" y="175"/>
                    <a:pt x="214" y="164"/>
                    <a:pt x="214" y="152"/>
                  </a:cubicBezTo>
                  <a:cubicBezTo>
                    <a:pt x="214" y="146"/>
                    <a:pt x="212" y="139"/>
                    <a:pt x="209" y="134"/>
                  </a:cubicBezTo>
                  <a:cubicBezTo>
                    <a:pt x="212" y="128"/>
                    <a:pt x="214" y="122"/>
                    <a:pt x="214" y="116"/>
                  </a:cubicBezTo>
                  <a:close/>
                  <a:moveTo>
                    <a:pt x="180" y="139"/>
                  </a:moveTo>
                  <a:cubicBezTo>
                    <a:pt x="177" y="139"/>
                    <a:pt x="174" y="141"/>
                    <a:pt x="174" y="144"/>
                  </a:cubicBezTo>
                  <a:cubicBezTo>
                    <a:pt x="174" y="147"/>
                    <a:pt x="177" y="150"/>
                    <a:pt x="180" y="150"/>
                  </a:cubicBezTo>
                  <a:cubicBezTo>
                    <a:pt x="187" y="150"/>
                    <a:pt x="195" y="147"/>
                    <a:pt x="201" y="143"/>
                  </a:cubicBezTo>
                  <a:cubicBezTo>
                    <a:pt x="202" y="146"/>
                    <a:pt x="203" y="149"/>
                    <a:pt x="203" y="152"/>
                  </a:cubicBezTo>
                  <a:cubicBezTo>
                    <a:pt x="203" y="161"/>
                    <a:pt x="197" y="169"/>
                    <a:pt x="189" y="173"/>
                  </a:cubicBezTo>
                  <a:cubicBezTo>
                    <a:pt x="187" y="174"/>
                    <a:pt x="185" y="177"/>
                    <a:pt x="186" y="179"/>
                  </a:cubicBezTo>
                  <a:cubicBezTo>
                    <a:pt x="186" y="181"/>
                    <a:pt x="187" y="183"/>
                    <a:pt x="187" y="185"/>
                  </a:cubicBezTo>
                  <a:cubicBezTo>
                    <a:pt x="187" y="197"/>
                    <a:pt x="178" y="208"/>
                    <a:pt x="167" y="211"/>
                  </a:cubicBezTo>
                  <a:cubicBezTo>
                    <a:pt x="165" y="211"/>
                    <a:pt x="164" y="212"/>
                    <a:pt x="163" y="214"/>
                  </a:cubicBezTo>
                  <a:cubicBezTo>
                    <a:pt x="158" y="222"/>
                    <a:pt x="149" y="228"/>
                    <a:pt x="139" y="228"/>
                  </a:cubicBezTo>
                  <a:cubicBezTo>
                    <a:pt x="125" y="228"/>
                    <a:pt x="112" y="216"/>
                    <a:pt x="112" y="201"/>
                  </a:cubicBezTo>
                  <a:cubicBezTo>
                    <a:pt x="112" y="200"/>
                    <a:pt x="112" y="199"/>
                    <a:pt x="112" y="198"/>
                  </a:cubicBezTo>
                  <a:cubicBezTo>
                    <a:pt x="112" y="198"/>
                    <a:pt x="112" y="197"/>
                    <a:pt x="112" y="197"/>
                  </a:cubicBezTo>
                  <a:cubicBezTo>
                    <a:pt x="112" y="71"/>
                    <a:pt x="112" y="71"/>
                    <a:pt x="112" y="71"/>
                  </a:cubicBezTo>
                  <a:cubicBezTo>
                    <a:pt x="112" y="65"/>
                    <a:pt x="117" y="60"/>
                    <a:pt x="123" y="60"/>
                  </a:cubicBezTo>
                  <a:cubicBezTo>
                    <a:pt x="126" y="60"/>
                    <a:pt x="129" y="58"/>
                    <a:pt x="129" y="55"/>
                  </a:cubicBezTo>
                  <a:cubicBezTo>
                    <a:pt x="129" y="52"/>
                    <a:pt x="126" y="49"/>
                    <a:pt x="123" y="49"/>
                  </a:cubicBezTo>
                  <a:cubicBezTo>
                    <a:pt x="119" y="49"/>
                    <a:pt x="116" y="50"/>
                    <a:pt x="112" y="52"/>
                  </a:cubicBezTo>
                  <a:cubicBezTo>
                    <a:pt x="112" y="22"/>
                    <a:pt x="112" y="22"/>
                    <a:pt x="112" y="22"/>
                  </a:cubicBezTo>
                  <a:cubicBezTo>
                    <a:pt x="112" y="16"/>
                    <a:pt x="117" y="12"/>
                    <a:pt x="123" y="12"/>
                  </a:cubicBezTo>
                  <a:cubicBezTo>
                    <a:pt x="129" y="12"/>
                    <a:pt x="137" y="14"/>
                    <a:pt x="146" y="19"/>
                  </a:cubicBezTo>
                  <a:cubicBezTo>
                    <a:pt x="140" y="21"/>
                    <a:pt x="135" y="26"/>
                    <a:pt x="132" y="31"/>
                  </a:cubicBezTo>
                  <a:cubicBezTo>
                    <a:pt x="132" y="33"/>
                    <a:pt x="132" y="34"/>
                    <a:pt x="132" y="36"/>
                  </a:cubicBezTo>
                  <a:cubicBezTo>
                    <a:pt x="133" y="37"/>
                    <a:pt x="134" y="38"/>
                    <a:pt x="135" y="39"/>
                  </a:cubicBezTo>
                  <a:cubicBezTo>
                    <a:pt x="136" y="39"/>
                    <a:pt x="138" y="39"/>
                    <a:pt x="139" y="39"/>
                  </a:cubicBezTo>
                  <a:cubicBezTo>
                    <a:pt x="141" y="38"/>
                    <a:pt x="142" y="37"/>
                    <a:pt x="142" y="36"/>
                  </a:cubicBezTo>
                  <a:cubicBezTo>
                    <a:pt x="145" y="31"/>
                    <a:pt x="150" y="28"/>
                    <a:pt x="156" y="28"/>
                  </a:cubicBezTo>
                  <a:cubicBezTo>
                    <a:pt x="157" y="28"/>
                    <a:pt x="159" y="28"/>
                    <a:pt x="161" y="29"/>
                  </a:cubicBezTo>
                  <a:cubicBezTo>
                    <a:pt x="161" y="29"/>
                    <a:pt x="161" y="29"/>
                    <a:pt x="161" y="29"/>
                  </a:cubicBezTo>
                  <a:cubicBezTo>
                    <a:pt x="167" y="31"/>
                    <a:pt x="170" y="37"/>
                    <a:pt x="170" y="43"/>
                  </a:cubicBezTo>
                  <a:cubicBezTo>
                    <a:pt x="170" y="45"/>
                    <a:pt x="170" y="47"/>
                    <a:pt x="169" y="49"/>
                  </a:cubicBezTo>
                  <a:cubicBezTo>
                    <a:pt x="151" y="51"/>
                    <a:pt x="138" y="66"/>
                    <a:pt x="138" y="83"/>
                  </a:cubicBezTo>
                  <a:cubicBezTo>
                    <a:pt x="138" y="86"/>
                    <a:pt x="140" y="89"/>
                    <a:pt x="143" y="89"/>
                  </a:cubicBezTo>
                  <a:cubicBezTo>
                    <a:pt x="147" y="89"/>
                    <a:pt x="149" y="86"/>
                    <a:pt x="149" y="83"/>
                  </a:cubicBezTo>
                  <a:cubicBezTo>
                    <a:pt x="149" y="71"/>
                    <a:pt x="159" y="60"/>
                    <a:pt x="172" y="60"/>
                  </a:cubicBezTo>
                  <a:cubicBezTo>
                    <a:pt x="184" y="60"/>
                    <a:pt x="195" y="71"/>
                    <a:pt x="195" y="83"/>
                  </a:cubicBezTo>
                  <a:cubicBezTo>
                    <a:pt x="195" y="86"/>
                    <a:pt x="194" y="89"/>
                    <a:pt x="193" y="92"/>
                  </a:cubicBezTo>
                  <a:cubicBezTo>
                    <a:pt x="192" y="94"/>
                    <a:pt x="193" y="97"/>
                    <a:pt x="195" y="98"/>
                  </a:cubicBezTo>
                  <a:cubicBezTo>
                    <a:pt x="200" y="103"/>
                    <a:pt x="203" y="109"/>
                    <a:pt x="203" y="116"/>
                  </a:cubicBezTo>
                  <a:cubicBezTo>
                    <a:pt x="203" y="128"/>
                    <a:pt x="193" y="139"/>
                    <a:pt x="180" y="139"/>
                  </a:cubicBezTo>
                  <a:close/>
                  <a:moveTo>
                    <a:pt x="85" y="71"/>
                  </a:moveTo>
                  <a:cubicBezTo>
                    <a:pt x="85" y="74"/>
                    <a:pt x="88" y="77"/>
                    <a:pt x="91" y="77"/>
                  </a:cubicBezTo>
                  <a:cubicBezTo>
                    <a:pt x="96" y="77"/>
                    <a:pt x="101" y="81"/>
                    <a:pt x="101" y="87"/>
                  </a:cubicBezTo>
                  <a:cubicBezTo>
                    <a:pt x="101" y="174"/>
                    <a:pt x="101" y="174"/>
                    <a:pt x="101" y="174"/>
                  </a:cubicBezTo>
                  <a:cubicBezTo>
                    <a:pt x="97" y="169"/>
                    <a:pt x="91" y="166"/>
                    <a:pt x="84" y="164"/>
                  </a:cubicBezTo>
                  <a:cubicBezTo>
                    <a:pt x="83" y="164"/>
                    <a:pt x="81" y="164"/>
                    <a:pt x="80" y="165"/>
                  </a:cubicBezTo>
                  <a:cubicBezTo>
                    <a:pt x="79" y="166"/>
                    <a:pt x="78" y="167"/>
                    <a:pt x="77" y="168"/>
                  </a:cubicBezTo>
                  <a:cubicBezTo>
                    <a:pt x="77" y="170"/>
                    <a:pt x="77" y="171"/>
                    <a:pt x="78" y="172"/>
                  </a:cubicBezTo>
                  <a:cubicBezTo>
                    <a:pt x="79" y="174"/>
                    <a:pt x="80" y="175"/>
                    <a:pt x="81" y="175"/>
                  </a:cubicBezTo>
                  <a:cubicBezTo>
                    <a:pt x="93" y="178"/>
                    <a:pt x="101" y="189"/>
                    <a:pt x="101" y="201"/>
                  </a:cubicBezTo>
                  <a:cubicBezTo>
                    <a:pt x="101" y="216"/>
                    <a:pt x="89" y="228"/>
                    <a:pt x="74" y="228"/>
                  </a:cubicBezTo>
                  <a:cubicBezTo>
                    <a:pt x="64" y="228"/>
                    <a:pt x="55" y="222"/>
                    <a:pt x="51" y="214"/>
                  </a:cubicBezTo>
                  <a:cubicBezTo>
                    <a:pt x="50" y="212"/>
                    <a:pt x="49" y="211"/>
                    <a:pt x="47" y="211"/>
                  </a:cubicBezTo>
                  <a:cubicBezTo>
                    <a:pt x="35" y="208"/>
                    <a:pt x="27" y="197"/>
                    <a:pt x="27" y="185"/>
                  </a:cubicBezTo>
                  <a:cubicBezTo>
                    <a:pt x="27" y="183"/>
                    <a:pt x="27" y="181"/>
                    <a:pt x="28" y="179"/>
                  </a:cubicBezTo>
                  <a:cubicBezTo>
                    <a:pt x="28" y="177"/>
                    <a:pt x="27" y="174"/>
                    <a:pt x="24" y="173"/>
                  </a:cubicBezTo>
                  <a:cubicBezTo>
                    <a:pt x="16" y="169"/>
                    <a:pt x="11" y="161"/>
                    <a:pt x="11" y="152"/>
                  </a:cubicBezTo>
                  <a:cubicBezTo>
                    <a:pt x="11" y="149"/>
                    <a:pt x="12" y="146"/>
                    <a:pt x="13" y="143"/>
                  </a:cubicBezTo>
                  <a:cubicBezTo>
                    <a:pt x="19" y="147"/>
                    <a:pt x="26" y="150"/>
                    <a:pt x="34" y="150"/>
                  </a:cubicBezTo>
                  <a:cubicBezTo>
                    <a:pt x="37" y="150"/>
                    <a:pt x="39" y="147"/>
                    <a:pt x="39" y="144"/>
                  </a:cubicBezTo>
                  <a:cubicBezTo>
                    <a:pt x="39" y="141"/>
                    <a:pt x="37" y="139"/>
                    <a:pt x="34" y="139"/>
                  </a:cubicBezTo>
                  <a:cubicBezTo>
                    <a:pt x="21" y="139"/>
                    <a:pt x="11" y="128"/>
                    <a:pt x="11" y="116"/>
                  </a:cubicBezTo>
                  <a:cubicBezTo>
                    <a:pt x="11" y="109"/>
                    <a:pt x="14" y="103"/>
                    <a:pt x="19" y="98"/>
                  </a:cubicBezTo>
                  <a:cubicBezTo>
                    <a:pt x="21" y="97"/>
                    <a:pt x="22" y="94"/>
                    <a:pt x="21" y="92"/>
                  </a:cubicBezTo>
                  <a:cubicBezTo>
                    <a:pt x="20" y="89"/>
                    <a:pt x="19" y="86"/>
                    <a:pt x="19" y="83"/>
                  </a:cubicBezTo>
                  <a:cubicBezTo>
                    <a:pt x="19" y="71"/>
                    <a:pt x="29" y="60"/>
                    <a:pt x="42" y="60"/>
                  </a:cubicBezTo>
                  <a:cubicBezTo>
                    <a:pt x="54" y="60"/>
                    <a:pt x="65" y="71"/>
                    <a:pt x="65" y="83"/>
                  </a:cubicBezTo>
                  <a:cubicBezTo>
                    <a:pt x="65" y="86"/>
                    <a:pt x="67" y="89"/>
                    <a:pt x="70" y="89"/>
                  </a:cubicBezTo>
                  <a:cubicBezTo>
                    <a:pt x="73" y="89"/>
                    <a:pt x="76" y="86"/>
                    <a:pt x="76" y="83"/>
                  </a:cubicBezTo>
                  <a:cubicBezTo>
                    <a:pt x="76" y="66"/>
                    <a:pt x="62" y="51"/>
                    <a:pt x="45" y="49"/>
                  </a:cubicBezTo>
                  <a:cubicBezTo>
                    <a:pt x="44" y="47"/>
                    <a:pt x="43" y="45"/>
                    <a:pt x="43" y="43"/>
                  </a:cubicBezTo>
                  <a:cubicBezTo>
                    <a:pt x="43" y="37"/>
                    <a:pt x="47" y="31"/>
                    <a:pt x="52" y="29"/>
                  </a:cubicBezTo>
                  <a:cubicBezTo>
                    <a:pt x="52" y="29"/>
                    <a:pt x="53" y="29"/>
                    <a:pt x="53" y="29"/>
                  </a:cubicBezTo>
                  <a:cubicBezTo>
                    <a:pt x="55" y="28"/>
                    <a:pt x="56" y="28"/>
                    <a:pt x="58" y="28"/>
                  </a:cubicBezTo>
                  <a:cubicBezTo>
                    <a:pt x="64" y="28"/>
                    <a:pt x="69" y="31"/>
                    <a:pt x="71" y="36"/>
                  </a:cubicBezTo>
                  <a:cubicBezTo>
                    <a:pt x="72" y="37"/>
                    <a:pt x="73" y="38"/>
                    <a:pt x="75" y="39"/>
                  </a:cubicBezTo>
                  <a:cubicBezTo>
                    <a:pt x="76" y="39"/>
                    <a:pt x="77" y="39"/>
                    <a:pt x="79" y="39"/>
                  </a:cubicBezTo>
                  <a:cubicBezTo>
                    <a:pt x="80" y="38"/>
                    <a:pt x="81" y="37"/>
                    <a:pt x="82" y="36"/>
                  </a:cubicBezTo>
                  <a:cubicBezTo>
                    <a:pt x="82" y="34"/>
                    <a:pt x="82" y="33"/>
                    <a:pt x="81" y="31"/>
                  </a:cubicBezTo>
                  <a:cubicBezTo>
                    <a:pt x="79" y="26"/>
                    <a:pt x="74" y="21"/>
                    <a:pt x="68" y="19"/>
                  </a:cubicBezTo>
                  <a:cubicBezTo>
                    <a:pt x="76" y="14"/>
                    <a:pt x="84" y="12"/>
                    <a:pt x="91" y="12"/>
                  </a:cubicBezTo>
                  <a:cubicBezTo>
                    <a:pt x="96" y="12"/>
                    <a:pt x="101" y="16"/>
                    <a:pt x="101" y="22"/>
                  </a:cubicBezTo>
                  <a:cubicBezTo>
                    <a:pt x="101" y="68"/>
                    <a:pt x="101" y="68"/>
                    <a:pt x="101" y="68"/>
                  </a:cubicBezTo>
                  <a:cubicBezTo>
                    <a:pt x="98" y="66"/>
                    <a:pt x="94" y="65"/>
                    <a:pt x="91" y="65"/>
                  </a:cubicBezTo>
                  <a:cubicBezTo>
                    <a:pt x="88" y="65"/>
                    <a:pt x="85" y="68"/>
                    <a:pt x="85"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4" name="Freeform 73">
              <a:extLst>
                <a:ext uri="{FF2B5EF4-FFF2-40B4-BE49-F238E27FC236}">
                  <a16:creationId xmlns="" xmlns:a16="http://schemas.microsoft.com/office/drawing/2014/main" id="{F45E22A6-AB31-EE4E-9E75-CC2EC22567DE}"/>
                </a:ext>
              </a:extLst>
            </p:cNvPr>
            <p:cNvSpPr>
              <a:spLocks/>
            </p:cNvSpPr>
            <p:nvPr/>
          </p:nvSpPr>
          <p:spPr bwMode="auto">
            <a:xfrm>
              <a:off x="1076" y="847"/>
              <a:ext cx="482" cy="482"/>
            </a:xfrm>
            <a:custGeom>
              <a:avLst/>
              <a:gdLst>
                <a:gd name="T0" fmla="*/ 54 w 60"/>
                <a:gd name="T1" fmla="*/ 0 h 60"/>
                <a:gd name="T2" fmla="*/ 48 w 60"/>
                <a:gd name="T3" fmla="*/ 6 h 60"/>
                <a:gd name="T4" fmla="*/ 26 w 60"/>
                <a:gd name="T5" fmla="*/ 29 h 60"/>
                <a:gd name="T6" fmla="*/ 9 w 60"/>
                <a:gd name="T7" fmla="*/ 22 h 60"/>
                <a:gd name="T8" fmla="*/ 5 w 60"/>
                <a:gd name="T9" fmla="*/ 20 h 60"/>
                <a:gd name="T10" fmla="*/ 5 w 60"/>
                <a:gd name="T11" fmla="*/ 20 h 60"/>
                <a:gd name="T12" fmla="*/ 1 w 60"/>
                <a:gd name="T13" fmla="*/ 22 h 60"/>
                <a:gd name="T14" fmla="*/ 0 w 60"/>
                <a:gd name="T15" fmla="*/ 26 h 60"/>
                <a:gd name="T16" fmla="*/ 1 w 60"/>
                <a:gd name="T17" fmla="*/ 30 h 60"/>
                <a:gd name="T18" fmla="*/ 20 w 60"/>
                <a:gd name="T19" fmla="*/ 40 h 60"/>
                <a:gd name="T20" fmla="*/ 46 w 60"/>
                <a:gd name="T21" fmla="*/ 60 h 60"/>
                <a:gd name="T22" fmla="*/ 51 w 60"/>
                <a:gd name="T23" fmla="*/ 55 h 60"/>
                <a:gd name="T24" fmla="*/ 46 w 60"/>
                <a:gd name="T25" fmla="*/ 49 h 60"/>
                <a:gd name="T26" fmla="*/ 32 w 60"/>
                <a:gd name="T27" fmla="*/ 40 h 60"/>
                <a:gd name="T28" fmla="*/ 60 w 60"/>
                <a:gd name="T29" fmla="*/ 6 h 60"/>
                <a:gd name="T30" fmla="*/ 54 w 60"/>
                <a:gd name="T3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0">
                  <a:moveTo>
                    <a:pt x="54" y="0"/>
                  </a:moveTo>
                  <a:cubicBezTo>
                    <a:pt x="51" y="0"/>
                    <a:pt x="48" y="3"/>
                    <a:pt x="48" y="6"/>
                  </a:cubicBezTo>
                  <a:cubicBezTo>
                    <a:pt x="48" y="19"/>
                    <a:pt x="38" y="29"/>
                    <a:pt x="26" y="29"/>
                  </a:cubicBezTo>
                  <a:cubicBezTo>
                    <a:pt x="19" y="29"/>
                    <a:pt x="14" y="26"/>
                    <a:pt x="9" y="22"/>
                  </a:cubicBezTo>
                  <a:cubicBezTo>
                    <a:pt x="8" y="21"/>
                    <a:pt x="7" y="20"/>
                    <a:pt x="5" y="20"/>
                  </a:cubicBezTo>
                  <a:cubicBezTo>
                    <a:pt x="5" y="20"/>
                    <a:pt x="5" y="20"/>
                    <a:pt x="5" y="20"/>
                  </a:cubicBezTo>
                  <a:cubicBezTo>
                    <a:pt x="4" y="20"/>
                    <a:pt x="2" y="21"/>
                    <a:pt x="1" y="22"/>
                  </a:cubicBezTo>
                  <a:cubicBezTo>
                    <a:pt x="0" y="23"/>
                    <a:pt x="0" y="24"/>
                    <a:pt x="0" y="26"/>
                  </a:cubicBezTo>
                  <a:cubicBezTo>
                    <a:pt x="0" y="27"/>
                    <a:pt x="0" y="29"/>
                    <a:pt x="1" y="30"/>
                  </a:cubicBezTo>
                  <a:cubicBezTo>
                    <a:pt x="6" y="35"/>
                    <a:pt x="13" y="39"/>
                    <a:pt x="20" y="40"/>
                  </a:cubicBezTo>
                  <a:cubicBezTo>
                    <a:pt x="23" y="52"/>
                    <a:pt x="34" y="60"/>
                    <a:pt x="46" y="60"/>
                  </a:cubicBezTo>
                  <a:cubicBezTo>
                    <a:pt x="49" y="60"/>
                    <a:pt x="51" y="58"/>
                    <a:pt x="51" y="55"/>
                  </a:cubicBezTo>
                  <a:cubicBezTo>
                    <a:pt x="51" y="52"/>
                    <a:pt x="49" y="49"/>
                    <a:pt x="46" y="49"/>
                  </a:cubicBezTo>
                  <a:cubicBezTo>
                    <a:pt x="40" y="49"/>
                    <a:pt x="34" y="45"/>
                    <a:pt x="32" y="40"/>
                  </a:cubicBezTo>
                  <a:cubicBezTo>
                    <a:pt x="48" y="36"/>
                    <a:pt x="60" y="22"/>
                    <a:pt x="60" y="6"/>
                  </a:cubicBezTo>
                  <a:cubicBezTo>
                    <a:pt x="60" y="3"/>
                    <a:pt x="57" y="0"/>
                    <a:pt x="5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5" name="Freeform 74">
              <a:extLst>
                <a:ext uri="{FF2B5EF4-FFF2-40B4-BE49-F238E27FC236}">
                  <a16:creationId xmlns="" xmlns:a16="http://schemas.microsoft.com/office/drawing/2014/main" id="{984A31D2-9E67-3845-A367-2498B7221814}"/>
                </a:ext>
              </a:extLst>
            </p:cNvPr>
            <p:cNvSpPr>
              <a:spLocks/>
            </p:cNvSpPr>
            <p:nvPr/>
          </p:nvSpPr>
          <p:spPr bwMode="auto">
            <a:xfrm>
              <a:off x="1003" y="1338"/>
              <a:ext cx="386" cy="586"/>
            </a:xfrm>
            <a:custGeom>
              <a:avLst/>
              <a:gdLst>
                <a:gd name="T0" fmla="*/ 43 w 48"/>
                <a:gd name="T1" fmla="*/ 33 h 73"/>
                <a:gd name="T2" fmla="*/ 40 w 48"/>
                <a:gd name="T3" fmla="*/ 33 h 73"/>
                <a:gd name="T4" fmla="*/ 6 w 48"/>
                <a:gd name="T5" fmla="*/ 0 h 73"/>
                <a:gd name="T6" fmla="*/ 0 w 48"/>
                <a:gd name="T7" fmla="*/ 6 h 73"/>
                <a:gd name="T8" fmla="*/ 6 w 48"/>
                <a:gd name="T9" fmla="*/ 12 h 73"/>
                <a:gd name="T10" fmla="*/ 29 w 48"/>
                <a:gd name="T11" fmla="*/ 35 h 73"/>
                <a:gd name="T12" fmla="*/ 29 w 48"/>
                <a:gd name="T13" fmla="*/ 36 h 73"/>
                <a:gd name="T14" fmla="*/ 9 w 48"/>
                <a:gd name="T15" fmla="*/ 67 h 73"/>
                <a:gd name="T16" fmla="*/ 14 w 48"/>
                <a:gd name="T17" fmla="*/ 73 h 73"/>
                <a:gd name="T18" fmla="*/ 20 w 48"/>
                <a:gd name="T19" fmla="*/ 67 h 73"/>
                <a:gd name="T20" fmla="*/ 43 w 48"/>
                <a:gd name="T21" fmla="*/ 44 h 73"/>
                <a:gd name="T22" fmla="*/ 48 w 48"/>
                <a:gd name="T23" fmla="*/ 39 h 73"/>
                <a:gd name="T24" fmla="*/ 43 w 48"/>
                <a:gd name="T25"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73">
                  <a:moveTo>
                    <a:pt x="43" y="33"/>
                  </a:moveTo>
                  <a:cubicBezTo>
                    <a:pt x="42" y="33"/>
                    <a:pt x="41" y="33"/>
                    <a:pt x="40" y="33"/>
                  </a:cubicBezTo>
                  <a:cubicBezTo>
                    <a:pt x="39" y="15"/>
                    <a:pt x="24" y="0"/>
                    <a:pt x="6" y="0"/>
                  </a:cubicBezTo>
                  <a:cubicBezTo>
                    <a:pt x="3" y="0"/>
                    <a:pt x="0" y="3"/>
                    <a:pt x="0" y="6"/>
                  </a:cubicBezTo>
                  <a:cubicBezTo>
                    <a:pt x="0" y="9"/>
                    <a:pt x="3" y="12"/>
                    <a:pt x="6" y="12"/>
                  </a:cubicBezTo>
                  <a:cubicBezTo>
                    <a:pt x="19" y="12"/>
                    <a:pt x="29" y="22"/>
                    <a:pt x="29" y="35"/>
                  </a:cubicBezTo>
                  <a:cubicBezTo>
                    <a:pt x="29" y="35"/>
                    <a:pt x="29" y="35"/>
                    <a:pt x="29" y="36"/>
                  </a:cubicBezTo>
                  <a:cubicBezTo>
                    <a:pt x="17" y="41"/>
                    <a:pt x="9" y="54"/>
                    <a:pt x="9" y="67"/>
                  </a:cubicBezTo>
                  <a:cubicBezTo>
                    <a:pt x="9" y="70"/>
                    <a:pt x="11" y="73"/>
                    <a:pt x="14" y="73"/>
                  </a:cubicBezTo>
                  <a:cubicBezTo>
                    <a:pt x="17" y="73"/>
                    <a:pt x="20" y="70"/>
                    <a:pt x="20" y="67"/>
                  </a:cubicBezTo>
                  <a:cubicBezTo>
                    <a:pt x="20" y="54"/>
                    <a:pt x="30" y="44"/>
                    <a:pt x="43" y="44"/>
                  </a:cubicBezTo>
                  <a:cubicBezTo>
                    <a:pt x="46" y="44"/>
                    <a:pt x="48" y="42"/>
                    <a:pt x="48" y="39"/>
                  </a:cubicBezTo>
                  <a:cubicBezTo>
                    <a:pt x="48" y="35"/>
                    <a:pt x="46" y="33"/>
                    <a:pt x="43"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6" name="Freeform 153">
            <a:extLst>
              <a:ext uri="{FF2B5EF4-FFF2-40B4-BE49-F238E27FC236}">
                <a16:creationId xmlns="" xmlns:a16="http://schemas.microsoft.com/office/drawing/2014/main" id="{6AA8FD13-4140-DF4A-AC5A-0CC4A9BA1353}"/>
              </a:ext>
            </a:extLst>
          </p:cNvPr>
          <p:cNvSpPr>
            <a:spLocks noEditPoints="1"/>
          </p:cNvSpPr>
          <p:nvPr/>
        </p:nvSpPr>
        <p:spPr bwMode="auto">
          <a:xfrm>
            <a:off x="9772559" y="1125503"/>
            <a:ext cx="436206" cy="367159"/>
          </a:xfrm>
          <a:custGeom>
            <a:avLst/>
            <a:gdLst>
              <a:gd name="T0" fmla="*/ 262 w 276"/>
              <a:gd name="T1" fmla="*/ 13 h 232"/>
              <a:gd name="T2" fmla="*/ 229 w 276"/>
              <a:gd name="T3" fmla="*/ 0 h 232"/>
              <a:gd name="T4" fmla="*/ 196 w 276"/>
              <a:gd name="T5" fmla="*/ 13 h 232"/>
              <a:gd name="T6" fmla="*/ 54 w 276"/>
              <a:gd name="T7" fmla="*/ 155 h 232"/>
              <a:gd name="T8" fmla="*/ 52 w 276"/>
              <a:gd name="T9" fmla="*/ 159 h 232"/>
              <a:gd name="T10" fmla="*/ 44 w 276"/>
              <a:gd name="T11" fmla="*/ 219 h 232"/>
              <a:gd name="T12" fmla="*/ 6 w 276"/>
              <a:gd name="T13" fmla="*/ 219 h 232"/>
              <a:gd name="T14" fmla="*/ 0 w 276"/>
              <a:gd name="T15" fmla="*/ 226 h 232"/>
              <a:gd name="T16" fmla="*/ 6 w 276"/>
              <a:gd name="T17" fmla="*/ 232 h 232"/>
              <a:gd name="T18" fmla="*/ 50 w 276"/>
              <a:gd name="T19" fmla="*/ 232 h 232"/>
              <a:gd name="T20" fmla="*/ 50 w 276"/>
              <a:gd name="T21" fmla="*/ 232 h 232"/>
              <a:gd name="T22" fmla="*/ 50 w 276"/>
              <a:gd name="T23" fmla="*/ 232 h 232"/>
              <a:gd name="T24" fmla="*/ 50 w 276"/>
              <a:gd name="T25" fmla="*/ 232 h 232"/>
              <a:gd name="T26" fmla="*/ 51 w 276"/>
              <a:gd name="T27" fmla="*/ 232 h 232"/>
              <a:gd name="T28" fmla="*/ 116 w 276"/>
              <a:gd name="T29" fmla="*/ 223 h 232"/>
              <a:gd name="T30" fmla="*/ 119 w 276"/>
              <a:gd name="T31" fmla="*/ 222 h 232"/>
              <a:gd name="T32" fmla="*/ 121 w 276"/>
              <a:gd name="T33" fmla="*/ 220 h 232"/>
              <a:gd name="T34" fmla="*/ 262 w 276"/>
              <a:gd name="T35" fmla="*/ 79 h 232"/>
              <a:gd name="T36" fmla="*/ 276 w 276"/>
              <a:gd name="T37" fmla="*/ 46 h 232"/>
              <a:gd name="T38" fmla="*/ 262 w 276"/>
              <a:gd name="T39" fmla="*/ 13 h 232"/>
              <a:gd name="T40" fmla="*/ 263 w 276"/>
              <a:gd name="T41" fmla="*/ 46 h 232"/>
              <a:gd name="T42" fmla="*/ 256 w 276"/>
              <a:gd name="T43" fmla="*/ 67 h 232"/>
              <a:gd name="T44" fmla="*/ 208 w 276"/>
              <a:gd name="T45" fmla="*/ 20 h 232"/>
              <a:gd name="T46" fmla="*/ 229 w 276"/>
              <a:gd name="T47" fmla="*/ 13 h 232"/>
              <a:gd name="T48" fmla="*/ 253 w 276"/>
              <a:gd name="T49" fmla="*/ 23 h 232"/>
              <a:gd name="T50" fmla="*/ 263 w 276"/>
              <a:gd name="T51" fmla="*/ 46 h 232"/>
              <a:gd name="T52" fmla="*/ 246 w 276"/>
              <a:gd name="T53" fmla="*/ 77 h 232"/>
              <a:gd name="T54" fmla="*/ 116 w 276"/>
              <a:gd name="T55" fmla="*/ 207 h 232"/>
              <a:gd name="T56" fmla="*/ 97 w 276"/>
              <a:gd name="T57" fmla="*/ 188 h 232"/>
              <a:gd name="T58" fmla="*/ 228 w 276"/>
              <a:gd name="T59" fmla="*/ 58 h 232"/>
              <a:gd name="T60" fmla="*/ 246 w 276"/>
              <a:gd name="T61" fmla="*/ 77 h 232"/>
              <a:gd name="T62" fmla="*/ 68 w 276"/>
              <a:gd name="T63" fmla="*/ 160 h 232"/>
              <a:gd name="T64" fmla="*/ 199 w 276"/>
              <a:gd name="T65" fmla="*/ 29 h 232"/>
              <a:gd name="T66" fmla="*/ 218 w 276"/>
              <a:gd name="T67" fmla="*/ 49 h 232"/>
              <a:gd name="T68" fmla="*/ 88 w 276"/>
              <a:gd name="T69" fmla="*/ 179 h 232"/>
              <a:gd name="T70" fmla="*/ 68 w 276"/>
              <a:gd name="T71" fmla="*/ 160 h 232"/>
              <a:gd name="T72" fmla="*/ 102 w 276"/>
              <a:gd name="T73" fmla="*/ 211 h 232"/>
              <a:gd name="T74" fmla="*/ 58 w 276"/>
              <a:gd name="T75" fmla="*/ 217 h 232"/>
              <a:gd name="T76" fmla="*/ 64 w 276"/>
              <a:gd name="T77" fmla="*/ 174 h 232"/>
              <a:gd name="T78" fmla="*/ 102 w 276"/>
              <a:gd name="T79" fmla="*/ 21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6" h="232">
                <a:moveTo>
                  <a:pt x="262" y="13"/>
                </a:moveTo>
                <a:cubicBezTo>
                  <a:pt x="253" y="5"/>
                  <a:pt x="242" y="0"/>
                  <a:pt x="229" y="0"/>
                </a:cubicBezTo>
                <a:cubicBezTo>
                  <a:pt x="217" y="0"/>
                  <a:pt x="205" y="5"/>
                  <a:pt x="196" y="13"/>
                </a:cubicBezTo>
                <a:cubicBezTo>
                  <a:pt x="54" y="155"/>
                  <a:pt x="54" y="155"/>
                  <a:pt x="54" y="155"/>
                </a:cubicBezTo>
                <a:cubicBezTo>
                  <a:pt x="53" y="156"/>
                  <a:pt x="53" y="157"/>
                  <a:pt x="52" y="159"/>
                </a:cubicBezTo>
                <a:cubicBezTo>
                  <a:pt x="44" y="219"/>
                  <a:pt x="44" y="219"/>
                  <a:pt x="44" y="219"/>
                </a:cubicBezTo>
                <a:cubicBezTo>
                  <a:pt x="6" y="219"/>
                  <a:pt x="6" y="219"/>
                  <a:pt x="6" y="219"/>
                </a:cubicBezTo>
                <a:cubicBezTo>
                  <a:pt x="3" y="219"/>
                  <a:pt x="0" y="222"/>
                  <a:pt x="0" y="226"/>
                </a:cubicBezTo>
                <a:cubicBezTo>
                  <a:pt x="0" y="229"/>
                  <a:pt x="3" y="232"/>
                  <a:pt x="6" y="232"/>
                </a:cubicBezTo>
                <a:cubicBezTo>
                  <a:pt x="50" y="232"/>
                  <a:pt x="50" y="232"/>
                  <a:pt x="50" y="232"/>
                </a:cubicBezTo>
                <a:cubicBezTo>
                  <a:pt x="50" y="232"/>
                  <a:pt x="50" y="232"/>
                  <a:pt x="50" y="232"/>
                </a:cubicBezTo>
                <a:cubicBezTo>
                  <a:pt x="50" y="232"/>
                  <a:pt x="50" y="232"/>
                  <a:pt x="50" y="232"/>
                </a:cubicBezTo>
                <a:cubicBezTo>
                  <a:pt x="50" y="232"/>
                  <a:pt x="50" y="232"/>
                  <a:pt x="50" y="232"/>
                </a:cubicBezTo>
                <a:cubicBezTo>
                  <a:pt x="50" y="232"/>
                  <a:pt x="51" y="232"/>
                  <a:pt x="51" y="232"/>
                </a:cubicBezTo>
                <a:cubicBezTo>
                  <a:pt x="116" y="223"/>
                  <a:pt x="116" y="223"/>
                  <a:pt x="116" y="223"/>
                </a:cubicBezTo>
                <a:cubicBezTo>
                  <a:pt x="117" y="223"/>
                  <a:pt x="118" y="223"/>
                  <a:pt x="119" y="222"/>
                </a:cubicBezTo>
                <a:cubicBezTo>
                  <a:pt x="120" y="222"/>
                  <a:pt x="121" y="221"/>
                  <a:pt x="121" y="220"/>
                </a:cubicBezTo>
                <a:cubicBezTo>
                  <a:pt x="262" y="79"/>
                  <a:pt x="262" y="79"/>
                  <a:pt x="262" y="79"/>
                </a:cubicBezTo>
                <a:cubicBezTo>
                  <a:pt x="271" y="71"/>
                  <a:pt x="276" y="59"/>
                  <a:pt x="276" y="46"/>
                </a:cubicBezTo>
                <a:cubicBezTo>
                  <a:pt x="276" y="34"/>
                  <a:pt x="271" y="22"/>
                  <a:pt x="262" y="13"/>
                </a:cubicBezTo>
                <a:close/>
                <a:moveTo>
                  <a:pt x="263" y="46"/>
                </a:moveTo>
                <a:cubicBezTo>
                  <a:pt x="263" y="54"/>
                  <a:pt x="260" y="61"/>
                  <a:pt x="256" y="67"/>
                </a:cubicBezTo>
                <a:cubicBezTo>
                  <a:pt x="208" y="20"/>
                  <a:pt x="208" y="20"/>
                  <a:pt x="208" y="20"/>
                </a:cubicBezTo>
                <a:cubicBezTo>
                  <a:pt x="214" y="16"/>
                  <a:pt x="222" y="13"/>
                  <a:pt x="229" y="13"/>
                </a:cubicBezTo>
                <a:cubicBezTo>
                  <a:pt x="238" y="13"/>
                  <a:pt x="247" y="16"/>
                  <a:pt x="253" y="23"/>
                </a:cubicBezTo>
                <a:cubicBezTo>
                  <a:pt x="259" y="29"/>
                  <a:pt x="263" y="37"/>
                  <a:pt x="263" y="46"/>
                </a:cubicBezTo>
                <a:close/>
                <a:moveTo>
                  <a:pt x="246" y="77"/>
                </a:moveTo>
                <a:cubicBezTo>
                  <a:pt x="116" y="207"/>
                  <a:pt x="116" y="207"/>
                  <a:pt x="116" y="207"/>
                </a:cubicBezTo>
                <a:cubicBezTo>
                  <a:pt x="97" y="188"/>
                  <a:pt x="97" y="188"/>
                  <a:pt x="97" y="188"/>
                </a:cubicBezTo>
                <a:cubicBezTo>
                  <a:pt x="228" y="58"/>
                  <a:pt x="228" y="58"/>
                  <a:pt x="228" y="58"/>
                </a:cubicBezTo>
                <a:lnTo>
                  <a:pt x="246" y="77"/>
                </a:lnTo>
                <a:close/>
                <a:moveTo>
                  <a:pt x="68" y="160"/>
                </a:moveTo>
                <a:cubicBezTo>
                  <a:pt x="199" y="29"/>
                  <a:pt x="199" y="29"/>
                  <a:pt x="199" y="29"/>
                </a:cubicBezTo>
                <a:cubicBezTo>
                  <a:pt x="218" y="49"/>
                  <a:pt x="218" y="49"/>
                  <a:pt x="218" y="49"/>
                </a:cubicBezTo>
                <a:cubicBezTo>
                  <a:pt x="88" y="179"/>
                  <a:pt x="88" y="179"/>
                  <a:pt x="88" y="179"/>
                </a:cubicBezTo>
                <a:lnTo>
                  <a:pt x="68" y="160"/>
                </a:lnTo>
                <a:close/>
                <a:moveTo>
                  <a:pt x="102" y="211"/>
                </a:moveTo>
                <a:cubicBezTo>
                  <a:pt x="58" y="217"/>
                  <a:pt x="58" y="217"/>
                  <a:pt x="58" y="217"/>
                </a:cubicBezTo>
                <a:cubicBezTo>
                  <a:pt x="64" y="174"/>
                  <a:pt x="64" y="174"/>
                  <a:pt x="64" y="174"/>
                </a:cubicBezTo>
                <a:lnTo>
                  <a:pt x="102" y="21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57" name="Group 130">
            <a:extLst>
              <a:ext uri="{FF2B5EF4-FFF2-40B4-BE49-F238E27FC236}">
                <a16:creationId xmlns="" xmlns:a16="http://schemas.microsoft.com/office/drawing/2014/main" id="{93CAF759-EC4B-D24C-9F59-512ABE584027}"/>
              </a:ext>
            </a:extLst>
          </p:cNvPr>
          <p:cNvGrpSpPr>
            <a:grpSpLocks noChangeAspect="1"/>
          </p:cNvGrpSpPr>
          <p:nvPr/>
        </p:nvGrpSpPr>
        <p:grpSpPr bwMode="auto">
          <a:xfrm>
            <a:off x="7200653" y="1132065"/>
            <a:ext cx="375986" cy="385452"/>
            <a:chOff x="4562" y="984"/>
            <a:chExt cx="993" cy="1018"/>
          </a:xfrm>
          <a:solidFill>
            <a:schemeClr val="tx1"/>
          </a:solidFill>
        </p:grpSpPr>
        <p:sp>
          <p:nvSpPr>
            <p:cNvPr id="358" name="Freeform 131">
              <a:extLst>
                <a:ext uri="{FF2B5EF4-FFF2-40B4-BE49-F238E27FC236}">
                  <a16:creationId xmlns="" xmlns:a16="http://schemas.microsoft.com/office/drawing/2014/main" id="{65C20A5A-840A-D24E-A826-3A8A741B6B2C}"/>
                </a:ext>
              </a:extLst>
            </p:cNvPr>
            <p:cNvSpPr>
              <a:spLocks noEditPoints="1"/>
            </p:cNvSpPr>
            <p:nvPr/>
          </p:nvSpPr>
          <p:spPr bwMode="auto">
            <a:xfrm>
              <a:off x="4992" y="984"/>
              <a:ext cx="371" cy="367"/>
            </a:xfrm>
            <a:custGeom>
              <a:avLst/>
              <a:gdLst>
                <a:gd name="T0" fmla="*/ 83 w 89"/>
                <a:gd name="T1" fmla="*/ 38 h 88"/>
                <a:gd name="T2" fmla="*/ 50 w 89"/>
                <a:gd name="T3" fmla="*/ 5 h 88"/>
                <a:gd name="T4" fmla="*/ 44 w 89"/>
                <a:gd name="T5" fmla="*/ 0 h 88"/>
                <a:gd name="T6" fmla="*/ 38 w 89"/>
                <a:gd name="T7" fmla="*/ 5 h 88"/>
                <a:gd name="T8" fmla="*/ 6 w 89"/>
                <a:gd name="T9" fmla="*/ 38 h 88"/>
                <a:gd name="T10" fmla="*/ 0 w 89"/>
                <a:gd name="T11" fmla="*/ 44 h 88"/>
                <a:gd name="T12" fmla="*/ 6 w 89"/>
                <a:gd name="T13" fmla="*/ 50 h 88"/>
                <a:gd name="T14" fmla="*/ 38 w 89"/>
                <a:gd name="T15" fmla="*/ 83 h 88"/>
                <a:gd name="T16" fmla="*/ 44 w 89"/>
                <a:gd name="T17" fmla="*/ 88 h 88"/>
                <a:gd name="T18" fmla="*/ 50 w 89"/>
                <a:gd name="T19" fmla="*/ 83 h 88"/>
                <a:gd name="T20" fmla="*/ 83 w 89"/>
                <a:gd name="T21" fmla="*/ 50 h 88"/>
                <a:gd name="T22" fmla="*/ 89 w 89"/>
                <a:gd name="T23" fmla="*/ 44 h 88"/>
                <a:gd name="T24" fmla="*/ 83 w 89"/>
                <a:gd name="T25" fmla="*/ 38 h 88"/>
                <a:gd name="T26" fmla="*/ 60 w 89"/>
                <a:gd name="T27" fmla="*/ 45 h 88"/>
                <a:gd name="T28" fmla="*/ 45 w 89"/>
                <a:gd name="T29" fmla="*/ 60 h 88"/>
                <a:gd name="T30" fmla="*/ 44 w 89"/>
                <a:gd name="T31" fmla="*/ 61 h 88"/>
                <a:gd name="T32" fmla="*/ 44 w 89"/>
                <a:gd name="T33" fmla="*/ 60 h 88"/>
                <a:gd name="T34" fmla="*/ 28 w 89"/>
                <a:gd name="T35" fmla="*/ 45 h 88"/>
                <a:gd name="T36" fmla="*/ 27 w 89"/>
                <a:gd name="T37" fmla="*/ 44 h 88"/>
                <a:gd name="T38" fmla="*/ 28 w 89"/>
                <a:gd name="T39" fmla="*/ 43 h 88"/>
                <a:gd name="T40" fmla="*/ 44 w 89"/>
                <a:gd name="T41" fmla="*/ 28 h 88"/>
                <a:gd name="T42" fmla="*/ 44 w 89"/>
                <a:gd name="T43" fmla="*/ 27 h 88"/>
                <a:gd name="T44" fmla="*/ 45 w 89"/>
                <a:gd name="T45" fmla="*/ 28 h 88"/>
                <a:gd name="T46" fmla="*/ 60 w 89"/>
                <a:gd name="T47" fmla="*/ 43 h 88"/>
                <a:gd name="T48" fmla="*/ 61 w 89"/>
                <a:gd name="T49" fmla="*/ 44 h 88"/>
                <a:gd name="T50" fmla="*/ 60 w 89"/>
                <a:gd name="T51"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 h="88">
                  <a:moveTo>
                    <a:pt x="83" y="38"/>
                  </a:moveTo>
                  <a:cubicBezTo>
                    <a:pt x="65" y="38"/>
                    <a:pt x="50" y="23"/>
                    <a:pt x="50" y="5"/>
                  </a:cubicBezTo>
                  <a:cubicBezTo>
                    <a:pt x="50" y="2"/>
                    <a:pt x="47" y="0"/>
                    <a:pt x="44" y="0"/>
                  </a:cubicBezTo>
                  <a:cubicBezTo>
                    <a:pt x="41" y="0"/>
                    <a:pt x="38" y="2"/>
                    <a:pt x="38" y="5"/>
                  </a:cubicBezTo>
                  <a:cubicBezTo>
                    <a:pt x="38" y="23"/>
                    <a:pt x="24" y="38"/>
                    <a:pt x="6" y="38"/>
                  </a:cubicBezTo>
                  <a:cubicBezTo>
                    <a:pt x="2" y="38"/>
                    <a:pt x="0" y="41"/>
                    <a:pt x="0" y="44"/>
                  </a:cubicBezTo>
                  <a:cubicBezTo>
                    <a:pt x="0" y="47"/>
                    <a:pt x="2" y="50"/>
                    <a:pt x="6" y="50"/>
                  </a:cubicBezTo>
                  <a:cubicBezTo>
                    <a:pt x="24" y="50"/>
                    <a:pt x="38" y="64"/>
                    <a:pt x="38" y="83"/>
                  </a:cubicBezTo>
                  <a:cubicBezTo>
                    <a:pt x="38" y="86"/>
                    <a:pt x="41" y="88"/>
                    <a:pt x="44" y="88"/>
                  </a:cubicBezTo>
                  <a:cubicBezTo>
                    <a:pt x="47" y="88"/>
                    <a:pt x="50" y="86"/>
                    <a:pt x="50" y="83"/>
                  </a:cubicBezTo>
                  <a:cubicBezTo>
                    <a:pt x="50" y="64"/>
                    <a:pt x="65" y="50"/>
                    <a:pt x="83" y="50"/>
                  </a:cubicBezTo>
                  <a:cubicBezTo>
                    <a:pt x="86" y="50"/>
                    <a:pt x="89" y="47"/>
                    <a:pt x="89" y="44"/>
                  </a:cubicBezTo>
                  <a:cubicBezTo>
                    <a:pt x="89" y="41"/>
                    <a:pt x="86" y="38"/>
                    <a:pt x="83" y="38"/>
                  </a:cubicBezTo>
                  <a:close/>
                  <a:moveTo>
                    <a:pt x="60" y="45"/>
                  </a:moveTo>
                  <a:cubicBezTo>
                    <a:pt x="54" y="48"/>
                    <a:pt x="49" y="54"/>
                    <a:pt x="45" y="60"/>
                  </a:cubicBezTo>
                  <a:cubicBezTo>
                    <a:pt x="44" y="61"/>
                    <a:pt x="44" y="61"/>
                    <a:pt x="44" y="61"/>
                  </a:cubicBezTo>
                  <a:cubicBezTo>
                    <a:pt x="44" y="60"/>
                    <a:pt x="44" y="60"/>
                    <a:pt x="44" y="60"/>
                  </a:cubicBezTo>
                  <a:cubicBezTo>
                    <a:pt x="40" y="54"/>
                    <a:pt x="35" y="48"/>
                    <a:pt x="28" y="45"/>
                  </a:cubicBezTo>
                  <a:cubicBezTo>
                    <a:pt x="27" y="44"/>
                    <a:pt x="27" y="44"/>
                    <a:pt x="27" y="44"/>
                  </a:cubicBezTo>
                  <a:cubicBezTo>
                    <a:pt x="28" y="43"/>
                    <a:pt x="28" y="43"/>
                    <a:pt x="28" y="43"/>
                  </a:cubicBezTo>
                  <a:cubicBezTo>
                    <a:pt x="35" y="40"/>
                    <a:pt x="40" y="34"/>
                    <a:pt x="44" y="28"/>
                  </a:cubicBezTo>
                  <a:cubicBezTo>
                    <a:pt x="44" y="27"/>
                    <a:pt x="44" y="27"/>
                    <a:pt x="44" y="27"/>
                  </a:cubicBezTo>
                  <a:cubicBezTo>
                    <a:pt x="45" y="28"/>
                    <a:pt x="45" y="28"/>
                    <a:pt x="45" y="28"/>
                  </a:cubicBezTo>
                  <a:cubicBezTo>
                    <a:pt x="49" y="34"/>
                    <a:pt x="54" y="40"/>
                    <a:pt x="60" y="43"/>
                  </a:cubicBezTo>
                  <a:cubicBezTo>
                    <a:pt x="61" y="44"/>
                    <a:pt x="61" y="44"/>
                    <a:pt x="61" y="44"/>
                  </a:cubicBezTo>
                  <a:lnTo>
                    <a:pt x="60"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132">
              <a:extLst>
                <a:ext uri="{FF2B5EF4-FFF2-40B4-BE49-F238E27FC236}">
                  <a16:creationId xmlns="" xmlns:a16="http://schemas.microsoft.com/office/drawing/2014/main" id="{ED760D07-49A0-6944-8CA5-225B3B9CA782}"/>
                </a:ext>
              </a:extLst>
            </p:cNvPr>
            <p:cNvSpPr>
              <a:spLocks/>
            </p:cNvSpPr>
            <p:nvPr/>
          </p:nvSpPr>
          <p:spPr bwMode="auto">
            <a:xfrm>
              <a:off x="4562" y="1360"/>
              <a:ext cx="154" cy="154"/>
            </a:xfrm>
            <a:custGeom>
              <a:avLst/>
              <a:gdLst>
                <a:gd name="T0" fmla="*/ 5 w 37"/>
                <a:gd name="T1" fmla="*/ 24 h 37"/>
                <a:gd name="T2" fmla="*/ 13 w 37"/>
                <a:gd name="T3" fmla="*/ 31 h 37"/>
                <a:gd name="T4" fmla="*/ 18 w 37"/>
                <a:gd name="T5" fmla="*/ 37 h 37"/>
                <a:gd name="T6" fmla="*/ 24 w 37"/>
                <a:gd name="T7" fmla="*/ 31 h 37"/>
                <a:gd name="T8" fmla="*/ 31 w 37"/>
                <a:gd name="T9" fmla="*/ 24 h 37"/>
                <a:gd name="T10" fmla="*/ 37 w 37"/>
                <a:gd name="T11" fmla="*/ 18 h 37"/>
                <a:gd name="T12" fmla="*/ 31 w 37"/>
                <a:gd name="T13" fmla="*/ 13 h 37"/>
                <a:gd name="T14" fmla="*/ 24 w 37"/>
                <a:gd name="T15" fmla="*/ 5 h 37"/>
                <a:gd name="T16" fmla="*/ 18 w 37"/>
                <a:gd name="T17" fmla="*/ 0 h 37"/>
                <a:gd name="T18" fmla="*/ 13 w 37"/>
                <a:gd name="T19" fmla="*/ 5 h 37"/>
                <a:gd name="T20" fmla="*/ 5 w 37"/>
                <a:gd name="T21" fmla="*/ 13 h 37"/>
                <a:gd name="T22" fmla="*/ 0 w 37"/>
                <a:gd name="T23" fmla="*/ 18 h 37"/>
                <a:gd name="T24" fmla="*/ 5 w 37"/>
                <a:gd name="T25"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37">
                  <a:moveTo>
                    <a:pt x="5" y="24"/>
                  </a:moveTo>
                  <a:cubicBezTo>
                    <a:pt x="9" y="24"/>
                    <a:pt x="13" y="27"/>
                    <a:pt x="13" y="31"/>
                  </a:cubicBezTo>
                  <a:cubicBezTo>
                    <a:pt x="13" y="34"/>
                    <a:pt x="15" y="37"/>
                    <a:pt x="18" y="37"/>
                  </a:cubicBezTo>
                  <a:cubicBezTo>
                    <a:pt x="22" y="37"/>
                    <a:pt x="24" y="34"/>
                    <a:pt x="24" y="31"/>
                  </a:cubicBezTo>
                  <a:cubicBezTo>
                    <a:pt x="24" y="27"/>
                    <a:pt x="27" y="24"/>
                    <a:pt x="31" y="24"/>
                  </a:cubicBezTo>
                  <a:cubicBezTo>
                    <a:pt x="34" y="24"/>
                    <a:pt x="37" y="21"/>
                    <a:pt x="37" y="18"/>
                  </a:cubicBezTo>
                  <a:cubicBezTo>
                    <a:pt x="37" y="15"/>
                    <a:pt x="34" y="13"/>
                    <a:pt x="31" y="13"/>
                  </a:cubicBezTo>
                  <a:cubicBezTo>
                    <a:pt x="27" y="13"/>
                    <a:pt x="24" y="9"/>
                    <a:pt x="24" y="5"/>
                  </a:cubicBezTo>
                  <a:cubicBezTo>
                    <a:pt x="24" y="2"/>
                    <a:pt x="22" y="0"/>
                    <a:pt x="18" y="0"/>
                  </a:cubicBezTo>
                  <a:cubicBezTo>
                    <a:pt x="15" y="0"/>
                    <a:pt x="13" y="2"/>
                    <a:pt x="13" y="5"/>
                  </a:cubicBezTo>
                  <a:cubicBezTo>
                    <a:pt x="13" y="9"/>
                    <a:pt x="9" y="13"/>
                    <a:pt x="5" y="13"/>
                  </a:cubicBezTo>
                  <a:cubicBezTo>
                    <a:pt x="2" y="13"/>
                    <a:pt x="0" y="15"/>
                    <a:pt x="0" y="18"/>
                  </a:cubicBezTo>
                  <a:cubicBezTo>
                    <a:pt x="0" y="21"/>
                    <a:pt x="2" y="24"/>
                    <a:pt x="5"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0" name="Freeform 133">
              <a:extLst>
                <a:ext uri="{FF2B5EF4-FFF2-40B4-BE49-F238E27FC236}">
                  <a16:creationId xmlns="" xmlns:a16="http://schemas.microsoft.com/office/drawing/2014/main" id="{A0044775-E07F-AF43-8BF9-B4A23E1EBC61}"/>
                </a:ext>
              </a:extLst>
            </p:cNvPr>
            <p:cNvSpPr>
              <a:spLocks noEditPoints="1"/>
            </p:cNvSpPr>
            <p:nvPr/>
          </p:nvSpPr>
          <p:spPr bwMode="auto">
            <a:xfrm>
              <a:off x="4800" y="1247"/>
              <a:ext cx="755" cy="755"/>
            </a:xfrm>
            <a:custGeom>
              <a:avLst/>
              <a:gdLst>
                <a:gd name="T0" fmla="*/ 39 w 181"/>
                <a:gd name="T1" fmla="*/ 5 h 181"/>
                <a:gd name="T2" fmla="*/ 26 w 181"/>
                <a:gd name="T3" fmla="*/ 0 h 181"/>
                <a:gd name="T4" fmla="*/ 13 w 181"/>
                <a:gd name="T5" fmla="*/ 5 h 181"/>
                <a:gd name="T6" fmla="*/ 5 w 181"/>
                <a:gd name="T7" fmla="*/ 13 h 181"/>
                <a:gd name="T8" fmla="*/ 0 w 181"/>
                <a:gd name="T9" fmla="*/ 26 h 181"/>
                <a:gd name="T10" fmla="*/ 5 w 181"/>
                <a:gd name="T11" fmla="*/ 39 h 181"/>
                <a:gd name="T12" fmla="*/ 141 w 181"/>
                <a:gd name="T13" fmla="*/ 176 h 181"/>
                <a:gd name="T14" fmla="*/ 155 w 181"/>
                <a:gd name="T15" fmla="*/ 181 h 181"/>
                <a:gd name="T16" fmla="*/ 168 w 181"/>
                <a:gd name="T17" fmla="*/ 176 h 181"/>
                <a:gd name="T18" fmla="*/ 175 w 181"/>
                <a:gd name="T19" fmla="*/ 168 h 181"/>
                <a:gd name="T20" fmla="*/ 181 w 181"/>
                <a:gd name="T21" fmla="*/ 155 h 181"/>
                <a:gd name="T22" fmla="*/ 175 w 181"/>
                <a:gd name="T23" fmla="*/ 142 h 181"/>
                <a:gd name="T24" fmla="*/ 39 w 181"/>
                <a:gd name="T25" fmla="*/ 5 h 181"/>
                <a:gd name="T26" fmla="*/ 13 w 181"/>
                <a:gd name="T27" fmla="*/ 31 h 181"/>
                <a:gd name="T28" fmla="*/ 11 w 181"/>
                <a:gd name="T29" fmla="*/ 26 h 181"/>
                <a:gd name="T30" fmla="*/ 12 w 181"/>
                <a:gd name="T31" fmla="*/ 22 h 181"/>
                <a:gd name="T32" fmla="*/ 12 w 181"/>
                <a:gd name="T33" fmla="*/ 22 h 181"/>
                <a:gd name="T34" fmla="*/ 21 w 181"/>
                <a:gd name="T35" fmla="*/ 13 h 181"/>
                <a:gd name="T36" fmla="*/ 26 w 181"/>
                <a:gd name="T37" fmla="*/ 11 h 181"/>
                <a:gd name="T38" fmla="*/ 31 w 181"/>
                <a:gd name="T39" fmla="*/ 13 h 181"/>
                <a:gd name="T40" fmla="*/ 50 w 181"/>
                <a:gd name="T41" fmla="*/ 32 h 181"/>
                <a:gd name="T42" fmla="*/ 32 w 181"/>
                <a:gd name="T43" fmla="*/ 50 h 181"/>
                <a:gd name="T44" fmla="*/ 13 w 181"/>
                <a:gd name="T45" fmla="*/ 31 h 181"/>
                <a:gd name="T46" fmla="*/ 167 w 181"/>
                <a:gd name="T47" fmla="*/ 160 h 181"/>
                <a:gd name="T48" fmla="*/ 160 w 181"/>
                <a:gd name="T49" fmla="*/ 167 h 181"/>
                <a:gd name="T50" fmla="*/ 155 w 181"/>
                <a:gd name="T51" fmla="*/ 169 h 181"/>
                <a:gd name="T52" fmla="*/ 150 w 181"/>
                <a:gd name="T53" fmla="*/ 167 h 181"/>
                <a:gd name="T54" fmla="*/ 40 w 181"/>
                <a:gd name="T55" fmla="*/ 58 h 181"/>
                <a:gd name="T56" fmla="*/ 58 w 181"/>
                <a:gd name="T57" fmla="*/ 41 h 181"/>
                <a:gd name="T58" fmla="*/ 167 w 181"/>
                <a:gd name="T59" fmla="*/ 150 h 181"/>
                <a:gd name="T60" fmla="*/ 169 w 181"/>
                <a:gd name="T61" fmla="*/ 155 h 181"/>
                <a:gd name="T62" fmla="*/ 167 w 181"/>
                <a:gd name="T63" fmla="*/ 16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1" h="181">
                  <a:moveTo>
                    <a:pt x="39" y="5"/>
                  </a:moveTo>
                  <a:cubicBezTo>
                    <a:pt x="35" y="2"/>
                    <a:pt x="31" y="0"/>
                    <a:pt x="26" y="0"/>
                  </a:cubicBezTo>
                  <a:cubicBezTo>
                    <a:pt x="21" y="0"/>
                    <a:pt x="16" y="2"/>
                    <a:pt x="13" y="5"/>
                  </a:cubicBezTo>
                  <a:cubicBezTo>
                    <a:pt x="5" y="13"/>
                    <a:pt x="5" y="13"/>
                    <a:pt x="5" y="13"/>
                  </a:cubicBezTo>
                  <a:cubicBezTo>
                    <a:pt x="2" y="16"/>
                    <a:pt x="0" y="21"/>
                    <a:pt x="0" y="26"/>
                  </a:cubicBezTo>
                  <a:cubicBezTo>
                    <a:pt x="0" y="31"/>
                    <a:pt x="2" y="36"/>
                    <a:pt x="5" y="39"/>
                  </a:cubicBezTo>
                  <a:cubicBezTo>
                    <a:pt x="141" y="176"/>
                    <a:pt x="141" y="176"/>
                    <a:pt x="141" y="176"/>
                  </a:cubicBezTo>
                  <a:cubicBezTo>
                    <a:pt x="145" y="179"/>
                    <a:pt x="150" y="181"/>
                    <a:pt x="155" y="181"/>
                  </a:cubicBezTo>
                  <a:cubicBezTo>
                    <a:pt x="160" y="181"/>
                    <a:pt x="164" y="179"/>
                    <a:pt x="168" y="176"/>
                  </a:cubicBezTo>
                  <a:cubicBezTo>
                    <a:pt x="175" y="168"/>
                    <a:pt x="175" y="168"/>
                    <a:pt x="175" y="168"/>
                  </a:cubicBezTo>
                  <a:cubicBezTo>
                    <a:pt x="179" y="164"/>
                    <a:pt x="181" y="160"/>
                    <a:pt x="181" y="155"/>
                  </a:cubicBezTo>
                  <a:cubicBezTo>
                    <a:pt x="181" y="150"/>
                    <a:pt x="179" y="145"/>
                    <a:pt x="175" y="142"/>
                  </a:cubicBezTo>
                  <a:lnTo>
                    <a:pt x="39" y="5"/>
                  </a:lnTo>
                  <a:close/>
                  <a:moveTo>
                    <a:pt x="13" y="31"/>
                  </a:moveTo>
                  <a:cubicBezTo>
                    <a:pt x="12" y="30"/>
                    <a:pt x="11" y="28"/>
                    <a:pt x="11" y="26"/>
                  </a:cubicBezTo>
                  <a:cubicBezTo>
                    <a:pt x="11" y="25"/>
                    <a:pt x="11" y="23"/>
                    <a:pt x="12" y="22"/>
                  </a:cubicBezTo>
                  <a:cubicBezTo>
                    <a:pt x="12" y="22"/>
                    <a:pt x="12" y="22"/>
                    <a:pt x="12" y="22"/>
                  </a:cubicBezTo>
                  <a:cubicBezTo>
                    <a:pt x="21" y="13"/>
                    <a:pt x="21" y="13"/>
                    <a:pt x="21" y="13"/>
                  </a:cubicBezTo>
                  <a:cubicBezTo>
                    <a:pt x="22" y="12"/>
                    <a:pt x="24" y="11"/>
                    <a:pt x="26" y="11"/>
                  </a:cubicBezTo>
                  <a:cubicBezTo>
                    <a:pt x="28" y="11"/>
                    <a:pt x="29" y="12"/>
                    <a:pt x="31" y="13"/>
                  </a:cubicBezTo>
                  <a:cubicBezTo>
                    <a:pt x="50" y="32"/>
                    <a:pt x="50" y="32"/>
                    <a:pt x="50" y="32"/>
                  </a:cubicBezTo>
                  <a:cubicBezTo>
                    <a:pt x="32" y="50"/>
                    <a:pt x="32" y="50"/>
                    <a:pt x="32" y="50"/>
                  </a:cubicBezTo>
                  <a:lnTo>
                    <a:pt x="13" y="31"/>
                  </a:lnTo>
                  <a:close/>
                  <a:moveTo>
                    <a:pt x="167" y="160"/>
                  </a:moveTo>
                  <a:cubicBezTo>
                    <a:pt x="160" y="167"/>
                    <a:pt x="160" y="167"/>
                    <a:pt x="160" y="167"/>
                  </a:cubicBezTo>
                  <a:cubicBezTo>
                    <a:pt x="158" y="169"/>
                    <a:pt x="156" y="169"/>
                    <a:pt x="155" y="169"/>
                  </a:cubicBezTo>
                  <a:cubicBezTo>
                    <a:pt x="153" y="169"/>
                    <a:pt x="151" y="169"/>
                    <a:pt x="150" y="167"/>
                  </a:cubicBezTo>
                  <a:cubicBezTo>
                    <a:pt x="40" y="58"/>
                    <a:pt x="40" y="58"/>
                    <a:pt x="40" y="58"/>
                  </a:cubicBezTo>
                  <a:cubicBezTo>
                    <a:pt x="58" y="41"/>
                    <a:pt x="58" y="41"/>
                    <a:pt x="58" y="41"/>
                  </a:cubicBezTo>
                  <a:cubicBezTo>
                    <a:pt x="167" y="150"/>
                    <a:pt x="167" y="150"/>
                    <a:pt x="167" y="150"/>
                  </a:cubicBezTo>
                  <a:cubicBezTo>
                    <a:pt x="169" y="151"/>
                    <a:pt x="169" y="153"/>
                    <a:pt x="169" y="155"/>
                  </a:cubicBezTo>
                  <a:cubicBezTo>
                    <a:pt x="169" y="157"/>
                    <a:pt x="169" y="159"/>
                    <a:pt x="167" y="1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1" name="Freeform 134">
              <a:extLst>
                <a:ext uri="{FF2B5EF4-FFF2-40B4-BE49-F238E27FC236}">
                  <a16:creationId xmlns="" xmlns:a16="http://schemas.microsoft.com/office/drawing/2014/main" id="{968BD69B-B673-0145-A604-76C2C0E4ACDC}"/>
                </a:ext>
              </a:extLst>
            </p:cNvPr>
            <p:cNvSpPr>
              <a:spLocks noEditPoints="1"/>
            </p:cNvSpPr>
            <p:nvPr/>
          </p:nvSpPr>
          <p:spPr bwMode="auto">
            <a:xfrm>
              <a:off x="4616" y="984"/>
              <a:ext cx="263" cy="263"/>
            </a:xfrm>
            <a:custGeom>
              <a:avLst/>
              <a:gdLst>
                <a:gd name="T0" fmla="*/ 57 w 63"/>
                <a:gd name="T1" fmla="*/ 25 h 63"/>
                <a:gd name="T2" fmla="*/ 37 w 63"/>
                <a:gd name="T3" fmla="*/ 5 h 63"/>
                <a:gd name="T4" fmla="*/ 31 w 63"/>
                <a:gd name="T5" fmla="*/ 0 h 63"/>
                <a:gd name="T6" fmla="*/ 25 w 63"/>
                <a:gd name="T7" fmla="*/ 5 h 63"/>
                <a:gd name="T8" fmla="*/ 5 w 63"/>
                <a:gd name="T9" fmla="*/ 25 h 63"/>
                <a:gd name="T10" fmla="*/ 0 w 63"/>
                <a:gd name="T11" fmla="*/ 31 h 63"/>
                <a:gd name="T12" fmla="*/ 5 w 63"/>
                <a:gd name="T13" fmla="*/ 37 h 63"/>
                <a:gd name="T14" fmla="*/ 25 w 63"/>
                <a:gd name="T15" fmla="*/ 57 h 63"/>
                <a:gd name="T16" fmla="*/ 31 w 63"/>
                <a:gd name="T17" fmla="*/ 63 h 63"/>
                <a:gd name="T18" fmla="*/ 37 w 63"/>
                <a:gd name="T19" fmla="*/ 57 h 63"/>
                <a:gd name="T20" fmla="*/ 57 w 63"/>
                <a:gd name="T21" fmla="*/ 37 h 63"/>
                <a:gd name="T22" fmla="*/ 63 w 63"/>
                <a:gd name="T23" fmla="*/ 31 h 63"/>
                <a:gd name="T24" fmla="*/ 57 w 63"/>
                <a:gd name="T25" fmla="*/ 25 h 63"/>
                <a:gd name="T26" fmla="*/ 38 w 63"/>
                <a:gd name="T27" fmla="*/ 32 h 63"/>
                <a:gd name="T28" fmla="*/ 32 w 63"/>
                <a:gd name="T29" fmla="*/ 38 h 63"/>
                <a:gd name="T30" fmla="*/ 31 w 63"/>
                <a:gd name="T31" fmla="*/ 39 h 63"/>
                <a:gd name="T32" fmla="*/ 31 w 63"/>
                <a:gd name="T33" fmla="*/ 38 h 63"/>
                <a:gd name="T34" fmla="*/ 24 w 63"/>
                <a:gd name="T35" fmla="*/ 32 h 63"/>
                <a:gd name="T36" fmla="*/ 23 w 63"/>
                <a:gd name="T37" fmla="*/ 31 h 63"/>
                <a:gd name="T38" fmla="*/ 24 w 63"/>
                <a:gd name="T39" fmla="*/ 30 h 63"/>
                <a:gd name="T40" fmla="*/ 31 w 63"/>
                <a:gd name="T41" fmla="*/ 24 h 63"/>
                <a:gd name="T42" fmla="*/ 31 w 63"/>
                <a:gd name="T43" fmla="*/ 23 h 63"/>
                <a:gd name="T44" fmla="*/ 32 w 63"/>
                <a:gd name="T45" fmla="*/ 24 h 63"/>
                <a:gd name="T46" fmla="*/ 38 w 63"/>
                <a:gd name="T47" fmla="*/ 30 h 63"/>
                <a:gd name="T48" fmla="*/ 39 w 63"/>
                <a:gd name="T49" fmla="*/ 31 h 63"/>
                <a:gd name="T50" fmla="*/ 38 w 63"/>
                <a:gd name="T5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63">
                  <a:moveTo>
                    <a:pt x="57" y="25"/>
                  </a:moveTo>
                  <a:cubicBezTo>
                    <a:pt x="46" y="25"/>
                    <a:pt x="37" y="16"/>
                    <a:pt x="37" y="5"/>
                  </a:cubicBezTo>
                  <a:cubicBezTo>
                    <a:pt x="37" y="2"/>
                    <a:pt x="34" y="0"/>
                    <a:pt x="31" y="0"/>
                  </a:cubicBezTo>
                  <a:cubicBezTo>
                    <a:pt x="28" y="0"/>
                    <a:pt x="25" y="2"/>
                    <a:pt x="25" y="5"/>
                  </a:cubicBezTo>
                  <a:cubicBezTo>
                    <a:pt x="25" y="16"/>
                    <a:pt x="16" y="25"/>
                    <a:pt x="5" y="25"/>
                  </a:cubicBezTo>
                  <a:cubicBezTo>
                    <a:pt x="2" y="25"/>
                    <a:pt x="0" y="28"/>
                    <a:pt x="0" y="31"/>
                  </a:cubicBezTo>
                  <a:cubicBezTo>
                    <a:pt x="0" y="34"/>
                    <a:pt x="2" y="37"/>
                    <a:pt x="5" y="37"/>
                  </a:cubicBezTo>
                  <a:cubicBezTo>
                    <a:pt x="16" y="37"/>
                    <a:pt x="25" y="46"/>
                    <a:pt x="25" y="57"/>
                  </a:cubicBezTo>
                  <a:cubicBezTo>
                    <a:pt x="25" y="60"/>
                    <a:pt x="28" y="63"/>
                    <a:pt x="31" y="63"/>
                  </a:cubicBezTo>
                  <a:cubicBezTo>
                    <a:pt x="34" y="63"/>
                    <a:pt x="37" y="60"/>
                    <a:pt x="37" y="57"/>
                  </a:cubicBezTo>
                  <a:cubicBezTo>
                    <a:pt x="37" y="46"/>
                    <a:pt x="46" y="37"/>
                    <a:pt x="57" y="37"/>
                  </a:cubicBezTo>
                  <a:cubicBezTo>
                    <a:pt x="60" y="37"/>
                    <a:pt x="63" y="34"/>
                    <a:pt x="63" y="31"/>
                  </a:cubicBezTo>
                  <a:cubicBezTo>
                    <a:pt x="63" y="28"/>
                    <a:pt x="60" y="25"/>
                    <a:pt x="57" y="25"/>
                  </a:cubicBezTo>
                  <a:close/>
                  <a:moveTo>
                    <a:pt x="38" y="32"/>
                  </a:moveTo>
                  <a:cubicBezTo>
                    <a:pt x="36" y="33"/>
                    <a:pt x="33" y="36"/>
                    <a:pt x="32" y="38"/>
                  </a:cubicBezTo>
                  <a:cubicBezTo>
                    <a:pt x="31" y="39"/>
                    <a:pt x="31" y="39"/>
                    <a:pt x="31" y="39"/>
                  </a:cubicBezTo>
                  <a:cubicBezTo>
                    <a:pt x="31" y="38"/>
                    <a:pt x="31" y="38"/>
                    <a:pt x="31" y="38"/>
                  </a:cubicBezTo>
                  <a:cubicBezTo>
                    <a:pt x="29" y="36"/>
                    <a:pt x="27" y="33"/>
                    <a:pt x="24" y="32"/>
                  </a:cubicBezTo>
                  <a:cubicBezTo>
                    <a:pt x="23" y="31"/>
                    <a:pt x="23" y="31"/>
                    <a:pt x="23" y="31"/>
                  </a:cubicBezTo>
                  <a:cubicBezTo>
                    <a:pt x="24" y="30"/>
                    <a:pt x="24" y="30"/>
                    <a:pt x="24" y="30"/>
                  </a:cubicBezTo>
                  <a:cubicBezTo>
                    <a:pt x="27" y="29"/>
                    <a:pt x="29" y="27"/>
                    <a:pt x="31" y="24"/>
                  </a:cubicBezTo>
                  <a:cubicBezTo>
                    <a:pt x="31" y="23"/>
                    <a:pt x="31" y="23"/>
                    <a:pt x="31" y="23"/>
                  </a:cubicBezTo>
                  <a:cubicBezTo>
                    <a:pt x="32" y="24"/>
                    <a:pt x="32" y="24"/>
                    <a:pt x="32" y="24"/>
                  </a:cubicBezTo>
                  <a:cubicBezTo>
                    <a:pt x="33" y="27"/>
                    <a:pt x="36" y="29"/>
                    <a:pt x="38" y="30"/>
                  </a:cubicBezTo>
                  <a:cubicBezTo>
                    <a:pt x="39" y="31"/>
                    <a:pt x="39" y="31"/>
                    <a:pt x="39" y="31"/>
                  </a:cubicBezTo>
                  <a:lnTo>
                    <a:pt x="38" y="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2" name="Freeform 135">
              <a:extLst>
                <a:ext uri="{FF2B5EF4-FFF2-40B4-BE49-F238E27FC236}">
                  <a16:creationId xmlns="" xmlns:a16="http://schemas.microsoft.com/office/drawing/2014/main" id="{A33DA9E2-98D6-DB4B-A734-450D233254D5}"/>
                </a:ext>
              </a:extLst>
            </p:cNvPr>
            <p:cNvSpPr>
              <a:spLocks noEditPoints="1"/>
            </p:cNvSpPr>
            <p:nvPr/>
          </p:nvSpPr>
          <p:spPr bwMode="auto">
            <a:xfrm>
              <a:off x="4616" y="1518"/>
              <a:ext cx="263" cy="263"/>
            </a:xfrm>
            <a:custGeom>
              <a:avLst/>
              <a:gdLst>
                <a:gd name="T0" fmla="*/ 57 w 63"/>
                <a:gd name="T1" fmla="*/ 26 h 63"/>
                <a:gd name="T2" fmla="*/ 37 w 63"/>
                <a:gd name="T3" fmla="*/ 6 h 63"/>
                <a:gd name="T4" fmla="*/ 31 w 63"/>
                <a:gd name="T5" fmla="*/ 0 h 63"/>
                <a:gd name="T6" fmla="*/ 25 w 63"/>
                <a:gd name="T7" fmla="*/ 6 h 63"/>
                <a:gd name="T8" fmla="*/ 5 w 63"/>
                <a:gd name="T9" fmla="*/ 26 h 63"/>
                <a:gd name="T10" fmla="*/ 0 w 63"/>
                <a:gd name="T11" fmla="*/ 32 h 63"/>
                <a:gd name="T12" fmla="*/ 5 w 63"/>
                <a:gd name="T13" fmla="*/ 38 h 63"/>
                <a:gd name="T14" fmla="*/ 25 w 63"/>
                <a:gd name="T15" fmla="*/ 58 h 63"/>
                <a:gd name="T16" fmla="*/ 31 w 63"/>
                <a:gd name="T17" fmla="*/ 63 h 63"/>
                <a:gd name="T18" fmla="*/ 37 w 63"/>
                <a:gd name="T19" fmla="*/ 58 h 63"/>
                <a:gd name="T20" fmla="*/ 57 w 63"/>
                <a:gd name="T21" fmla="*/ 38 h 63"/>
                <a:gd name="T22" fmla="*/ 63 w 63"/>
                <a:gd name="T23" fmla="*/ 32 h 63"/>
                <a:gd name="T24" fmla="*/ 57 w 63"/>
                <a:gd name="T25" fmla="*/ 26 h 63"/>
                <a:gd name="T26" fmla="*/ 38 w 63"/>
                <a:gd name="T27" fmla="*/ 32 h 63"/>
                <a:gd name="T28" fmla="*/ 32 w 63"/>
                <a:gd name="T29" fmla="*/ 39 h 63"/>
                <a:gd name="T30" fmla="*/ 31 w 63"/>
                <a:gd name="T31" fmla="*/ 39 h 63"/>
                <a:gd name="T32" fmla="*/ 31 w 63"/>
                <a:gd name="T33" fmla="*/ 39 h 63"/>
                <a:gd name="T34" fmla="*/ 24 w 63"/>
                <a:gd name="T35" fmla="*/ 32 h 63"/>
                <a:gd name="T36" fmla="*/ 23 w 63"/>
                <a:gd name="T37" fmla="*/ 32 h 63"/>
                <a:gd name="T38" fmla="*/ 24 w 63"/>
                <a:gd name="T39" fmla="*/ 31 h 63"/>
                <a:gd name="T40" fmla="*/ 31 w 63"/>
                <a:gd name="T41" fmla="*/ 25 h 63"/>
                <a:gd name="T42" fmla="*/ 31 w 63"/>
                <a:gd name="T43" fmla="*/ 24 h 63"/>
                <a:gd name="T44" fmla="*/ 32 w 63"/>
                <a:gd name="T45" fmla="*/ 25 h 63"/>
                <a:gd name="T46" fmla="*/ 38 w 63"/>
                <a:gd name="T47" fmla="*/ 31 h 63"/>
                <a:gd name="T48" fmla="*/ 39 w 63"/>
                <a:gd name="T49" fmla="*/ 32 h 63"/>
                <a:gd name="T50" fmla="*/ 38 w 63"/>
                <a:gd name="T5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63">
                  <a:moveTo>
                    <a:pt x="57" y="26"/>
                  </a:moveTo>
                  <a:cubicBezTo>
                    <a:pt x="46" y="26"/>
                    <a:pt x="37" y="17"/>
                    <a:pt x="37" y="6"/>
                  </a:cubicBezTo>
                  <a:cubicBezTo>
                    <a:pt x="37" y="3"/>
                    <a:pt x="34" y="0"/>
                    <a:pt x="31" y="0"/>
                  </a:cubicBezTo>
                  <a:cubicBezTo>
                    <a:pt x="28" y="0"/>
                    <a:pt x="25" y="3"/>
                    <a:pt x="25" y="6"/>
                  </a:cubicBezTo>
                  <a:cubicBezTo>
                    <a:pt x="25" y="17"/>
                    <a:pt x="16" y="26"/>
                    <a:pt x="5" y="26"/>
                  </a:cubicBezTo>
                  <a:cubicBezTo>
                    <a:pt x="2" y="26"/>
                    <a:pt x="0" y="29"/>
                    <a:pt x="0" y="32"/>
                  </a:cubicBezTo>
                  <a:cubicBezTo>
                    <a:pt x="0" y="35"/>
                    <a:pt x="2" y="38"/>
                    <a:pt x="5" y="38"/>
                  </a:cubicBezTo>
                  <a:cubicBezTo>
                    <a:pt x="16" y="38"/>
                    <a:pt x="25" y="47"/>
                    <a:pt x="25" y="58"/>
                  </a:cubicBezTo>
                  <a:cubicBezTo>
                    <a:pt x="25" y="61"/>
                    <a:pt x="28" y="63"/>
                    <a:pt x="31" y="63"/>
                  </a:cubicBezTo>
                  <a:cubicBezTo>
                    <a:pt x="34" y="63"/>
                    <a:pt x="37" y="61"/>
                    <a:pt x="37" y="58"/>
                  </a:cubicBezTo>
                  <a:cubicBezTo>
                    <a:pt x="37" y="47"/>
                    <a:pt x="46" y="38"/>
                    <a:pt x="57" y="38"/>
                  </a:cubicBezTo>
                  <a:cubicBezTo>
                    <a:pt x="60" y="38"/>
                    <a:pt x="63" y="35"/>
                    <a:pt x="63" y="32"/>
                  </a:cubicBezTo>
                  <a:cubicBezTo>
                    <a:pt x="63" y="29"/>
                    <a:pt x="60" y="26"/>
                    <a:pt x="57" y="26"/>
                  </a:cubicBezTo>
                  <a:close/>
                  <a:moveTo>
                    <a:pt x="38" y="32"/>
                  </a:moveTo>
                  <a:cubicBezTo>
                    <a:pt x="36" y="34"/>
                    <a:pt x="33" y="36"/>
                    <a:pt x="32" y="39"/>
                  </a:cubicBezTo>
                  <a:cubicBezTo>
                    <a:pt x="31" y="39"/>
                    <a:pt x="31" y="39"/>
                    <a:pt x="31" y="39"/>
                  </a:cubicBezTo>
                  <a:cubicBezTo>
                    <a:pt x="31" y="39"/>
                    <a:pt x="31" y="39"/>
                    <a:pt x="31" y="39"/>
                  </a:cubicBezTo>
                  <a:cubicBezTo>
                    <a:pt x="29" y="36"/>
                    <a:pt x="27" y="34"/>
                    <a:pt x="24" y="32"/>
                  </a:cubicBezTo>
                  <a:cubicBezTo>
                    <a:pt x="23" y="32"/>
                    <a:pt x="23" y="32"/>
                    <a:pt x="23" y="32"/>
                  </a:cubicBezTo>
                  <a:cubicBezTo>
                    <a:pt x="24" y="31"/>
                    <a:pt x="24" y="31"/>
                    <a:pt x="24" y="31"/>
                  </a:cubicBezTo>
                  <a:cubicBezTo>
                    <a:pt x="27" y="29"/>
                    <a:pt x="29" y="27"/>
                    <a:pt x="31" y="25"/>
                  </a:cubicBezTo>
                  <a:cubicBezTo>
                    <a:pt x="31" y="24"/>
                    <a:pt x="31" y="24"/>
                    <a:pt x="31" y="24"/>
                  </a:cubicBezTo>
                  <a:cubicBezTo>
                    <a:pt x="32" y="25"/>
                    <a:pt x="32" y="25"/>
                    <a:pt x="32" y="25"/>
                  </a:cubicBezTo>
                  <a:cubicBezTo>
                    <a:pt x="33" y="27"/>
                    <a:pt x="36" y="29"/>
                    <a:pt x="38" y="31"/>
                  </a:cubicBezTo>
                  <a:cubicBezTo>
                    <a:pt x="39" y="32"/>
                    <a:pt x="39" y="32"/>
                    <a:pt x="39" y="32"/>
                  </a:cubicBezTo>
                  <a:lnTo>
                    <a:pt x="38" y="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3" name="Group 172">
            <a:extLst>
              <a:ext uri="{FF2B5EF4-FFF2-40B4-BE49-F238E27FC236}">
                <a16:creationId xmlns="" xmlns:a16="http://schemas.microsoft.com/office/drawing/2014/main" id="{2F0E5552-8D6E-6A4C-B2C4-C1B53307D6B4}"/>
              </a:ext>
            </a:extLst>
          </p:cNvPr>
          <p:cNvGrpSpPr>
            <a:grpSpLocks noChangeAspect="1"/>
          </p:cNvGrpSpPr>
          <p:nvPr/>
        </p:nvGrpSpPr>
        <p:grpSpPr bwMode="auto">
          <a:xfrm>
            <a:off x="8891380" y="1125503"/>
            <a:ext cx="486693" cy="376334"/>
            <a:chOff x="1212" y="1442"/>
            <a:chExt cx="785" cy="607"/>
          </a:xfrm>
          <a:solidFill>
            <a:schemeClr val="tx1"/>
          </a:solidFill>
        </p:grpSpPr>
        <p:sp>
          <p:nvSpPr>
            <p:cNvPr id="364" name="Freeform 173">
              <a:extLst>
                <a:ext uri="{FF2B5EF4-FFF2-40B4-BE49-F238E27FC236}">
                  <a16:creationId xmlns="" xmlns:a16="http://schemas.microsoft.com/office/drawing/2014/main" id="{35258962-7502-0447-8FCA-41F124A64A98}"/>
                </a:ext>
              </a:extLst>
            </p:cNvPr>
            <p:cNvSpPr>
              <a:spLocks noEditPoints="1"/>
            </p:cNvSpPr>
            <p:nvPr/>
          </p:nvSpPr>
          <p:spPr bwMode="auto">
            <a:xfrm>
              <a:off x="1212" y="1442"/>
              <a:ext cx="539" cy="541"/>
            </a:xfrm>
            <a:custGeom>
              <a:avLst/>
              <a:gdLst>
                <a:gd name="T0" fmla="*/ 159 w 187"/>
                <a:gd name="T1" fmla="*/ 130 h 187"/>
                <a:gd name="T2" fmla="*/ 172 w 187"/>
                <a:gd name="T3" fmla="*/ 113 h 187"/>
                <a:gd name="T4" fmla="*/ 187 w 187"/>
                <a:gd name="T5" fmla="*/ 89 h 187"/>
                <a:gd name="T6" fmla="*/ 166 w 187"/>
                <a:gd name="T7" fmla="*/ 73 h 187"/>
                <a:gd name="T8" fmla="*/ 163 w 187"/>
                <a:gd name="T9" fmla="*/ 52 h 187"/>
                <a:gd name="T10" fmla="*/ 163 w 187"/>
                <a:gd name="T11" fmla="*/ 30 h 187"/>
                <a:gd name="T12" fmla="*/ 146 w 187"/>
                <a:gd name="T13" fmla="*/ 19 h 187"/>
                <a:gd name="T14" fmla="*/ 131 w 187"/>
                <a:gd name="T15" fmla="*/ 28 h 187"/>
                <a:gd name="T16" fmla="*/ 114 w 187"/>
                <a:gd name="T17" fmla="*/ 15 h 187"/>
                <a:gd name="T18" fmla="*/ 89 w 187"/>
                <a:gd name="T19" fmla="*/ 0 h 187"/>
                <a:gd name="T20" fmla="*/ 74 w 187"/>
                <a:gd name="T21" fmla="*/ 21 h 187"/>
                <a:gd name="T22" fmla="*/ 53 w 187"/>
                <a:gd name="T23" fmla="*/ 24 h 187"/>
                <a:gd name="T24" fmla="*/ 31 w 187"/>
                <a:gd name="T25" fmla="*/ 24 h 187"/>
                <a:gd name="T26" fmla="*/ 20 w 187"/>
                <a:gd name="T27" fmla="*/ 41 h 187"/>
                <a:gd name="T28" fmla="*/ 29 w 187"/>
                <a:gd name="T29" fmla="*/ 56 h 187"/>
                <a:gd name="T30" fmla="*/ 16 w 187"/>
                <a:gd name="T31" fmla="*/ 73 h 187"/>
                <a:gd name="T32" fmla="*/ 0 w 187"/>
                <a:gd name="T33" fmla="*/ 98 h 187"/>
                <a:gd name="T34" fmla="*/ 21 w 187"/>
                <a:gd name="T35" fmla="*/ 113 h 187"/>
                <a:gd name="T36" fmla="*/ 24 w 187"/>
                <a:gd name="T37" fmla="*/ 135 h 187"/>
                <a:gd name="T38" fmla="*/ 31 w 187"/>
                <a:gd name="T39" fmla="*/ 163 h 187"/>
                <a:gd name="T40" fmla="*/ 57 w 187"/>
                <a:gd name="T41" fmla="*/ 159 h 187"/>
                <a:gd name="T42" fmla="*/ 74 w 187"/>
                <a:gd name="T43" fmla="*/ 172 h 187"/>
                <a:gd name="T44" fmla="*/ 98 w 187"/>
                <a:gd name="T45" fmla="*/ 187 h 187"/>
                <a:gd name="T46" fmla="*/ 114 w 187"/>
                <a:gd name="T47" fmla="*/ 166 h 187"/>
                <a:gd name="T48" fmla="*/ 135 w 187"/>
                <a:gd name="T49" fmla="*/ 163 h 187"/>
                <a:gd name="T50" fmla="*/ 157 w 187"/>
                <a:gd name="T51" fmla="*/ 163 h 187"/>
                <a:gd name="T52" fmla="*/ 163 w 187"/>
                <a:gd name="T53" fmla="*/ 135 h 187"/>
                <a:gd name="T54" fmla="*/ 102 w 187"/>
                <a:gd name="T55" fmla="*/ 172 h 187"/>
                <a:gd name="T56" fmla="*/ 89 w 187"/>
                <a:gd name="T57" fmla="*/ 175 h 187"/>
                <a:gd name="T58" fmla="*/ 86 w 187"/>
                <a:gd name="T59" fmla="*/ 161 h 187"/>
                <a:gd name="T60" fmla="*/ 59 w 187"/>
                <a:gd name="T61" fmla="*/ 146 h 187"/>
                <a:gd name="T62" fmla="*/ 52 w 187"/>
                <a:gd name="T63" fmla="*/ 147 h 187"/>
                <a:gd name="T64" fmla="*/ 40 w 187"/>
                <a:gd name="T65" fmla="*/ 154 h 187"/>
                <a:gd name="T66" fmla="*/ 32 w 187"/>
                <a:gd name="T67" fmla="*/ 145 h 187"/>
                <a:gd name="T68" fmla="*/ 41 w 187"/>
                <a:gd name="T69" fmla="*/ 136 h 187"/>
                <a:gd name="T70" fmla="*/ 32 w 187"/>
                <a:gd name="T71" fmla="*/ 106 h 187"/>
                <a:gd name="T72" fmla="*/ 16 w 187"/>
                <a:gd name="T73" fmla="*/ 101 h 187"/>
                <a:gd name="T74" fmla="*/ 12 w 187"/>
                <a:gd name="T75" fmla="*/ 89 h 187"/>
                <a:gd name="T76" fmla="*/ 26 w 187"/>
                <a:gd name="T77" fmla="*/ 85 h 187"/>
                <a:gd name="T78" fmla="*/ 41 w 187"/>
                <a:gd name="T79" fmla="*/ 59 h 187"/>
                <a:gd name="T80" fmla="*/ 33 w 187"/>
                <a:gd name="T81" fmla="*/ 43 h 187"/>
                <a:gd name="T82" fmla="*/ 40 w 187"/>
                <a:gd name="T83" fmla="*/ 32 h 187"/>
                <a:gd name="T84" fmla="*/ 52 w 187"/>
                <a:gd name="T85" fmla="*/ 40 h 187"/>
                <a:gd name="T86" fmla="*/ 81 w 187"/>
                <a:gd name="T87" fmla="*/ 31 h 187"/>
                <a:gd name="T88" fmla="*/ 86 w 187"/>
                <a:gd name="T89" fmla="*/ 15 h 187"/>
                <a:gd name="T90" fmla="*/ 98 w 187"/>
                <a:gd name="T91" fmla="*/ 12 h 187"/>
                <a:gd name="T92" fmla="*/ 102 w 187"/>
                <a:gd name="T93" fmla="*/ 26 h 187"/>
                <a:gd name="T94" fmla="*/ 129 w 187"/>
                <a:gd name="T95" fmla="*/ 41 h 187"/>
                <a:gd name="T96" fmla="*/ 144 w 187"/>
                <a:gd name="T97" fmla="*/ 32 h 187"/>
                <a:gd name="T98" fmla="*/ 155 w 187"/>
                <a:gd name="T99" fmla="*/ 39 h 187"/>
                <a:gd name="T100" fmla="*/ 155 w 187"/>
                <a:gd name="T101" fmla="*/ 43 h 187"/>
                <a:gd name="T102" fmla="*/ 146 w 187"/>
                <a:gd name="T103" fmla="*/ 59 h 187"/>
                <a:gd name="T104" fmla="*/ 162 w 187"/>
                <a:gd name="T105" fmla="*/ 85 h 187"/>
                <a:gd name="T106" fmla="*/ 175 w 187"/>
                <a:gd name="T107" fmla="*/ 89 h 187"/>
                <a:gd name="T108" fmla="*/ 172 w 187"/>
                <a:gd name="T109" fmla="*/ 101 h 187"/>
                <a:gd name="T110" fmla="*/ 156 w 187"/>
                <a:gd name="T111" fmla="*/ 106 h 187"/>
                <a:gd name="T112" fmla="*/ 147 w 187"/>
                <a:gd name="T113" fmla="*/ 136 h 187"/>
                <a:gd name="T114" fmla="*/ 155 w 187"/>
                <a:gd name="T115" fmla="*/ 148 h 187"/>
                <a:gd name="T116" fmla="*/ 144 w 187"/>
                <a:gd name="T117" fmla="*/ 154 h 187"/>
                <a:gd name="T118" fmla="*/ 129 w 187"/>
                <a:gd name="T119" fmla="*/ 146 h 187"/>
                <a:gd name="T120" fmla="*/ 102 w 187"/>
                <a:gd name="T121" fmla="*/ 16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 h="187">
                  <a:moveTo>
                    <a:pt x="163" y="135"/>
                  </a:moveTo>
                  <a:cubicBezTo>
                    <a:pt x="159" y="130"/>
                    <a:pt x="159" y="130"/>
                    <a:pt x="159" y="130"/>
                  </a:cubicBezTo>
                  <a:cubicBezTo>
                    <a:pt x="162" y="125"/>
                    <a:pt x="165" y="119"/>
                    <a:pt x="166" y="113"/>
                  </a:cubicBezTo>
                  <a:cubicBezTo>
                    <a:pt x="172" y="113"/>
                    <a:pt x="172" y="113"/>
                    <a:pt x="172" y="113"/>
                  </a:cubicBezTo>
                  <a:cubicBezTo>
                    <a:pt x="181" y="113"/>
                    <a:pt x="187" y="106"/>
                    <a:pt x="187" y="98"/>
                  </a:cubicBezTo>
                  <a:cubicBezTo>
                    <a:pt x="187" y="89"/>
                    <a:pt x="187" y="89"/>
                    <a:pt x="187" y="89"/>
                  </a:cubicBezTo>
                  <a:cubicBezTo>
                    <a:pt x="187" y="80"/>
                    <a:pt x="181" y="73"/>
                    <a:pt x="172" y="73"/>
                  </a:cubicBezTo>
                  <a:cubicBezTo>
                    <a:pt x="166" y="73"/>
                    <a:pt x="166" y="73"/>
                    <a:pt x="166" y="73"/>
                  </a:cubicBezTo>
                  <a:cubicBezTo>
                    <a:pt x="165" y="67"/>
                    <a:pt x="162" y="62"/>
                    <a:pt x="159" y="56"/>
                  </a:cubicBezTo>
                  <a:cubicBezTo>
                    <a:pt x="163" y="52"/>
                    <a:pt x="163" y="52"/>
                    <a:pt x="163" y="52"/>
                  </a:cubicBezTo>
                  <a:cubicBezTo>
                    <a:pt x="166" y="49"/>
                    <a:pt x="168" y="45"/>
                    <a:pt x="168" y="41"/>
                  </a:cubicBezTo>
                  <a:cubicBezTo>
                    <a:pt x="168" y="37"/>
                    <a:pt x="166" y="33"/>
                    <a:pt x="163" y="30"/>
                  </a:cubicBezTo>
                  <a:cubicBezTo>
                    <a:pt x="157" y="24"/>
                    <a:pt x="157" y="24"/>
                    <a:pt x="157" y="24"/>
                  </a:cubicBezTo>
                  <a:cubicBezTo>
                    <a:pt x="154" y="21"/>
                    <a:pt x="150" y="19"/>
                    <a:pt x="146" y="19"/>
                  </a:cubicBezTo>
                  <a:cubicBezTo>
                    <a:pt x="142" y="19"/>
                    <a:pt x="138" y="21"/>
                    <a:pt x="135" y="24"/>
                  </a:cubicBezTo>
                  <a:cubicBezTo>
                    <a:pt x="131" y="28"/>
                    <a:pt x="131" y="28"/>
                    <a:pt x="131" y="28"/>
                  </a:cubicBezTo>
                  <a:cubicBezTo>
                    <a:pt x="126" y="25"/>
                    <a:pt x="120" y="22"/>
                    <a:pt x="114" y="21"/>
                  </a:cubicBezTo>
                  <a:cubicBezTo>
                    <a:pt x="114" y="15"/>
                    <a:pt x="114" y="15"/>
                    <a:pt x="114" y="15"/>
                  </a:cubicBezTo>
                  <a:cubicBezTo>
                    <a:pt x="114" y="7"/>
                    <a:pt x="107" y="0"/>
                    <a:pt x="98" y="0"/>
                  </a:cubicBezTo>
                  <a:cubicBezTo>
                    <a:pt x="89" y="0"/>
                    <a:pt x="89" y="0"/>
                    <a:pt x="89" y="0"/>
                  </a:cubicBezTo>
                  <a:cubicBezTo>
                    <a:pt x="81" y="0"/>
                    <a:pt x="74" y="7"/>
                    <a:pt x="74" y="15"/>
                  </a:cubicBezTo>
                  <a:cubicBezTo>
                    <a:pt x="74" y="21"/>
                    <a:pt x="74" y="21"/>
                    <a:pt x="74" y="21"/>
                  </a:cubicBezTo>
                  <a:cubicBezTo>
                    <a:pt x="68" y="22"/>
                    <a:pt x="62" y="25"/>
                    <a:pt x="57" y="28"/>
                  </a:cubicBezTo>
                  <a:cubicBezTo>
                    <a:pt x="53" y="24"/>
                    <a:pt x="53" y="24"/>
                    <a:pt x="53" y="24"/>
                  </a:cubicBezTo>
                  <a:cubicBezTo>
                    <a:pt x="50" y="21"/>
                    <a:pt x="46" y="19"/>
                    <a:pt x="42" y="19"/>
                  </a:cubicBezTo>
                  <a:cubicBezTo>
                    <a:pt x="38" y="19"/>
                    <a:pt x="34" y="21"/>
                    <a:pt x="31" y="24"/>
                  </a:cubicBezTo>
                  <a:cubicBezTo>
                    <a:pt x="24" y="30"/>
                    <a:pt x="24" y="30"/>
                    <a:pt x="24" y="30"/>
                  </a:cubicBezTo>
                  <a:cubicBezTo>
                    <a:pt x="22" y="33"/>
                    <a:pt x="20" y="37"/>
                    <a:pt x="20" y="41"/>
                  </a:cubicBezTo>
                  <a:cubicBezTo>
                    <a:pt x="20" y="45"/>
                    <a:pt x="22" y="49"/>
                    <a:pt x="24" y="52"/>
                  </a:cubicBezTo>
                  <a:cubicBezTo>
                    <a:pt x="29" y="56"/>
                    <a:pt x="29" y="56"/>
                    <a:pt x="29" y="56"/>
                  </a:cubicBezTo>
                  <a:cubicBezTo>
                    <a:pt x="25" y="62"/>
                    <a:pt x="23" y="67"/>
                    <a:pt x="21" y="73"/>
                  </a:cubicBezTo>
                  <a:cubicBezTo>
                    <a:pt x="16" y="73"/>
                    <a:pt x="16" y="73"/>
                    <a:pt x="16" y="73"/>
                  </a:cubicBezTo>
                  <a:cubicBezTo>
                    <a:pt x="7" y="73"/>
                    <a:pt x="0" y="80"/>
                    <a:pt x="0" y="89"/>
                  </a:cubicBezTo>
                  <a:cubicBezTo>
                    <a:pt x="0" y="98"/>
                    <a:pt x="0" y="98"/>
                    <a:pt x="0" y="98"/>
                  </a:cubicBezTo>
                  <a:cubicBezTo>
                    <a:pt x="0" y="106"/>
                    <a:pt x="7" y="113"/>
                    <a:pt x="16" y="113"/>
                  </a:cubicBezTo>
                  <a:cubicBezTo>
                    <a:pt x="21" y="113"/>
                    <a:pt x="21" y="113"/>
                    <a:pt x="21" y="113"/>
                  </a:cubicBezTo>
                  <a:cubicBezTo>
                    <a:pt x="23" y="119"/>
                    <a:pt x="25" y="125"/>
                    <a:pt x="29" y="130"/>
                  </a:cubicBezTo>
                  <a:cubicBezTo>
                    <a:pt x="24" y="135"/>
                    <a:pt x="24" y="135"/>
                    <a:pt x="24" y="135"/>
                  </a:cubicBezTo>
                  <a:cubicBezTo>
                    <a:pt x="19" y="140"/>
                    <a:pt x="19" y="150"/>
                    <a:pt x="24" y="156"/>
                  </a:cubicBezTo>
                  <a:cubicBezTo>
                    <a:pt x="31" y="163"/>
                    <a:pt x="31" y="163"/>
                    <a:pt x="31" y="163"/>
                  </a:cubicBezTo>
                  <a:cubicBezTo>
                    <a:pt x="37" y="169"/>
                    <a:pt x="47" y="169"/>
                    <a:pt x="53" y="163"/>
                  </a:cubicBezTo>
                  <a:cubicBezTo>
                    <a:pt x="57" y="159"/>
                    <a:pt x="57" y="159"/>
                    <a:pt x="57" y="159"/>
                  </a:cubicBezTo>
                  <a:cubicBezTo>
                    <a:pt x="62" y="162"/>
                    <a:pt x="68" y="164"/>
                    <a:pt x="74" y="166"/>
                  </a:cubicBezTo>
                  <a:cubicBezTo>
                    <a:pt x="74" y="172"/>
                    <a:pt x="74" y="172"/>
                    <a:pt x="74" y="172"/>
                  </a:cubicBezTo>
                  <a:cubicBezTo>
                    <a:pt x="74" y="180"/>
                    <a:pt x="81" y="187"/>
                    <a:pt x="89" y="187"/>
                  </a:cubicBezTo>
                  <a:cubicBezTo>
                    <a:pt x="98" y="187"/>
                    <a:pt x="98" y="187"/>
                    <a:pt x="98" y="187"/>
                  </a:cubicBezTo>
                  <a:cubicBezTo>
                    <a:pt x="107" y="187"/>
                    <a:pt x="114" y="180"/>
                    <a:pt x="114" y="172"/>
                  </a:cubicBezTo>
                  <a:cubicBezTo>
                    <a:pt x="114" y="166"/>
                    <a:pt x="114" y="166"/>
                    <a:pt x="114" y="166"/>
                  </a:cubicBezTo>
                  <a:cubicBezTo>
                    <a:pt x="120" y="164"/>
                    <a:pt x="126" y="162"/>
                    <a:pt x="131" y="159"/>
                  </a:cubicBezTo>
                  <a:cubicBezTo>
                    <a:pt x="135" y="163"/>
                    <a:pt x="135" y="163"/>
                    <a:pt x="135" y="163"/>
                  </a:cubicBezTo>
                  <a:cubicBezTo>
                    <a:pt x="138" y="166"/>
                    <a:pt x="142" y="167"/>
                    <a:pt x="146" y="167"/>
                  </a:cubicBezTo>
                  <a:cubicBezTo>
                    <a:pt x="150" y="167"/>
                    <a:pt x="154" y="166"/>
                    <a:pt x="157" y="163"/>
                  </a:cubicBezTo>
                  <a:cubicBezTo>
                    <a:pt x="163" y="156"/>
                    <a:pt x="163" y="156"/>
                    <a:pt x="163" y="156"/>
                  </a:cubicBezTo>
                  <a:cubicBezTo>
                    <a:pt x="169" y="150"/>
                    <a:pt x="169" y="140"/>
                    <a:pt x="163" y="135"/>
                  </a:cubicBezTo>
                  <a:close/>
                  <a:moveTo>
                    <a:pt x="102" y="161"/>
                  </a:moveTo>
                  <a:cubicBezTo>
                    <a:pt x="102" y="172"/>
                    <a:pt x="102" y="172"/>
                    <a:pt x="102" y="172"/>
                  </a:cubicBezTo>
                  <a:cubicBezTo>
                    <a:pt x="102" y="173"/>
                    <a:pt x="100" y="175"/>
                    <a:pt x="98" y="175"/>
                  </a:cubicBezTo>
                  <a:cubicBezTo>
                    <a:pt x="89" y="175"/>
                    <a:pt x="89" y="175"/>
                    <a:pt x="89" y="175"/>
                  </a:cubicBezTo>
                  <a:cubicBezTo>
                    <a:pt x="88" y="175"/>
                    <a:pt x="86" y="173"/>
                    <a:pt x="86" y="172"/>
                  </a:cubicBezTo>
                  <a:cubicBezTo>
                    <a:pt x="86" y="161"/>
                    <a:pt x="86" y="161"/>
                    <a:pt x="86" y="161"/>
                  </a:cubicBezTo>
                  <a:cubicBezTo>
                    <a:pt x="86" y="158"/>
                    <a:pt x="84" y="156"/>
                    <a:pt x="81" y="155"/>
                  </a:cubicBezTo>
                  <a:cubicBezTo>
                    <a:pt x="73" y="153"/>
                    <a:pt x="66" y="150"/>
                    <a:pt x="59" y="146"/>
                  </a:cubicBezTo>
                  <a:cubicBezTo>
                    <a:pt x="58" y="145"/>
                    <a:pt x="57" y="145"/>
                    <a:pt x="56" y="145"/>
                  </a:cubicBezTo>
                  <a:cubicBezTo>
                    <a:pt x="54" y="145"/>
                    <a:pt x="53" y="145"/>
                    <a:pt x="52" y="147"/>
                  </a:cubicBezTo>
                  <a:cubicBezTo>
                    <a:pt x="44" y="154"/>
                    <a:pt x="44" y="154"/>
                    <a:pt x="44" y="154"/>
                  </a:cubicBezTo>
                  <a:cubicBezTo>
                    <a:pt x="43" y="155"/>
                    <a:pt x="41" y="155"/>
                    <a:pt x="40" y="154"/>
                  </a:cubicBezTo>
                  <a:cubicBezTo>
                    <a:pt x="33" y="148"/>
                    <a:pt x="33" y="148"/>
                    <a:pt x="33" y="148"/>
                  </a:cubicBezTo>
                  <a:cubicBezTo>
                    <a:pt x="32" y="147"/>
                    <a:pt x="32" y="146"/>
                    <a:pt x="32" y="145"/>
                  </a:cubicBezTo>
                  <a:cubicBezTo>
                    <a:pt x="32" y="144"/>
                    <a:pt x="32" y="144"/>
                    <a:pt x="33" y="143"/>
                  </a:cubicBezTo>
                  <a:cubicBezTo>
                    <a:pt x="41" y="136"/>
                    <a:pt x="41" y="136"/>
                    <a:pt x="41" y="136"/>
                  </a:cubicBezTo>
                  <a:cubicBezTo>
                    <a:pt x="43" y="134"/>
                    <a:pt x="43" y="130"/>
                    <a:pt x="41" y="128"/>
                  </a:cubicBezTo>
                  <a:cubicBezTo>
                    <a:pt x="37" y="121"/>
                    <a:pt x="34" y="114"/>
                    <a:pt x="32" y="106"/>
                  </a:cubicBezTo>
                  <a:cubicBezTo>
                    <a:pt x="32" y="103"/>
                    <a:pt x="29" y="101"/>
                    <a:pt x="26" y="101"/>
                  </a:cubicBezTo>
                  <a:cubicBezTo>
                    <a:pt x="16" y="101"/>
                    <a:pt x="16" y="101"/>
                    <a:pt x="16" y="101"/>
                  </a:cubicBezTo>
                  <a:cubicBezTo>
                    <a:pt x="14" y="101"/>
                    <a:pt x="12" y="100"/>
                    <a:pt x="12" y="98"/>
                  </a:cubicBezTo>
                  <a:cubicBezTo>
                    <a:pt x="12" y="89"/>
                    <a:pt x="12" y="89"/>
                    <a:pt x="12" y="89"/>
                  </a:cubicBezTo>
                  <a:cubicBezTo>
                    <a:pt x="12" y="87"/>
                    <a:pt x="14" y="85"/>
                    <a:pt x="16" y="85"/>
                  </a:cubicBezTo>
                  <a:cubicBezTo>
                    <a:pt x="26" y="85"/>
                    <a:pt x="26" y="85"/>
                    <a:pt x="26" y="85"/>
                  </a:cubicBezTo>
                  <a:cubicBezTo>
                    <a:pt x="29" y="85"/>
                    <a:pt x="32" y="83"/>
                    <a:pt x="32" y="81"/>
                  </a:cubicBezTo>
                  <a:cubicBezTo>
                    <a:pt x="34" y="73"/>
                    <a:pt x="37" y="65"/>
                    <a:pt x="41" y="59"/>
                  </a:cubicBezTo>
                  <a:cubicBezTo>
                    <a:pt x="43" y="56"/>
                    <a:pt x="43" y="53"/>
                    <a:pt x="41" y="51"/>
                  </a:cubicBezTo>
                  <a:cubicBezTo>
                    <a:pt x="33" y="43"/>
                    <a:pt x="33" y="43"/>
                    <a:pt x="33" y="43"/>
                  </a:cubicBezTo>
                  <a:cubicBezTo>
                    <a:pt x="32" y="42"/>
                    <a:pt x="32" y="40"/>
                    <a:pt x="33" y="39"/>
                  </a:cubicBezTo>
                  <a:cubicBezTo>
                    <a:pt x="40" y="32"/>
                    <a:pt x="40" y="32"/>
                    <a:pt x="40" y="32"/>
                  </a:cubicBezTo>
                  <a:cubicBezTo>
                    <a:pt x="41" y="31"/>
                    <a:pt x="43" y="31"/>
                    <a:pt x="44" y="32"/>
                  </a:cubicBezTo>
                  <a:cubicBezTo>
                    <a:pt x="52" y="40"/>
                    <a:pt x="52" y="40"/>
                    <a:pt x="52" y="40"/>
                  </a:cubicBezTo>
                  <a:cubicBezTo>
                    <a:pt x="54" y="42"/>
                    <a:pt x="57" y="42"/>
                    <a:pt x="59" y="41"/>
                  </a:cubicBezTo>
                  <a:cubicBezTo>
                    <a:pt x="66" y="36"/>
                    <a:pt x="73" y="33"/>
                    <a:pt x="81" y="31"/>
                  </a:cubicBezTo>
                  <a:cubicBezTo>
                    <a:pt x="84" y="31"/>
                    <a:pt x="86" y="28"/>
                    <a:pt x="86" y="26"/>
                  </a:cubicBezTo>
                  <a:cubicBezTo>
                    <a:pt x="86" y="15"/>
                    <a:pt x="86" y="15"/>
                    <a:pt x="86" y="15"/>
                  </a:cubicBezTo>
                  <a:cubicBezTo>
                    <a:pt x="86" y="13"/>
                    <a:pt x="88" y="12"/>
                    <a:pt x="89" y="12"/>
                  </a:cubicBezTo>
                  <a:cubicBezTo>
                    <a:pt x="98" y="12"/>
                    <a:pt x="98" y="12"/>
                    <a:pt x="98" y="12"/>
                  </a:cubicBezTo>
                  <a:cubicBezTo>
                    <a:pt x="100" y="12"/>
                    <a:pt x="102" y="13"/>
                    <a:pt x="102" y="15"/>
                  </a:cubicBezTo>
                  <a:cubicBezTo>
                    <a:pt x="102" y="26"/>
                    <a:pt x="102" y="26"/>
                    <a:pt x="102" y="26"/>
                  </a:cubicBezTo>
                  <a:cubicBezTo>
                    <a:pt x="102" y="28"/>
                    <a:pt x="104" y="31"/>
                    <a:pt x="106" y="31"/>
                  </a:cubicBezTo>
                  <a:cubicBezTo>
                    <a:pt x="114" y="33"/>
                    <a:pt x="122" y="36"/>
                    <a:pt x="129" y="41"/>
                  </a:cubicBezTo>
                  <a:cubicBezTo>
                    <a:pt x="131" y="42"/>
                    <a:pt x="134" y="42"/>
                    <a:pt x="136" y="40"/>
                  </a:cubicBezTo>
                  <a:cubicBezTo>
                    <a:pt x="144" y="32"/>
                    <a:pt x="144" y="32"/>
                    <a:pt x="144" y="32"/>
                  </a:cubicBezTo>
                  <a:cubicBezTo>
                    <a:pt x="145" y="31"/>
                    <a:pt x="147" y="31"/>
                    <a:pt x="148" y="32"/>
                  </a:cubicBezTo>
                  <a:cubicBezTo>
                    <a:pt x="155" y="39"/>
                    <a:pt x="155" y="39"/>
                    <a:pt x="155" y="39"/>
                  </a:cubicBezTo>
                  <a:cubicBezTo>
                    <a:pt x="155" y="40"/>
                    <a:pt x="156" y="40"/>
                    <a:pt x="156" y="41"/>
                  </a:cubicBezTo>
                  <a:cubicBezTo>
                    <a:pt x="156" y="42"/>
                    <a:pt x="155" y="43"/>
                    <a:pt x="155" y="43"/>
                  </a:cubicBezTo>
                  <a:cubicBezTo>
                    <a:pt x="147" y="51"/>
                    <a:pt x="147" y="51"/>
                    <a:pt x="147" y="51"/>
                  </a:cubicBezTo>
                  <a:cubicBezTo>
                    <a:pt x="145" y="53"/>
                    <a:pt x="145" y="56"/>
                    <a:pt x="146" y="59"/>
                  </a:cubicBezTo>
                  <a:cubicBezTo>
                    <a:pt x="151" y="65"/>
                    <a:pt x="154" y="73"/>
                    <a:pt x="156" y="81"/>
                  </a:cubicBezTo>
                  <a:cubicBezTo>
                    <a:pt x="156" y="83"/>
                    <a:pt x="159" y="85"/>
                    <a:pt x="162" y="85"/>
                  </a:cubicBezTo>
                  <a:cubicBezTo>
                    <a:pt x="172" y="85"/>
                    <a:pt x="172" y="85"/>
                    <a:pt x="172" y="85"/>
                  </a:cubicBezTo>
                  <a:cubicBezTo>
                    <a:pt x="174" y="85"/>
                    <a:pt x="175" y="87"/>
                    <a:pt x="175" y="89"/>
                  </a:cubicBezTo>
                  <a:cubicBezTo>
                    <a:pt x="175" y="98"/>
                    <a:pt x="175" y="98"/>
                    <a:pt x="175" y="98"/>
                  </a:cubicBezTo>
                  <a:cubicBezTo>
                    <a:pt x="175" y="100"/>
                    <a:pt x="174" y="101"/>
                    <a:pt x="172" y="101"/>
                  </a:cubicBezTo>
                  <a:cubicBezTo>
                    <a:pt x="162" y="101"/>
                    <a:pt x="162" y="101"/>
                    <a:pt x="162" y="101"/>
                  </a:cubicBezTo>
                  <a:cubicBezTo>
                    <a:pt x="159" y="101"/>
                    <a:pt x="156" y="103"/>
                    <a:pt x="156" y="106"/>
                  </a:cubicBezTo>
                  <a:cubicBezTo>
                    <a:pt x="154" y="114"/>
                    <a:pt x="151" y="121"/>
                    <a:pt x="146" y="128"/>
                  </a:cubicBezTo>
                  <a:cubicBezTo>
                    <a:pt x="145" y="130"/>
                    <a:pt x="145" y="134"/>
                    <a:pt x="147" y="136"/>
                  </a:cubicBezTo>
                  <a:cubicBezTo>
                    <a:pt x="155" y="143"/>
                    <a:pt x="155" y="143"/>
                    <a:pt x="155" y="143"/>
                  </a:cubicBezTo>
                  <a:cubicBezTo>
                    <a:pt x="156" y="144"/>
                    <a:pt x="156" y="146"/>
                    <a:pt x="155" y="148"/>
                  </a:cubicBezTo>
                  <a:cubicBezTo>
                    <a:pt x="148" y="154"/>
                    <a:pt x="148" y="154"/>
                    <a:pt x="148" y="154"/>
                  </a:cubicBezTo>
                  <a:cubicBezTo>
                    <a:pt x="147" y="155"/>
                    <a:pt x="145" y="155"/>
                    <a:pt x="144" y="154"/>
                  </a:cubicBezTo>
                  <a:cubicBezTo>
                    <a:pt x="136" y="147"/>
                    <a:pt x="136" y="147"/>
                    <a:pt x="136" y="147"/>
                  </a:cubicBezTo>
                  <a:cubicBezTo>
                    <a:pt x="134" y="145"/>
                    <a:pt x="131" y="144"/>
                    <a:pt x="129" y="146"/>
                  </a:cubicBezTo>
                  <a:cubicBezTo>
                    <a:pt x="122" y="150"/>
                    <a:pt x="114" y="153"/>
                    <a:pt x="106" y="155"/>
                  </a:cubicBezTo>
                  <a:cubicBezTo>
                    <a:pt x="104" y="156"/>
                    <a:pt x="102" y="158"/>
                    <a:pt x="102" y="1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5" name="Freeform 174">
              <a:extLst>
                <a:ext uri="{FF2B5EF4-FFF2-40B4-BE49-F238E27FC236}">
                  <a16:creationId xmlns="" xmlns:a16="http://schemas.microsoft.com/office/drawing/2014/main" id="{653A8736-56D8-3544-B346-F817C30F4167}"/>
                </a:ext>
              </a:extLst>
            </p:cNvPr>
            <p:cNvSpPr>
              <a:spLocks noEditPoints="1"/>
            </p:cNvSpPr>
            <p:nvPr/>
          </p:nvSpPr>
          <p:spPr bwMode="auto">
            <a:xfrm>
              <a:off x="1688" y="1720"/>
              <a:ext cx="309" cy="329"/>
            </a:xfrm>
            <a:custGeom>
              <a:avLst/>
              <a:gdLst>
                <a:gd name="T0" fmla="*/ 96 w 107"/>
                <a:gd name="T1" fmla="*/ 64 h 114"/>
                <a:gd name="T2" fmla="*/ 96 w 107"/>
                <a:gd name="T3" fmla="*/ 50 h 114"/>
                <a:gd name="T4" fmla="*/ 102 w 107"/>
                <a:gd name="T5" fmla="*/ 29 h 114"/>
                <a:gd name="T6" fmla="*/ 81 w 107"/>
                <a:gd name="T7" fmla="*/ 23 h 114"/>
                <a:gd name="T8" fmla="*/ 68 w 107"/>
                <a:gd name="T9" fmla="*/ 17 h 114"/>
                <a:gd name="T10" fmla="*/ 53 w 107"/>
                <a:gd name="T11" fmla="*/ 0 h 114"/>
                <a:gd name="T12" fmla="*/ 38 w 107"/>
                <a:gd name="T13" fmla="*/ 17 h 114"/>
                <a:gd name="T14" fmla="*/ 25 w 107"/>
                <a:gd name="T15" fmla="*/ 23 h 114"/>
                <a:gd name="T16" fmla="*/ 4 w 107"/>
                <a:gd name="T17" fmla="*/ 29 h 114"/>
                <a:gd name="T18" fmla="*/ 11 w 107"/>
                <a:gd name="T19" fmla="*/ 50 h 114"/>
                <a:gd name="T20" fmla="*/ 11 w 107"/>
                <a:gd name="T21" fmla="*/ 64 h 114"/>
                <a:gd name="T22" fmla="*/ 4 w 107"/>
                <a:gd name="T23" fmla="*/ 85 h 114"/>
                <a:gd name="T24" fmla="*/ 26 w 107"/>
                <a:gd name="T25" fmla="*/ 90 h 114"/>
                <a:gd name="T26" fmla="*/ 38 w 107"/>
                <a:gd name="T27" fmla="*/ 99 h 114"/>
                <a:gd name="T28" fmla="*/ 68 w 107"/>
                <a:gd name="T29" fmla="*/ 99 h 114"/>
                <a:gd name="T30" fmla="*/ 80 w 107"/>
                <a:gd name="T31" fmla="*/ 90 h 114"/>
                <a:gd name="T32" fmla="*/ 102 w 107"/>
                <a:gd name="T33" fmla="*/ 85 h 114"/>
                <a:gd name="T34" fmla="*/ 56 w 107"/>
                <a:gd name="T35" fmla="*/ 93 h 114"/>
                <a:gd name="T36" fmla="*/ 53 w 107"/>
                <a:gd name="T37" fmla="*/ 102 h 114"/>
                <a:gd name="T38" fmla="*/ 50 w 107"/>
                <a:gd name="T39" fmla="*/ 93 h 114"/>
                <a:gd name="T40" fmla="*/ 31 w 107"/>
                <a:gd name="T41" fmla="*/ 79 h 114"/>
                <a:gd name="T42" fmla="*/ 24 w 107"/>
                <a:gd name="T43" fmla="*/ 78 h 114"/>
                <a:gd name="T44" fmla="*/ 17 w 107"/>
                <a:gd name="T45" fmla="*/ 81 h 114"/>
                <a:gd name="T46" fmla="*/ 16 w 107"/>
                <a:gd name="T47" fmla="*/ 75 h 114"/>
                <a:gd name="T48" fmla="*/ 24 w 107"/>
                <a:gd name="T49" fmla="*/ 65 h 114"/>
                <a:gd name="T50" fmla="*/ 24 w 107"/>
                <a:gd name="T51" fmla="*/ 49 h 114"/>
                <a:gd name="T52" fmla="*/ 16 w 107"/>
                <a:gd name="T53" fmla="*/ 39 h 114"/>
                <a:gd name="T54" fmla="*/ 17 w 107"/>
                <a:gd name="T55" fmla="*/ 33 h 114"/>
                <a:gd name="T56" fmla="*/ 24 w 107"/>
                <a:gd name="T57" fmla="*/ 37 h 114"/>
                <a:gd name="T58" fmla="*/ 46 w 107"/>
                <a:gd name="T59" fmla="*/ 27 h 114"/>
                <a:gd name="T60" fmla="*/ 50 w 107"/>
                <a:gd name="T61" fmla="*/ 16 h 114"/>
                <a:gd name="T62" fmla="*/ 56 w 107"/>
                <a:gd name="T63" fmla="*/ 16 h 114"/>
                <a:gd name="T64" fmla="*/ 61 w 107"/>
                <a:gd name="T65" fmla="*/ 27 h 114"/>
                <a:gd name="T66" fmla="*/ 83 w 107"/>
                <a:gd name="T67" fmla="*/ 37 h 114"/>
                <a:gd name="T68" fmla="*/ 90 w 107"/>
                <a:gd name="T69" fmla="*/ 33 h 114"/>
                <a:gd name="T70" fmla="*/ 92 w 107"/>
                <a:gd name="T71" fmla="*/ 37 h 114"/>
                <a:gd name="T72" fmla="*/ 86 w 107"/>
                <a:gd name="T73" fmla="*/ 42 h 114"/>
                <a:gd name="T74" fmla="*/ 84 w 107"/>
                <a:gd name="T75" fmla="*/ 57 h 114"/>
                <a:gd name="T76" fmla="*/ 86 w 107"/>
                <a:gd name="T77" fmla="*/ 72 h 114"/>
                <a:gd name="T78" fmla="*/ 92 w 107"/>
                <a:gd name="T79" fmla="*/ 79 h 114"/>
                <a:gd name="T80" fmla="*/ 83 w 107"/>
                <a:gd name="T81" fmla="*/ 78 h 114"/>
                <a:gd name="T82" fmla="*/ 61 w 107"/>
                <a:gd name="T83" fmla="*/ 8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7" h="114">
                  <a:moveTo>
                    <a:pt x="97" y="65"/>
                  </a:moveTo>
                  <a:cubicBezTo>
                    <a:pt x="96" y="64"/>
                    <a:pt x="96" y="64"/>
                    <a:pt x="96" y="64"/>
                  </a:cubicBezTo>
                  <a:cubicBezTo>
                    <a:pt x="96" y="62"/>
                    <a:pt x="96" y="59"/>
                    <a:pt x="96" y="57"/>
                  </a:cubicBezTo>
                  <a:cubicBezTo>
                    <a:pt x="96" y="55"/>
                    <a:pt x="96" y="53"/>
                    <a:pt x="96" y="50"/>
                  </a:cubicBezTo>
                  <a:cubicBezTo>
                    <a:pt x="97" y="50"/>
                    <a:pt x="97" y="50"/>
                    <a:pt x="97" y="50"/>
                  </a:cubicBezTo>
                  <a:cubicBezTo>
                    <a:pt x="104" y="45"/>
                    <a:pt x="107" y="36"/>
                    <a:pt x="102" y="29"/>
                  </a:cubicBezTo>
                  <a:cubicBezTo>
                    <a:pt x="100" y="25"/>
                    <a:pt x="97" y="23"/>
                    <a:pt x="93" y="22"/>
                  </a:cubicBezTo>
                  <a:cubicBezTo>
                    <a:pt x="89" y="21"/>
                    <a:pt x="85" y="21"/>
                    <a:pt x="81" y="23"/>
                  </a:cubicBezTo>
                  <a:cubicBezTo>
                    <a:pt x="80" y="24"/>
                    <a:pt x="80" y="24"/>
                    <a:pt x="80" y="24"/>
                  </a:cubicBezTo>
                  <a:cubicBezTo>
                    <a:pt x="77" y="21"/>
                    <a:pt x="73" y="19"/>
                    <a:pt x="68" y="17"/>
                  </a:cubicBezTo>
                  <a:cubicBezTo>
                    <a:pt x="68" y="16"/>
                    <a:pt x="68" y="16"/>
                    <a:pt x="68" y="16"/>
                  </a:cubicBezTo>
                  <a:cubicBezTo>
                    <a:pt x="68" y="7"/>
                    <a:pt x="62" y="0"/>
                    <a:pt x="53" y="0"/>
                  </a:cubicBezTo>
                  <a:cubicBezTo>
                    <a:pt x="45" y="0"/>
                    <a:pt x="38" y="7"/>
                    <a:pt x="38" y="16"/>
                  </a:cubicBezTo>
                  <a:cubicBezTo>
                    <a:pt x="38" y="17"/>
                    <a:pt x="38" y="17"/>
                    <a:pt x="38" y="17"/>
                  </a:cubicBezTo>
                  <a:cubicBezTo>
                    <a:pt x="34" y="19"/>
                    <a:pt x="30" y="21"/>
                    <a:pt x="26" y="24"/>
                  </a:cubicBezTo>
                  <a:cubicBezTo>
                    <a:pt x="25" y="23"/>
                    <a:pt x="25" y="23"/>
                    <a:pt x="25" y="23"/>
                  </a:cubicBezTo>
                  <a:cubicBezTo>
                    <a:pt x="21" y="21"/>
                    <a:pt x="17" y="21"/>
                    <a:pt x="13" y="22"/>
                  </a:cubicBezTo>
                  <a:cubicBezTo>
                    <a:pt x="9" y="23"/>
                    <a:pt x="6" y="25"/>
                    <a:pt x="4" y="29"/>
                  </a:cubicBezTo>
                  <a:cubicBezTo>
                    <a:pt x="0" y="36"/>
                    <a:pt x="2" y="45"/>
                    <a:pt x="10" y="50"/>
                  </a:cubicBezTo>
                  <a:cubicBezTo>
                    <a:pt x="11" y="50"/>
                    <a:pt x="11" y="50"/>
                    <a:pt x="11" y="50"/>
                  </a:cubicBezTo>
                  <a:cubicBezTo>
                    <a:pt x="11" y="53"/>
                    <a:pt x="10" y="55"/>
                    <a:pt x="10" y="57"/>
                  </a:cubicBezTo>
                  <a:cubicBezTo>
                    <a:pt x="10" y="59"/>
                    <a:pt x="11" y="62"/>
                    <a:pt x="11" y="64"/>
                  </a:cubicBezTo>
                  <a:cubicBezTo>
                    <a:pt x="10" y="65"/>
                    <a:pt x="10" y="65"/>
                    <a:pt x="10" y="65"/>
                  </a:cubicBezTo>
                  <a:cubicBezTo>
                    <a:pt x="2" y="69"/>
                    <a:pt x="0" y="78"/>
                    <a:pt x="4" y="85"/>
                  </a:cubicBezTo>
                  <a:cubicBezTo>
                    <a:pt x="8" y="93"/>
                    <a:pt x="18" y="95"/>
                    <a:pt x="25" y="91"/>
                  </a:cubicBezTo>
                  <a:cubicBezTo>
                    <a:pt x="26" y="90"/>
                    <a:pt x="26" y="90"/>
                    <a:pt x="26" y="90"/>
                  </a:cubicBezTo>
                  <a:cubicBezTo>
                    <a:pt x="30" y="93"/>
                    <a:pt x="34" y="96"/>
                    <a:pt x="38" y="97"/>
                  </a:cubicBezTo>
                  <a:cubicBezTo>
                    <a:pt x="38" y="99"/>
                    <a:pt x="38" y="99"/>
                    <a:pt x="38" y="99"/>
                  </a:cubicBezTo>
                  <a:cubicBezTo>
                    <a:pt x="38" y="107"/>
                    <a:pt x="45" y="114"/>
                    <a:pt x="53" y="114"/>
                  </a:cubicBezTo>
                  <a:cubicBezTo>
                    <a:pt x="62" y="114"/>
                    <a:pt x="68" y="107"/>
                    <a:pt x="68" y="99"/>
                  </a:cubicBezTo>
                  <a:cubicBezTo>
                    <a:pt x="68" y="97"/>
                    <a:pt x="68" y="97"/>
                    <a:pt x="68" y="97"/>
                  </a:cubicBezTo>
                  <a:cubicBezTo>
                    <a:pt x="73" y="96"/>
                    <a:pt x="77" y="93"/>
                    <a:pt x="80" y="90"/>
                  </a:cubicBezTo>
                  <a:cubicBezTo>
                    <a:pt x="81" y="91"/>
                    <a:pt x="81" y="91"/>
                    <a:pt x="81" y="91"/>
                  </a:cubicBezTo>
                  <a:cubicBezTo>
                    <a:pt x="89" y="95"/>
                    <a:pt x="98" y="93"/>
                    <a:pt x="102" y="85"/>
                  </a:cubicBezTo>
                  <a:cubicBezTo>
                    <a:pt x="107" y="78"/>
                    <a:pt x="104" y="69"/>
                    <a:pt x="97" y="65"/>
                  </a:cubicBezTo>
                  <a:close/>
                  <a:moveTo>
                    <a:pt x="56" y="93"/>
                  </a:moveTo>
                  <a:cubicBezTo>
                    <a:pt x="56" y="99"/>
                    <a:pt x="56" y="99"/>
                    <a:pt x="56" y="99"/>
                  </a:cubicBezTo>
                  <a:cubicBezTo>
                    <a:pt x="56" y="100"/>
                    <a:pt x="55" y="102"/>
                    <a:pt x="53" y="102"/>
                  </a:cubicBezTo>
                  <a:cubicBezTo>
                    <a:pt x="51" y="102"/>
                    <a:pt x="50" y="100"/>
                    <a:pt x="50" y="99"/>
                  </a:cubicBezTo>
                  <a:cubicBezTo>
                    <a:pt x="50" y="93"/>
                    <a:pt x="50" y="93"/>
                    <a:pt x="50" y="93"/>
                  </a:cubicBezTo>
                  <a:cubicBezTo>
                    <a:pt x="50" y="90"/>
                    <a:pt x="48" y="88"/>
                    <a:pt x="46" y="87"/>
                  </a:cubicBezTo>
                  <a:cubicBezTo>
                    <a:pt x="40" y="85"/>
                    <a:pt x="35" y="83"/>
                    <a:pt x="31" y="79"/>
                  </a:cubicBezTo>
                  <a:cubicBezTo>
                    <a:pt x="30" y="77"/>
                    <a:pt x="29" y="77"/>
                    <a:pt x="27" y="77"/>
                  </a:cubicBezTo>
                  <a:cubicBezTo>
                    <a:pt x="26" y="77"/>
                    <a:pt x="25" y="77"/>
                    <a:pt x="24" y="78"/>
                  </a:cubicBezTo>
                  <a:cubicBezTo>
                    <a:pt x="19" y="81"/>
                    <a:pt x="19" y="81"/>
                    <a:pt x="19" y="81"/>
                  </a:cubicBezTo>
                  <a:cubicBezTo>
                    <a:pt x="18" y="81"/>
                    <a:pt x="17" y="81"/>
                    <a:pt x="17" y="81"/>
                  </a:cubicBezTo>
                  <a:cubicBezTo>
                    <a:pt x="16" y="81"/>
                    <a:pt x="15" y="80"/>
                    <a:pt x="15" y="79"/>
                  </a:cubicBezTo>
                  <a:cubicBezTo>
                    <a:pt x="14" y="78"/>
                    <a:pt x="14" y="76"/>
                    <a:pt x="16" y="75"/>
                  </a:cubicBezTo>
                  <a:cubicBezTo>
                    <a:pt x="21" y="72"/>
                    <a:pt x="21" y="72"/>
                    <a:pt x="21" y="72"/>
                  </a:cubicBezTo>
                  <a:cubicBezTo>
                    <a:pt x="23" y="71"/>
                    <a:pt x="24" y="68"/>
                    <a:pt x="24" y="65"/>
                  </a:cubicBezTo>
                  <a:cubicBezTo>
                    <a:pt x="23" y="63"/>
                    <a:pt x="22" y="60"/>
                    <a:pt x="22" y="57"/>
                  </a:cubicBezTo>
                  <a:cubicBezTo>
                    <a:pt x="22" y="54"/>
                    <a:pt x="23" y="52"/>
                    <a:pt x="24" y="49"/>
                  </a:cubicBezTo>
                  <a:cubicBezTo>
                    <a:pt x="24" y="46"/>
                    <a:pt x="23" y="43"/>
                    <a:pt x="21" y="42"/>
                  </a:cubicBezTo>
                  <a:cubicBezTo>
                    <a:pt x="16" y="39"/>
                    <a:pt x="16" y="39"/>
                    <a:pt x="16" y="39"/>
                  </a:cubicBezTo>
                  <a:cubicBezTo>
                    <a:pt x="14" y="38"/>
                    <a:pt x="14" y="36"/>
                    <a:pt x="15" y="35"/>
                  </a:cubicBezTo>
                  <a:cubicBezTo>
                    <a:pt x="15" y="34"/>
                    <a:pt x="16" y="34"/>
                    <a:pt x="17" y="33"/>
                  </a:cubicBezTo>
                  <a:cubicBezTo>
                    <a:pt x="17" y="33"/>
                    <a:pt x="18" y="33"/>
                    <a:pt x="19" y="34"/>
                  </a:cubicBezTo>
                  <a:cubicBezTo>
                    <a:pt x="24" y="37"/>
                    <a:pt x="24" y="37"/>
                    <a:pt x="24" y="37"/>
                  </a:cubicBezTo>
                  <a:cubicBezTo>
                    <a:pt x="26" y="38"/>
                    <a:pt x="29" y="38"/>
                    <a:pt x="31" y="36"/>
                  </a:cubicBezTo>
                  <a:cubicBezTo>
                    <a:pt x="35" y="32"/>
                    <a:pt x="40" y="29"/>
                    <a:pt x="46" y="27"/>
                  </a:cubicBezTo>
                  <a:cubicBezTo>
                    <a:pt x="48" y="27"/>
                    <a:pt x="50" y="24"/>
                    <a:pt x="50" y="21"/>
                  </a:cubicBezTo>
                  <a:cubicBezTo>
                    <a:pt x="50" y="16"/>
                    <a:pt x="50" y="16"/>
                    <a:pt x="50" y="16"/>
                  </a:cubicBezTo>
                  <a:cubicBezTo>
                    <a:pt x="50" y="14"/>
                    <a:pt x="51" y="12"/>
                    <a:pt x="53" y="12"/>
                  </a:cubicBezTo>
                  <a:cubicBezTo>
                    <a:pt x="55" y="12"/>
                    <a:pt x="56" y="14"/>
                    <a:pt x="56" y="16"/>
                  </a:cubicBezTo>
                  <a:cubicBezTo>
                    <a:pt x="56" y="21"/>
                    <a:pt x="56" y="21"/>
                    <a:pt x="56" y="21"/>
                  </a:cubicBezTo>
                  <a:cubicBezTo>
                    <a:pt x="56" y="24"/>
                    <a:pt x="58" y="27"/>
                    <a:pt x="61" y="27"/>
                  </a:cubicBezTo>
                  <a:cubicBezTo>
                    <a:pt x="66" y="29"/>
                    <a:pt x="71" y="32"/>
                    <a:pt x="75" y="36"/>
                  </a:cubicBezTo>
                  <a:cubicBezTo>
                    <a:pt x="77" y="38"/>
                    <a:pt x="80" y="38"/>
                    <a:pt x="83" y="37"/>
                  </a:cubicBezTo>
                  <a:cubicBezTo>
                    <a:pt x="88" y="34"/>
                    <a:pt x="88" y="34"/>
                    <a:pt x="88" y="34"/>
                  </a:cubicBezTo>
                  <a:cubicBezTo>
                    <a:pt x="88" y="33"/>
                    <a:pt x="89" y="33"/>
                    <a:pt x="90" y="33"/>
                  </a:cubicBezTo>
                  <a:cubicBezTo>
                    <a:pt x="91" y="34"/>
                    <a:pt x="91" y="34"/>
                    <a:pt x="92" y="35"/>
                  </a:cubicBezTo>
                  <a:cubicBezTo>
                    <a:pt x="92" y="36"/>
                    <a:pt x="92" y="36"/>
                    <a:pt x="92" y="37"/>
                  </a:cubicBezTo>
                  <a:cubicBezTo>
                    <a:pt x="92" y="38"/>
                    <a:pt x="91" y="39"/>
                    <a:pt x="91" y="39"/>
                  </a:cubicBezTo>
                  <a:cubicBezTo>
                    <a:pt x="86" y="42"/>
                    <a:pt x="86" y="42"/>
                    <a:pt x="86" y="42"/>
                  </a:cubicBezTo>
                  <a:cubicBezTo>
                    <a:pt x="83" y="43"/>
                    <a:pt x="82" y="46"/>
                    <a:pt x="83" y="49"/>
                  </a:cubicBezTo>
                  <a:cubicBezTo>
                    <a:pt x="84" y="52"/>
                    <a:pt x="84" y="54"/>
                    <a:pt x="84" y="57"/>
                  </a:cubicBezTo>
                  <a:cubicBezTo>
                    <a:pt x="84" y="60"/>
                    <a:pt x="84" y="63"/>
                    <a:pt x="83" y="65"/>
                  </a:cubicBezTo>
                  <a:cubicBezTo>
                    <a:pt x="82" y="68"/>
                    <a:pt x="83" y="71"/>
                    <a:pt x="86" y="72"/>
                  </a:cubicBezTo>
                  <a:cubicBezTo>
                    <a:pt x="91" y="75"/>
                    <a:pt x="91" y="75"/>
                    <a:pt x="91" y="75"/>
                  </a:cubicBezTo>
                  <a:cubicBezTo>
                    <a:pt x="92" y="76"/>
                    <a:pt x="93" y="78"/>
                    <a:pt x="92" y="79"/>
                  </a:cubicBezTo>
                  <a:cubicBezTo>
                    <a:pt x="91" y="81"/>
                    <a:pt x="89" y="81"/>
                    <a:pt x="88" y="81"/>
                  </a:cubicBezTo>
                  <a:cubicBezTo>
                    <a:pt x="83" y="78"/>
                    <a:pt x="83" y="78"/>
                    <a:pt x="83" y="78"/>
                  </a:cubicBezTo>
                  <a:cubicBezTo>
                    <a:pt x="80" y="76"/>
                    <a:pt x="77" y="77"/>
                    <a:pt x="75" y="79"/>
                  </a:cubicBezTo>
                  <a:cubicBezTo>
                    <a:pt x="71" y="83"/>
                    <a:pt x="66" y="85"/>
                    <a:pt x="61" y="87"/>
                  </a:cubicBezTo>
                  <a:cubicBezTo>
                    <a:pt x="58" y="88"/>
                    <a:pt x="56" y="90"/>
                    <a:pt x="56" y="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6" name="Freeform 175">
              <a:extLst>
                <a:ext uri="{FF2B5EF4-FFF2-40B4-BE49-F238E27FC236}">
                  <a16:creationId xmlns="" xmlns:a16="http://schemas.microsoft.com/office/drawing/2014/main" id="{6B27CA1D-F935-DC4D-AF3C-3D69454EB0C3}"/>
                </a:ext>
              </a:extLst>
            </p:cNvPr>
            <p:cNvSpPr>
              <a:spLocks noEditPoints="1"/>
            </p:cNvSpPr>
            <p:nvPr/>
          </p:nvSpPr>
          <p:spPr bwMode="auto">
            <a:xfrm>
              <a:off x="1783" y="1826"/>
              <a:ext cx="116" cy="116"/>
            </a:xfrm>
            <a:custGeom>
              <a:avLst/>
              <a:gdLst>
                <a:gd name="T0" fmla="*/ 40 w 40"/>
                <a:gd name="T1" fmla="*/ 20 h 40"/>
                <a:gd name="T2" fmla="*/ 20 w 40"/>
                <a:gd name="T3" fmla="*/ 0 h 40"/>
                <a:gd name="T4" fmla="*/ 0 w 40"/>
                <a:gd name="T5" fmla="*/ 20 h 40"/>
                <a:gd name="T6" fmla="*/ 20 w 40"/>
                <a:gd name="T7" fmla="*/ 40 h 40"/>
                <a:gd name="T8" fmla="*/ 40 w 40"/>
                <a:gd name="T9" fmla="*/ 20 h 40"/>
                <a:gd name="T10" fmla="*/ 20 w 40"/>
                <a:gd name="T11" fmla="*/ 28 h 40"/>
                <a:gd name="T12" fmla="*/ 12 w 40"/>
                <a:gd name="T13" fmla="*/ 20 h 40"/>
                <a:gd name="T14" fmla="*/ 20 w 40"/>
                <a:gd name="T15" fmla="*/ 12 h 40"/>
                <a:gd name="T16" fmla="*/ 28 w 40"/>
                <a:gd name="T17" fmla="*/ 20 h 40"/>
                <a:gd name="T18" fmla="*/ 20 w 40"/>
                <a:gd name="T19"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40" y="20"/>
                  </a:moveTo>
                  <a:cubicBezTo>
                    <a:pt x="40" y="9"/>
                    <a:pt x="31" y="0"/>
                    <a:pt x="20" y="0"/>
                  </a:cubicBezTo>
                  <a:cubicBezTo>
                    <a:pt x="9" y="0"/>
                    <a:pt x="0" y="9"/>
                    <a:pt x="0" y="20"/>
                  </a:cubicBezTo>
                  <a:cubicBezTo>
                    <a:pt x="0" y="31"/>
                    <a:pt x="9" y="40"/>
                    <a:pt x="20" y="40"/>
                  </a:cubicBezTo>
                  <a:cubicBezTo>
                    <a:pt x="31" y="40"/>
                    <a:pt x="40" y="31"/>
                    <a:pt x="40" y="20"/>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7" name="Freeform 176">
              <a:extLst>
                <a:ext uri="{FF2B5EF4-FFF2-40B4-BE49-F238E27FC236}">
                  <a16:creationId xmlns="" xmlns:a16="http://schemas.microsoft.com/office/drawing/2014/main" id="{FBC05B48-0463-C148-9D42-D99E153CBCC6}"/>
                </a:ext>
              </a:extLst>
            </p:cNvPr>
            <p:cNvSpPr>
              <a:spLocks noEditPoints="1"/>
            </p:cNvSpPr>
            <p:nvPr/>
          </p:nvSpPr>
          <p:spPr bwMode="auto">
            <a:xfrm>
              <a:off x="1374" y="1601"/>
              <a:ext cx="219" cy="223"/>
            </a:xfrm>
            <a:custGeom>
              <a:avLst/>
              <a:gdLst>
                <a:gd name="T0" fmla="*/ 76 w 76"/>
                <a:gd name="T1" fmla="*/ 38 h 77"/>
                <a:gd name="T2" fmla="*/ 38 w 76"/>
                <a:gd name="T3" fmla="*/ 0 h 77"/>
                <a:gd name="T4" fmla="*/ 0 w 76"/>
                <a:gd name="T5" fmla="*/ 38 h 77"/>
                <a:gd name="T6" fmla="*/ 38 w 76"/>
                <a:gd name="T7" fmla="*/ 77 h 77"/>
                <a:gd name="T8" fmla="*/ 76 w 76"/>
                <a:gd name="T9" fmla="*/ 38 h 77"/>
                <a:gd name="T10" fmla="*/ 64 w 76"/>
                <a:gd name="T11" fmla="*/ 38 h 77"/>
                <a:gd name="T12" fmla="*/ 38 w 76"/>
                <a:gd name="T13" fmla="*/ 64 h 77"/>
                <a:gd name="T14" fmla="*/ 12 w 76"/>
                <a:gd name="T15" fmla="*/ 38 h 77"/>
                <a:gd name="T16" fmla="*/ 38 w 76"/>
                <a:gd name="T17" fmla="*/ 12 h 77"/>
                <a:gd name="T18" fmla="*/ 64 w 76"/>
                <a:gd name="T19"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7">
                  <a:moveTo>
                    <a:pt x="76" y="38"/>
                  </a:moveTo>
                  <a:cubicBezTo>
                    <a:pt x="76" y="17"/>
                    <a:pt x="59" y="0"/>
                    <a:pt x="38" y="0"/>
                  </a:cubicBezTo>
                  <a:cubicBezTo>
                    <a:pt x="17" y="0"/>
                    <a:pt x="0" y="17"/>
                    <a:pt x="0" y="38"/>
                  </a:cubicBezTo>
                  <a:cubicBezTo>
                    <a:pt x="0" y="59"/>
                    <a:pt x="17" y="77"/>
                    <a:pt x="38" y="77"/>
                  </a:cubicBezTo>
                  <a:cubicBezTo>
                    <a:pt x="59" y="77"/>
                    <a:pt x="76" y="59"/>
                    <a:pt x="76" y="38"/>
                  </a:cubicBezTo>
                  <a:close/>
                  <a:moveTo>
                    <a:pt x="64" y="38"/>
                  </a:moveTo>
                  <a:cubicBezTo>
                    <a:pt x="64" y="53"/>
                    <a:pt x="52" y="64"/>
                    <a:pt x="38" y="64"/>
                  </a:cubicBezTo>
                  <a:cubicBezTo>
                    <a:pt x="23" y="64"/>
                    <a:pt x="12" y="53"/>
                    <a:pt x="12" y="38"/>
                  </a:cubicBezTo>
                  <a:cubicBezTo>
                    <a:pt x="12" y="24"/>
                    <a:pt x="23" y="12"/>
                    <a:pt x="38" y="12"/>
                  </a:cubicBezTo>
                  <a:cubicBezTo>
                    <a:pt x="52" y="12"/>
                    <a:pt x="64" y="24"/>
                    <a:pt x="64"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8" name="Group 165">
            <a:extLst>
              <a:ext uri="{FF2B5EF4-FFF2-40B4-BE49-F238E27FC236}">
                <a16:creationId xmlns="" xmlns:a16="http://schemas.microsoft.com/office/drawing/2014/main" id="{91FE5DAA-5655-7B41-A211-E5ED3D73B78D}"/>
              </a:ext>
            </a:extLst>
          </p:cNvPr>
          <p:cNvGrpSpPr>
            <a:grpSpLocks noChangeAspect="1"/>
          </p:cNvGrpSpPr>
          <p:nvPr/>
        </p:nvGrpSpPr>
        <p:grpSpPr bwMode="auto">
          <a:xfrm>
            <a:off x="6367118" y="1116541"/>
            <a:ext cx="310044" cy="404762"/>
            <a:chOff x="282" y="1234"/>
            <a:chExt cx="527" cy="688"/>
          </a:xfrm>
          <a:solidFill>
            <a:schemeClr val="tx1"/>
          </a:solidFill>
        </p:grpSpPr>
        <p:sp>
          <p:nvSpPr>
            <p:cNvPr id="369" name="Freeform 166">
              <a:extLst>
                <a:ext uri="{FF2B5EF4-FFF2-40B4-BE49-F238E27FC236}">
                  <a16:creationId xmlns="" xmlns:a16="http://schemas.microsoft.com/office/drawing/2014/main" id="{99AF7821-2432-4441-9072-3EA5D3066504}"/>
                </a:ext>
              </a:extLst>
            </p:cNvPr>
            <p:cNvSpPr>
              <a:spLocks noEditPoints="1"/>
            </p:cNvSpPr>
            <p:nvPr/>
          </p:nvSpPr>
          <p:spPr bwMode="auto">
            <a:xfrm>
              <a:off x="282" y="1234"/>
              <a:ext cx="527" cy="688"/>
            </a:xfrm>
            <a:custGeom>
              <a:avLst/>
              <a:gdLst>
                <a:gd name="T0" fmla="*/ 175 w 182"/>
                <a:gd name="T1" fmla="*/ 183 h 238"/>
                <a:gd name="T2" fmla="*/ 125 w 182"/>
                <a:gd name="T3" fmla="*/ 88 h 238"/>
                <a:gd name="T4" fmla="*/ 125 w 182"/>
                <a:gd name="T5" fmla="*/ 31 h 238"/>
                <a:gd name="T6" fmla="*/ 128 w 182"/>
                <a:gd name="T7" fmla="*/ 25 h 238"/>
                <a:gd name="T8" fmla="*/ 134 w 182"/>
                <a:gd name="T9" fmla="*/ 8 h 238"/>
                <a:gd name="T10" fmla="*/ 124 w 182"/>
                <a:gd name="T11" fmla="*/ 0 h 238"/>
                <a:gd name="T12" fmla="*/ 122 w 182"/>
                <a:gd name="T13" fmla="*/ 0 h 238"/>
                <a:gd name="T14" fmla="*/ 58 w 182"/>
                <a:gd name="T15" fmla="*/ 0 h 238"/>
                <a:gd name="T16" fmla="*/ 55 w 182"/>
                <a:gd name="T17" fmla="*/ 0 h 238"/>
                <a:gd name="T18" fmla="*/ 47 w 182"/>
                <a:gd name="T19" fmla="*/ 9 h 238"/>
                <a:gd name="T20" fmla="*/ 53 w 182"/>
                <a:gd name="T21" fmla="*/ 25 h 238"/>
                <a:gd name="T22" fmla="*/ 56 w 182"/>
                <a:gd name="T23" fmla="*/ 31 h 238"/>
                <a:gd name="T24" fmla="*/ 56 w 182"/>
                <a:gd name="T25" fmla="*/ 88 h 238"/>
                <a:gd name="T26" fmla="*/ 6 w 182"/>
                <a:gd name="T27" fmla="*/ 183 h 238"/>
                <a:gd name="T28" fmla="*/ 6 w 182"/>
                <a:gd name="T29" fmla="*/ 220 h 238"/>
                <a:gd name="T30" fmla="*/ 39 w 182"/>
                <a:gd name="T31" fmla="*/ 238 h 238"/>
                <a:gd name="T32" fmla="*/ 142 w 182"/>
                <a:gd name="T33" fmla="*/ 238 h 238"/>
                <a:gd name="T34" fmla="*/ 143 w 182"/>
                <a:gd name="T35" fmla="*/ 238 h 238"/>
                <a:gd name="T36" fmla="*/ 177 w 182"/>
                <a:gd name="T37" fmla="*/ 217 h 238"/>
                <a:gd name="T38" fmla="*/ 175 w 182"/>
                <a:gd name="T39" fmla="*/ 183 h 238"/>
                <a:gd name="T40" fmla="*/ 17 w 182"/>
                <a:gd name="T41" fmla="*/ 189 h 238"/>
                <a:gd name="T42" fmla="*/ 68 w 182"/>
                <a:gd name="T43" fmla="*/ 93 h 238"/>
                <a:gd name="T44" fmla="*/ 69 w 182"/>
                <a:gd name="T45" fmla="*/ 90 h 238"/>
                <a:gd name="T46" fmla="*/ 69 w 182"/>
                <a:gd name="T47" fmla="*/ 30 h 238"/>
                <a:gd name="T48" fmla="*/ 69 w 182"/>
                <a:gd name="T49" fmla="*/ 28 h 238"/>
                <a:gd name="T50" fmla="*/ 63 w 182"/>
                <a:gd name="T51" fmla="*/ 18 h 238"/>
                <a:gd name="T52" fmla="*/ 59 w 182"/>
                <a:gd name="T53" fmla="*/ 13 h 238"/>
                <a:gd name="T54" fmla="*/ 121 w 182"/>
                <a:gd name="T55" fmla="*/ 13 h 238"/>
                <a:gd name="T56" fmla="*/ 121 w 182"/>
                <a:gd name="T57" fmla="*/ 13 h 238"/>
                <a:gd name="T58" fmla="*/ 118 w 182"/>
                <a:gd name="T59" fmla="*/ 17 h 238"/>
                <a:gd name="T60" fmla="*/ 115 w 182"/>
                <a:gd name="T61" fmla="*/ 21 h 238"/>
                <a:gd name="T62" fmla="*/ 94 w 182"/>
                <a:gd name="T63" fmla="*/ 21 h 238"/>
                <a:gd name="T64" fmla="*/ 89 w 182"/>
                <a:gd name="T65" fmla="*/ 26 h 238"/>
                <a:gd name="T66" fmla="*/ 94 w 182"/>
                <a:gd name="T67" fmla="*/ 31 h 238"/>
                <a:gd name="T68" fmla="*/ 112 w 182"/>
                <a:gd name="T69" fmla="*/ 31 h 238"/>
                <a:gd name="T70" fmla="*/ 112 w 182"/>
                <a:gd name="T71" fmla="*/ 88 h 238"/>
                <a:gd name="T72" fmla="*/ 108 w 182"/>
                <a:gd name="T73" fmla="*/ 88 h 238"/>
                <a:gd name="T74" fmla="*/ 103 w 182"/>
                <a:gd name="T75" fmla="*/ 93 h 238"/>
                <a:gd name="T76" fmla="*/ 108 w 182"/>
                <a:gd name="T77" fmla="*/ 98 h 238"/>
                <a:gd name="T78" fmla="*/ 115 w 182"/>
                <a:gd name="T79" fmla="*/ 98 h 238"/>
                <a:gd name="T80" fmla="*/ 164 w 182"/>
                <a:gd name="T81" fmla="*/ 189 h 238"/>
                <a:gd name="T82" fmla="*/ 166 w 182"/>
                <a:gd name="T83" fmla="*/ 211 h 238"/>
                <a:gd name="T84" fmla="*/ 142 w 182"/>
                <a:gd name="T85" fmla="*/ 225 h 238"/>
                <a:gd name="T86" fmla="*/ 39 w 182"/>
                <a:gd name="T87" fmla="*/ 225 h 238"/>
                <a:gd name="T88" fmla="*/ 17 w 182"/>
                <a:gd name="T89" fmla="*/ 213 h 238"/>
                <a:gd name="T90" fmla="*/ 17 w 182"/>
                <a:gd name="T91" fmla="*/ 18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38">
                  <a:moveTo>
                    <a:pt x="175" y="183"/>
                  </a:moveTo>
                  <a:cubicBezTo>
                    <a:pt x="125" y="88"/>
                    <a:pt x="125" y="88"/>
                    <a:pt x="125" y="88"/>
                  </a:cubicBezTo>
                  <a:cubicBezTo>
                    <a:pt x="125" y="31"/>
                    <a:pt x="125" y="31"/>
                    <a:pt x="125" y="31"/>
                  </a:cubicBezTo>
                  <a:cubicBezTo>
                    <a:pt x="125" y="29"/>
                    <a:pt x="127" y="27"/>
                    <a:pt x="128" y="25"/>
                  </a:cubicBezTo>
                  <a:cubicBezTo>
                    <a:pt x="132" y="20"/>
                    <a:pt x="136" y="14"/>
                    <a:pt x="134" y="8"/>
                  </a:cubicBezTo>
                  <a:cubicBezTo>
                    <a:pt x="132" y="3"/>
                    <a:pt x="126" y="1"/>
                    <a:pt x="124" y="0"/>
                  </a:cubicBezTo>
                  <a:cubicBezTo>
                    <a:pt x="123" y="0"/>
                    <a:pt x="123" y="0"/>
                    <a:pt x="122" y="0"/>
                  </a:cubicBezTo>
                  <a:cubicBezTo>
                    <a:pt x="58" y="0"/>
                    <a:pt x="58" y="0"/>
                    <a:pt x="58" y="0"/>
                  </a:cubicBezTo>
                  <a:cubicBezTo>
                    <a:pt x="57" y="0"/>
                    <a:pt x="56" y="0"/>
                    <a:pt x="55" y="0"/>
                  </a:cubicBezTo>
                  <a:cubicBezTo>
                    <a:pt x="51" y="2"/>
                    <a:pt x="48" y="5"/>
                    <a:pt x="47" y="9"/>
                  </a:cubicBezTo>
                  <a:cubicBezTo>
                    <a:pt x="45" y="15"/>
                    <a:pt x="49" y="20"/>
                    <a:pt x="53" y="25"/>
                  </a:cubicBezTo>
                  <a:cubicBezTo>
                    <a:pt x="54" y="27"/>
                    <a:pt x="56" y="29"/>
                    <a:pt x="56" y="31"/>
                  </a:cubicBezTo>
                  <a:cubicBezTo>
                    <a:pt x="56" y="88"/>
                    <a:pt x="56" y="88"/>
                    <a:pt x="56" y="88"/>
                  </a:cubicBezTo>
                  <a:cubicBezTo>
                    <a:pt x="6" y="183"/>
                    <a:pt x="6" y="183"/>
                    <a:pt x="6" y="183"/>
                  </a:cubicBezTo>
                  <a:cubicBezTo>
                    <a:pt x="0" y="196"/>
                    <a:pt x="0" y="209"/>
                    <a:pt x="6" y="220"/>
                  </a:cubicBezTo>
                  <a:cubicBezTo>
                    <a:pt x="12" y="230"/>
                    <a:pt x="24" y="237"/>
                    <a:pt x="39" y="238"/>
                  </a:cubicBezTo>
                  <a:cubicBezTo>
                    <a:pt x="142" y="238"/>
                    <a:pt x="142" y="238"/>
                    <a:pt x="142" y="238"/>
                  </a:cubicBezTo>
                  <a:cubicBezTo>
                    <a:pt x="142" y="238"/>
                    <a:pt x="142" y="238"/>
                    <a:pt x="143" y="238"/>
                  </a:cubicBezTo>
                  <a:cubicBezTo>
                    <a:pt x="158" y="236"/>
                    <a:pt x="171" y="228"/>
                    <a:pt x="177" y="217"/>
                  </a:cubicBezTo>
                  <a:cubicBezTo>
                    <a:pt x="182" y="207"/>
                    <a:pt x="181" y="195"/>
                    <a:pt x="175" y="183"/>
                  </a:cubicBezTo>
                  <a:close/>
                  <a:moveTo>
                    <a:pt x="17" y="189"/>
                  </a:moveTo>
                  <a:cubicBezTo>
                    <a:pt x="68" y="93"/>
                    <a:pt x="68" y="93"/>
                    <a:pt x="68" y="93"/>
                  </a:cubicBezTo>
                  <a:cubicBezTo>
                    <a:pt x="69" y="92"/>
                    <a:pt x="69" y="91"/>
                    <a:pt x="69" y="90"/>
                  </a:cubicBezTo>
                  <a:cubicBezTo>
                    <a:pt x="69" y="30"/>
                    <a:pt x="69" y="30"/>
                    <a:pt x="69" y="30"/>
                  </a:cubicBezTo>
                  <a:cubicBezTo>
                    <a:pt x="69" y="29"/>
                    <a:pt x="69" y="28"/>
                    <a:pt x="69" y="28"/>
                  </a:cubicBezTo>
                  <a:cubicBezTo>
                    <a:pt x="68" y="24"/>
                    <a:pt x="65" y="21"/>
                    <a:pt x="63" y="18"/>
                  </a:cubicBezTo>
                  <a:cubicBezTo>
                    <a:pt x="62" y="17"/>
                    <a:pt x="60" y="14"/>
                    <a:pt x="59" y="13"/>
                  </a:cubicBezTo>
                  <a:cubicBezTo>
                    <a:pt x="121" y="13"/>
                    <a:pt x="121" y="13"/>
                    <a:pt x="121" y="13"/>
                  </a:cubicBezTo>
                  <a:cubicBezTo>
                    <a:pt x="121" y="13"/>
                    <a:pt x="121" y="13"/>
                    <a:pt x="121" y="13"/>
                  </a:cubicBezTo>
                  <a:cubicBezTo>
                    <a:pt x="120" y="14"/>
                    <a:pt x="119" y="16"/>
                    <a:pt x="118" y="17"/>
                  </a:cubicBezTo>
                  <a:cubicBezTo>
                    <a:pt x="117" y="19"/>
                    <a:pt x="116" y="20"/>
                    <a:pt x="115" y="21"/>
                  </a:cubicBezTo>
                  <a:cubicBezTo>
                    <a:pt x="94" y="21"/>
                    <a:pt x="94" y="21"/>
                    <a:pt x="94" y="21"/>
                  </a:cubicBezTo>
                  <a:cubicBezTo>
                    <a:pt x="91" y="21"/>
                    <a:pt x="89" y="24"/>
                    <a:pt x="89" y="26"/>
                  </a:cubicBezTo>
                  <a:cubicBezTo>
                    <a:pt x="89" y="29"/>
                    <a:pt x="91" y="31"/>
                    <a:pt x="94" y="31"/>
                  </a:cubicBezTo>
                  <a:cubicBezTo>
                    <a:pt x="112" y="31"/>
                    <a:pt x="112" y="31"/>
                    <a:pt x="112" y="31"/>
                  </a:cubicBezTo>
                  <a:cubicBezTo>
                    <a:pt x="112" y="88"/>
                    <a:pt x="112" y="88"/>
                    <a:pt x="112" y="88"/>
                  </a:cubicBezTo>
                  <a:cubicBezTo>
                    <a:pt x="108" y="88"/>
                    <a:pt x="108" y="88"/>
                    <a:pt x="108" y="88"/>
                  </a:cubicBezTo>
                  <a:cubicBezTo>
                    <a:pt x="105" y="88"/>
                    <a:pt x="103" y="90"/>
                    <a:pt x="103" y="93"/>
                  </a:cubicBezTo>
                  <a:cubicBezTo>
                    <a:pt x="103" y="96"/>
                    <a:pt x="105" y="98"/>
                    <a:pt x="108" y="98"/>
                  </a:cubicBezTo>
                  <a:cubicBezTo>
                    <a:pt x="115" y="98"/>
                    <a:pt x="115" y="98"/>
                    <a:pt x="115" y="98"/>
                  </a:cubicBezTo>
                  <a:cubicBezTo>
                    <a:pt x="164" y="189"/>
                    <a:pt x="164" y="189"/>
                    <a:pt x="164" y="189"/>
                  </a:cubicBezTo>
                  <a:cubicBezTo>
                    <a:pt x="168" y="197"/>
                    <a:pt x="169" y="205"/>
                    <a:pt x="166" y="211"/>
                  </a:cubicBezTo>
                  <a:cubicBezTo>
                    <a:pt x="162" y="219"/>
                    <a:pt x="153" y="224"/>
                    <a:pt x="142" y="225"/>
                  </a:cubicBezTo>
                  <a:cubicBezTo>
                    <a:pt x="39" y="225"/>
                    <a:pt x="39" y="225"/>
                    <a:pt x="39" y="225"/>
                  </a:cubicBezTo>
                  <a:cubicBezTo>
                    <a:pt x="29" y="225"/>
                    <a:pt x="21" y="220"/>
                    <a:pt x="17" y="213"/>
                  </a:cubicBezTo>
                  <a:cubicBezTo>
                    <a:pt x="13" y="207"/>
                    <a:pt x="13" y="198"/>
                    <a:pt x="17" y="18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0" name="Freeform 167">
              <a:extLst>
                <a:ext uri="{FF2B5EF4-FFF2-40B4-BE49-F238E27FC236}">
                  <a16:creationId xmlns="" xmlns:a16="http://schemas.microsoft.com/office/drawing/2014/main" id="{E201AA5A-76C8-E243-A092-83232A35A7F0}"/>
                </a:ext>
              </a:extLst>
            </p:cNvPr>
            <p:cNvSpPr>
              <a:spLocks/>
            </p:cNvSpPr>
            <p:nvPr/>
          </p:nvSpPr>
          <p:spPr bwMode="auto">
            <a:xfrm>
              <a:off x="383" y="1775"/>
              <a:ext cx="174" cy="37"/>
            </a:xfrm>
            <a:custGeom>
              <a:avLst/>
              <a:gdLst>
                <a:gd name="T0" fmla="*/ 6 w 60"/>
                <a:gd name="T1" fmla="*/ 13 h 13"/>
                <a:gd name="T2" fmla="*/ 54 w 60"/>
                <a:gd name="T3" fmla="*/ 13 h 13"/>
                <a:gd name="T4" fmla="*/ 60 w 60"/>
                <a:gd name="T5" fmla="*/ 6 h 13"/>
                <a:gd name="T6" fmla="*/ 54 w 60"/>
                <a:gd name="T7" fmla="*/ 0 h 13"/>
                <a:gd name="T8" fmla="*/ 6 w 60"/>
                <a:gd name="T9" fmla="*/ 0 h 13"/>
                <a:gd name="T10" fmla="*/ 0 w 60"/>
                <a:gd name="T11" fmla="*/ 6 h 13"/>
                <a:gd name="T12" fmla="*/ 6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6" y="13"/>
                  </a:moveTo>
                  <a:cubicBezTo>
                    <a:pt x="54" y="13"/>
                    <a:pt x="54" y="13"/>
                    <a:pt x="54" y="13"/>
                  </a:cubicBezTo>
                  <a:cubicBezTo>
                    <a:pt x="57" y="13"/>
                    <a:pt x="60" y="10"/>
                    <a:pt x="60" y="6"/>
                  </a:cubicBezTo>
                  <a:cubicBezTo>
                    <a:pt x="60" y="3"/>
                    <a:pt x="57" y="0"/>
                    <a:pt x="54" y="0"/>
                  </a:cubicBezTo>
                  <a:cubicBezTo>
                    <a:pt x="6" y="0"/>
                    <a:pt x="6" y="0"/>
                    <a:pt x="6" y="0"/>
                  </a:cubicBezTo>
                  <a:cubicBezTo>
                    <a:pt x="3" y="0"/>
                    <a:pt x="0" y="3"/>
                    <a:pt x="0" y="6"/>
                  </a:cubicBezTo>
                  <a:cubicBezTo>
                    <a:pt x="0" y="10"/>
                    <a:pt x="3" y="13"/>
                    <a:pt x="6"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168">
              <a:extLst>
                <a:ext uri="{FF2B5EF4-FFF2-40B4-BE49-F238E27FC236}">
                  <a16:creationId xmlns="" xmlns:a16="http://schemas.microsoft.com/office/drawing/2014/main" id="{07145CC1-B90C-9642-841C-7043848C02C1}"/>
                </a:ext>
              </a:extLst>
            </p:cNvPr>
            <p:cNvSpPr>
              <a:spLocks/>
            </p:cNvSpPr>
            <p:nvPr/>
          </p:nvSpPr>
          <p:spPr bwMode="auto">
            <a:xfrm>
              <a:off x="467" y="1601"/>
              <a:ext cx="90" cy="38"/>
            </a:xfrm>
            <a:custGeom>
              <a:avLst/>
              <a:gdLst>
                <a:gd name="T0" fmla="*/ 6 w 31"/>
                <a:gd name="T1" fmla="*/ 13 h 13"/>
                <a:gd name="T2" fmla="*/ 24 w 31"/>
                <a:gd name="T3" fmla="*/ 13 h 13"/>
                <a:gd name="T4" fmla="*/ 31 w 31"/>
                <a:gd name="T5" fmla="*/ 6 h 13"/>
                <a:gd name="T6" fmla="*/ 24 w 31"/>
                <a:gd name="T7" fmla="*/ 0 h 13"/>
                <a:gd name="T8" fmla="*/ 6 w 31"/>
                <a:gd name="T9" fmla="*/ 0 h 13"/>
                <a:gd name="T10" fmla="*/ 0 w 31"/>
                <a:gd name="T11" fmla="*/ 6 h 13"/>
                <a:gd name="T12" fmla="*/ 6 w 3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31" h="13">
                  <a:moveTo>
                    <a:pt x="6" y="13"/>
                  </a:moveTo>
                  <a:cubicBezTo>
                    <a:pt x="24" y="13"/>
                    <a:pt x="24" y="13"/>
                    <a:pt x="24" y="13"/>
                  </a:cubicBezTo>
                  <a:cubicBezTo>
                    <a:pt x="28" y="13"/>
                    <a:pt x="31" y="10"/>
                    <a:pt x="31" y="6"/>
                  </a:cubicBezTo>
                  <a:cubicBezTo>
                    <a:pt x="31" y="3"/>
                    <a:pt x="28" y="0"/>
                    <a:pt x="24" y="0"/>
                  </a:cubicBezTo>
                  <a:cubicBezTo>
                    <a:pt x="6" y="0"/>
                    <a:pt x="6" y="0"/>
                    <a:pt x="6" y="0"/>
                  </a:cubicBezTo>
                  <a:cubicBezTo>
                    <a:pt x="3" y="0"/>
                    <a:pt x="0" y="3"/>
                    <a:pt x="0" y="6"/>
                  </a:cubicBezTo>
                  <a:cubicBezTo>
                    <a:pt x="0" y="10"/>
                    <a:pt x="3" y="13"/>
                    <a:pt x="6"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169">
              <a:extLst>
                <a:ext uri="{FF2B5EF4-FFF2-40B4-BE49-F238E27FC236}">
                  <a16:creationId xmlns="" xmlns:a16="http://schemas.microsoft.com/office/drawing/2014/main" id="{F243475E-C72F-9C4A-9476-32A4223C2E34}"/>
                </a:ext>
              </a:extLst>
            </p:cNvPr>
            <p:cNvSpPr>
              <a:spLocks/>
            </p:cNvSpPr>
            <p:nvPr/>
          </p:nvSpPr>
          <p:spPr bwMode="auto">
            <a:xfrm>
              <a:off x="427" y="1688"/>
              <a:ext cx="130" cy="38"/>
            </a:xfrm>
            <a:custGeom>
              <a:avLst/>
              <a:gdLst>
                <a:gd name="T0" fmla="*/ 6 w 45"/>
                <a:gd name="T1" fmla="*/ 13 h 13"/>
                <a:gd name="T2" fmla="*/ 39 w 45"/>
                <a:gd name="T3" fmla="*/ 13 h 13"/>
                <a:gd name="T4" fmla="*/ 45 w 45"/>
                <a:gd name="T5" fmla="*/ 6 h 13"/>
                <a:gd name="T6" fmla="*/ 39 w 45"/>
                <a:gd name="T7" fmla="*/ 0 h 13"/>
                <a:gd name="T8" fmla="*/ 6 w 45"/>
                <a:gd name="T9" fmla="*/ 0 h 13"/>
                <a:gd name="T10" fmla="*/ 0 w 45"/>
                <a:gd name="T11" fmla="*/ 6 h 13"/>
                <a:gd name="T12" fmla="*/ 6 w 45"/>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45" h="13">
                  <a:moveTo>
                    <a:pt x="6" y="13"/>
                  </a:moveTo>
                  <a:cubicBezTo>
                    <a:pt x="39" y="13"/>
                    <a:pt x="39" y="13"/>
                    <a:pt x="39" y="13"/>
                  </a:cubicBezTo>
                  <a:cubicBezTo>
                    <a:pt x="42" y="13"/>
                    <a:pt x="45" y="10"/>
                    <a:pt x="45" y="6"/>
                  </a:cubicBezTo>
                  <a:cubicBezTo>
                    <a:pt x="45" y="3"/>
                    <a:pt x="42" y="0"/>
                    <a:pt x="39" y="0"/>
                  </a:cubicBezTo>
                  <a:cubicBezTo>
                    <a:pt x="6" y="0"/>
                    <a:pt x="6" y="0"/>
                    <a:pt x="6" y="0"/>
                  </a:cubicBezTo>
                  <a:cubicBezTo>
                    <a:pt x="3" y="0"/>
                    <a:pt x="0" y="3"/>
                    <a:pt x="0" y="6"/>
                  </a:cubicBezTo>
                  <a:cubicBezTo>
                    <a:pt x="0" y="10"/>
                    <a:pt x="3" y="13"/>
                    <a:pt x="6"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3" name="Group 156">
            <a:extLst>
              <a:ext uri="{FF2B5EF4-FFF2-40B4-BE49-F238E27FC236}">
                <a16:creationId xmlns="" xmlns:a16="http://schemas.microsoft.com/office/drawing/2014/main" id="{1EFC0C84-9F2B-524A-9F1C-C9AEB2A0900D}"/>
              </a:ext>
            </a:extLst>
          </p:cNvPr>
          <p:cNvGrpSpPr>
            <a:grpSpLocks noChangeAspect="1"/>
          </p:cNvGrpSpPr>
          <p:nvPr/>
        </p:nvGrpSpPr>
        <p:grpSpPr bwMode="auto">
          <a:xfrm>
            <a:off x="10637727" y="1132065"/>
            <a:ext cx="472817" cy="351219"/>
            <a:chOff x="274" y="238"/>
            <a:chExt cx="836" cy="621"/>
          </a:xfrm>
          <a:solidFill>
            <a:schemeClr val="tx1"/>
          </a:solidFill>
        </p:grpSpPr>
        <p:sp>
          <p:nvSpPr>
            <p:cNvPr id="374" name="Freeform 157">
              <a:extLst>
                <a:ext uri="{FF2B5EF4-FFF2-40B4-BE49-F238E27FC236}">
                  <a16:creationId xmlns="" xmlns:a16="http://schemas.microsoft.com/office/drawing/2014/main" id="{DB36F697-E38F-2643-8D09-2CF7BCA5A22A}"/>
                </a:ext>
              </a:extLst>
            </p:cNvPr>
            <p:cNvSpPr>
              <a:spLocks noEditPoints="1"/>
            </p:cNvSpPr>
            <p:nvPr/>
          </p:nvSpPr>
          <p:spPr bwMode="auto">
            <a:xfrm>
              <a:off x="767" y="611"/>
              <a:ext cx="95" cy="95"/>
            </a:xfrm>
            <a:custGeom>
              <a:avLst/>
              <a:gdLst>
                <a:gd name="T0" fmla="*/ 17 w 33"/>
                <a:gd name="T1" fmla="*/ 0 h 33"/>
                <a:gd name="T2" fmla="*/ 0 w 33"/>
                <a:gd name="T3" fmla="*/ 16 h 33"/>
                <a:gd name="T4" fmla="*/ 17 w 33"/>
                <a:gd name="T5" fmla="*/ 33 h 33"/>
                <a:gd name="T6" fmla="*/ 33 w 33"/>
                <a:gd name="T7" fmla="*/ 16 h 33"/>
                <a:gd name="T8" fmla="*/ 17 w 33"/>
                <a:gd name="T9" fmla="*/ 0 h 33"/>
                <a:gd name="T10" fmla="*/ 22 w 33"/>
                <a:gd name="T11" fmla="*/ 16 h 33"/>
                <a:gd name="T12" fmla="*/ 17 w 33"/>
                <a:gd name="T13" fmla="*/ 21 h 33"/>
                <a:gd name="T14" fmla="*/ 12 w 33"/>
                <a:gd name="T15" fmla="*/ 16 h 33"/>
                <a:gd name="T16" fmla="*/ 17 w 33"/>
                <a:gd name="T17" fmla="*/ 11 h 33"/>
                <a:gd name="T18" fmla="*/ 22 w 33"/>
                <a:gd name="T19"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7" y="0"/>
                  </a:moveTo>
                  <a:cubicBezTo>
                    <a:pt x="8" y="0"/>
                    <a:pt x="0" y="7"/>
                    <a:pt x="0" y="16"/>
                  </a:cubicBezTo>
                  <a:cubicBezTo>
                    <a:pt x="0" y="25"/>
                    <a:pt x="8" y="33"/>
                    <a:pt x="17" y="33"/>
                  </a:cubicBezTo>
                  <a:cubicBezTo>
                    <a:pt x="26" y="33"/>
                    <a:pt x="33" y="25"/>
                    <a:pt x="33" y="16"/>
                  </a:cubicBezTo>
                  <a:cubicBezTo>
                    <a:pt x="33" y="7"/>
                    <a:pt x="26" y="0"/>
                    <a:pt x="17" y="0"/>
                  </a:cubicBezTo>
                  <a:close/>
                  <a:moveTo>
                    <a:pt x="22" y="16"/>
                  </a:moveTo>
                  <a:cubicBezTo>
                    <a:pt x="22" y="19"/>
                    <a:pt x="19" y="21"/>
                    <a:pt x="17" y="21"/>
                  </a:cubicBezTo>
                  <a:cubicBezTo>
                    <a:pt x="14" y="21"/>
                    <a:pt x="12" y="19"/>
                    <a:pt x="12" y="16"/>
                  </a:cubicBezTo>
                  <a:cubicBezTo>
                    <a:pt x="12" y="14"/>
                    <a:pt x="14" y="11"/>
                    <a:pt x="17" y="11"/>
                  </a:cubicBezTo>
                  <a:cubicBezTo>
                    <a:pt x="19" y="11"/>
                    <a:pt x="22" y="14"/>
                    <a:pt x="2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5" name="Freeform 158">
              <a:extLst>
                <a:ext uri="{FF2B5EF4-FFF2-40B4-BE49-F238E27FC236}">
                  <a16:creationId xmlns="" xmlns:a16="http://schemas.microsoft.com/office/drawing/2014/main" id="{6F4D1344-CF89-384A-AC67-6D9EEB9E41B0}"/>
                </a:ext>
              </a:extLst>
            </p:cNvPr>
            <p:cNvSpPr>
              <a:spLocks noEditPoints="1"/>
            </p:cNvSpPr>
            <p:nvPr/>
          </p:nvSpPr>
          <p:spPr bwMode="auto">
            <a:xfrm>
              <a:off x="859" y="515"/>
              <a:ext cx="95" cy="99"/>
            </a:xfrm>
            <a:custGeom>
              <a:avLst/>
              <a:gdLst>
                <a:gd name="T0" fmla="*/ 17 w 33"/>
                <a:gd name="T1" fmla="*/ 34 h 34"/>
                <a:gd name="T2" fmla="*/ 33 w 33"/>
                <a:gd name="T3" fmla="*/ 17 h 34"/>
                <a:gd name="T4" fmla="*/ 17 w 33"/>
                <a:gd name="T5" fmla="*/ 0 h 34"/>
                <a:gd name="T6" fmla="*/ 0 w 33"/>
                <a:gd name="T7" fmla="*/ 17 h 34"/>
                <a:gd name="T8" fmla="*/ 17 w 33"/>
                <a:gd name="T9" fmla="*/ 34 h 34"/>
                <a:gd name="T10" fmla="*/ 12 w 33"/>
                <a:gd name="T11" fmla="*/ 17 h 34"/>
                <a:gd name="T12" fmla="*/ 17 w 33"/>
                <a:gd name="T13" fmla="*/ 12 h 34"/>
                <a:gd name="T14" fmla="*/ 22 w 33"/>
                <a:gd name="T15" fmla="*/ 17 h 34"/>
                <a:gd name="T16" fmla="*/ 17 w 33"/>
                <a:gd name="T17" fmla="*/ 22 h 34"/>
                <a:gd name="T18" fmla="*/ 12 w 33"/>
                <a:gd name="T19"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4">
                  <a:moveTo>
                    <a:pt x="17" y="34"/>
                  </a:moveTo>
                  <a:cubicBezTo>
                    <a:pt x="26" y="34"/>
                    <a:pt x="33" y="26"/>
                    <a:pt x="33" y="17"/>
                  </a:cubicBezTo>
                  <a:cubicBezTo>
                    <a:pt x="33" y="8"/>
                    <a:pt x="26" y="0"/>
                    <a:pt x="17" y="0"/>
                  </a:cubicBezTo>
                  <a:cubicBezTo>
                    <a:pt x="8" y="0"/>
                    <a:pt x="0" y="8"/>
                    <a:pt x="0" y="17"/>
                  </a:cubicBezTo>
                  <a:cubicBezTo>
                    <a:pt x="0" y="26"/>
                    <a:pt x="8" y="34"/>
                    <a:pt x="17" y="34"/>
                  </a:cubicBezTo>
                  <a:close/>
                  <a:moveTo>
                    <a:pt x="12" y="17"/>
                  </a:moveTo>
                  <a:cubicBezTo>
                    <a:pt x="12" y="14"/>
                    <a:pt x="14" y="12"/>
                    <a:pt x="17" y="12"/>
                  </a:cubicBezTo>
                  <a:cubicBezTo>
                    <a:pt x="19" y="12"/>
                    <a:pt x="22" y="14"/>
                    <a:pt x="22" y="17"/>
                  </a:cubicBezTo>
                  <a:cubicBezTo>
                    <a:pt x="22" y="20"/>
                    <a:pt x="19" y="22"/>
                    <a:pt x="17" y="22"/>
                  </a:cubicBezTo>
                  <a:cubicBezTo>
                    <a:pt x="14" y="22"/>
                    <a:pt x="12" y="20"/>
                    <a:pt x="12"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6" name="Freeform 159">
              <a:extLst>
                <a:ext uri="{FF2B5EF4-FFF2-40B4-BE49-F238E27FC236}">
                  <a16:creationId xmlns="" xmlns:a16="http://schemas.microsoft.com/office/drawing/2014/main" id="{7DB7AC95-F0B5-0247-8791-95C657001098}"/>
                </a:ext>
              </a:extLst>
            </p:cNvPr>
            <p:cNvSpPr>
              <a:spLocks noEditPoints="1"/>
            </p:cNvSpPr>
            <p:nvPr/>
          </p:nvSpPr>
          <p:spPr bwMode="auto">
            <a:xfrm>
              <a:off x="274" y="238"/>
              <a:ext cx="836" cy="621"/>
            </a:xfrm>
            <a:custGeom>
              <a:avLst/>
              <a:gdLst>
                <a:gd name="T0" fmla="*/ 220 w 290"/>
                <a:gd name="T1" fmla="*/ 75 h 215"/>
                <a:gd name="T2" fmla="*/ 151 w 290"/>
                <a:gd name="T3" fmla="*/ 75 h 215"/>
                <a:gd name="T4" fmla="*/ 151 w 290"/>
                <a:gd name="T5" fmla="*/ 38 h 215"/>
                <a:gd name="T6" fmla="*/ 177 w 290"/>
                <a:gd name="T7" fmla="*/ 12 h 215"/>
                <a:gd name="T8" fmla="*/ 203 w 290"/>
                <a:gd name="T9" fmla="*/ 38 h 215"/>
                <a:gd name="T10" fmla="*/ 220 w 290"/>
                <a:gd name="T11" fmla="*/ 55 h 215"/>
                <a:gd name="T12" fmla="*/ 236 w 290"/>
                <a:gd name="T13" fmla="*/ 38 h 215"/>
                <a:gd name="T14" fmla="*/ 236 w 290"/>
                <a:gd name="T15" fmla="*/ 17 h 215"/>
                <a:gd name="T16" fmla="*/ 231 w 290"/>
                <a:gd name="T17" fmla="*/ 11 h 215"/>
                <a:gd name="T18" fmla="*/ 225 w 290"/>
                <a:gd name="T19" fmla="*/ 17 h 215"/>
                <a:gd name="T20" fmla="*/ 225 w 290"/>
                <a:gd name="T21" fmla="*/ 38 h 215"/>
                <a:gd name="T22" fmla="*/ 220 w 290"/>
                <a:gd name="T23" fmla="*/ 43 h 215"/>
                <a:gd name="T24" fmla="*/ 215 w 290"/>
                <a:gd name="T25" fmla="*/ 38 h 215"/>
                <a:gd name="T26" fmla="*/ 177 w 290"/>
                <a:gd name="T27" fmla="*/ 0 h 215"/>
                <a:gd name="T28" fmla="*/ 139 w 290"/>
                <a:gd name="T29" fmla="*/ 38 h 215"/>
                <a:gd name="T30" fmla="*/ 139 w 290"/>
                <a:gd name="T31" fmla="*/ 75 h 215"/>
                <a:gd name="T32" fmla="*/ 70 w 290"/>
                <a:gd name="T33" fmla="*/ 75 h 215"/>
                <a:gd name="T34" fmla="*/ 0 w 290"/>
                <a:gd name="T35" fmla="*/ 145 h 215"/>
                <a:gd name="T36" fmla="*/ 70 w 290"/>
                <a:gd name="T37" fmla="*/ 215 h 215"/>
                <a:gd name="T38" fmla="*/ 134 w 290"/>
                <a:gd name="T39" fmla="*/ 173 h 215"/>
                <a:gd name="T40" fmla="*/ 155 w 290"/>
                <a:gd name="T41" fmla="*/ 173 h 215"/>
                <a:gd name="T42" fmla="*/ 220 w 290"/>
                <a:gd name="T43" fmla="*/ 215 h 215"/>
                <a:gd name="T44" fmla="*/ 290 w 290"/>
                <a:gd name="T45" fmla="*/ 145 h 215"/>
                <a:gd name="T46" fmla="*/ 220 w 290"/>
                <a:gd name="T47" fmla="*/ 75 h 215"/>
                <a:gd name="T48" fmla="*/ 278 w 290"/>
                <a:gd name="T49" fmla="*/ 145 h 215"/>
                <a:gd name="T50" fmla="*/ 220 w 290"/>
                <a:gd name="T51" fmla="*/ 204 h 215"/>
                <a:gd name="T52" fmla="*/ 165 w 290"/>
                <a:gd name="T53" fmla="*/ 165 h 215"/>
                <a:gd name="T54" fmla="*/ 159 w 290"/>
                <a:gd name="T55" fmla="*/ 161 h 215"/>
                <a:gd name="T56" fmla="*/ 130 w 290"/>
                <a:gd name="T57" fmla="*/ 161 h 215"/>
                <a:gd name="T58" fmla="*/ 125 w 290"/>
                <a:gd name="T59" fmla="*/ 165 h 215"/>
                <a:gd name="T60" fmla="*/ 70 w 290"/>
                <a:gd name="T61" fmla="*/ 204 h 215"/>
                <a:gd name="T62" fmla="*/ 11 w 290"/>
                <a:gd name="T63" fmla="*/ 145 h 215"/>
                <a:gd name="T64" fmla="*/ 70 w 290"/>
                <a:gd name="T65" fmla="*/ 87 h 215"/>
                <a:gd name="T66" fmla="*/ 220 w 290"/>
                <a:gd name="T67" fmla="*/ 87 h 215"/>
                <a:gd name="T68" fmla="*/ 278 w 290"/>
                <a:gd name="T69" fmla="*/ 14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0" h="215">
                  <a:moveTo>
                    <a:pt x="220" y="75"/>
                  </a:moveTo>
                  <a:cubicBezTo>
                    <a:pt x="151" y="75"/>
                    <a:pt x="151" y="75"/>
                    <a:pt x="151" y="75"/>
                  </a:cubicBezTo>
                  <a:cubicBezTo>
                    <a:pt x="151" y="38"/>
                    <a:pt x="151" y="38"/>
                    <a:pt x="151" y="38"/>
                  </a:cubicBezTo>
                  <a:cubicBezTo>
                    <a:pt x="151" y="24"/>
                    <a:pt x="163" y="12"/>
                    <a:pt x="177" y="12"/>
                  </a:cubicBezTo>
                  <a:cubicBezTo>
                    <a:pt x="191" y="12"/>
                    <a:pt x="203" y="24"/>
                    <a:pt x="203" y="38"/>
                  </a:cubicBezTo>
                  <a:cubicBezTo>
                    <a:pt x="203" y="47"/>
                    <a:pt x="211" y="55"/>
                    <a:pt x="220" y="55"/>
                  </a:cubicBezTo>
                  <a:cubicBezTo>
                    <a:pt x="229" y="55"/>
                    <a:pt x="236" y="47"/>
                    <a:pt x="236" y="38"/>
                  </a:cubicBezTo>
                  <a:cubicBezTo>
                    <a:pt x="236" y="17"/>
                    <a:pt x="236" y="17"/>
                    <a:pt x="236" y="17"/>
                  </a:cubicBezTo>
                  <a:cubicBezTo>
                    <a:pt x="236" y="13"/>
                    <a:pt x="234" y="11"/>
                    <a:pt x="231" y="11"/>
                  </a:cubicBezTo>
                  <a:cubicBezTo>
                    <a:pt x="227" y="11"/>
                    <a:pt x="225" y="13"/>
                    <a:pt x="225" y="17"/>
                  </a:cubicBezTo>
                  <a:cubicBezTo>
                    <a:pt x="225" y="38"/>
                    <a:pt x="225" y="38"/>
                    <a:pt x="225" y="38"/>
                  </a:cubicBezTo>
                  <a:cubicBezTo>
                    <a:pt x="225" y="41"/>
                    <a:pt x="222" y="43"/>
                    <a:pt x="220" y="43"/>
                  </a:cubicBezTo>
                  <a:cubicBezTo>
                    <a:pt x="217" y="43"/>
                    <a:pt x="215" y="41"/>
                    <a:pt x="215" y="38"/>
                  </a:cubicBezTo>
                  <a:cubicBezTo>
                    <a:pt x="215" y="17"/>
                    <a:pt x="198" y="0"/>
                    <a:pt x="177" y="0"/>
                  </a:cubicBezTo>
                  <a:cubicBezTo>
                    <a:pt x="156" y="0"/>
                    <a:pt x="139" y="17"/>
                    <a:pt x="139" y="38"/>
                  </a:cubicBezTo>
                  <a:cubicBezTo>
                    <a:pt x="139" y="75"/>
                    <a:pt x="139" y="75"/>
                    <a:pt x="139" y="75"/>
                  </a:cubicBezTo>
                  <a:cubicBezTo>
                    <a:pt x="70" y="75"/>
                    <a:pt x="70" y="75"/>
                    <a:pt x="70" y="75"/>
                  </a:cubicBezTo>
                  <a:cubicBezTo>
                    <a:pt x="31" y="75"/>
                    <a:pt x="0" y="107"/>
                    <a:pt x="0" y="145"/>
                  </a:cubicBezTo>
                  <a:cubicBezTo>
                    <a:pt x="0" y="184"/>
                    <a:pt x="31" y="215"/>
                    <a:pt x="70" y="215"/>
                  </a:cubicBezTo>
                  <a:cubicBezTo>
                    <a:pt x="98" y="215"/>
                    <a:pt x="123" y="199"/>
                    <a:pt x="134" y="173"/>
                  </a:cubicBezTo>
                  <a:cubicBezTo>
                    <a:pt x="155" y="173"/>
                    <a:pt x="155" y="173"/>
                    <a:pt x="155" y="173"/>
                  </a:cubicBezTo>
                  <a:cubicBezTo>
                    <a:pt x="166" y="199"/>
                    <a:pt x="192" y="215"/>
                    <a:pt x="220" y="215"/>
                  </a:cubicBezTo>
                  <a:cubicBezTo>
                    <a:pt x="259" y="215"/>
                    <a:pt x="290" y="184"/>
                    <a:pt x="290" y="145"/>
                  </a:cubicBezTo>
                  <a:cubicBezTo>
                    <a:pt x="290" y="107"/>
                    <a:pt x="259" y="75"/>
                    <a:pt x="220" y="75"/>
                  </a:cubicBezTo>
                  <a:close/>
                  <a:moveTo>
                    <a:pt x="278" y="145"/>
                  </a:moveTo>
                  <a:cubicBezTo>
                    <a:pt x="278" y="177"/>
                    <a:pt x="252" y="204"/>
                    <a:pt x="220" y="204"/>
                  </a:cubicBezTo>
                  <a:cubicBezTo>
                    <a:pt x="195" y="204"/>
                    <a:pt x="173" y="188"/>
                    <a:pt x="165" y="165"/>
                  </a:cubicBezTo>
                  <a:cubicBezTo>
                    <a:pt x="164" y="162"/>
                    <a:pt x="162" y="161"/>
                    <a:pt x="159" y="161"/>
                  </a:cubicBezTo>
                  <a:cubicBezTo>
                    <a:pt x="130" y="161"/>
                    <a:pt x="130" y="161"/>
                    <a:pt x="130" y="161"/>
                  </a:cubicBezTo>
                  <a:cubicBezTo>
                    <a:pt x="128" y="161"/>
                    <a:pt x="126" y="162"/>
                    <a:pt x="125" y="165"/>
                  </a:cubicBezTo>
                  <a:cubicBezTo>
                    <a:pt x="117" y="188"/>
                    <a:pt x="94" y="204"/>
                    <a:pt x="70" y="204"/>
                  </a:cubicBezTo>
                  <a:cubicBezTo>
                    <a:pt x="38" y="204"/>
                    <a:pt x="11" y="177"/>
                    <a:pt x="11" y="145"/>
                  </a:cubicBezTo>
                  <a:cubicBezTo>
                    <a:pt x="11" y="113"/>
                    <a:pt x="38" y="87"/>
                    <a:pt x="70" y="87"/>
                  </a:cubicBezTo>
                  <a:cubicBezTo>
                    <a:pt x="220" y="87"/>
                    <a:pt x="220" y="87"/>
                    <a:pt x="220" y="87"/>
                  </a:cubicBezTo>
                  <a:cubicBezTo>
                    <a:pt x="252" y="87"/>
                    <a:pt x="278" y="113"/>
                    <a:pt x="278" y="1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7" name="Freeform 160">
              <a:extLst>
                <a:ext uri="{FF2B5EF4-FFF2-40B4-BE49-F238E27FC236}">
                  <a16:creationId xmlns="" xmlns:a16="http://schemas.microsoft.com/office/drawing/2014/main" id="{7F8D8FD1-A5A8-7045-9DB0-11DB2DCA98A7}"/>
                </a:ext>
              </a:extLst>
            </p:cNvPr>
            <p:cNvSpPr>
              <a:spLocks noEditPoints="1"/>
            </p:cNvSpPr>
            <p:nvPr/>
          </p:nvSpPr>
          <p:spPr bwMode="auto">
            <a:xfrm>
              <a:off x="951" y="611"/>
              <a:ext cx="98" cy="95"/>
            </a:xfrm>
            <a:custGeom>
              <a:avLst/>
              <a:gdLst>
                <a:gd name="T0" fmla="*/ 0 w 34"/>
                <a:gd name="T1" fmla="*/ 16 h 33"/>
                <a:gd name="T2" fmla="*/ 17 w 34"/>
                <a:gd name="T3" fmla="*/ 33 h 33"/>
                <a:gd name="T4" fmla="*/ 34 w 34"/>
                <a:gd name="T5" fmla="*/ 16 h 33"/>
                <a:gd name="T6" fmla="*/ 17 w 34"/>
                <a:gd name="T7" fmla="*/ 0 h 33"/>
                <a:gd name="T8" fmla="*/ 0 w 34"/>
                <a:gd name="T9" fmla="*/ 16 h 33"/>
                <a:gd name="T10" fmla="*/ 12 w 34"/>
                <a:gd name="T11" fmla="*/ 16 h 33"/>
                <a:gd name="T12" fmla="*/ 17 w 34"/>
                <a:gd name="T13" fmla="*/ 11 h 33"/>
                <a:gd name="T14" fmla="*/ 22 w 34"/>
                <a:gd name="T15" fmla="*/ 16 h 33"/>
                <a:gd name="T16" fmla="*/ 17 w 34"/>
                <a:gd name="T17" fmla="*/ 21 h 33"/>
                <a:gd name="T18" fmla="*/ 12 w 34"/>
                <a:gd name="T19"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3">
                  <a:moveTo>
                    <a:pt x="0" y="16"/>
                  </a:moveTo>
                  <a:cubicBezTo>
                    <a:pt x="0" y="25"/>
                    <a:pt x="8" y="33"/>
                    <a:pt x="17" y="33"/>
                  </a:cubicBezTo>
                  <a:cubicBezTo>
                    <a:pt x="26" y="33"/>
                    <a:pt x="34" y="25"/>
                    <a:pt x="34" y="16"/>
                  </a:cubicBezTo>
                  <a:cubicBezTo>
                    <a:pt x="34" y="7"/>
                    <a:pt x="26" y="0"/>
                    <a:pt x="17" y="0"/>
                  </a:cubicBezTo>
                  <a:cubicBezTo>
                    <a:pt x="8" y="0"/>
                    <a:pt x="0" y="7"/>
                    <a:pt x="0" y="16"/>
                  </a:cubicBezTo>
                  <a:close/>
                  <a:moveTo>
                    <a:pt x="12" y="16"/>
                  </a:moveTo>
                  <a:cubicBezTo>
                    <a:pt x="12" y="14"/>
                    <a:pt x="14" y="11"/>
                    <a:pt x="17" y="11"/>
                  </a:cubicBezTo>
                  <a:cubicBezTo>
                    <a:pt x="20" y="11"/>
                    <a:pt x="22" y="14"/>
                    <a:pt x="22" y="16"/>
                  </a:cubicBezTo>
                  <a:cubicBezTo>
                    <a:pt x="22" y="19"/>
                    <a:pt x="20" y="21"/>
                    <a:pt x="17" y="21"/>
                  </a:cubicBezTo>
                  <a:cubicBezTo>
                    <a:pt x="14" y="21"/>
                    <a:pt x="12" y="19"/>
                    <a:pt x="1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8" name="Freeform 161">
              <a:extLst>
                <a:ext uri="{FF2B5EF4-FFF2-40B4-BE49-F238E27FC236}">
                  <a16:creationId xmlns="" xmlns:a16="http://schemas.microsoft.com/office/drawing/2014/main" id="{8853663F-0048-944C-9F94-66D9CCFAAFA5}"/>
                </a:ext>
              </a:extLst>
            </p:cNvPr>
            <p:cNvSpPr>
              <a:spLocks noEditPoints="1"/>
            </p:cNvSpPr>
            <p:nvPr/>
          </p:nvSpPr>
          <p:spPr bwMode="auto">
            <a:xfrm>
              <a:off x="859" y="703"/>
              <a:ext cx="95" cy="95"/>
            </a:xfrm>
            <a:custGeom>
              <a:avLst/>
              <a:gdLst>
                <a:gd name="T0" fmla="*/ 17 w 33"/>
                <a:gd name="T1" fmla="*/ 0 h 33"/>
                <a:gd name="T2" fmla="*/ 0 w 33"/>
                <a:gd name="T3" fmla="*/ 16 h 33"/>
                <a:gd name="T4" fmla="*/ 17 w 33"/>
                <a:gd name="T5" fmla="*/ 33 h 33"/>
                <a:gd name="T6" fmla="*/ 33 w 33"/>
                <a:gd name="T7" fmla="*/ 16 h 33"/>
                <a:gd name="T8" fmla="*/ 17 w 33"/>
                <a:gd name="T9" fmla="*/ 0 h 33"/>
                <a:gd name="T10" fmla="*/ 22 w 33"/>
                <a:gd name="T11" fmla="*/ 16 h 33"/>
                <a:gd name="T12" fmla="*/ 17 w 33"/>
                <a:gd name="T13" fmla="*/ 21 h 33"/>
                <a:gd name="T14" fmla="*/ 12 w 33"/>
                <a:gd name="T15" fmla="*/ 16 h 33"/>
                <a:gd name="T16" fmla="*/ 17 w 33"/>
                <a:gd name="T17" fmla="*/ 12 h 33"/>
                <a:gd name="T18" fmla="*/ 22 w 33"/>
                <a:gd name="T19"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7" y="0"/>
                  </a:moveTo>
                  <a:cubicBezTo>
                    <a:pt x="8" y="0"/>
                    <a:pt x="0" y="7"/>
                    <a:pt x="0" y="16"/>
                  </a:cubicBezTo>
                  <a:cubicBezTo>
                    <a:pt x="0" y="26"/>
                    <a:pt x="8" y="33"/>
                    <a:pt x="17" y="33"/>
                  </a:cubicBezTo>
                  <a:cubicBezTo>
                    <a:pt x="26" y="33"/>
                    <a:pt x="33" y="26"/>
                    <a:pt x="33" y="16"/>
                  </a:cubicBezTo>
                  <a:cubicBezTo>
                    <a:pt x="33" y="7"/>
                    <a:pt x="26" y="0"/>
                    <a:pt x="17" y="0"/>
                  </a:cubicBezTo>
                  <a:close/>
                  <a:moveTo>
                    <a:pt x="22" y="16"/>
                  </a:moveTo>
                  <a:cubicBezTo>
                    <a:pt x="22" y="19"/>
                    <a:pt x="19" y="21"/>
                    <a:pt x="17" y="21"/>
                  </a:cubicBezTo>
                  <a:cubicBezTo>
                    <a:pt x="14" y="21"/>
                    <a:pt x="12" y="19"/>
                    <a:pt x="12" y="16"/>
                  </a:cubicBezTo>
                  <a:cubicBezTo>
                    <a:pt x="12" y="14"/>
                    <a:pt x="14" y="12"/>
                    <a:pt x="17" y="12"/>
                  </a:cubicBezTo>
                  <a:cubicBezTo>
                    <a:pt x="19" y="12"/>
                    <a:pt x="22" y="14"/>
                    <a:pt x="2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162">
              <a:extLst>
                <a:ext uri="{FF2B5EF4-FFF2-40B4-BE49-F238E27FC236}">
                  <a16:creationId xmlns="" xmlns:a16="http://schemas.microsoft.com/office/drawing/2014/main" id="{C096275C-26C9-2B42-AA48-721CA8197A74}"/>
                </a:ext>
              </a:extLst>
            </p:cNvPr>
            <p:cNvSpPr>
              <a:spLocks noEditPoints="1"/>
            </p:cNvSpPr>
            <p:nvPr/>
          </p:nvSpPr>
          <p:spPr bwMode="auto">
            <a:xfrm>
              <a:off x="366" y="547"/>
              <a:ext cx="219" cy="220"/>
            </a:xfrm>
            <a:custGeom>
              <a:avLst/>
              <a:gdLst>
                <a:gd name="T0" fmla="*/ 70 w 76"/>
                <a:gd name="T1" fmla="*/ 22 h 76"/>
                <a:gd name="T2" fmla="*/ 54 w 76"/>
                <a:gd name="T3" fmla="*/ 22 h 76"/>
                <a:gd name="T4" fmla="*/ 54 w 76"/>
                <a:gd name="T5" fmla="*/ 6 h 76"/>
                <a:gd name="T6" fmla="*/ 49 w 76"/>
                <a:gd name="T7" fmla="*/ 0 h 76"/>
                <a:gd name="T8" fmla="*/ 27 w 76"/>
                <a:gd name="T9" fmla="*/ 0 h 76"/>
                <a:gd name="T10" fmla="*/ 21 w 76"/>
                <a:gd name="T11" fmla="*/ 6 h 76"/>
                <a:gd name="T12" fmla="*/ 21 w 76"/>
                <a:gd name="T13" fmla="*/ 22 h 76"/>
                <a:gd name="T14" fmla="*/ 6 w 76"/>
                <a:gd name="T15" fmla="*/ 22 h 76"/>
                <a:gd name="T16" fmla="*/ 0 w 76"/>
                <a:gd name="T17" fmla="*/ 28 h 76"/>
                <a:gd name="T18" fmla="*/ 0 w 76"/>
                <a:gd name="T19" fmla="*/ 49 h 76"/>
                <a:gd name="T20" fmla="*/ 6 w 76"/>
                <a:gd name="T21" fmla="*/ 55 h 76"/>
                <a:gd name="T22" fmla="*/ 21 w 76"/>
                <a:gd name="T23" fmla="*/ 55 h 76"/>
                <a:gd name="T24" fmla="*/ 21 w 76"/>
                <a:gd name="T25" fmla="*/ 70 h 76"/>
                <a:gd name="T26" fmla="*/ 27 w 76"/>
                <a:gd name="T27" fmla="*/ 76 h 76"/>
                <a:gd name="T28" fmla="*/ 49 w 76"/>
                <a:gd name="T29" fmla="*/ 76 h 76"/>
                <a:gd name="T30" fmla="*/ 54 w 76"/>
                <a:gd name="T31" fmla="*/ 70 h 76"/>
                <a:gd name="T32" fmla="*/ 54 w 76"/>
                <a:gd name="T33" fmla="*/ 55 h 76"/>
                <a:gd name="T34" fmla="*/ 70 w 76"/>
                <a:gd name="T35" fmla="*/ 55 h 76"/>
                <a:gd name="T36" fmla="*/ 76 w 76"/>
                <a:gd name="T37" fmla="*/ 49 h 76"/>
                <a:gd name="T38" fmla="*/ 76 w 76"/>
                <a:gd name="T39" fmla="*/ 28 h 76"/>
                <a:gd name="T40" fmla="*/ 70 w 76"/>
                <a:gd name="T41" fmla="*/ 22 h 76"/>
                <a:gd name="T42" fmla="*/ 27 w 76"/>
                <a:gd name="T43" fmla="*/ 43 h 76"/>
                <a:gd name="T44" fmla="*/ 12 w 76"/>
                <a:gd name="T45" fmla="*/ 43 h 76"/>
                <a:gd name="T46" fmla="*/ 12 w 76"/>
                <a:gd name="T47" fmla="*/ 33 h 76"/>
                <a:gd name="T48" fmla="*/ 27 w 76"/>
                <a:gd name="T49" fmla="*/ 33 h 76"/>
                <a:gd name="T50" fmla="*/ 33 w 76"/>
                <a:gd name="T51" fmla="*/ 28 h 76"/>
                <a:gd name="T52" fmla="*/ 33 w 76"/>
                <a:gd name="T53" fmla="*/ 12 h 76"/>
                <a:gd name="T54" fmla="*/ 43 w 76"/>
                <a:gd name="T55" fmla="*/ 12 h 76"/>
                <a:gd name="T56" fmla="*/ 43 w 76"/>
                <a:gd name="T57" fmla="*/ 28 h 76"/>
                <a:gd name="T58" fmla="*/ 49 w 76"/>
                <a:gd name="T59" fmla="*/ 33 h 76"/>
                <a:gd name="T60" fmla="*/ 64 w 76"/>
                <a:gd name="T61" fmla="*/ 33 h 76"/>
                <a:gd name="T62" fmla="*/ 64 w 76"/>
                <a:gd name="T63" fmla="*/ 43 h 76"/>
                <a:gd name="T64" fmla="*/ 49 w 76"/>
                <a:gd name="T65" fmla="*/ 43 h 76"/>
                <a:gd name="T66" fmla="*/ 43 w 76"/>
                <a:gd name="T67" fmla="*/ 49 h 76"/>
                <a:gd name="T68" fmla="*/ 43 w 76"/>
                <a:gd name="T69" fmla="*/ 64 h 76"/>
                <a:gd name="T70" fmla="*/ 33 w 76"/>
                <a:gd name="T71" fmla="*/ 64 h 76"/>
                <a:gd name="T72" fmla="*/ 33 w 76"/>
                <a:gd name="T73" fmla="*/ 49 h 76"/>
                <a:gd name="T74" fmla="*/ 27 w 76"/>
                <a:gd name="T75" fmla="*/ 4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 h="76">
                  <a:moveTo>
                    <a:pt x="70" y="22"/>
                  </a:moveTo>
                  <a:cubicBezTo>
                    <a:pt x="54" y="22"/>
                    <a:pt x="54" y="22"/>
                    <a:pt x="54" y="22"/>
                  </a:cubicBezTo>
                  <a:cubicBezTo>
                    <a:pt x="54" y="6"/>
                    <a:pt x="54" y="6"/>
                    <a:pt x="54" y="6"/>
                  </a:cubicBezTo>
                  <a:cubicBezTo>
                    <a:pt x="54" y="3"/>
                    <a:pt x="52" y="0"/>
                    <a:pt x="49" y="0"/>
                  </a:cubicBezTo>
                  <a:cubicBezTo>
                    <a:pt x="27" y="0"/>
                    <a:pt x="27" y="0"/>
                    <a:pt x="27" y="0"/>
                  </a:cubicBezTo>
                  <a:cubicBezTo>
                    <a:pt x="24" y="0"/>
                    <a:pt x="21" y="3"/>
                    <a:pt x="21" y="6"/>
                  </a:cubicBezTo>
                  <a:cubicBezTo>
                    <a:pt x="21" y="22"/>
                    <a:pt x="21" y="22"/>
                    <a:pt x="21" y="22"/>
                  </a:cubicBezTo>
                  <a:cubicBezTo>
                    <a:pt x="6" y="22"/>
                    <a:pt x="6" y="22"/>
                    <a:pt x="6" y="22"/>
                  </a:cubicBezTo>
                  <a:cubicBezTo>
                    <a:pt x="2" y="22"/>
                    <a:pt x="0" y="24"/>
                    <a:pt x="0" y="28"/>
                  </a:cubicBezTo>
                  <a:cubicBezTo>
                    <a:pt x="0" y="49"/>
                    <a:pt x="0" y="49"/>
                    <a:pt x="0" y="49"/>
                  </a:cubicBezTo>
                  <a:cubicBezTo>
                    <a:pt x="0" y="52"/>
                    <a:pt x="2" y="55"/>
                    <a:pt x="6" y="55"/>
                  </a:cubicBezTo>
                  <a:cubicBezTo>
                    <a:pt x="21" y="55"/>
                    <a:pt x="21" y="55"/>
                    <a:pt x="21" y="55"/>
                  </a:cubicBezTo>
                  <a:cubicBezTo>
                    <a:pt x="21" y="70"/>
                    <a:pt x="21" y="70"/>
                    <a:pt x="21" y="70"/>
                  </a:cubicBezTo>
                  <a:cubicBezTo>
                    <a:pt x="21" y="74"/>
                    <a:pt x="24" y="76"/>
                    <a:pt x="27" y="76"/>
                  </a:cubicBezTo>
                  <a:cubicBezTo>
                    <a:pt x="49" y="76"/>
                    <a:pt x="49" y="76"/>
                    <a:pt x="49" y="76"/>
                  </a:cubicBezTo>
                  <a:cubicBezTo>
                    <a:pt x="52" y="76"/>
                    <a:pt x="54" y="74"/>
                    <a:pt x="54" y="70"/>
                  </a:cubicBezTo>
                  <a:cubicBezTo>
                    <a:pt x="54" y="55"/>
                    <a:pt x="54" y="55"/>
                    <a:pt x="54" y="55"/>
                  </a:cubicBezTo>
                  <a:cubicBezTo>
                    <a:pt x="70" y="55"/>
                    <a:pt x="70" y="55"/>
                    <a:pt x="70" y="55"/>
                  </a:cubicBezTo>
                  <a:cubicBezTo>
                    <a:pt x="73" y="55"/>
                    <a:pt x="76" y="52"/>
                    <a:pt x="76" y="49"/>
                  </a:cubicBezTo>
                  <a:cubicBezTo>
                    <a:pt x="76" y="28"/>
                    <a:pt x="76" y="28"/>
                    <a:pt x="76" y="28"/>
                  </a:cubicBezTo>
                  <a:cubicBezTo>
                    <a:pt x="76" y="24"/>
                    <a:pt x="73" y="22"/>
                    <a:pt x="70" y="22"/>
                  </a:cubicBezTo>
                  <a:close/>
                  <a:moveTo>
                    <a:pt x="27" y="43"/>
                  </a:moveTo>
                  <a:cubicBezTo>
                    <a:pt x="12" y="43"/>
                    <a:pt x="12" y="43"/>
                    <a:pt x="12" y="43"/>
                  </a:cubicBezTo>
                  <a:cubicBezTo>
                    <a:pt x="12" y="33"/>
                    <a:pt x="12" y="33"/>
                    <a:pt x="12" y="33"/>
                  </a:cubicBezTo>
                  <a:cubicBezTo>
                    <a:pt x="27" y="33"/>
                    <a:pt x="27" y="33"/>
                    <a:pt x="27" y="33"/>
                  </a:cubicBezTo>
                  <a:cubicBezTo>
                    <a:pt x="30" y="33"/>
                    <a:pt x="33" y="31"/>
                    <a:pt x="33" y="28"/>
                  </a:cubicBezTo>
                  <a:cubicBezTo>
                    <a:pt x="33" y="12"/>
                    <a:pt x="33" y="12"/>
                    <a:pt x="33" y="12"/>
                  </a:cubicBezTo>
                  <a:cubicBezTo>
                    <a:pt x="43" y="12"/>
                    <a:pt x="43" y="12"/>
                    <a:pt x="43" y="12"/>
                  </a:cubicBezTo>
                  <a:cubicBezTo>
                    <a:pt x="43" y="28"/>
                    <a:pt x="43" y="28"/>
                    <a:pt x="43" y="28"/>
                  </a:cubicBezTo>
                  <a:cubicBezTo>
                    <a:pt x="43" y="31"/>
                    <a:pt x="45" y="33"/>
                    <a:pt x="49" y="33"/>
                  </a:cubicBezTo>
                  <a:cubicBezTo>
                    <a:pt x="64" y="33"/>
                    <a:pt x="64" y="33"/>
                    <a:pt x="64" y="33"/>
                  </a:cubicBezTo>
                  <a:cubicBezTo>
                    <a:pt x="64" y="43"/>
                    <a:pt x="64" y="43"/>
                    <a:pt x="64" y="43"/>
                  </a:cubicBezTo>
                  <a:cubicBezTo>
                    <a:pt x="49" y="43"/>
                    <a:pt x="49" y="43"/>
                    <a:pt x="49" y="43"/>
                  </a:cubicBezTo>
                  <a:cubicBezTo>
                    <a:pt x="45" y="43"/>
                    <a:pt x="43" y="46"/>
                    <a:pt x="43" y="49"/>
                  </a:cubicBezTo>
                  <a:cubicBezTo>
                    <a:pt x="43" y="64"/>
                    <a:pt x="43" y="64"/>
                    <a:pt x="43" y="64"/>
                  </a:cubicBezTo>
                  <a:cubicBezTo>
                    <a:pt x="33" y="64"/>
                    <a:pt x="33" y="64"/>
                    <a:pt x="33" y="64"/>
                  </a:cubicBezTo>
                  <a:cubicBezTo>
                    <a:pt x="33" y="49"/>
                    <a:pt x="33" y="49"/>
                    <a:pt x="33" y="49"/>
                  </a:cubicBezTo>
                  <a:cubicBezTo>
                    <a:pt x="33" y="46"/>
                    <a:pt x="30" y="43"/>
                    <a:pt x="27"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80" name="Group 297">
            <a:extLst>
              <a:ext uri="{FF2B5EF4-FFF2-40B4-BE49-F238E27FC236}">
                <a16:creationId xmlns="" xmlns:a16="http://schemas.microsoft.com/office/drawing/2014/main" id="{DF4682E2-FDCC-8141-872C-75511E32EE30}"/>
              </a:ext>
            </a:extLst>
          </p:cNvPr>
          <p:cNvGrpSpPr>
            <a:grpSpLocks noChangeAspect="1"/>
          </p:cNvGrpSpPr>
          <p:nvPr/>
        </p:nvGrpSpPr>
        <p:grpSpPr bwMode="auto">
          <a:xfrm>
            <a:off x="8076372" y="1127570"/>
            <a:ext cx="388164" cy="386792"/>
            <a:chOff x="489" y="2367"/>
            <a:chExt cx="283" cy="282"/>
          </a:xfrm>
          <a:solidFill>
            <a:schemeClr val="tx1"/>
          </a:solidFill>
        </p:grpSpPr>
        <p:sp>
          <p:nvSpPr>
            <p:cNvPr id="381" name="Freeform 298">
              <a:extLst>
                <a:ext uri="{FF2B5EF4-FFF2-40B4-BE49-F238E27FC236}">
                  <a16:creationId xmlns="" xmlns:a16="http://schemas.microsoft.com/office/drawing/2014/main" id="{1A0C33FC-5A47-134F-BC43-D87AC5480DF4}"/>
                </a:ext>
              </a:extLst>
            </p:cNvPr>
            <p:cNvSpPr>
              <a:spLocks noEditPoints="1"/>
            </p:cNvSpPr>
            <p:nvPr/>
          </p:nvSpPr>
          <p:spPr bwMode="auto">
            <a:xfrm>
              <a:off x="489" y="2367"/>
              <a:ext cx="283" cy="282"/>
            </a:xfrm>
            <a:custGeom>
              <a:avLst/>
              <a:gdLst>
                <a:gd name="T0" fmla="*/ 226 w 243"/>
                <a:gd name="T1" fmla="*/ 195 h 242"/>
                <a:gd name="T2" fmla="*/ 156 w 243"/>
                <a:gd name="T3" fmla="*/ 125 h 242"/>
                <a:gd name="T4" fmla="*/ 183 w 243"/>
                <a:gd name="T5" fmla="*/ 120 h 242"/>
                <a:gd name="T6" fmla="*/ 235 w 243"/>
                <a:gd name="T7" fmla="*/ 41 h 242"/>
                <a:gd name="T8" fmla="*/ 225 w 243"/>
                <a:gd name="T9" fmla="*/ 39 h 242"/>
                <a:gd name="T10" fmla="*/ 188 w 243"/>
                <a:gd name="T11" fmla="*/ 70 h 242"/>
                <a:gd name="T12" fmla="*/ 173 w 243"/>
                <a:gd name="T13" fmla="*/ 55 h 242"/>
                <a:gd name="T14" fmla="*/ 204 w 243"/>
                <a:gd name="T15" fmla="*/ 18 h 242"/>
                <a:gd name="T16" fmla="*/ 202 w 243"/>
                <a:gd name="T17" fmla="*/ 8 h 242"/>
                <a:gd name="T18" fmla="*/ 126 w 243"/>
                <a:gd name="T19" fmla="*/ 79 h 242"/>
                <a:gd name="T20" fmla="*/ 64 w 243"/>
                <a:gd name="T21" fmla="*/ 63 h 242"/>
                <a:gd name="T22" fmla="*/ 61 w 243"/>
                <a:gd name="T23" fmla="*/ 30 h 242"/>
                <a:gd name="T24" fmla="*/ 17 w 243"/>
                <a:gd name="T25" fmla="*/ 9 h 242"/>
                <a:gd name="T26" fmla="*/ 1 w 243"/>
                <a:gd name="T27" fmla="*/ 31 h 242"/>
                <a:gd name="T28" fmla="*/ 28 w 243"/>
                <a:gd name="T29" fmla="*/ 71 h 242"/>
                <a:gd name="T30" fmla="*/ 98 w 243"/>
                <a:gd name="T31" fmla="*/ 113 h 242"/>
                <a:gd name="T32" fmla="*/ 85 w 243"/>
                <a:gd name="T33" fmla="*/ 120 h 242"/>
                <a:gd name="T34" fmla="*/ 9 w 243"/>
                <a:gd name="T35" fmla="*/ 196 h 242"/>
                <a:gd name="T36" fmla="*/ 8 w 243"/>
                <a:gd name="T37" fmla="*/ 197 h 242"/>
                <a:gd name="T38" fmla="*/ 9 w 243"/>
                <a:gd name="T39" fmla="*/ 234 h 242"/>
                <a:gd name="T40" fmla="*/ 47 w 243"/>
                <a:gd name="T41" fmla="*/ 234 h 242"/>
                <a:gd name="T42" fmla="*/ 189 w 243"/>
                <a:gd name="T43" fmla="*/ 234 h 242"/>
                <a:gd name="T44" fmla="*/ 227 w 243"/>
                <a:gd name="T45" fmla="*/ 234 h 242"/>
                <a:gd name="T46" fmla="*/ 227 w 243"/>
                <a:gd name="T47" fmla="*/ 196 h 242"/>
                <a:gd name="T48" fmla="*/ 52 w 243"/>
                <a:gd name="T49" fmla="*/ 59 h 242"/>
                <a:gd name="T50" fmla="*/ 14 w 243"/>
                <a:gd name="T51" fmla="*/ 29 h 242"/>
                <a:gd name="T52" fmla="*/ 52 w 243"/>
                <a:gd name="T53" fmla="*/ 39 h 242"/>
                <a:gd name="T54" fmla="*/ 138 w 243"/>
                <a:gd name="T55" fmla="*/ 85 h 242"/>
                <a:gd name="T56" fmla="*/ 148 w 243"/>
                <a:gd name="T57" fmla="*/ 30 h 242"/>
                <a:gd name="T58" fmla="*/ 169 w 243"/>
                <a:gd name="T59" fmla="*/ 36 h 242"/>
                <a:gd name="T60" fmla="*/ 169 w 243"/>
                <a:gd name="T61" fmla="*/ 74 h 242"/>
                <a:gd name="T62" fmla="*/ 207 w 243"/>
                <a:gd name="T63" fmla="*/ 74 h 242"/>
                <a:gd name="T64" fmla="*/ 213 w 243"/>
                <a:gd name="T65" fmla="*/ 95 h 242"/>
                <a:gd name="T66" fmla="*/ 158 w 243"/>
                <a:gd name="T67" fmla="*/ 106 h 242"/>
                <a:gd name="T68" fmla="*/ 146 w 243"/>
                <a:gd name="T69" fmla="*/ 118 h 242"/>
                <a:gd name="T70" fmla="*/ 138 w 243"/>
                <a:gd name="T71" fmla="*/ 85 h 242"/>
                <a:gd name="T72" fmla="*/ 39 w 243"/>
                <a:gd name="T73" fmla="*/ 226 h 242"/>
                <a:gd name="T74" fmla="*/ 18 w 243"/>
                <a:gd name="T75" fmla="*/ 226 h 242"/>
                <a:gd name="T76" fmla="*/ 18 w 243"/>
                <a:gd name="T77" fmla="*/ 205 h 242"/>
                <a:gd name="T78" fmla="*/ 101 w 243"/>
                <a:gd name="T79" fmla="*/ 121 h 242"/>
                <a:gd name="T80" fmla="*/ 111 w 243"/>
                <a:gd name="T81" fmla="*/ 154 h 242"/>
                <a:gd name="T82" fmla="*/ 218 w 243"/>
                <a:gd name="T83" fmla="*/ 225 h 242"/>
                <a:gd name="T84" fmla="*/ 197 w 243"/>
                <a:gd name="T85" fmla="*/ 225 h 242"/>
                <a:gd name="T86" fmla="*/ 112 w 243"/>
                <a:gd name="T87" fmla="*/ 119 h 242"/>
                <a:gd name="T88" fmla="*/ 218 w 243"/>
                <a:gd name="T89" fmla="*/ 204 h 242"/>
                <a:gd name="T90" fmla="*/ 223 w 243"/>
                <a:gd name="T91" fmla="*/ 21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42">
                  <a:moveTo>
                    <a:pt x="226" y="195"/>
                  </a:moveTo>
                  <a:cubicBezTo>
                    <a:pt x="226" y="195"/>
                    <a:pt x="226" y="195"/>
                    <a:pt x="226" y="195"/>
                  </a:cubicBezTo>
                  <a:cubicBezTo>
                    <a:pt x="151" y="120"/>
                    <a:pt x="151" y="120"/>
                    <a:pt x="151" y="120"/>
                  </a:cubicBezTo>
                  <a:cubicBezTo>
                    <a:pt x="156" y="125"/>
                    <a:pt x="156" y="125"/>
                    <a:pt x="156" y="125"/>
                  </a:cubicBezTo>
                  <a:cubicBezTo>
                    <a:pt x="164" y="117"/>
                    <a:pt x="164" y="117"/>
                    <a:pt x="164" y="117"/>
                  </a:cubicBezTo>
                  <a:cubicBezTo>
                    <a:pt x="171" y="119"/>
                    <a:pt x="177" y="120"/>
                    <a:pt x="183" y="120"/>
                  </a:cubicBezTo>
                  <a:cubicBezTo>
                    <a:pt x="198" y="120"/>
                    <a:pt x="211" y="114"/>
                    <a:pt x="222" y="104"/>
                  </a:cubicBezTo>
                  <a:cubicBezTo>
                    <a:pt x="238" y="87"/>
                    <a:pt x="243" y="63"/>
                    <a:pt x="235" y="41"/>
                  </a:cubicBezTo>
                  <a:cubicBezTo>
                    <a:pt x="234" y="39"/>
                    <a:pt x="232" y="38"/>
                    <a:pt x="231" y="38"/>
                  </a:cubicBezTo>
                  <a:cubicBezTo>
                    <a:pt x="229" y="37"/>
                    <a:pt x="227" y="38"/>
                    <a:pt x="225" y="39"/>
                  </a:cubicBezTo>
                  <a:cubicBezTo>
                    <a:pt x="199" y="66"/>
                    <a:pt x="199" y="66"/>
                    <a:pt x="199" y="66"/>
                  </a:cubicBezTo>
                  <a:cubicBezTo>
                    <a:pt x="196" y="68"/>
                    <a:pt x="192" y="70"/>
                    <a:pt x="188" y="70"/>
                  </a:cubicBezTo>
                  <a:cubicBezTo>
                    <a:pt x="184" y="70"/>
                    <a:pt x="180" y="68"/>
                    <a:pt x="178" y="66"/>
                  </a:cubicBezTo>
                  <a:cubicBezTo>
                    <a:pt x="175" y="63"/>
                    <a:pt x="173" y="59"/>
                    <a:pt x="173" y="55"/>
                  </a:cubicBezTo>
                  <a:cubicBezTo>
                    <a:pt x="173" y="51"/>
                    <a:pt x="175" y="47"/>
                    <a:pt x="178" y="45"/>
                  </a:cubicBezTo>
                  <a:cubicBezTo>
                    <a:pt x="204" y="18"/>
                    <a:pt x="204" y="18"/>
                    <a:pt x="204" y="18"/>
                  </a:cubicBezTo>
                  <a:cubicBezTo>
                    <a:pt x="205" y="17"/>
                    <a:pt x="206" y="15"/>
                    <a:pt x="206" y="13"/>
                  </a:cubicBezTo>
                  <a:cubicBezTo>
                    <a:pt x="205" y="11"/>
                    <a:pt x="204" y="9"/>
                    <a:pt x="202" y="8"/>
                  </a:cubicBezTo>
                  <a:cubicBezTo>
                    <a:pt x="180" y="0"/>
                    <a:pt x="156" y="5"/>
                    <a:pt x="140" y="21"/>
                  </a:cubicBezTo>
                  <a:cubicBezTo>
                    <a:pt x="125" y="36"/>
                    <a:pt x="120" y="58"/>
                    <a:pt x="126" y="79"/>
                  </a:cubicBezTo>
                  <a:cubicBezTo>
                    <a:pt x="103" y="102"/>
                    <a:pt x="103" y="102"/>
                    <a:pt x="103" y="102"/>
                  </a:cubicBezTo>
                  <a:cubicBezTo>
                    <a:pt x="64" y="63"/>
                    <a:pt x="64" y="63"/>
                    <a:pt x="64" y="63"/>
                  </a:cubicBezTo>
                  <a:cubicBezTo>
                    <a:pt x="64" y="36"/>
                    <a:pt x="64" y="36"/>
                    <a:pt x="64" y="36"/>
                  </a:cubicBezTo>
                  <a:cubicBezTo>
                    <a:pt x="64" y="33"/>
                    <a:pt x="63" y="32"/>
                    <a:pt x="61" y="30"/>
                  </a:cubicBezTo>
                  <a:cubicBezTo>
                    <a:pt x="24" y="8"/>
                    <a:pt x="24" y="8"/>
                    <a:pt x="24" y="8"/>
                  </a:cubicBezTo>
                  <a:cubicBezTo>
                    <a:pt x="22" y="7"/>
                    <a:pt x="19" y="7"/>
                    <a:pt x="17" y="9"/>
                  </a:cubicBezTo>
                  <a:cubicBezTo>
                    <a:pt x="2" y="24"/>
                    <a:pt x="2" y="24"/>
                    <a:pt x="2" y="24"/>
                  </a:cubicBezTo>
                  <a:cubicBezTo>
                    <a:pt x="0" y="26"/>
                    <a:pt x="0" y="29"/>
                    <a:pt x="1" y="31"/>
                  </a:cubicBezTo>
                  <a:cubicBezTo>
                    <a:pt x="23" y="68"/>
                    <a:pt x="23" y="68"/>
                    <a:pt x="23" y="68"/>
                  </a:cubicBezTo>
                  <a:cubicBezTo>
                    <a:pt x="24" y="70"/>
                    <a:pt x="26" y="71"/>
                    <a:pt x="28" y="71"/>
                  </a:cubicBezTo>
                  <a:cubicBezTo>
                    <a:pt x="55" y="71"/>
                    <a:pt x="55" y="71"/>
                    <a:pt x="55" y="71"/>
                  </a:cubicBezTo>
                  <a:cubicBezTo>
                    <a:pt x="98" y="113"/>
                    <a:pt x="98" y="113"/>
                    <a:pt x="98" y="113"/>
                  </a:cubicBezTo>
                  <a:cubicBezTo>
                    <a:pt x="95" y="110"/>
                    <a:pt x="95" y="110"/>
                    <a:pt x="95" y="110"/>
                  </a:cubicBezTo>
                  <a:cubicBezTo>
                    <a:pt x="85" y="120"/>
                    <a:pt x="85" y="120"/>
                    <a:pt x="85" y="120"/>
                  </a:cubicBezTo>
                  <a:cubicBezTo>
                    <a:pt x="85" y="120"/>
                    <a:pt x="85" y="120"/>
                    <a:pt x="85" y="120"/>
                  </a:cubicBezTo>
                  <a:cubicBezTo>
                    <a:pt x="9" y="196"/>
                    <a:pt x="9" y="196"/>
                    <a:pt x="9" y="196"/>
                  </a:cubicBezTo>
                  <a:cubicBezTo>
                    <a:pt x="8" y="197"/>
                    <a:pt x="8" y="197"/>
                    <a:pt x="8" y="197"/>
                  </a:cubicBezTo>
                  <a:cubicBezTo>
                    <a:pt x="8" y="197"/>
                    <a:pt x="8" y="197"/>
                    <a:pt x="8" y="197"/>
                  </a:cubicBezTo>
                  <a:cubicBezTo>
                    <a:pt x="4" y="202"/>
                    <a:pt x="1" y="208"/>
                    <a:pt x="1" y="215"/>
                  </a:cubicBezTo>
                  <a:cubicBezTo>
                    <a:pt x="1" y="222"/>
                    <a:pt x="4" y="229"/>
                    <a:pt x="9" y="234"/>
                  </a:cubicBezTo>
                  <a:cubicBezTo>
                    <a:pt x="14" y="239"/>
                    <a:pt x="21" y="242"/>
                    <a:pt x="28" y="242"/>
                  </a:cubicBezTo>
                  <a:cubicBezTo>
                    <a:pt x="35" y="242"/>
                    <a:pt x="42" y="239"/>
                    <a:pt x="47" y="234"/>
                  </a:cubicBezTo>
                  <a:cubicBezTo>
                    <a:pt x="118" y="163"/>
                    <a:pt x="118" y="163"/>
                    <a:pt x="118" y="163"/>
                  </a:cubicBezTo>
                  <a:cubicBezTo>
                    <a:pt x="189" y="234"/>
                    <a:pt x="189" y="234"/>
                    <a:pt x="189" y="234"/>
                  </a:cubicBezTo>
                  <a:cubicBezTo>
                    <a:pt x="194" y="239"/>
                    <a:pt x="201" y="242"/>
                    <a:pt x="208" y="242"/>
                  </a:cubicBezTo>
                  <a:cubicBezTo>
                    <a:pt x="215" y="242"/>
                    <a:pt x="222" y="239"/>
                    <a:pt x="227" y="234"/>
                  </a:cubicBezTo>
                  <a:cubicBezTo>
                    <a:pt x="232" y="229"/>
                    <a:pt x="235" y="222"/>
                    <a:pt x="235" y="215"/>
                  </a:cubicBezTo>
                  <a:cubicBezTo>
                    <a:pt x="235" y="208"/>
                    <a:pt x="232" y="201"/>
                    <a:pt x="227" y="196"/>
                  </a:cubicBezTo>
                  <a:lnTo>
                    <a:pt x="226" y="195"/>
                  </a:lnTo>
                  <a:close/>
                  <a:moveTo>
                    <a:pt x="52" y="59"/>
                  </a:moveTo>
                  <a:cubicBezTo>
                    <a:pt x="32" y="59"/>
                    <a:pt x="32" y="59"/>
                    <a:pt x="32" y="59"/>
                  </a:cubicBezTo>
                  <a:cubicBezTo>
                    <a:pt x="14" y="29"/>
                    <a:pt x="14" y="29"/>
                    <a:pt x="14" y="29"/>
                  </a:cubicBezTo>
                  <a:cubicBezTo>
                    <a:pt x="22" y="21"/>
                    <a:pt x="22" y="21"/>
                    <a:pt x="22" y="21"/>
                  </a:cubicBezTo>
                  <a:cubicBezTo>
                    <a:pt x="52" y="39"/>
                    <a:pt x="52" y="39"/>
                    <a:pt x="52" y="39"/>
                  </a:cubicBezTo>
                  <a:lnTo>
                    <a:pt x="52" y="59"/>
                  </a:lnTo>
                  <a:close/>
                  <a:moveTo>
                    <a:pt x="138" y="85"/>
                  </a:moveTo>
                  <a:cubicBezTo>
                    <a:pt x="139" y="83"/>
                    <a:pt x="140" y="80"/>
                    <a:pt x="139" y="78"/>
                  </a:cubicBezTo>
                  <a:cubicBezTo>
                    <a:pt x="132" y="60"/>
                    <a:pt x="135" y="42"/>
                    <a:pt x="148" y="30"/>
                  </a:cubicBezTo>
                  <a:cubicBezTo>
                    <a:pt x="159" y="19"/>
                    <a:pt x="174" y="14"/>
                    <a:pt x="188" y="17"/>
                  </a:cubicBezTo>
                  <a:cubicBezTo>
                    <a:pt x="169" y="36"/>
                    <a:pt x="169" y="36"/>
                    <a:pt x="169" y="36"/>
                  </a:cubicBezTo>
                  <a:cubicBezTo>
                    <a:pt x="164" y="41"/>
                    <a:pt x="161" y="48"/>
                    <a:pt x="161" y="55"/>
                  </a:cubicBezTo>
                  <a:cubicBezTo>
                    <a:pt x="161" y="62"/>
                    <a:pt x="164" y="69"/>
                    <a:pt x="169" y="74"/>
                  </a:cubicBezTo>
                  <a:cubicBezTo>
                    <a:pt x="174" y="79"/>
                    <a:pt x="181" y="82"/>
                    <a:pt x="188" y="82"/>
                  </a:cubicBezTo>
                  <a:cubicBezTo>
                    <a:pt x="195" y="82"/>
                    <a:pt x="202" y="79"/>
                    <a:pt x="207" y="74"/>
                  </a:cubicBezTo>
                  <a:cubicBezTo>
                    <a:pt x="226" y="55"/>
                    <a:pt x="226" y="55"/>
                    <a:pt x="226" y="55"/>
                  </a:cubicBezTo>
                  <a:cubicBezTo>
                    <a:pt x="229" y="69"/>
                    <a:pt x="224" y="85"/>
                    <a:pt x="213" y="95"/>
                  </a:cubicBezTo>
                  <a:cubicBezTo>
                    <a:pt x="201" y="108"/>
                    <a:pt x="183" y="111"/>
                    <a:pt x="165" y="104"/>
                  </a:cubicBezTo>
                  <a:cubicBezTo>
                    <a:pt x="163" y="103"/>
                    <a:pt x="160" y="104"/>
                    <a:pt x="158" y="106"/>
                  </a:cubicBezTo>
                  <a:cubicBezTo>
                    <a:pt x="158" y="106"/>
                    <a:pt x="158" y="107"/>
                    <a:pt x="157" y="107"/>
                  </a:cubicBezTo>
                  <a:cubicBezTo>
                    <a:pt x="146" y="118"/>
                    <a:pt x="146" y="118"/>
                    <a:pt x="146" y="118"/>
                  </a:cubicBezTo>
                  <a:cubicBezTo>
                    <a:pt x="115" y="107"/>
                    <a:pt x="115" y="107"/>
                    <a:pt x="115" y="107"/>
                  </a:cubicBezTo>
                  <a:lnTo>
                    <a:pt x="138" y="85"/>
                  </a:lnTo>
                  <a:close/>
                  <a:moveTo>
                    <a:pt x="60" y="204"/>
                  </a:moveTo>
                  <a:cubicBezTo>
                    <a:pt x="39" y="226"/>
                    <a:pt x="39" y="226"/>
                    <a:pt x="39" y="226"/>
                  </a:cubicBezTo>
                  <a:cubicBezTo>
                    <a:pt x="36" y="228"/>
                    <a:pt x="32" y="230"/>
                    <a:pt x="28" y="230"/>
                  </a:cubicBezTo>
                  <a:cubicBezTo>
                    <a:pt x="24" y="230"/>
                    <a:pt x="20" y="228"/>
                    <a:pt x="18" y="226"/>
                  </a:cubicBezTo>
                  <a:cubicBezTo>
                    <a:pt x="15" y="223"/>
                    <a:pt x="13" y="219"/>
                    <a:pt x="13" y="215"/>
                  </a:cubicBezTo>
                  <a:cubicBezTo>
                    <a:pt x="13" y="211"/>
                    <a:pt x="15" y="207"/>
                    <a:pt x="18" y="205"/>
                  </a:cubicBezTo>
                  <a:cubicBezTo>
                    <a:pt x="86" y="136"/>
                    <a:pt x="86" y="136"/>
                    <a:pt x="86" y="136"/>
                  </a:cubicBezTo>
                  <a:cubicBezTo>
                    <a:pt x="101" y="121"/>
                    <a:pt x="101" y="121"/>
                    <a:pt x="101" y="121"/>
                  </a:cubicBezTo>
                  <a:cubicBezTo>
                    <a:pt x="98" y="114"/>
                    <a:pt x="98" y="114"/>
                    <a:pt x="98" y="114"/>
                  </a:cubicBezTo>
                  <a:cubicBezTo>
                    <a:pt x="111" y="154"/>
                    <a:pt x="111" y="154"/>
                    <a:pt x="111" y="154"/>
                  </a:cubicBezTo>
                  <a:lnTo>
                    <a:pt x="60" y="204"/>
                  </a:lnTo>
                  <a:close/>
                  <a:moveTo>
                    <a:pt x="218" y="225"/>
                  </a:moveTo>
                  <a:cubicBezTo>
                    <a:pt x="215" y="228"/>
                    <a:pt x="212" y="230"/>
                    <a:pt x="208" y="230"/>
                  </a:cubicBezTo>
                  <a:cubicBezTo>
                    <a:pt x="204" y="230"/>
                    <a:pt x="200" y="228"/>
                    <a:pt x="197" y="225"/>
                  </a:cubicBezTo>
                  <a:cubicBezTo>
                    <a:pt x="122" y="150"/>
                    <a:pt x="122" y="150"/>
                    <a:pt x="122" y="150"/>
                  </a:cubicBezTo>
                  <a:cubicBezTo>
                    <a:pt x="112" y="119"/>
                    <a:pt x="112" y="119"/>
                    <a:pt x="112" y="119"/>
                  </a:cubicBezTo>
                  <a:cubicBezTo>
                    <a:pt x="143" y="129"/>
                    <a:pt x="143" y="129"/>
                    <a:pt x="143" y="129"/>
                  </a:cubicBezTo>
                  <a:cubicBezTo>
                    <a:pt x="218" y="204"/>
                    <a:pt x="218" y="204"/>
                    <a:pt x="218" y="204"/>
                  </a:cubicBezTo>
                  <a:cubicBezTo>
                    <a:pt x="218" y="204"/>
                    <a:pt x="218" y="204"/>
                    <a:pt x="218" y="204"/>
                  </a:cubicBezTo>
                  <a:cubicBezTo>
                    <a:pt x="221" y="207"/>
                    <a:pt x="223" y="211"/>
                    <a:pt x="223" y="215"/>
                  </a:cubicBezTo>
                  <a:cubicBezTo>
                    <a:pt x="223" y="219"/>
                    <a:pt x="221" y="223"/>
                    <a:pt x="218" y="2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2" name="Freeform 299">
              <a:extLst>
                <a:ext uri="{FF2B5EF4-FFF2-40B4-BE49-F238E27FC236}">
                  <a16:creationId xmlns="" xmlns:a16="http://schemas.microsoft.com/office/drawing/2014/main" id="{EB68A73E-09E2-EC4D-98A9-7C61454AB767}"/>
                </a:ext>
              </a:extLst>
            </p:cNvPr>
            <p:cNvSpPr>
              <a:spLocks/>
            </p:cNvSpPr>
            <p:nvPr/>
          </p:nvSpPr>
          <p:spPr bwMode="auto">
            <a:xfrm>
              <a:off x="634" y="2522"/>
              <a:ext cx="102" cy="100"/>
            </a:xfrm>
            <a:custGeom>
              <a:avLst/>
              <a:gdLst>
                <a:gd name="T0" fmla="*/ 11 w 87"/>
                <a:gd name="T1" fmla="*/ 2 h 86"/>
                <a:gd name="T2" fmla="*/ 7 w 87"/>
                <a:gd name="T3" fmla="*/ 0 h 86"/>
                <a:gd name="T4" fmla="*/ 7 w 87"/>
                <a:gd name="T5" fmla="*/ 0 h 86"/>
                <a:gd name="T6" fmla="*/ 2 w 87"/>
                <a:gd name="T7" fmla="*/ 2 h 86"/>
                <a:gd name="T8" fmla="*/ 2 w 87"/>
                <a:gd name="T9" fmla="*/ 2 h 86"/>
                <a:gd name="T10" fmla="*/ 2 w 87"/>
                <a:gd name="T11" fmla="*/ 10 h 86"/>
                <a:gd name="T12" fmla="*/ 76 w 87"/>
                <a:gd name="T13" fmla="*/ 84 h 86"/>
                <a:gd name="T14" fmla="*/ 81 w 87"/>
                <a:gd name="T15" fmla="*/ 86 h 86"/>
                <a:gd name="T16" fmla="*/ 85 w 87"/>
                <a:gd name="T17" fmla="*/ 84 h 86"/>
                <a:gd name="T18" fmla="*/ 85 w 87"/>
                <a:gd name="T19" fmla="*/ 76 h 86"/>
                <a:gd name="T20" fmla="*/ 11 w 87"/>
                <a:gd name="T21" fmla="*/ 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86">
                  <a:moveTo>
                    <a:pt x="11" y="2"/>
                  </a:moveTo>
                  <a:cubicBezTo>
                    <a:pt x="10" y="1"/>
                    <a:pt x="8" y="0"/>
                    <a:pt x="7" y="0"/>
                  </a:cubicBezTo>
                  <a:cubicBezTo>
                    <a:pt x="7" y="0"/>
                    <a:pt x="7" y="0"/>
                    <a:pt x="7" y="0"/>
                  </a:cubicBezTo>
                  <a:cubicBezTo>
                    <a:pt x="5" y="0"/>
                    <a:pt x="4" y="1"/>
                    <a:pt x="2" y="2"/>
                  </a:cubicBezTo>
                  <a:cubicBezTo>
                    <a:pt x="2" y="2"/>
                    <a:pt x="2" y="2"/>
                    <a:pt x="2" y="2"/>
                  </a:cubicBezTo>
                  <a:cubicBezTo>
                    <a:pt x="0" y="4"/>
                    <a:pt x="0" y="8"/>
                    <a:pt x="2" y="10"/>
                  </a:cubicBezTo>
                  <a:cubicBezTo>
                    <a:pt x="76" y="84"/>
                    <a:pt x="76" y="84"/>
                    <a:pt x="76" y="84"/>
                  </a:cubicBezTo>
                  <a:cubicBezTo>
                    <a:pt x="77" y="85"/>
                    <a:pt x="79" y="86"/>
                    <a:pt x="81" y="86"/>
                  </a:cubicBezTo>
                  <a:cubicBezTo>
                    <a:pt x="82" y="86"/>
                    <a:pt x="84" y="85"/>
                    <a:pt x="85" y="84"/>
                  </a:cubicBezTo>
                  <a:cubicBezTo>
                    <a:pt x="87" y="82"/>
                    <a:pt x="87" y="78"/>
                    <a:pt x="85" y="76"/>
                  </a:cubicBezTo>
                  <a:lnTo>
                    <a:pt x="11"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83" name="Group 119">
            <a:extLst>
              <a:ext uri="{FF2B5EF4-FFF2-40B4-BE49-F238E27FC236}">
                <a16:creationId xmlns="" xmlns:a16="http://schemas.microsoft.com/office/drawing/2014/main" id="{FB64571E-8FAA-0C48-BEA1-A77DF6B6C523}"/>
              </a:ext>
            </a:extLst>
          </p:cNvPr>
          <p:cNvGrpSpPr>
            <a:grpSpLocks noChangeAspect="1"/>
          </p:cNvGrpSpPr>
          <p:nvPr/>
        </p:nvGrpSpPr>
        <p:grpSpPr bwMode="auto">
          <a:xfrm>
            <a:off x="5456449" y="1092198"/>
            <a:ext cx="406723" cy="461935"/>
            <a:chOff x="4572" y="2217"/>
            <a:chExt cx="884" cy="1004"/>
          </a:xfrm>
          <a:solidFill>
            <a:schemeClr val="tx1"/>
          </a:solidFill>
        </p:grpSpPr>
        <p:sp>
          <p:nvSpPr>
            <p:cNvPr id="384" name="Freeform 120">
              <a:extLst>
                <a:ext uri="{FF2B5EF4-FFF2-40B4-BE49-F238E27FC236}">
                  <a16:creationId xmlns="" xmlns:a16="http://schemas.microsoft.com/office/drawing/2014/main" id="{FCFE09FD-F917-4847-833C-D2E588C8DC78}"/>
                </a:ext>
              </a:extLst>
            </p:cNvPr>
            <p:cNvSpPr>
              <a:spLocks noEditPoints="1"/>
            </p:cNvSpPr>
            <p:nvPr/>
          </p:nvSpPr>
          <p:spPr bwMode="auto">
            <a:xfrm>
              <a:off x="4712" y="2349"/>
              <a:ext cx="597" cy="872"/>
            </a:xfrm>
            <a:custGeom>
              <a:avLst/>
              <a:gdLst>
                <a:gd name="T0" fmla="*/ 120 w 154"/>
                <a:gd name="T1" fmla="*/ 17 h 225"/>
                <a:gd name="T2" fmla="*/ 45 w 154"/>
                <a:gd name="T3" fmla="*/ 11 h 225"/>
                <a:gd name="T4" fmla="*/ 9 w 154"/>
                <a:gd name="T5" fmla="*/ 46 h 225"/>
                <a:gd name="T6" fmla="*/ 3 w 154"/>
                <a:gd name="T7" fmla="*/ 96 h 225"/>
                <a:gd name="T8" fmla="*/ 25 w 154"/>
                <a:gd name="T9" fmla="*/ 136 h 225"/>
                <a:gd name="T10" fmla="*/ 42 w 154"/>
                <a:gd name="T11" fmla="*/ 174 h 225"/>
                <a:gd name="T12" fmla="*/ 42 w 154"/>
                <a:gd name="T13" fmla="*/ 190 h 225"/>
                <a:gd name="T14" fmla="*/ 47 w 154"/>
                <a:gd name="T15" fmla="*/ 201 h 225"/>
                <a:gd name="T16" fmla="*/ 58 w 154"/>
                <a:gd name="T17" fmla="*/ 210 h 225"/>
                <a:gd name="T18" fmla="*/ 59 w 154"/>
                <a:gd name="T19" fmla="*/ 211 h 225"/>
                <a:gd name="T20" fmla="*/ 73 w 154"/>
                <a:gd name="T21" fmla="*/ 225 h 225"/>
                <a:gd name="T22" fmla="*/ 82 w 154"/>
                <a:gd name="T23" fmla="*/ 225 h 225"/>
                <a:gd name="T24" fmla="*/ 97 w 154"/>
                <a:gd name="T25" fmla="*/ 211 h 225"/>
                <a:gd name="T26" fmla="*/ 97 w 154"/>
                <a:gd name="T27" fmla="*/ 210 h 225"/>
                <a:gd name="T28" fmla="*/ 109 w 154"/>
                <a:gd name="T29" fmla="*/ 201 h 225"/>
                <a:gd name="T30" fmla="*/ 114 w 154"/>
                <a:gd name="T31" fmla="*/ 190 h 225"/>
                <a:gd name="T32" fmla="*/ 114 w 154"/>
                <a:gd name="T33" fmla="*/ 174 h 225"/>
                <a:gd name="T34" fmla="*/ 131 w 154"/>
                <a:gd name="T35" fmla="*/ 135 h 225"/>
                <a:gd name="T36" fmla="*/ 154 w 154"/>
                <a:gd name="T37" fmla="*/ 80 h 225"/>
                <a:gd name="T38" fmla="*/ 120 w 154"/>
                <a:gd name="T39" fmla="*/ 17 h 225"/>
                <a:gd name="T40" fmla="*/ 84 w 154"/>
                <a:gd name="T41" fmla="*/ 211 h 225"/>
                <a:gd name="T42" fmla="*/ 82 w 154"/>
                <a:gd name="T43" fmla="*/ 212 h 225"/>
                <a:gd name="T44" fmla="*/ 73 w 154"/>
                <a:gd name="T45" fmla="*/ 212 h 225"/>
                <a:gd name="T46" fmla="*/ 72 w 154"/>
                <a:gd name="T47" fmla="*/ 211 h 225"/>
                <a:gd name="T48" fmla="*/ 67 w 154"/>
                <a:gd name="T49" fmla="*/ 200 h 225"/>
                <a:gd name="T50" fmla="*/ 55 w 154"/>
                <a:gd name="T51" fmla="*/ 191 h 225"/>
                <a:gd name="T52" fmla="*/ 55 w 154"/>
                <a:gd name="T53" fmla="*/ 190 h 225"/>
                <a:gd name="T54" fmla="*/ 55 w 154"/>
                <a:gd name="T55" fmla="*/ 181 h 225"/>
                <a:gd name="T56" fmla="*/ 101 w 154"/>
                <a:gd name="T57" fmla="*/ 181 h 225"/>
                <a:gd name="T58" fmla="*/ 101 w 154"/>
                <a:gd name="T59" fmla="*/ 190 h 225"/>
                <a:gd name="T60" fmla="*/ 100 w 154"/>
                <a:gd name="T61" fmla="*/ 191 h 225"/>
                <a:gd name="T62" fmla="*/ 89 w 154"/>
                <a:gd name="T63" fmla="*/ 200 h 225"/>
                <a:gd name="T64" fmla="*/ 84 w 154"/>
                <a:gd name="T65" fmla="*/ 211 h 225"/>
                <a:gd name="T66" fmla="*/ 141 w 154"/>
                <a:gd name="T67" fmla="*/ 80 h 225"/>
                <a:gd name="T68" fmla="*/ 122 w 154"/>
                <a:gd name="T69" fmla="*/ 126 h 225"/>
                <a:gd name="T70" fmla="*/ 101 w 154"/>
                <a:gd name="T71" fmla="*/ 167 h 225"/>
                <a:gd name="T72" fmla="*/ 54 w 154"/>
                <a:gd name="T73" fmla="*/ 167 h 225"/>
                <a:gd name="T74" fmla="*/ 34 w 154"/>
                <a:gd name="T75" fmla="*/ 126 h 225"/>
                <a:gd name="T76" fmla="*/ 21 w 154"/>
                <a:gd name="T77" fmla="*/ 51 h 225"/>
                <a:gd name="T78" fmla="*/ 50 w 154"/>
                <a:gd name="T79" fmla="*/ 23 h 225"/>
                <a:gd name="T80" fmla="*/ 78 w 154"/>
                <a:gd name="T81" fmla="*/ 17 h 225"/>
                <a:gd name="T82" fmla="*/ 113 w 154"/>
                <a:gd name="T83" fmla="*/ 27 h 225"/>
                <a:gd name="T84" fmla="*/ 141 w 154"/>
                <a:gd name="T85" fmla="*/ 8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 h="225">
                  <a:moveTo>
                    <a:pt x="120" y="17"/>
                  </a:moveTo>
                  <a:cubicBezTo>
                    <a:pt x="98" y="2"/>
                    <a:pt x="71" y="0"/>
                    <a:pt x="45" y="11"/>
                  </a:cubicBezTo>
                  <a:cubicBezTo>
                    <a:pt x="29" y="18"/>
                    <a:pt x="16" y="30"/>
                    <a:pt x="9" y="46"/>
                  </a:cubicBezTo>
                  <a:cubicBezTo>
                    <a:pt x="2" y="62"/>
                    <a:pt x="0" y="79"/>
                    <a:pt x="3" y="96"/>
                  </a:cubicBezTo>
                  <a:cubicBezTo>
                    <a:pt x="6" y="111"/>
                    <a:pt x="14" y="125"/>
                    <a:pt x="25" y="136"/>
                  </a:cubicBezTo>
                  <a:cubicBezTo>
                    <a:pt x="36" y="145"/>
                    <a:pt x="42" y="159"/>
                    <a:pt x="42" y="174"/>
                  </a:cubicBezTo>
                  <a:cubicBezTo>
                    <a:pt x="42" y="190"/>
                    <a:pt x="42" y="190"/>
                    <a:pt x="42" y="190"/>
                  </a:cubicBezTo>
                  <a:cubicBezTo>
                    <a:pt x="42" y="194"/>
                    <a:pt x="44" y="198"/>
                    <a:pt x="47" y="201"/>
                  </a:cubicBezTo>
                  <a:cubicBezTo>
                    <a:pt x="58" y="210"/>
                    <a:pt x="58" y="210"/>
                    <a:pt x="58" y="210"/>
                  </a:cubicBezTo>
                  <a:cubicBezTo>
                    <a:pt x="59" y="210"/>
                    <a:pt x="59" y="210"/>
                    <a:pt x="59" y="211"/>
                  </a:cubicBezTo>
                  <a:cubicBezTo>
                    <a:pt x="59" y="219"/>
                    <a:pt x="65" y="225"/>
                    <a:pt x="73" y="225"/>
                  </a:cubicBezTo>
                  <a:cubicBezTo>
                    <a:pt x="82" y="225"/>
                    <a:pt x="82" y="225"/>
                    <a:pt x="82" y="225"/>
                  </a:cubicBezTo>
                  <a:cubicBezTo>
                    <a:pt x="90" y="225"/>
                    <a:pt x="97" y="219"/>
                    <a:pt x="97" y="211"/>
                  </a:cubicBezTo>
                  <a:cubicBezTo>
                    <a:pt x="97" y="210"/>
                    <a:pt x="97" y="210"/>
                    <a:pt x="97" y="210"/>
                  </a:cubicBezTo>
                  <a:cubicBezTo>
                    <a:pt x="109" y="201"/>
                    <a:pt x="109" y="201"/>
                    <a:pt x="109" y="201"/>
                  </a:cubicBezTo>
                  <a:cubicBezTo>
                    <a:pt x="112" y="198"/>
                    <a:pt x="114" y="194"/>
                    <a:pt x="114" y="190"/>
                  </a:cubicBezTo>
                  <a:cubicBezTo>
                    <a:pt x="114" y="174"/>
                    <a:pt x="114" y="174"/>
                    <a:pt x="114" y="174"/>
                  </a:cubicBezTo>
                  <a:cubicBezTo>
                    <a:pt x="114" y="160"/>
                    <a:pt x="120" y="145"/>
                    <a:pt x="131" y="135"/>
                  </a:cubicBezTo>
                  <a:cubicBezTo>
                    <a:pt x="146" y="121"/>
                    <a:pt x="154" y="101"/>
                    <a:pt x="154" y="80"/>
                  </a:cubicBezTo>
                  <a:cubicBezTo>
                    <a:pt x="154" y="55"/>
                    <a:pt x="141" y="31"/>
                    <a:pt x="120" y="17"/>
                  </a:cubicBezTo>
                  <a:close/>
                  <a:moveTo>
                    <a:pt x="84" y="211"/>
                  </a:moveTo>
                  <a:cubicBezTo>
                    <a:pt x="84" y="212"/>
                    <a:pt x="83" y="212"/>
                    <a:pt x="82" y="212"/>
                  </a:cubicBezTo>
                  <a:cubicBezTo>
                    <a:pt x="73" y="212"/>
                    <a:pt x="73" y="212"/>
                    <a:pt x="73" y="212"/>
                  </a:cubicBezTo>
                  <a:cubicBezTo>
                    <a:pt x="73" y="212"/>
                    <a:pt x="72" y="212"/>
                    <a:pt x="72" y="211"/>
                  </a:cubicBezTo>
                  <a:cubicBezTo>
                    <a:pt x="72" y="206"/>
                    <a:pt x="70" y="202"/>
                    <a:pt x="67" y="200"/>
                  </a:cubicBezTo>
                  <a:cubicBezTo>
                    <a:pt x="55" y="191"/>
                    <a:pt x="55" y="191"/>
                    <a:pt x="55" y="191"/>
                  </a:cubicBezTo>
                  <a:cubicBezTo>
                    <a:pt x="55" y="190"/>
                    <a:pt x="55" y="190"/>
                    <a:pt x="55" y="190"/>
                  </a:cubicBezTo>
                  <a:cubicBezTo>
                    <a:pt x="55" y="181"/>
                    <a:pt x="55" y="181"/>
                    <a:pt x="55" y="181"/>
                  </a:cubicBezTo>
                  <a:cubicBezTo>
                    <a:pt x="101" y="181"/>
                    <a:pt x="101" y="181"/>
                    <a:pt x="101" y="181"/>
                  </a:cubicBezTo>
                  <a:cubicBezTo>
                    <a:pt x="101" y="190"/>
                    <a:pt x="101" y="190"/>
                    <a:pt x="101" y="190"/>
                  </a:cubicBezTo>
                  <a:cubicBezTo>
                    <a:pt x="101" y="190"/>
                    <a:pt x="101" y="190"/>
                    <a:pt x="100" y="191"/>
                  </a:cubicBezTo>
                  <a:cubicBezTo>
                    <a:pt x="89" y="200"/>
                    <a:pt x="89" y="200"/>
                    <a:pt x="89" y="200"/>
                  </a:cubicBezTo>
                  <a:cubicBezTo>
                    <a:pt x="86" y="202"/>
                    <a:pt x="84" y="206"/>
                    <a:pt x="84" y="211"/>
                  </a:cubicBezTo>
                  <a:close/>
                  <a:moveTo>
                    <a:pt x="141" y="80"/>
                  </a:moveTo>
                  <a:cubicBezTo>
                    <a:pt x="141" y="98"/>
                    <a:pt x="134" y="114"/>
                    <a:pt x="122" y="126"/>
                  </a:cubicBezTo>
                  <a:cubicBezTo>
                    <a:pt x="110" y="137"/>
                    <a:pt x="103" y="152"/>
                    <a:pt x="101" y="167"/>
                  </a:cubicBezTo>
                  <a:cubicBezTo>
                    <a:pt x="54" y="167"/>
                    <a:pt x="54" y="167"/>
                    <a:pt x="54" y="167"/>
                  </a:cubicBezTo>
                  <a:cubicBezTo>
                    <a:pt x="53" y="152"/>
                    <a:pt x="46" y="137"/>
                    <a:pt x="34" y="126"/>
                  </a:cubicBezTo>
                  <a:cubicBezTo>
                    <a:pt x="14" y="107"/>
                    <a:pt x="9" y="78"/>
                    <a:pt x="21" y="51"/>
                  </a:cubicBezTo>
                  <a:cubicBezTo>
                    <a:pt x="27" y="38"/>
                    <a:pt x="37" y="28"/>
                    <a:pt x="50" y="23"/>
                  </a:cubicBezTo>
                  <a:cubicBezTo>
                    <a:pt x="59" y="19"/>
                    <a:pt x="69" y="17"/>
                    <a:pt x="78" y="17"/>
                  </a:cubicBezTo>
                  <a:cubicBezTo>
                    <a:pt x="90" y="17"/>
                    <a:pt x="102" y="21"/>
                    <a:pt x="113" y="27"/>
                  </a:cubicBezTo>
                  <a:cubicBezTo>
                    <a:pt x="130" y="39"/>
                    <a:pt x="141" y="59"/>
                    <a:pt x="141"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121">
              <a:extLst>
                <a:ext uri="{FF2B5EF4-FFF2-40B4-BE49-F238E27FC236}">
                  <a16:creationId xmlns="" xmlns:a16="http://schemas.microsoft.com/office/drawing/2014/main" id="{5DA341F4-8EC7-B24D-B9D7-A2778B2E6E1B}"/>
                </a:ext>
              </a:extLst>
            </p:cNvPr>
            <p:cNvSpPr>
              <a:spLocks/>
            </p:cNvSpPr>
            <p:nvPr/>
          </p:nvSpPr>
          <p:spPr bwMode="auto">
            <a:xfrm>
              <a:off x="4987" y="2217"/>
              <a:ext cx="50" cy="116"/>
            </a:xfrm>
            <a:custGeom>
              <a:avLst/>
              <a:gdLst>
                <a:gd name="T0" fmla="*/ 7 w 13"/>
                <a:gd name="T1" fmla="*/ 30 h 30"/>
                <a:gd name="T2" fmla="*/ 13 w 13"/>
                <a:gd name="T3" fmla="*/ 24 h 30"/>
                <a:gd name="T4" fmla="*/ 13 w 13"/>
                <a:gd name="T5" fmla="*/ 7 h 30"/>
                <a:gd name="T6" fmla="*/ 7 w 13"/>
                <a:gd name="T7" fmla="*/ 0 h 30"/>
                <a:gd name="T8" fmla="*/ 0 w 13"/>
                <a:gd name="T9" fmla="*/ 7 h 30"/>
                <a:gd name="T10" fmla="*/ 0 w 13"/>
                <a:gd name="T11" fmla="*/ 24 h 30"/>
                <a:gd name="T12" fmla="*/ 7 w 13"/>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13" h="30">
                  <a:moveTo>
                    <a:pt x="7" y="30"/>
                  </a:moveTo>
                  <a:cubicBezTo>
                    <a:pt x="10" y="30"/>
                    <a:pt x="13" y="27"/>
                    <a:pt x="13" y="24"/>
                  </a:cubicBezTo>
                  <a:cubicBezTo>
                    <a:pt x="13" y="7"/>
                    <a:pt x="13" y="7"/>
                    <a:pt x="13" y="7"/>
                  </a:cubicBezTo>
                  <a:cubicBezTo>
                    <a:pt x="13" y="3"/>
                    <a:pt x="10" y="0"/>
                    <a:pt x="7" y="0"/>
                  </a:cubicBezTo>
                  <a:cubicBezTo>
                    <a:pt x="3" y="0"/>
                    <a:pt x="0" y="3"/>
                    <a:pt x="0" y="7"/>
                  </a:cubicBezTo>
                  <a:cubicBezTo>
                    <a:pt x="0" y="24"/>
                    <a:pt x="0" y="24"/>
                    <a:pt x="0" y="24"/>
                  </a:cubicBezTo>
                  <a:cubicBezTo>
                    <a:pt x="0" y="27"/>
                    <a:pt x="3" y="30"/>
                    <a:pt x="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122">
              <a:extLst>
                <a:ext uri="{FF2B5EF4-FFF2-40B4-BE49-F238E27FC236}">
                  <a16:creationId xmlns="" xmlns:a16="http://schemas.microsoft.com/office/drawing/2014/main" id="{94F24205-F3CF-1C45-AE88-65B0F0ABC065}"/>
                </a:ext>
              </a:extLst>
            </p:cNvPr>
            <p:cNvSpPr>
              <a:spLocks/>
            </p:cNvSpPr>
            <p:nvPr/>
          </p:nvSpPr>
          <p:spPr bwMode="auto">
            <a:xfrm>
              <a:off x="5235" y="2341"/>
              <a:ext cx="101" cy="97"/>
            </a:xfrm>
            <a:custGeom>
              <a:avLst/>
              <a:gdLst>
                <a:gd name="T0" fmla="*/ 7 w 26"/>
                <a:gd name="T1" fmla="*/ 25 h 25"/>
                <a:gd name="T2" fmla="*/ 11 w 26"/>
                <a:gd name="T3" fmla="*/ 23 h 25"/>
                <a:gd name="T4" fmla="*/ 24 w 26"/>
                <a:gd name="T5" fmla="*/ 11 h 25"/>
                <a:gd name="T6" fmla="*/ 24 w 26"/>
                <a:gd name="T7" fmla="*/ 2 h 25"/>
                <a:gd name="T8" fmla="*/ 19 w 26"/>
                <a:gd name="T9" fmla="*/ 0 h 25"/>
                <a:gd name="T10" fmla="*/ 14 w 26"/>
                <a:gd name="T11" fmla="*/ 2 h 25"/>
                <a:gd name="T12" fmla="*/ 2 w 26"/>
                <a:gd name="T13" fmla="*/ 14 h 25"/>
                <a:gd name="T14" fmla="*/ 0 w 26"/>
                <a:gd name="T15" fmla="*/ 18 h 25"/>
                <a:gd name="T16" fmla="*/ 2 w 26"/>
                <a:gd name="T17" fmla="*/ 23 h 25"/>
                <a:gd name="T18" fmla="*/ 7 w 26"/>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
                  <a:moveTo>
                    <a:pt x="7" y="25"/>
                  </a:moveTo>
                  <a:cubicBezTo>
                    <a:pt x="9" y="25"/>
                    <a:pt x="10" y="24"/>
                    <a:pt x="11" y="23"/>
                  </a:cubicBezTo>
                  <a:cubicBezTo>
                    <a:pt x="24" y="11"/>
                    <a:pt x="24" y="11"/>
                    <a:pt x="24" y="11"/>
                  </a:cubicBezTo>
                  <a:cubicBezTo>
                    <a:pt x="26" y="8"/>
                    <a:pt x="26" y="4"/>
                    <a:pt x="24" y="2"/>
                  </a:cubicBezTo>
                  <a:cubicBezTo>
                    <a:pt x="22" y="0"/>
                    <a:pt x="21" y="0"/>
                    <a:pt x="19" y="0"/>
                  </a:cubicBezTo>
                  <a:cubicBezTo>
                    <a:pt x="17" y="0"/>
                    <a:pt x="15" y="0"/>
                    <a:pt x="14" y="2"/>
                  </a:cubicBezTo>
                  <a:cubicBezTo>
                    <a:pt x="2" y="14"/>
                    <a:pt x="2" y="14"/>
                    <a:pt x="2" y="14"/>
                  </a:cubicBezTo>
                  <a:cubicBezTo>
                    <a:pt x="1" y="15"/>
                    <a:pt x="0" y="17"/>
                    <a:pt x="0" y="18"/>
                  </a:cubicBezTo>
                  <a:cubicBezTo>
                    <a:pt x="0" y="20"/>
                    <a:pt x="1" y="22"/>
                    <a:pt x="2" y="23"/>
                  </a:cubicBezTo>
                  <a:cubicBezTo>
                    <a:pt x="3" y="24"/>
                    <a:pt x="5" y="25"/>
                    <a:pt x="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123">
              <a:extLst>
                <a:ext uri="{FF2B5EF4-FFF2-40B4-BE49-F238E27FC236}">
                  <a16:creationId xmlns="" xmlns:a16="http://schemas.microsoft.com/office/drawing/2014/main" id="{D3460232-F6B9-4345-BEF8-568072D91F21}"/>
                </a:ext>
              </a:extLst>
            </p:cNvPr>
            <p:cNvSpPr>
              <a:spLocks/>
            </p:cNvSpPr>
            <p:nvPr/>
          </p:nvSpPr>
          <p:spPr bwMode="auto">
            <a:xfrm>
              <a:off x="5340" y="2636"/>
              <a:ext cx="116" cy="50"/>
            </a:xfrm>
            <a:custGeom>
              <a:avLst/>
              <a:gdLst>
                <a:gd name="T0" fmla="*/ 23 w 30"/>
                <a:gd name="T1" fmla="*/ 0 h 13"/>
                <a:gd name="T2" fmla="*/ 6 w 30"/>
                <a:gd name="T3" fmla="*/ 0 h 13"/>
                <a:gd name="T4" fmla="*/ 0 w 30"/>
                <a:gd name="T5" fmla="*/ 6 h 13"/>
                <a:gd name="T6" fmla="*/ 6 w 30"/>
                <a:gd name="T7" fmla="*/ 13 h 13"/>
                <a:gd name="T8" fmla="*/ 23 w 30"/>
                <a:gd name="T9" fmla="*/ 13 h 13"/>
                <a:gd name="T10" fmla="*/ 30 w 30"/>
                <a:gd name="T11" fmla="*/ 6 h 13"/>
                <a:gd name="T12" fmla="*/ 23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23" y="0"/>
                  </a:moveTo>
                  <a:cubicBezTo>
                    <a:pt x="6" y="0"/>
                    <a:pt x="6" y="0"/>
                    <a:pt x="6" y="0"/>
                  </a:cubicBezTo>
                  <a:cubicBezTo>
                    <a:pt x="3" y="0"/>
                    <a:pt x="0" y="3"/>
                    <a:pt x="0" y="6"/>
                  </a:cubicBezTo>
                  <a:cubicBezTo>
                    <a:pt x="0" y="10"/>
                    <a:pt x="3" y="13"/>
                    <a:pt x="6" y="13"/>
                  </a:cubicBezTo>
                  <a:cubicBezTo>
                    <a:pt x="23" y="13"/>
                    <a:pt x="23" y="13"/>
                    <a:pt x="23" y="13"/>
                  </a:cubicBezTo>
                  <a:cubicBezTo>
                    <a:pt x="27" y="13"/>
                    <a:pt x="30" y="10"/>
                    <a:pt x="30" y="6"/>
                  </a:cubicBezTo>
                  <a:cubicBezTo>
                    <a:pt x="30" y="3"/>
                    <a:pt x="27" y="0"/>
                    <a:pt x="2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124">
              <a:extLst>
                <a:ext uri="{FF2B5EF4-FFF2-40B4-BE49-F238E27FC236}">
                  <a16:creationId xmlns="" xmlns:a16="http://schemas.microsoft.com/office/drawing/2014/main" id="{619CA819-5396-004F-98E2-FDBCA1668A77}"/>
                </a:ext>
              </a:extLst>
            </p:cNvPr>
            <p:cNvSpPr>
              <a:spLocks/>
            </p:cNvSpPr>
            <p:nvPr/>
          </p:nvSpPr>
          <p:spPr bwMode="auto">
            <a:xfrm>
              <a:off x="5235" y="2884"/>
              <a:ext cx="97" cy="97"/>
            </a:xfrm>
            <a:custGeom>
              <a:avLst/>
              <a:gdLst>
                <a:gd name="T0" fmla="*/ 11 w 25"/>
                <a:gd name="T1" fmla="*/ 1 h 25"/>
                <a:gd name="T2" fmla="*/ 7 w 25"/>
                <a:gd name="T3" fmla="*/ 0 h 25"/>
                <a:gd name="T4" fmla="*/ 7 w 25"/>
                <a:gd name="T5" fmla="*/ 0 h 25"/>
                <a:gd name="T6" fmla="*/ 2 w 25"/>
                <a:gd name="T7" fmla="*/ 1 h 25"/>
                <a:gd name="T8" fmla="*/ 0 w 25"/>
                <a:gd name="T9" fmla="*/ 6 h 25"/>
                <a:gd name="T10" fmla="*/ 2 w 25"/>
                <a:gd name="T11" fmla="*/ 11 h 25"/>
                <a:gd name="T12" fmla="*/ 14 w 25"/>
                <a:gd name="T13" fmla="*/ 23 h 25"/>
                <a:gd name="T14" fmla="*/ 19 w 25"/>
                <a:gd name="T15" fmla="*/ 25 h 25"/>
                <a:gd name="T16" fmla="*/ 24 w 25"/>
                <a:gd name="T17" fmla="*/ 23 h 25"/>
                <a:gd name="T18" fmla="*/ 25 w 25"/>
                <a:gd name="T19" fmla="*/ 18 h 25"/>
                <a:gd name="T20" fmla="*/ 24 w 25"/>
                <a:gd name="T21" fmla="*/ 14 h 25"/>
                <a:gd name="T22" fmla="*/ 11 w 25"/>
                <a:gd name="T23"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5">
                  <a:moveTo>
                    <a:pt x="11" y="1"/>
                  </a:moveTo>
                  <a:cubicBezTo>
                    <a:pt x="10" y="0"/>
                    <a:pt x="9" y="0"/>
                    <a:pt x="7" y="0"/>
                  </a:cubicBezTo>
                  <a:cubicBezTo>
                    <a:pt x="7" y="0"/>
                    <a:pt x="7" y="0"/>
                    <a:pt x="7" y="0"/>
                  </a:cubicBezTo>
                  <a:cubicBezTo>
                    <a:pt x="5" y="0"/>
                    <a:pt x="3" y="0"/>
                    <a:pt x="2" y="1"/>
                  </a:cubicBezTo>
                  <a:cubicBezTo>
                    <a:pt x="1" y="3"/>
                    <a:pt x="0" y="4"/>
                    <a:pt x="0" y="6"/>
                  </a:cubicBezTo>
                  <a:cubicBezTo>
                    <a:pt x="0" y="8"/>
                    <a:pt x="1" y="9"/>
                    <a:pt x="2" y="11"/>
                  </a:cubicBezTo>
                  <a:cubicBezTo>
                    <a:pt x="14" y="23"/>
                    <a:pt x="14" y="23"/>
                    <a:pt x="14" y="23"/>
                  </a:cubicBezTo>
                  <a:cubicBezTo>
                    <a:pt x="15" y="24"/>
                    <a:pt x="17" y="25"/>
                    <a:pt x="19" y="25"/>
                  </a:cubicBezTo>
                  <a:cubicBezTo>
                    <a:pt x="21" y="25"/>
                    <a:pt x="22" y="24"/>
                    <a:pt x="24" y="23"/>
                  </a:cubicBezTo>
                  <a:cubicBezTo>
                    <a:pt x="25" y="22"/>
                    <a:pt x="25" y="20"/>
                    <a:pt x="25" y="18"/>
                  </a:cubicBezTo>
                  <a:cubicBezTo>
                    <a:pt x="25" y="16"/>
                    <a:pt x="25" y="15"/>
                    <a:pt x="24" y="14"/>
                  </a:cubicBezTo>
                  <a:lnTo>
                    <a:pt x="11"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25">
              <a:extLst>
                <a:ext uri="{FF2B5EF4-FFF2-40B4-BE49-F238E27FC236}">
                  <a16:creationId xmlns="" xmlns:a16="http://schemas.microsoft.com/office/drawing/2014/main" id="{C88100C3-B403-AF4C-96E0-2B335DE3BCA6}"/>
                </a:ext>
              </a:extLst>
            </p:cNvPr>
            <p:cNvSpPr>
              <a:spLocks/>
            </p:cNvSpPr>
            <p:nvPr/>
          </p:nvSpPr>
          <p:spPr bwMode="auto">
            <a:xfrm>
              <a:off x="4692" y="2884"/>
              <a:ext cx="97" cy="97"/>
            </a:xfrm>
            <a:custGeom>
              <a:avLst/>
              <a:gdLst>
                <a:gd name="T0" fmla="*/ 19 w 25"/>
                <a:gd name="T1" fmla="*/ 0 h 25"/>
                <a:gd name="T2" fmla="*/ 19 w 25"/>
                <a:gd name="T3" fmla="*/ 0 h 25"/>
                <a:gd name="T4" fmla="*/ 14 w 25"/>
                <a:gd name="T5" fmla="*/ 1 h 25"/>
                <a:gd name="T6" fmla="*/ 2 w 25"/>
                <a:gd name="T7" fmla="*/ 14 h 25"/>
                <a:gd name="T8" fmla="*/ 0 w 25"/>
                <a:gd name="T9" fmla="*/ 18 h 25"/>
                <a:gd name="T10" fmla="*/ 2 w 25"/>
                <a:gd name="T11" fmla="*/ 23 h 25"/>
                <a:gd name="T12" fmla="*/ 7 w 25"/>
                <a:gd name="T13" fmla="*/ 25 h 25"/>
                <a:gd name="T14" fmla="*/ 11 w 25"/>
                <a:gd name="T15" fmla="*/ 23 h 25"/>
                <a:gd name="T16" fmla="*/ 24 w 25"/>
                <a:gd name="T17" fmla="*/ 11 h 25"/>
                <a:gd name="T18" fmla="*/ 25 w 25"/>
                <a:gd name="T19" fmla="*/ 6 h 25"/>
                <a:gd name="T20" fmla="*/ 24 w 25"/>
                <a:gd name="T21" fmla="*/ 1 h 25"/>
                <a:gd name="T22" fmla="*/ 19 w 25"/>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5">
                  <a:moveTo>
                    <a:pt x="19" y="0"/>
                  </a:moveTo>
                  <a:cubicBezTo>
                    <a:pt x="19" y="0"/>
                    <a:pt x="19" y="0"/>
                    <a:pt x="19" y="0"/>
                  </a:cubicBezTo>
                  <a:cubicBezTo>
                    <a:pt x="17" y="0"/>
                    <a:pt x="16" y="0"/>
                    <a:pt x="14" y="1"/>
                  </a:cubicBezTo>
                  <a:cubicBezTo>
                    <a:pt x="2" y="14"/>
                    <a:pt x="2" y="14"/>
                    <a:pt x="2" y="14"/>
                  </a:cubicBezTo>
                  <a:cubicBezTo>
                    <a:pt x="1" y="15"/>
                    <a:pt x="0" y="16"/>
                    <a:pt x="0" y="18"/>
                  </a:cubicBezTo>
                  <a:cubicBezTo>
                    <a:pt x="0" y="20"/>
                    <a:pt x="1" y="22"/>
                    <a:pt x="2" y="23"/>
                  </a:cubicBezTo>
                  <a:cubicBezTo>
                    <a:pt x="3" y="24"/>
                    <a:pt x="5" y="25"/>
                    <a:pt x="7" y="25"/>
                  </a:cubicBezTo>
                  <a:cubicBezTo>
                    <a:pt x="9" y="25"/>
                    <a:pt x="10" y="24"/>
                    <a:pt x="11" y="23"/>
                  </a:cubicBezTo>
                  <a:cubicBezTo>
                    <a:pt x="24" y="11"/>
                    <a:pt x="24" y="11"/>
                    <a:pt x="24" y="11"/>
                  </a:cubicBezTo>
                  <a:cubicBezTo>
                    <a:pt x="25" y="9"/>
                    <a:pt x="25" y="8"/>
                    <a:pt x="25" y="6"/>
                  </a:cubicBezTo>
                  <a:cubicBezTo>
                    <a:pt x="25" y="4"/>
                    <a:pt x="25" y="3"/>
                    <a:pt x="24" y="1"/>
                  </a:cubicBezTo>
                  <a:cubicBezTo>
                    <a:pt x="22" y="0"/>
                    <a:pt x="21" y="0"/>
                    <a:pt x="1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26">
              <a:extLst>
                <a:ext uri="{FF2B5EF4-FFF2-40B4-BE49-F238E27FC236}">
                  <a16:creationId xmlns="" xmlns:a16="http://schemas.microsoft.com/office/drawing/2014/main" id="{5523B5E1-BB41-A647-9284-C763445045CB}"/>
                </a:ext>
              </a:extLst>
            </p:cNvPr>
            <p:cNvSpPr>
              <a:spLocks/>
            </p:cNvSpPr>
            <p:nvPr/>
          </p:nvSpPr>
          <p:spPr bwMode="auto">
            <a:xfrm>
              <a:off x="4572" y="2636"/>
              <a:ext cx="116" cy="50"/>
            </a:xfrm>
            <a:custGeom>
              <a:avLst/>
              <a:gdLst>
                <a:gd name="T0" fmla="*/ 23 w 30"/>
                <a:gd name="T1" fmla="*/ 0 h 13"/>
                <a:gd name="T2" fmla="*/ 6 w 30"/>
                <a:gd name="T3" fmla="*/ 0 h 13"/>
                <a:gd name="T4" fmla="*/ 0 w 30"/>
                <a:gd name="T5" fmla="*/ 6 h 13"/>
                <a:gd name="T6" fmla="*/ 6 w 30"/>
                <a:gd name="T7" fmla="*/ 13 h 13"/>
                <a:gd name="T8" fmla="*/ 23 w 30"/>
                <a:gd name="T9" fmla="*/ 13 h 13"/>
                <a:gd name="T10" fmla="*/ 30 w 30"/>
                <a:gd name="T11" fmla="*/ 6 h 13"/>
                <a:gd name="T12" fmla="*/ 23 w 3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30" h="13">
                  <a:moveTo>
                    <a:pt x="23" y="0"/>
                  </a:moveTo>
                  <a:cubicBezTo>
                    <a:pt x="6" y="0"/>
                    <a:pt x="6" y="0"/>
                    <a:pt x="6" y="0"/>
                  </a:cubicBezTo>
                  <a:cubicBezTo>
                    <a:pt x="3" y="0"/>
                    <a:pt x="0" y="3"/>
                    <a:pt x="0" y="6"/>
                  </a:cubicBezTo>
                  <a:cubicBezTo>
                    <a:pt x="0" y="10"/>
                    <a:pt x="3" y="13"/>
                    <a:pt x="6" y="13"/>
                  </a:cubicBezTo>
                  <a:cubicBezTo>
                    <a:pt x="23" y="13"/>
                    <a:pt x="23" y="13"/>
                    <a:pt x="23" y="13"/>
                  </a:cubicBezTo>
                  <a:cubicBezTo>
                    <a:pt x="27" y="13"/>
                    <a:pt x="30" y="10"/>
                    <a:pt x="30" y="6"/>
                  </a:cubicBezTo>
                  <a:cubicBezTo>
                    <a:pt x="30" y="3"/>
                    <a:pt x="27" y="0"/>
                    <a:pt x="2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27">
              <a:extLst>
                <a:ext uri="{FF2B5EF4-FFF2-40B4-BE49-F238E27FC236}">
                  <a16:creationId xmlns="" xmlns:a16="http://schemas.microsoft.com/office/drawing/2014/main" id="{1B5CEF35-A61A-C34B-BF01-D35C3F48ED32}"/>
                </a:ext>
              </a:extLst>
            </p:cNvPr>
            <p:cNvSpPr>
              <a:spLocks/>
            </p:cNvSpPr>
            <p:nvPr/>
          </p:nvSpPr>
          <p:spPr bwMode="auto">
            <a:xfrm>
              <a:off x="4692" y="2337"/>
              <a:ext cx="97" cy="101"/>
            </a:xfrm>
            <a:custGeom>
              <a:avLst/>
              <a:gdLst>
                <a:gd name="T0" fmla="*/ 14 w 25"/>
                <a:gd name="T1" fmla="*/ 24 h 26"/>
                <a:gd name="T2" fmla="*/ 19 w 25"/>
                <a:gd name="T3" fmla="*/ 26 h 26"/>
                <a:gd name="T4" fmla="*/ 24 w 25"/>
                <a:gd name="T5" fmla="*/ 24 h 26"/>
                <a:gd name="T6" fmla="*/ 25 w 25"/>
                <a:gd name="T7" fmla="*/ 19 h 26"/>
                <a:gd name="T8" fmla="*/ 24 w 25"/>
                <a:gd name="T9" fmla="*/ 15 h 26"/>
                <a:gd name="T10" fmla="*/ 11 w 25"/>
                <a:gd name="T11" fmla="*/ 3 h 26"/>
                <a:gd name="T12" fmla="*/ 2 w 25"/>
                <a:gd name="T13" fmla="*/ 3 h 26"/>
                <a:gd name="T14" fmla="*/ 2 w 25"/>
                <a:gd name="T15" fmla="*/ 12 h 26"/>
                <a:gd name="T16" fmla="*/ 14 w 25"/>
                <a:gd name="T1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6">
                  <a:moveTo>
                    <a:pt x="14" y="24"/>
                  </a:moveTo>
                  <a:cubicBezTo>
                    <a:pt x="16" y="25"/>
                    <a:pt x="17" y="26"/>
                    <a:pt x="19" y="26"/>
                  </a:cubicBezTo>
                  <a:cubicBezTo>
                    <a:pt x="21" y="26"/>
                    <a:pt x="22" y="25"/>
                    <a:pt x="24" y="24"/>
                  </a:cubicBezTo>
                  <a:cubicBezTo>
                    <a:pt x="25" y="23"/>
                    <a:pt x="25" y="21"/>
                    <a:pt x="25" y="19"/>
                  </a:cubicBezTo>
                  <a:cubicBezTo>
                    <a:pt x="25" y="18"/>
                    <a:pt x="25" y="16"/>
                    <a:pt x="24" y="15"/>
                  </a:cubicBezTo>
                  <a:cubicBezTo>
                    <a:pt x="11" y="3"/>
                    <a:pt x="11" y="3"/>
                    <a:pt x="11" y="3"/>
                  </a:cubicBezTo>
                  <a:cubicBezTo>
                    <a:pt x="9" y="0"/>
                    <a:pt x="5" y="0"/>
                    <a:pt x="2" y="3"/>
                  </a:cubicBezTo>
                  <a:cubicBezTo>
                    <a:pt x="0" y="5"/>
                    <a:pt x="0" y="9"/>
                    <a:pt x="2" y="12"/>
                  </a:cubicBezTo>
                  <a:lnTo>
                    <a:pt x="14"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2" name="Group 190">
            <a:extLst>
              <a:ext uri="{FF2B5EF4-FFF2-40B4-BE49-F238E27FC236}">
                <a16:creationId xmlns="" xmlns:a16="http://schemas.microsoft.com/office/drawing/2014/main" id="{EB3FD842-6331-7445-9E1B-1249A7306636}"/>
              </a:ext>
            </a:extLst>
          </p:cNvPr>
          <p:cNvGrpSpPr>
            <a:grpSpLocks noChangeAspect="1"/>
          </p:cNvGrpSpPr>
          <p:nvPr/>
        </p:nvGrpSpPr>
        <p:grpSpPr bwMode="auto">
          <a:xfrm>
            <a:off x="4633846" y="1940707"/>
            <a:ext cx="311341" cy="425971"/>
            <a:chOff x="2329" y="719"/>
            <a:chExt cx="220" cy="301"/>
          </a:xfrm>
          <a:solidFill>
            <a:schemeClr val="tx1"/>
          </a:solidFill>
        </p:grpSpPr>
        <p:sp>
          <p:nvSpPr>
            <p:cNvPr id="393" name="Freeform 191">
              <a:extLst>
                <a:ext uri="{FF2B5EF4-FFF2-40B4-BE49-F238E27FC236}">
                  <a16:creationId xmlns="" xmlns:a16="http://schemas.microsoft.com/office/drawing/2014/main" id="{50905636-5F9D-B946-B754-07415FC444C7}"/>
                </a:ext>
              </a:extLst>
            </p:cNvPr>
            <p:cNvSpPr>
              <a:spLocks noEditPoints="1"/>
            </p:cNvSpPr>
            <p:nvPr/>
          </p:nvSpPr>
          <p:spPr bwMode="auto">
            <a:xfrm>
              <a:off x="2329" y="719"/>
              <a:ext cx="220" cy="301"/>
            </a:xfrm>
            <a:custGeom>
              <a:avLst/>
              <a:gdLst>
                <a:gd name="T0" fmla="*/ 170 w 189"/>
                <a:gd name="T1" fmla="*/ 100 h 259"/>
                <a:gd name="T2" fmla="*/ 126 w 189"/>
                <a:gd name="T3" fmla="*/ 67 h 259"/>
                <a:gd name="T4" fmla="*/ 128 w 189"/>
                <a:gd name="T5" fmla="*/ 59 h 259"/>
                <a:gd name="T6" fmla="*/ 119 w 189"/>
                <a:gd name="T7" fmla="*/ 46 h 259"/>
                <a:gd name="T8" fmla="*/ 128 w 189"/>
                <a:gd name="T9" fmla="*/ 24 h 259"/>
                <a:gd name="T10" fmla="*/ 128 w 189"/>
                <a:gd name="T11" fmla="*/ 11 h 259"/>
                <a:gd name="T12" fmla="*/ 117 w 189"/>
                <a:gd name="T13" fmla="*/ 0 h 259"/>
                <a:gd name="T14" fmla="*/ 73 w 189"/>
                <a:gd name="T15" fmla="*/ 0 h 259"/>
                <a:gd name="T16" fmla="*/ 62 w 189"/>
                <a:gd name="T17" fmla="*/ 11 h 259"/>
                <a:gd name="T18" fmla="*/ 62 w 189"/>
                <a:gd name="T19" fmla="*/ 24 h 259"/>
                <a:gd name="T20" fmla="*/ 70 w 189"/>
                <a:gd name="T21" fmla="*/ 46 h 259"/>
                <a:gd name="T22" fmla="*/ 62 w 189"/>
                <a:gd name="T23" fmla="*/ 59 h 259"/>
                <a:gd name="T24" fmla="*/ 64 w 189"/>
                <a:gd name="T25" fmla="*/ 67 h 259"/>
                <a:gd name="T26" fmla="*/ 19 w 189"/>
                <a:gd name="T27" fmla="*/ 100 h 259"/>
                <a:gd name="T28" fmla="*/ 0 w 189"/>
                <a:gd name="T29" fmla="*/ 156 h 259"/>
                <a:gd name="T30" fmla="*/ 0 w 189"/>
                <a:gd name="T31" fmla="*/ 218 h 259"/>
                <a:gd name="T32" fmla="*/ 42 w 189"/>
                <a:gd name="T33" fmla="*/ 259 h 259"/>
                <a:gd name="T34" fmla="*/ 148 w 189"/>
                <a:gd name="T35" fmla="*/ 259 h 259"/>
                <a:gd name="T36" fmla="*/ 189 w 189"/>
                <a:gd name="T37" fmla="*/ 218 h 259"/>
                <a:gd name="T38" fmla="*/ 189 w 189"/>
                <a:gd name="T39" fmla="*/ 156 h 259"/>
                <a:gd name="T40" fmla="*/ 170 w 189"/>
                <a:gd name="T41" fmla="*/ 100 h 259"/>
                <a:gd name="T42" fmla="*/ 101 w 189"/>
                <a:gd name="T43" fmla="*/ 43 h 259"/>
                <a:gd name="T44" fmla="*/ 101 w 189"/>
                <a:gd name="T45" fmla="*/ 33 h 259"/>
                <a:gd name="T46" fmla="*/ 95 w 189"/>
                <a:gd name="T47" fmla="*/ 27 h 259"/>
                <a:gd name="T48" fmla="*/ 88 w 189"/>
                <a:gd name="T49" fmla="*/ 33 h 259"/>
                <a:gd name="T50" fmla="*/ 88 w 189"/>
                <a:gd name="T51" fmla="*/ 43 h 259"/>
                <a:gd name="T52" fmla="*/ 75 w 189"/>
                <a:gd name="T53" fmla="*/ 24 h 259"/>
                <a:gd name="T54" fmla="*/ 75 w 189"/>
                <a:gd name="T55" fmla="*/ 13 h 259"/>
                <a:gd name="T56" fmla="*/ 115 w 189"/>
                <a:gd name="T57" fmla="*/ 13 h 259"/>
                <a:gd name="T58" fmla="*/ 115 w 189"/>
                <a:gd name="T59" fmla="*/ 24 h 259"/>
                <a:gd name="T60" fmla="*/ 101 w 189"/>
                <a:gd name="T61" fmla="*/ 43 h 259"/>
                <a:gd name="T62" fmla="*/ 77 w 189"/>
                <a:gd name="T63" fmla="*/ 57 h 259"/>
                <a:gd name="T64" fmla="*/ 112 w 189"/>
                <a:gd name="T65" fmla="*/ 57 h 259"/>
                <a:gd name="T66" fmla="*/ 115 w 189"/>
                <a:gd name="T67" fmla="*/ 59 h 259"/>
                <a:gd name="T68" fmla="*/ 112 w 189"/>
                <a:gd name="T69" fmla="*/ 62 h 259"/>
                <a:gd name="T70" fmla="*/ 77 w 189"/>
                <a:gd name="T71" fmla="*/ 62 h 259"/>
                <a:gd name="T72" fmla="*/ 75 w 189"/>
                <a:gd name="T73" fmla="*/ 59 h 259"/>
                <a:gd name="T74" fmla="*/ 77 w 189"/>
                <a:gd name="T75" fmla="*/ 57 h 259"/>
                <a:gd name="T76" fmla="*/ 148 w 189"/>
                <a:gd name="T77" fmla="*/ 246 h 259"/>
                <a:gd name="T78" fmla="*/ 42 w 189"/>
                <a:gd name="T79" fmla="*/ 246 h 259"/>
                <a:gd name="T80" fmla="*/ 13 w 189"/>
                <a:gd name="T81" fmla="*/ 218 h 259"/>
                <a:gd name="T82" fmla="*/ 13 w 189"/>
                <a:gd name="T83" fmla="*/ 156 h 259"/>
                <a:gd name="T84" fmla="*/ 36 w 189"/>
                <a:gd name="T85" fmla="*/ 100 h 259"/>
                <a:gd name="T86" fmla="*/ 88 w 189"/>
                <a:gd name="T87" fmla="*/ 75 h 259"/>
                <a:gd name="T88" fmla="*/ 88 w 189"/>
                <a:gd name="T89" fmla="*/ 86 h 259"/>
                <a:gd name="T90" fmla="*/ 95 w 189"/>
                <a:gd name="T91" fmla="*/ 92 h 259"/>
                <a:gd name="T92" fmla="*/ 101 w 189"/>
                <a:gd name="T93" fmla="*/ 86 h 259"/>
                <a:gd name="T94" fmla="*/ 101 w 189"/>
                <a:gd name="T95" fmla="*/ 75 h 259"/>
                <a:gd name="T96" fmla="*/ 154 w 189"/>
                <a:gd name="T97" fmla="*/ 100 h 259"/>
                <a:gd name="T98" fmla="*/ 176 w 189"/>
                <a:gd name="T99" fmla="*/ 156 h 259"/>
                <a:gd name="T100" fmla="*/ 176 w 189"/>
                <a:gd name="T101" fmla="*/ 218 h 259"/>
                <a:gd name="T102" fmla="*/ 148 w 189"/>
                <a:gd name="T103" fmla="*/ 246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59">
                  <a:moveTo>
                    <a:pt x="170" y="100"/>
                  </a:moveTo>
                  <a:cubicBezTo>
                    <a:pt x="159" y="85"/>
                    <a:pt x="143" y="73"/>
                    <a:pt x="126" y="67"/>
                  </a:cubicBezTo>
                  <a:cubicBezTo>
                    <a:pt x="127" y="65"/>
                    <a:pt x="128" y="62"/>
                    <a:pt x="128" y="59"/>
                  </a:cubicBezTo>
                  <a:cubicBezTo>
                    <a:pt x="128" y="54"/>
                    <a:pt x="124" y="48"/>
                    <a:pt x="119" y="46"/>
                  </a:cubicBezTo>
                  <a:cubicBezTo>
                    <a:pt x="125" y="40"/>
                    <a:pt x="128" y="32"/>
                    <a:pt x="128" y="24"/>
                  </a:cubicBezTo>
                  <a:cubicBezTo>
                    <a:pt x="128" y="11"/>
                    <a:pt x="128" y="11"/>
                    <a:pt x="128" y="11"/>
                  </a:cubicBezTo>
                  <a:cubicBezTo>
                    <a:pt x="128" y="5"/>
                    <a:pt x="123" y="0"/>
                    <a:pt x="117" y="0"/>
                  </a:cubicBezTo>
                  <a:cubicBezTo>
                    <a:pt x="73" y="0"/>
                    <a:pt x="73" y="0"/>
                    <a:pt x="73" y="0"/>
                  </a:cubicBezTo>
                  <a:cubicBezTo>
                    <a:pt x="67" y="0"/>
                    <a:pt x="62" y="5"/>
                    <a:pt x="62" y="11"/>
                  </a:cubicBezTo>
                  <a:cubicBezTo>
                    <a:pt x="62" y="24"/>
                    <a:pt x="62" y="24"/>
                    <a:pt x="62" y="24"/>
                  </a:cubicBezTo>
                  <a:cubicBezTo>
                    <a:pt x="62" y="32"/>
                    <a:pt x="65" y="40"/>
                    <a:pt x="70" y="46"/>
                  </a:cubicBezTo>
                  <a:cubicBezTo>
                    <a:pt x="65" y="48"/>
                    <a:pt x="62" y="54"/>
                    <a:pt x="62" y="59"/>
                  </a:cubicBezTo>
                  <a:cubicBezTo>
                    <a:pt x="62" y="62"/>
                    <a:pt x="63" y="65"/>
                    <a:pt x="64" y="67"/>
                  </a:cubicBezTo>
                  <a:cubicBezTo>
                    <a:pt x="46" y="73"/>
                    <a:pt x="31" y="85"/>
                    <a:pt x="19" y="100"/>
                  </a:cubicBezTo>
                  <a:cubicBezTo>
                    <a:pt x="7" y="116"/>
                    <a:pt x="0" y="136"/>
                    <a:pt x="0" y="156"/>
                  </a:cubicBezTo>
                  <a:cubicBezTo>
                    <a:pt x="0" y="218"/>
                    <a:pt x="0" y="218"/>
                    <a:pt x="0" y="218"/>
                  </a:cubicBezTo>
                  <a:cubicBezTo>
                    <a:pt x="0" y="241"/>
                    <a:pt x="19" y="259"/>
                    <a:pt x="42" y="259"/>
                  </a:cubicBezTo>
                  <a:cubicBezTo>
                    <a:pt x="148" y="259"/>
                    <a:pt x="148" y="259"/>
                    <a:pt x="148" y="259"/>
                  </a:cubicBezTo>
                  <a:cubicBezTo>
                    <a:pt x="171" y="259"/>
                    <a:pt x="189" y="241"/>
                    <a:pt x="189" y="218"/>
                  </a:cubicBezTo>
                  <a:cubicBezTo>
                    <a:pt x="189" y="156"/>
                    <a:pt x="189" y="156"/>
                    <a:pt x="189" y="156"/>
                  </a:cubicBezTo>
                  <a:cubicBezTo>
                    <a:pt x="189" y="136"/>
                    <a:pt x="183" y="116"/>
                    <a:pt x="170" y="100"/>
                  </a:cubicBezTo>
                  <a:close/>
                  <a:moveTo>
                    <a:pt x="101" y="43"/>
                  </a:moveTo>
                  <a:cubicBezTo>
                    <a:pt x="101" y="33"/>
                    <a:pt x="101" y="33"/>
                    <a:pt x="101" y="33"/>
                  </a:cubicBezTo>
                  <a:cubicBezTo>
                    <a:pt x="101" y="29"/>
                    <a:pt x="98" y="27"/>
                    <a:pt x="95" y="27"/>
                  </a:cubicBezTo>
                  <a:cubicBezTo>
                    <a:pt x="91" y="27"/>
                    <a:pt x="88" y="29"/>
                    <a:pt x="88" y="33"/>
                  </a:cubicBezTo>
                  <a:cubicBezTo>
                    <a:pt x="88" y="43"/>
                    <a:pt x="88" y="43"/>
                    <a:pt x="88" y="43"/>
                  </a:cubicBezTo>
                  <a:cubicBezTo>
                    <a:pt x="80" y="40"/>
                    <a:pt x="75" y="33"/>
                    <a:pt x="75" y="24"/>
                  </a:cubicBezTo>
                  <a:cubicBezTo>
                    <a:pt x="75" y="13"/>
                    <a:pt x="75" y="13"/>
                    <a:pt x="75" y="13"/>
                  </a:cubicBezTo>
                  <a:cubicBezTo>
                    <a:pt x="115" y="13"/>
                    <a:pt x="115" y="13"/>
                    <a:pt x="115" y="13"/>
                  </a:cubicBezTo>
                  <a:cubicBezTo>
                    <a:pt x="115" y="24"/>
                    <a:pt x="115" y="24"/>
                    <a:pt x="115" y="24"/>
                  </a:cubicBezTo>
                  <a:cubicBezTo>
                    <a:pt x="115" y="33"/>
                    <a:pt x="109" y="40"/>
                    <a:pt x="101" y="43"/>
                  </a:cubicBezTo>
                  <a:close/>
                  <a:moveTo>
                    <a:pt x="77" y="57"/>
                  </a:moveTo>
                  <a:cubicBezTo>
                    <a:pt x="112" y="57"/>
                    <a:pt x="112" y="57"/>
                    <a:pt x="112" y="57"/>
                  </a:cubicBezTo>
                  <a:cubicBezTo>
                    <a:pt x="114" y="57"/>
                    <a:pt x="115" y="58"/>
                    <a:pt x="115" y="59"/>
                  </a:cubicBezTo>
                  <a:cubicBezTo>
                    <a:pt x="115" y="61"/>
                    <a:pt x="114" y="62"/>
                    <a:pt x="112" y="62"/>
                  </a:cubicBezTo>
                  <a:cubicBezTo>
                    <a:pt x="77" y="62"/>
                    <a:pt x="77" y="62"/>
                    <a:pt x="77" y="62"/>
                  </a:cubicBezTo>
                  <a:cubicBezTo>
                    <a:pt x="76" y="62"/>
                    <a:pt x="75" y="61"/>
                    <a:pt x="75" y="59"/>
                  </a:cubicBezTo>
                  <a:cubicBezTo>
                    <a:pt x="75" y="58"/>
                    <a:pt x="76" y="57"/>
                    <a:pt x="77" y="57"/>
                  </a:cubicBezTo>
                  <a:close/>
                  <a:moveTo>
                    <a:pt x="148" y="246"/>
                  </a:moveTo>
                  <a:cubicBezTo>
                    <a:pt x="42" y="246"/>
                    <a:pt x="42" y="246"/>
                    <a:pt x="42" y="246"/>
                  </a:cubicBezTo>
                  <a:cubicBezTo>
                    <a:pt x="26" y="246"/>
                    <a:pt x="13" y="234"/>
                    <a:pt x="13" y="218"/>
                  </a:cubicBezTo>
                  <a:cubicBezTo>
                    <a:pt x="13" y="156"/>
                    <a:pt x="13" y="156"/>
                    <a:pt x="13" y="156"/>
                  </a:cubicBezTo>
                  <a:cubicBezTo>
                    <a:pt x="13" y="135"/>
                    <a:pt x="21" y="115"/>
                    <a:pt x="36" y="100"/>
                  </a:cubicBezTo>
                  <a:cubicBezTo>
                    <a:pt x="50" y="85"/>
                    <a:pt x="68" y="76"/>
                    <a:pt x="88" y="75"/>
                  </a:cubicBezTo>
                  <a:cubicBezTo>
                    <a:pt x="88" y="86"/>
                    <a:pt x="88" y="86"/>
                    <a:pt x="88" y="86"/>
                  </a:cubicBezTo>
                  <a:cubicBezTo>
                    <a:pt x="88" y="89"/>
                    <a:pt x="91" y="92"/>
                    <a:pt x="95" y="92"/>
                  </a:cubicBezTo>
                  <a:cubicBezTo>
                    <a:pt x="98" y="92"/>
                    <a:pt x="101" y="89"/>
                    <a:pt x="101" y="86"/>
                  </a:cubicBezTo>
                  <a:cubicBezTo>
                    <a:pt x="101" y="75"/>
                    <a:pt x="101" y="75"/>
                    <a:pt x="101" y="75"/>
                  </a:cubicBezTo>
                  <a:cubicBezTo>
                    <a:pt x="121" y="76"/>
                    <a:pt x="140" y="85"/>
                    <a:pt x="154" y="100"/>
                  </a:cubicBezTo>
                  <a:cubicBezTo>
                    <a:pt x="168" y="115"/>
                    <a:pt x="176" y="135"/>
                    <a:pt x="176" y="156"/>
                  </a:cubicBezTo>
                  <a:cubicBezTo>
                    <a:pt x="176" y="218"/>
                    <a:pt x="176" y="218"/>
                    <a:pt x="176" y="218"/>
                  </a:cubicBezTo>
                  <a:cubicBezTo>
                    <a:pt x="176" y="234"/>
                    <a:pt x="163" y="246"/>
                    <a:pt x="148" y="2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92">
              <a:extLst>
                <a:ext uri="{FF2B5EF4-FFF2-40B4-BE49-F238E27FC236}">
                  <a16:creationId xmlns="" xmlns:a16="http://schemas.microsoft.com/office/drawing/2014/main" id="{F548D50D-8BDB-D64D-B428-8F6079B3A270}"/>
                </a:ext>
              </a:extLst>
            </p:cNvPr>
            <p:cNvSpPr>
              <a:spLocks noEditPoints="1"/>
            </p:cNvSpPr>
            <p:nvPr/>
          </p:nvSpPr>
          <p:spPr bwMode="auto">
            <a:xfrm>
              <a:off x="2406" y="842"/>
              <a:ext cx="66" cy="149"/>
            </a:xfrm>
            <a:custGeom>
              <a:avLst/>
              <a:gdLst>
                <a:gd name="T0" fmla="*/ 44 w 57"/>
                <a:gd name="T1" fmla="*/ 42 h 128"/>
                <a:gd name="T2" fmla="*/ 51 w 57"/>
                <a:gd name="T3" fmla="*/ 49 h 128"/>
                <a:gd name="T4" fmla="*/ 57 w 57"/>
                <a:gd name="T5" fmla="*/ 42 h 128"/>
                <a:gd name="T6" fmla="*/ 36 w 57"/>
                <a:gd name="T7" fmla="*/ 14 h 128"/>
                <a:gd name="T8" fmla="*/ 36 w 57"/>
                <a:gd name="T9" fmla="*/ 7 h 128"/>
                <a:gd name="T10" fmla="*/ 29 w 57"/>
                <a:gd name="T11" fmla="*/ 0 h 128"/>
                <a:gd name="T12" fmla="*/ 22 w 57"/>
                <a:gd name="T13" fmla="*/ 7 h 128"/>
                <a:gd name="T14" fmla="*/ 22 w 57"/>
                <a:gd name="T15" fmla="*/ 14 h 128"/>
                <a:gd name="T16" fmla="*/ 0 w 57"/>
                <a:gd name="T17" fmla="*/ 42 h 128"/>
                <a:gd name="T18" fmla="*/ 22 w 57"/>
                <a:gd name="T19" fmla="*/ 70 h 128"/>
                <a:gd name="T20" fmla="*/ 22 w 57"/>
                <a:gd name="T21" fmla="*/ 99 h 128"/>
                <a:gd name="T22" fmla="*/ 14 w 57"/>
                <a:gd name="T23" fmla="*/ 86 h 128"/>
                <a:gd name="T24" fmla="*/ 7 w 57"/>
                <a:gd name="T25" fmla="*/ 79 h 128"/>
                <a:gd name="T26" fmla="*/ 0 w 57"/>
                <a:gd name="T27" fmla="*/ 86 h 128"/>
                <a:gd name="T28" fmla="*/ 22 w 57"/>
                <a:gd name="T29" fmla="*/ 113 h 128"/>
                <a:gd name="T30" fmla="*/ 22 w 57"/>
                <a:gd name="T31" fmla="*/ 121 h 128"/>
                <a:gd name="T32" fmla="*/ 29 w 57"/>
                <a:gd name="T33" fmla="*/ 128 h 128"/>
                <a:gd name="T34" fmla="*/ 36 w 57"/>
                <a:gd name="T35" fmla="*/ 121 h 128"/>
                <a:gd name="T36" fmla="*/ 36 w 57"/>
                <a:gd name="T37" fmla="*/ 113 h 128"/>
                <a:gd name="T38" fmla="*/ 57 w 57"/>
                <a:gd name="T39" fmla="*/ 86 h 128"/>
                <a:gd name="T40" fmla="*/ 36 w 57"/>
                <a:gd name="T41" fmla="*/ 58 h 128"/>
                <a:gd name="T42" fmla="*/ 36 w 57"/>
                <a:gd name="T43" fmla="*/ 29 h 128"/>
                <a:gd name="T44" fmla="*/ 44 w 57"/>
                <a:gd name="T45" fmla="*/ 42 h 128"/>
                <a:gd name="T46" fmla="*/ 14 w 57"/>
                <a:gd name="T47" fmla="*/ 42 h 128"/>
                <a:gd name="T48" fmla="*/ 22 w 57"/>
                <a:gd name="T49" fmla="*/ 29 h 128"/>
                <a:gd name="T50" fmla="*/ 22 w 57"/>
                <a:gd name="T51" fmla="*/ 56 h 128"/>
                <a:gd name="T52" fmla="*/ 14 w 57"/>
                <a:gd name="T53" fmla="*/ 42 h 128"/>
                <a:gd name="T54" fmla="*/ 44 w 57"/>
                <a:gd name="T55" fmla="*/ 86 h 128"/>
                <a:gd name="T56" fmla="*/ 36 w 57"/>
                <a:gd name="T57" fmla="*/ 99 h 128"/>
                <a:gd name="T58" fmla="*/ 36 w 57"/>
                <a:gd name="T59" fmla="*/ 72 h 128"/>
                <a:gd name="T60" fmla="*/ 44 w 57"/>
                <a:gd name="T61" fmla="*/ 86 h 128"/>
                <a:gd name="T62" fmla="*/ 44 w 57"/>
                <a:gd name="T63" fmla="*/ 86 h 128"/>
                <a:gd name="T64" fmla="*/ 44 w 57"/>
                <a:gd name="T65" fmla="*/ 8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 h="128">
                  <a:moveTo>
                    <a:pt x="44" y="42"/>
                  </a:moveTo>
                  <a:cubicBezTo>
                    <a:pt x="44" y="46"/>
                    <a:pt x="47" y="49"/>
                    <a:pt x="51" y="49"/>
                  </a:cubicBezTo>
                  <a:cubicBezTo>
                    <a:pt x="54" y="49"/>
                    <a:pt x="57" y="46"/>
                    <a:pt x="57" y="42"/>
                  </a:cubicBezTo>
                  <a:cubicBezTo>
                    <a:pt x="57" y="29"/>
                    <a:pt x="48" y="17"/>
                    <a:pt x="36" y="14"/>
                  </a:cubicBezTo>
                  <a:cubicBezTo>
                    <a:pt x="36" y="7"/>
                    <a:pt x="36" y="7"/>
                    <a:pt x="36" y="7"/>
                  </a:cubicBezTo>
                  <a:cubicBezTo>
                    <a:pt x="36" y="3"/>
                    <a:pt x="33" y="0"/>
                    <a:pt x="29" y="0"/>
                  </a:cubicBezTo>
                  <a:cubicBezTo>
                    <a:pt x="25" y="0"/>
                    <a:pt x="22" y="3"/>
                    <a:pt x="22" y="7"/>
                  </a:cubicBezTo>
                  <a:cubicBezTo>
                    <a:pt x="22" y="14"/>
                    <a:pt x="22" y="14"/>
                    <a:pt x="22" y="14"/>
                  </a:cubicBezTo>
                  <a:cubicBezTo>
                    <a:pt x="10" y="17"/>
                    <a:pt x="0" y="29"/>
                    <a:pt x="0" y="42"/>
                  </a:cubicBezTo>
                  <a:cubicBezTo>
                    <a:pt x="0" y="56"/>
                    <a:pt x="10" y="67"/>
                    <a:pt x="22" y="70"/>
                  </a:cubicBezTo>
                  <a:cubicBezTo>
                    <a:pt x="22" y="99"/>
                    <a:pt x="22" y="99"/>
                    <a:pt x="22" y="99"/>
                  </a:cubicBezTo>
                  <a:cubicBezTo>
                    <a:pt x="17" y="97"/>
                    <a:pt x="14" y="92"/>
                    <a:pt x="14" y="86"/>
                  </a:cubicBezTo>
                  <a:cubicBezTo>
                    <a:pt x="14" y="82"/>
                    <a:pt x="11" y="79"/>
                    <a:pt x="7" y="79"/>
                  </a:cubicBezTo>
                  <a:cubicBezTo>
                    <a:pt x="3" y="79"/>
                    <a:pt x="0" y="82"/>
                    <a:pt x="0" y="86"/>
                  </a:cubicBezTo>
                  <a:cubicBezTo>
                    <a:pt x="0" y="99"/>
                    <a:pt x="10" y="110"/>
                    <a:pt x="22" y="113"/>
                  </a:cubicBezTo>
                  <a:cubicBezTo>
                    <a:pt x="22" y="121"/>
                    <a:pt x="22" y="121"/>
                    <a:pt x="22" y="121"/>
                  </a:cubicBezTo>
                  <a:cubicBezTo>
                    <a:pt x="22" y="124"/>
                    <a:pt x="25" y="128"/>
                    <a:pt x="29" y="128"/>
                  </a:cubicBezTo>
                  <a:cubicBezTo>
                    <a:pt x="33" y="128"/>
                    <a:pt x="36" y="124"/>
                    <a:pt x="36" y="121"/>
                  </a:cubicBezTo>
                  <a:cubicBezTo>
                    <a:pt x="36" y="113"/>
                    <a:pt x="36" y="113"/>
                    <a:pt x="36" y="113"/>
                  </a:cubicBezTo>
                  <a:cubicBezTo>
                    <a:pt x="48" y="110"/>
                    <a:pt x="57" y="99"/>
                    <a:pt x="57" y="86"/>
                  </a:cubicBezTo>
                  <a:cubicBezTo>
                    <a:pt x="57" y="72"/>
                    <a:pt x="48" y="61"/>
                    <a:pt x="36" y="58"/>
                  </a:cubicBezTo>
                  <a:cubicBezTo>
                    <a:pt x="36" y="29"/>
                    <a:pt x="36" y="29"/>
                    <a:pt x="36" y="29"/>
                  </a:cubicBezTo>
                  <a:cubicBezTo>
                    <a:pt x="41" y="31"/>
                    <a:pt x="44" y="36"/>
                    <a:pt x="44" y="42"/>
                  </a:cubicBezTo>
                  <a:close/>
                  <a:moveTo>
                    <a:pt x="14" y="42"/>
                  </a:moveTo>
                  <a:cubicBezTo>
                    <a:pt x="14" y="36"/>
                    <a:pt x="17" y="31"/>
                    <a:pt x="22" y="29"/>
                  </a:cubicBezTo>
                  <a:cubicBezTo>
                    <a:pt x="22" y="56"/>
                    <a:pt x="22" y="56"/>
                    <a:pt x="22" y="56"/>
                  </a:cubicBezTo>
                  <a:cubicBezTo>
                    <a:pt x="17" y="53"/>
                    <a:pt x="14" y="48"/>
                    <a:pt x="14" y="42"/>
                  </a:cubicBezTo>
                  <a:close/>
                  <a:moveTo>
                    <a:pt x="44" y="86"/>
                  </a:moveTo>
                  <a:cubicBezTo>
                    <a:pt x="44" y="92"/>
                    <a:pt x="41" y="97"/>
                    <a:pt x="36" y="99"/>
                  </a:cubicBezTo>
                  <a:cubicBezTo>
                    <a:pt x="36" y="72"/>
                    <a:pt x="36" y="72"/>
                    <a:pt x="36" y="72"/>
                  </a:cubicBezTo>
                  <a:cubicBezTo>
                    <a:pt x="41" y="75"/>
                    <a:pt x="44" y="80"/>
                    <a:pt x="44" y="86"/>
                  </a:cubicBezTo>
                  <a:close/>
                  <a:moveTo>
                    <a:pt x="44" y="86"/>
                  </a:moveTo>
                  <a:cubicBezTo>
                    <a:pt x="44" y="86"/>
                    <a:pt x="44" y="86"/>
                    <a:pt x="44" y="8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5" name="Group 195">
            <a:extLst>
              <a:ext uri="{FF2B5EF4-FFF2-40B4-BE49-F238E27FC236}">
                <a16:creationId xmlns="" xmlns:a16="http://schemas.microsoft.com/office/drawing/2014/main" id="{5490CD10-F150-5B47-90CA-C53739E79020}"/>
              </a:ext>
            </a:extLst>
          </p:cNvPr>
          <p:cNvGrpSpPr>
            <a:grpSpLocks noChangeAspect="1"/>
          </p:cNvGrpSpPr>
          <p:nvPr/>
        </p:nvGrpSpPr>
        <p:grpSpPr bwMode="auto">
          <a:xfrm>
            <a:off x="5503247" y="1940707"/>
            <a:ext cx="312292" cy="428286"/>
            <a:chOff x="2752" y="732"/>
            <a:chExt cx="210" cy="288"/>
          </a:xfrm>
          <a:solidFill>
            <a:schemeClr val="tx1"/>
          </a:solidFill>
        </p:grpSpPr>
        <p:sp>
          <p:nvSpPr>
            <p:cNvPr id="396" name="Freeform 196">
              <a:extLst>
                <a:ext uri="{FF2B5EF4-FFF2-40B4-BE49-F238E27FC236}">
                  <a16:creationId xmlns="" xmlns:a16="http://schemas.microsoft.com/office/drawing/2014/main" id="{8B50F1EA-EAA8-B94E-98DB-5FBA35DA33CC}"/>
                </a:ext>
              </a:extLst>
            </p:cNvPr>
            <p:cNvSpPr>
              <a:spLocks noEditPoints="1"/>
            </p:cNvSpPr>
            <p:nvPr/>
          </p:nvSpPr>
          <p:spPr bwMode="auto">
            <a:xfrm>
              <a:off x="2752" y="732"/>
              <a:ext cx="210" cy="288"/>
            </a:xfrm>
            <a:custGeom>
              <a:avLst/>
              <a:gdLst>
                <a:gd name="T0" fmla="*/ 170 w 189"/>
                <a:gd name="T1" fmla="*/ 100 h 259"/>
                <a:gd name="T2" fmla="*/ 126 w 189"/>
                <a:gd name="T3" fmla="*/ 67 h 259"/>
                <a:gd name="T4" fmla="*/ 128 w 189"/>
                <a:gd name="T5" fmla="*/ 59 h 259"/>
                <a:gd name="T6" fmla="*/ 119 w 189"/>
                <a:gd name="T7" fmla="*/ 46 h 259"/>
                <a:gd name="T8" fmla="*/ 128 w 189"/>
                <a:gd name="T9" fmla="*/ 24 h 259"/>
                <a:gd name="T10" fmla="*/ 128 w 189"/>
                <a:gd name="T11" fmla="*/ 11 h 259"/>
                <a:gd name="T12" fmla="*/ 117 w 189"/>
                <a:gd name="T13" fmla="*/ 0 h 259"/>
                <a:gd name="T14" fmla="*/ 73 w 189"/>
                <a:gd name="T15" fmla="*/ 0 h 259"/>
                <a:gd name="T16" fmla="*/ 62 w 189"/>
                <a:gd name="T17" fmla="*/ 11 h 259"/>
                <a:gd name="T18" fmla="*/ 62 w 189"/>
                <a:gd name="T19" fmla="*/ 24 h 259"/>
                <a:gd name="T20" fmla="*/ 70 w 189"/>
                <a:gd name="T21" fmla="*/ 46 h 259"/>
                <a:gd name="T22" fmla="*/ 62 w 189"/>
                <a:gd name="T23" fmla="*/ 59 h 259"/>
                <a:gd name="T24" fmla="*/ 64 w 189"/>
                <a:gd name="T25" fmla="*/ 67 h 259"/>
                <a:gd name="T26" fmla="*/ 19 w 189"/>
                <a:gd name="T27" fmla="*/ 100 h 259"/>
                <a:gd name="T28" fmla="*/ 0 w 189"/>
                <a:gd name="T29" fmla="*/ 156 h 259"/>
                <a:gd name="T30" fmla="*/ 0 w 189"/>
                <a:gd name="T31" fmla="*/ 218 h 259"/>
                <a:gd name="T32" fmla="*/ 42 w 189"/>
                <a:gd name="T33" fmla="*/ 259 h 259"/>
                <a:gd name="T34" fmla="*/ 148 w 189"/>
                <a:gd name="T35" fmla="*/ 259 h 259"/>
                <a:gd name="T36" fmla="*/ 189 w 189"/>
                <a:gd name="T37" fmla="*/ 218 h 259"/>
                <a:gd name="T38" fmla="*/ 189 w 189"/>
                <a:gd name="T39" fmla="*/ 156 h 259"/>
                <a:gd name="T40" fmla="*/ 170 w 189"/>
                <a:gd name="T41" fmla="*/ 100 h 259"/>
                <a:gd name="T42" fmla="*/ 101 w 189"/>
                <a:gd name="T43" fmla="*/ 43 h 259"/>
                <a:gd name="T44" fmla="*/ 101 w 189"/>
                <a:gd name="T45" fmla="*/ 33 h 259"/>
                <a:gd name="T46" fmla="*/ 95 w 189"/>
                <a:gd name="T47" fmla="*/ 27 h 259"/>
                <a:gd name="T48" fmla="*/ 88 w 189"/>
                <a:gd name="T49" fmla="*/ 33 h 259"/>
                <a:gd name="T50" fmla="*/ 88 w 189"/>
                <a:gd name="T51" fmla="*/ 43 h 259"/>
                <a:gd name="T52" fmla="*/ 75 w 189"/>
                <a:gd name="T53" fmla="*/ 24 h 259"/>
                <a:gd name="T54" fmla="*/ 75 w 189"/>
                <a:gd name="T55" fmla="*/ 13 h 259"/>
                <a:gd name="T56" fmla="*/ 115 w 189"/>
                <a:gd name="T57" fmla="*/ 13 h 259"/>
                <a:gd name="T58" fmla="*/ 115 w 189"/>
                <a:gd name="T59" fmla="*/ 24 h 259"/>
                <a:gd name="T60" fmla="*/ 101 w 189"/>
                <a:gd name="T61" fmla="*/ 43 h 259"/>
                <a:gd name="T62" fmla="*/ 77 w 189"/>
                <a:gd name="T63" fmla="*/ 57 h 259"/>
                <a:gd name="T64" fmla="*/ 112 w 189"/>
                <a:gd name="T65" fmla="*/ 57 h 259"/>
                <a:gd name="T66" fmla="*/ 115 w 189"/>
                <a:gd name="T67" fmla="*/ 59 h 259"/>
                <a:gd name="T68" fmla="*/ 112 w 189"/>
                <a:gd name="T69" fmla="*/ 62 h 259"/>
                <a:gd name="T70" fmla="*/ 77 w 189"/>
                <a:gd name="T71" fmla="*/ 62 h 259"/>
                <a:gd name="T72" fmla="*/ 75 w 189"/>
                <a:gd name="T73" fmla="*/ 59 h 259"/>
                <a:gd name="T74" fmla="*/ 77 w 189"/>
                <a:gd name="T75" fmla="*/ 57 h 259"/>
                <a:gd name="T76" fmla="*/ 148 w 189"/>
                <a:gd name="T77" fmla="*/ 246 h 259"/>
                <a:gd name="T78" fmla="*/ 42 w 189"/>
                <a:gd name="T79" fmla="*/ 246 h 259"/>
                <a:gd name="T80" fmla="*/ 13 w 189"/>
                <a:gd name="T81" fmla="*/ 218 h 259"/>
                <a:gd name="T82" fmla="*/ 13 w 189"/>
                <a:gd name="T83" fmla="*/ 156 h 259"/>
                <a:gd name="T84" fmla="*/ 36 w 189"/>
                <a:gd name="T85" fmla="*/ 100 h 259"/>
                <a:gd name="T86" fmla="*/ 88 w 189"/>
                <a:gd name="T87" fmla="*/ 75 h 259"/>
                <a:gd name="T88" fmla="*/ 88 w 189"/>
                <a:gd name="T89" fmla="*/ 86 h 259"/>
                <a:gd name="T90" fmla="*/ 95 w 189"/>
                <a:gd name="T91" fmla="*/ 92 h 259"/>
                <a:gd name="T92" fmla="*/ 101 w 189"/>
                <a:gd name="T93" fmla="*/ 86 h 259"/>
                <a:gd name="T94" fmla="*/ 101 w 189"/>
                <a:gd name="T95" fmla="*/ 75 h 259"/>
                <a:gd name="T96" fmla="*/ 154 w 189"/>
                <a:gd name="T97" fmla="*/ 100 h 259"/>
                <a:gd name="T98" fmla="*/ 176 w 189"/>
                <a:gd name="T99" fmla="*/ 156 h 259"/>
                <a:gd name="T100" fmla="*/ 176 w 189"/>
                <a:gd name="T101" fmla="*/ 218 h 259"/>
                <a:gd name="T102" fmla="*/ 148 w 189"/>
                <a:gd name="T103" fmla="*/ 246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9" h="259">
                  <a:moveTo>
                    <a:pt x="170" y="100"/>
                  </a:moveTo>
                  <a:cubicBezTo>
                    <a:pt x="159" y="85"/>
                    <a:pt x="143" y="73"/>
                    <a:pt x="126" y="67"/>
                  </a:cubicBezTo>
                  <a:cubicBezTo>
                    <a:pt x="127" y="65"/>
                    <a:pt x="128" y="62"/>
                    <a:pt x="128" y="59"/>
                  </a:cubicBezTo>
                  <a:cubicBezTo>
                    <a:pt x="128" y="54"/>
                    <a:pt x="124" y="48"/>
                    <a:pt x="119" y="46"/>
                  </a:cubicBezTo>
                  <a:cubicBezTo>
                    <a:pt x="125" y="40"/>
                    <a:pt x="128" y="32"/>
                    <a:pt x="128" y="24"/>
                  </a:cubicBezTo>
                  <a:cubicBezTo>
                    <a:pt x="128" y="11"/>
                    <a:pt x="128" y="11"/>
                    <a:pt x="128" y="11"/>
                  </a:cubicBezTo>
                  <a:cubicBezTo>
                    <a:pt x="128" y="5"/>
                    <a:pt x="123" y="0"/>
                    <a:pt x="117" y="0"/>
                  </a:cubicBezTo>
                  <a:cubicBezTo>
                    <a:pt x="73" y="0"/>
                    <a:pt x="73" y="0"/>
                    <a:pt x="73" y="0"/>
                  </a:cubicBezTo>
                  <a:cubicBezTo>
                    <a:pt x="67" y="0"/>
                    <a:pt x="62" y="5"/>
                    <a:pt x="62" y="11"/>
                  </a:cubicBezTo>
                  <a:cubicBezTo>
                    <a:pt x="62" y="24"/>
                    <a:pt x="62" y="24"/>
                    <a:pt x="62" y="24"/>
                  </a:cubicBezTo>
                  <a:cubicBezTo>
                    <a:pt x="62" y="32"/>
                    <a:pt x="65" y="40"/>
                    <a:pt x="70" y="46"/>
                  </a:cubicBezTo>
                  <a:cubicBezTo>
                    <a:pt x="65" y="48"/>
                    <a:pt x="62" y="54"/>
                    <a:pt x="62" y="59"/>
                  </a:cubicBezTo>
                  <a:cubicBezTo>
                    <a:pt x="62" y="62"/>
                    <a:pt x="63" y="65"/>
                    <a:pt x="64" y="67"/>
                  </a:cubicBezTo>
                  <a:cubicBezTo>
                    <a:pt x="46" y="73"/>
                    <a:pt x="31" y="85"/>
                    <a:pt x="19" y="100"/>
                  </a:cubicBezTo>
                  <a:cubicBezTo>
                    <a:pt x="7" y="116"/>
                    <a:pt x="0" y="136"/>
                    <a:pt x="0" y="156"/>
                  </a:cubicBezTo>
                  <a:cubicBezTo>
                    <a:pt x="0" y="218"/>
                    <a:pt x="0" y="218"/>
                    <a:pt x="0" y="218"/>
                  </a:cubicBezTo>
                  <a:cubicBezTo>
                    <a:pt x="0" y="241"/>
                    <a:pt x="19" y="259"/>
                    <a:pt x="42" y="259"/>
                  </a:cubicBezTo>
                  <a:cubicBezTo>
                    <a:pt x="148" y="259"/>
                    <a:pt x="148" y="259"/>
                    <a:pt x="148" y="259"/>
                  </a:cubicBezTo>
                  <a:cubicBezTo>
                    <a:pt x="171" y="259"/>
                    <a:pt x="189" y="241"/>
                    <a:pt x="189" y="218"/>
                  </a:cubicBezTo>
                  <a:cubicBezTo>
                    <a:pt x="189" y="156"/>
                    <a:pt x="189" y="156"/>
                    <a:pt x="189" y="156"/>
                  </a:cubicBezTo>
                  <a:cubicBezTo>
                    <a:pt x="189" y="136"/>
                    <a:pt x="183" y="116"/>
                    <a:pt x="170" y="100"/>
                  </a:cubicBezTo>
                  <a:close/>
                  <a:moveTo>
                    <a:pt x="101" y="43"/>
                  </a:moveTo>
                  <a:cubicBezTo>
                    <a:pt x="101" y="33"/>
                    <a:pt x="101" y="33"/>
                    <a:pt x="101" y="33"/>
                  </a:cubicBezTo>
                  <a:cubicBezTo>
                    <a:pt x="101" y="29"/>
                    <a:pt x="98" y="27"/>
                    <a:pt x="95" y="27"/>
                  </a:cubicBezTo>
                  <a:cubicBezTo>
                    <a:pt x="91" y="27"/>
                    <a:pt x="88" y="29"/>
                    <a:pt x="88" y="33"/>
                  </a:cubicBezTo>
                  <a:cubicBezTo>
                    <a:pt x="88" y="43"/>
                    <a:pt x="88" y="43"/>
                    <a:pt x="88" y="43"/>
                  </a:cubicBezTo>
                  <a:cubicBezTo>
                    <a:pt x="80" y="40"/>
                    <a:pt x="75" y="33"/>
                    <a:pt x="75" y="24"/>
                  </a:cubicBezTo>
                  <a:cubicBezTo>
                    <a:pt x="75" y="13"/>
                    <a:pt x="75" y="13"/>
                    <a:pt x="75" y="13"/>
                  </a:cubicBezTo>
                  <a:cubicBezTo>
                    <a:pt x="115" y="13"/>
                    <a:pt x="115" y="13"/>
                    <a:pt x="115" y="13"/>
                  </a:cubicBezTo>
                  <a:cubicBezTo>
                    <a:pt x="115" y="24"/>
                    <a:pt x="115" y="24"/>
                    <a:pt x="115" y="24"/>
                  </a:cubicBezTo>
                  <a:cubicBezTo>
                    <a:pt x="115" y="33"/>
                    <a:pt x="109" y="40"/>
                    <a:pt x="101" y="43"/>
                  </a:cubicBezTo>
                  <a:close/>
                  <a:moveTo>
                    <a:pt x="77" y="57"/>
                  </a:moveTo>
                  <a:cubicBezTo>
                    <a:pt x="112" y="57"/>
                    <a:pt x="112" y="57"/>
                    <a:pt x="112" y="57"/>
                  </a:cubicBezTo>
                  <a:cubicBezTo>
                    <a:pt x="114" y="57"/>
                    <a:pt x="115" y="58"/>
                    <a:pt x="115" y="59"/>
                  </a:cubicBezTo>
                  <a:cubicBezTo>
                    <a:pt x="115" y="61"/>
                    <a:pt x="114" y="62"/>
                    <a:pt x="112" y="62"/>
                  </a:cubicBezTo>
                  <a:cubicBezTo>
                    <a:pt x="77" y="62"/>
                    <a:pt x="77" y="62"/>
                    <a:pt x="77" y="62"/>
                  </a:cubicBezTo>
                  <a:cubicBezTo>
                    <a:pt x="76" y="62"/>
                    <a:pt x="75" y="61"/>
                    <a:pt x="75" y="59"/>
                  </a:cubicBezTo>
                  <a:cubicBezTo>
                    <a:pt x="75" y="58"/>
                    <a:pt x="76" y="57"/>
                    <a:pt x="77" y="57"/>
                  </a:cubicBezTo>
                  <a:close/>
                  <a:moveTo>
                    <a:pt x="148" y="246"/>
                  </a:moveTo>
                  <a:cubicBezTo>
                    <a:pt x="42" y="246"/>
                    <a:pt x="42" y="246"/>
                    <a:pt x="42" y="246"/>
                  </a:cubicBezTo>
                  <a:cubicBezTo>
                    <a:pt x="26" y="246"/>
                    <a:pt x="13" y="234"/>
                    <a:pt x="13" y="218"/>
                  </a:cubicBezTo>
                  <a:cubicBezTo>
                    <a:pt x="13" y="156"/>
                    <a:pt x="13" y="156"/>
                    <a:pt x="13" y="156"/>
                  </a:cubicBezTo>
                  <a:cubicBezTo>
                    <a:pt x="13" y="135"/>
                    <a:pt x="21" y="115"/>
                    <a:pt x="36" y="100"/>
                  </a:cubicBezTo>
                  <a:cubicBezTo>
                    <a:pt x="50" y="85"/>
                    <a:pt x="68" y="76"/>
                    <a:pt x="88" y="75"/>
                  </a:cubicBezTo>
                  <a:cubicBezTo>
                    <a:pt x="88" y="86"/>
                    <a:pt x="88" y="86"/>
                    <a:pt x="88" y="86"/>
                  </a:cubicBezTo>
                  <a:cubicBezTo>
                    <a:pt x="88" y="89"/>
                    <a:pt x="91" y="92"/>
                    <a:pt x="95" y="92"/>
                  </a:cubicBezTo>
                  <a:cubicBezTo>
                    <a:pt x="98" y="92"/>
                    <a:pt x="101" y="89"/>
                    <a:pt x="101" y="86"/>
                  </a:cubicBezTo>
                  <a:cubicBezTo>
                    <a:pt x="101" y="75"/>
                    <a:pt x="101" y="75"/>
                    <a:pt x="101" y="75"/>
                  </a:cubicBezTo>
                  <a:cubicBezTo>
                    <a:pt x="121" y="76"/>
                    <a:pt x="140" y="85"/>
                    <a:pt x="154" y="100"/>
                  </a:cubicBezTo>
                  <a:cubicBezTo>
                    <a:pt x="168" y="115"/>
                    <a:pt x="176" y="135"/>
                    <a:pt x="176" y="156"/>
                  </a:cubicBezTo>
                  <a:cubicBezTo>
                    <a:pt x="176" y="218"/>
                    <a:pt x="176" y="218"/>
                    <a:pt x="176" y="218"/>
                  </a:cubicBezTo>
                  <a:cubicBezTo>
                    <a:pt x="176" y="234"/>
                    <a:pt x="163" y="246"/>
                    <a:pt x="148" y="2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Freeform 197">
              <a:extLst>
                <a:ext uri="{FF2B5EF4-FFF2-40B4-BE49-F238E27FC236}">
                  <a16:creationId xmlns="" xmlns:a16="http://schemas.microsoft.com/office/drawing/2014/main" id="{32CC539A-E262-BF43-88DC-FD517299B046}"/>
                </a:ext>
              </a:extLst>
            </p:cNvPr>
            <p:cNvSpPr>
              <a:spLocks/>
            </p:cNvSpPr>
            <p:nvPr/>
          </p:nvSpPr>
          <p:spPr bwMode="auto">
            <a:xfrm>
              <a:off x="2808" y="867"/>
              <a:ext cx="93" cy="109"/>
            </a:xfrm>
            <a:custGeom>
              <a:avLst/>
              <a:gdLst>
                <a:gd name="T0" fmla="*/ 79 w 84"/>
                <a:gd name="T1" fmla="*/ 70 h 98"/>
                <a:gd name="T2" fmla="*/ 70 w 84"/>
                <a:gd name="T3" fmla="*/ 73 h 98"/>
                <a:gd name="T4" fmla="*/ 51 w 84"/>
                <a:gd name="T5" fmla="*/ 84 h 98"/>
                <a:gd name="T6" fmla="*/ 29 w 84"/>
                <a:gd name="T7" fmla="*/ 65 h 98"/>
                <a:gd name="T8" fmla="*/ 50 w 84"/>
                <a:gd name="T9" fmla="*/ 65 h 98"/>
                <a:gd name="T10" fmla="*/ 57 w 84"/>
                <a:gd name="T11" fmla="*/ 58 h 98"/>
                <a:gd name="T12" fmla="*/ 50 w 84"/>
                <a:gd name="T13" fmla="*/ 51 h 98"/>
                <a:gd name="T14" fmla="*/ 29 w 84"/>
                <a:gd name="T15" fmla="*/ 51 h 98"/>
                <a:gd name="T16" fmla="*/ 29 w 84"/>
                <a:gd name="T17" fmla="*/ 47 h 98"/>
                <a:gd name="T18" fmla="*/ 50 w 84"/>
                <a:gd name="T19" fmla="*/ 47 h 98"/>
                <a:gd name="T20" fmla="*/ 57 w 84"/>
                <a:gd name="T21" fmla="*/ 40 h 98"/>
                <a:gd name="T22" fmla="*/ 50 w 84"/>
                <a:gd name="T23" fmla="*/ 33 h 98"/>
                <a:gd name="T24" fmla="*/ 29 w 84"/>
                <a:gd name="T25" fmla="*/ 33 h 98"/>
                <a:gd name="T26" fmla="*/ 51 w 84"/>
                <a:gd name="T27" fmla="*/ 14 h 98"/>
                <a:gd name="T28" fmla="*/ 68 w 84"/>
                <a:gd name="T29" fmla="*/ 22 h 98"/>
                <a:gd name="T30" fmla="*/ 78 w 84"/>
                <a:gd name="T31" fmla="*/ 23 h 98"/>
                <a:gd name="T32" fmla="*/ 79 w 84"/>
                <a:gd name="T33" fmla="*/ 14 h 98"/>
                <a:gd name="T34" fmla="*/ 51 w 84"/>
                <a:gd name="T35" fmla="*/ 0 h 98"/>
                <a:gd name="T36" fmla="*/ 15 w 84"/>
                <a:gd name="T37" fmla="*/ 33 h 98"/>
                <a:gd name="T38" fmla="*/ 7 w 84"/>
                <a:gd name="T39" fmla="*/ 33 h 98"/>
                <a:gd name="T40" fmla="*/ 0 w 84"/>
                <a:gd name="T41" fmla="*/ 40 h 98"/>
                <a:gd name="T42" fmla="*/ 7 w 84"/>
                <a:gd name="T43" fmla="*/ 47 h 98"/>
                <a:gd name="T44" fmla="*/ 15 w 84"/>
                <a:gd name="T45" fmla="*/ 47 h 98"/>
                <a:gd name="T46" fmla="*/ 15 w 84"/>
                <a:gd name="T47" fmla="*/ 51 h 98"/>
                <a:gd name="T48" fmla="*/ 7 w 84"/>
                <a:gd name="T49" fmla="*/ 51 h 98"/>
                <a:gd name="T50" fmla="*/ 0 w 84"/>
                <a:gd name="T51" fmla="*/ 58 h 98"/>
                <a:gd name="T52" fmla="*/ 7 w 84"/>
                <a:gd name="T53" fmla="*/ 65 h 98"/>
                <a:gd name="T54" fmla="*/ 15 w 84"/>
                <a:gd name="T55" fmla="*/ 65 h 98"/>
                <a:gd name="T56" fmla="*/ 51 w 84"/>
                <a:gd name="T57" fmla="*/ 98 h 98"/>
                <a:gd name="T58" fmla="*/ 82 w 84"/>
                <a:gd name="T59" fmla="*/ 80 h 98"/>
                <a:gd name="T60" fmla="*/ 79 w 84"/>
                <a:gd name="T61"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4" h="98">
                  <a:moveTo>
                    <a:pt x="79" y="70"/>
                  </a:moveTo>
                  <a:cubicBezTo>
                    <a:pt x="76" y="68"/>
                    <a:pt x="72" y="70"/>
                    <a:pt x="70" y="73"/>
                  </a:cubicBezTo>
                  <a:cubicBezTo>
                    <a:pt x="66" y="80"/>
                    <a:pt x="59" y="84"/>
                    <a:pt x="51" y="84"/>
                  </a:cubicBezTo>
                  <a:cubicBezTo>
                    <a:pt x="40" y="84"/>
                    <a:pt x="30" y="76"/>
                    <a:pt x="29" y="65"/>
                  </a:cubicBezTo>
                  <a:cubicBezTo>
                    <a:pt x="50" y="65"/>
                    <a:pt x="50" y="65"/>
                    <a:pt x="50" y="65"/>
                  </a:cubicBezTo>
                  <a:cubicBezTo>
                    <a:pt x="54" y="65"/>
                    <a:pt x="57" y="62"/>
                    <a:pt x="57" y="58"/>
                  </a:cubicBezTo>
                  <a:cubicBezTo>
                    <a:pt x="57" y="54"/>
                    <a:pt x="54" y="51"/>
                    <a:pt x="50" y="51"/>
                  </a:cubicBezTo>
                  <a:cubicBezTo>
                    <a:pt x="29" y="51"/>
                    <a:pt x="29" y="51"/>
                    <a:pt x="29" y="51"/>
                  </a:cubicBezTo>
                  <a:cubicBezTo>
                    <a:pt x="29" y="47"/>
                    <a:pt x="29" y="47"/>
                    <a:pt x="29" y="47"/>
                  </a:cubicBezTo>
                  <a:cubicBezTo>
                    <a:pt x="50" y="47"/>
                    <a:pt x="50" y="47"/>
                    <a:pt x="50" y="47"/>
                  </a:cubicBezTo>
                  <a:cubicBezTo>
                    <a:pt x="54" y="47"/>
                    <a:pt x="57" y="44"/>
                    <a:pt x="57" y="40"/>
                  </a:cubicBezTo>
                  <a:cubicBezTo>
                    <a:pt x="57" y="36"/>
                    <a:pt x="54" y="33"/>
                    <a:pt x="50" y="33"/>
                  </a:cubicBezTo>
                  <a:cubicBezTo>
                    <a:pt x="29" y="33"/>
                    <a:pt x="29" y="33"/>
                    <a:pt x="29" y="33"/>
                  </a:cubicBezTo>
                  <a:cubicBezTo>
                    <a:pt x="30" y="22"/>
                    <a:pt x="40" y="14"/>
                    <a:pt x="51" y="14"/>
                  </a:cubicBezTo>
                  <a:cubicBezTo>
                    <a:pt x="58" y="14"/>
                    <a:pt x="64" y="17"/>
                    <a:pt x="68" y="22"/>
                  </a:cubicBezTo>
                  <a:cubicBezTo>
                    <a:pt x="70" y="25"/>
                    <a:pt x="75" y="26"/>
                    <a:pt x="78" y="23"/>
                  </a:cubicBezTo>
                  <a:cubicBezTo>
                    <a:pt x="81" y="21"/>
                    <a:pt x="81" y="17"/>
                    <a:pt x="79" y="14"/>
                  </a:cubicBezTo>
                  <a:cubicBezTo>
                    <a:pt x="72" y="5"/>
                    <a:pt x="62" y="0"/>
                    <a:pt x="51" y="0"/>
                  </a:cubicBezTo>
                  <a:cubicBezTo>
                    <a:pt x="32" y="0"/>
                    <a:pt x="16" y="15"/>
                    <a:pt x="15" y="33"/>
                  </a:cubicBezTo>
                  <a:cubicBezTo>
                    <a:pt x="7" y="33"/>
                    <a:pt x="7" y="33"/>
                    <a:pt x="7" y="33"/>
                  </a:cubicBezTo>
                  <a:cubicBezTo>
                    <a:pt x="3" y="33"/>
                    <a:pt x="0" y="36"/>
                    <a:pt x="0" y="40"/>
                  </a:cubicBezTo>
                  <a:cubicBezTo>
                    <a:pt x="0" y="44"/>
                    <a:pt x="3" y="47"/>
                    <a:pt x="7" y="47"/>
                  </a:cubicBezTo>
                  <a:cubicBezTo>
                    <a:pt x="15" y="47"/>
                    <a:pt x="15" y="47"/>
                    <a:pt x="15" y="47"/>
                  </a:cubicBezTo>
                  <a:cubicBezTo>
                    <a:pt x="15" y="51"/>
                    <a:pt x="15" y="51"/>
                    <a:pt x="15" y="51"/>
                  </a:cubicBezTo>
                  <a:cubicBezTo>
                    <a:pt x="7" y="51"/>
                    <a:pt x="7" y="51"/>
                    <a:pt x="7" y="51"/>
                  </a:cubicBezTo>
                  <a:cubicBezTo>
                    <a:pt x="3" y="51"/>
                    <a:pt x="0" y="54"/>
                    <a:pt x="0" y="58"/>
                  </a:cubicBezTo>
                  <a:cubicBezTo>
                    <a:pt x="0" y="62"/>
                    <a:pt x="3" y="65"/>
                    <a:pt x="7" y="65"/>
                  </a:cubicBezTo>
                  <a:cubicBezTo>
                    <a:pt x="15" y="65"/>
                    <a:pt x="15" y="65"/>
                    <a:pt x="15" y="65"/>
                  </a:cubicBezTo>
                  <a:cubicBezTo>
                    <a:pt x="16" y="83"/>
                    <a:pt x="32" y="98"/>
                    <a:pt x="51" y="98"/>
                  </a:cubicBezTo>
                  <a:cubicBezTo>
                    <a:pt x="64" y="98"/>
                    <a:pt x="75" y="91"/>
                    <a:pt x="82" y="80"/>
                  </a:cubicBezTo>
                  <a:cubicBezTo>
                    <a:pt x="84" y="77"/>
                    <a:pt x="83" y="72"/>
                    <a:pt x="79" y="7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8" name="Group 210">
            <a:extLst>
              <a:ext uri="{FF2B5EF4-FFF2-40B4-BE49-F238E27FC236}">
                <a16:creationId xmlns="" xmlns:a16="http://schemas.microsoft.com/office/drawing/2014/main" id="{7592F952-0C10-D248-8173-4DFE6B3E4DE4}"/>
              </a:ext>
            </a:extLst>
          </p:cNvPr>
          <p:cNvGrpSpPr>
            <a:grpSpLocks noChangeAspect="1"/>
          </p:cNvGrpSpPr>
          <p:nvPr/>
        </p:nvGrpSpPr>
        <p:grpSpPr bwMode="auto">
          <a:xfrm>
            <a:off x="6329578" y="1981019"/>
            <a:ext cx="402037" cy="403583"/>
            <a:chOff x="2296" y="1531"/>
            <a:chExt cx="260" cy="261"/>
          </a:xfrm>
          <a:solidFill>
            <a:schemeClr val="tx1"/>
          </a:solidFill>
        </p:grpSpPr>
        <p:sp>
          <p:nvSpPr>
            <p:cNvPr id="399" name="Freeform 211">
              <a:extLst>
                <a:ext uri="{FF2B5EF4-FFF2-40B4-BE49-F238E27FC236}">
                  <a16:creationId xmlns="" xmlns:a16="http://schemas.microsoft.com/office/drawing/2014/main" id="{D8A439AF-FA4A-2845-A642-5526B484054B}"/>
                </a:ext>
              </a:extLst>
            </p:cNvPr>
            <p:cNvSpPr>
              <a:spLocks noEditPoints="1"/>
            </p:cNvSpPr>
            <p:nvPr/>
          </p:nvSpPr>
          <p:spPr bwMode="auto">
            <a:xfrm>
              <a:off x="2296" y="1531"/>
              <a:ext cx="260" cy="261"/>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1 h 224"/>
                <a:gd name="T12" fmla="*/ 13 w 224"/>
                <a:gd name="T13" fmla="*/ 112 h 224"/>
                <a:gd name="T14" fmla="*/ 112 w 224"/>
                <a:gd name="T15" fmla="*/ 13 h 224"/>
                <a:gd name="T16" fmla="*/ 211 w 224"/>
                <a:gd name="T17" fmla="*/ 112 h 224"/>
                <a:gd name="T18" fmla="*/ 112 w 224"/>
                <a:gd name="T19" fmla="*/ 21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24">
                  <a:moveTo>
                    <a:pt x="112" y="0"/>
                  </a:moveTo>
                  <a:cubicBezTo>
                    <a:pt x="50" y="0"/>
                    <a:pt x="0" y="50"/>
                    <a:pt x="0" y="112"/>
                  </a:cubicBezTo>
                  <a:cubicBezTo>
                    <a:pt x="0" y="174"/>
                    <a:pt x="50" y="224"/>
                    <a:pt x="112" y="224"/>
                  </a:cubicBezTo>
                  <a:cubicBezTo>
                    <a:pt x="174" y="224"/>
                    <a:pt x="224" y="174"/>
                    <a:pt x="224" y="112"/>
                  </a:cubicBezTo>
                  <a:cubicBezTo>
                    <a:pt x="224" y="50"/>
                    <a:pt x="174" y="0"/>
                    <a:pt x="112" y="0"/>
                  </a:cubicBezTo>
                  <a:close/>
                  <a:moveTo>
                    <a:pt x="112" y="211"/>
                  </a:moveTo>
                  <a:cubicBezTo>
                    <a:pt x="57" y="211"/>
                    <a:pt x="13" y="166"/>
                    <a:pt x="13" y="112"/>
                  </a:cubicBezTo>
                  <a:cubicBezTo>
                    <a:pt x="13" y="57"/>
                    <a:pt x="57" y="13"/>
                    <a:pt x="112" y="13"/>
                  </a:cubicBezTo>
                  <a:cubicBezTo>
                    <a:pt x="167" y="13"/>
                    <a:pt x="211" y="57"/>
                    <a:pt x="211" y="112"/>
                  </a:cubicBezTo>
                  <a:cubicBezTo>
                    <a:pt x="211" y="166"/>
                    <a:pt x="167" y="211"/>
                    <a:pt x="112" y="2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212">
              <a:extLst>
                <a:ext uri="{FF2B5EF4-FFF2-40B4-BE49-F238E27FC236}">
                  <a16:creationId xmlns="" xmlns:a16="http://schemas.microsoft.com/office/drawing/2014/main" id="{A7C744FA-4840-434F-BADB-8C779488C3DA}"/>
                </a:ext>
              </a:extLst>
            </p:cNvPr>
            <p:cNvSpPr>
              <a:spLocks noEditPoints="1"/>
            </p:cNvSpPr>
            <p:nvPr/>
          </p:nvSpPr>
          <p:spPr bwMode="auto">
            <a:xfrm>
              <a:off x="2385" y="1571"/>
              <a:ext cx="80" cy="181"/>
            </a:xfrm>
            <a:custGeom>
              <a:avLst/>
              <a:gdLst>
                <a:gd name="T0" fmla="*/ 35 w 69"/>
                <a:gd name="T1" fmla="*/ 156 h 156"/>
                <a:gd name="T2" fmla="*/ 42 w 69"/>
                <a:gd name="T3" fmla="*/ 148 h 156"/>
                <a:gd name="T4" fmla="*/ 42 w 69"/>
                <a:gd name="T5" fmla="*/ 139 h 156"/>
                <a:gd name="T6" fmla="*/ 43 w 69"/>
                <a:gd name="T7" fmla="*/ 138 h 156"/>
                <a:gd name="T8" fmla="*/ 69 w 69"/>
                <a:gd name="T9" fmla="*/ 105 h 156"/>
                <a:gd name="T10" fmla="*/ 43 w 69"/>
                <a:gd name="T11" fmla="*/ 71 h 156"/>
                <a:gd name="T12" fmla="*/ 42 w 69"/>
                <a:gd name="T13" fmla="*/ 71 h 156"/>
                <a:gd name="T14" fmla="*/ 42 w 69"/>
                <a:gd name="T15" fmla="*/ 33 h 156"/>
                <a:gd name="T16" fmla="*/ 44 w 69"/>
                <a:gd name="T17" fmla="*/ 33 h 156"/>
                <a:gd name="T18" fmla="*/ 54 w 69"/>
                <a:gd name="T19" fmla="*/ 51 h 156"/>
                <a:gd name="T20" fmla="*/ 62 w 69"/>
                <a:gd name="T21" fmla="*/ 58 h 156"/>
                <a:gd name="T22" fmla="*/ 69 w 69"/>
                <a:gd name="T23" fmla="*/ 51 h 156"/>
                <a:gd name="T24" fmla="*/ 43 w 69"/>
                <a:gd name="T25" fmla="*/ 17 h 156"/>
                <a:gd name="T26" fmla="*/ 42 w 69"/>
                <a:gd name="T27" fmla="*/ 17 h 156"/>
                <a:gd name="T28" fmla="*/ 42 w 69"/>
                <a:gd name="T29" fmla="*/ 7 h 156"/>
                <a:gd name="T30" fmla="*/ 35 w 69"/>
                <a:gd name="T31" fmla="*/ 0 h 156"/>
                <a:gd name="T32" fmla="*/ 27 w 69"/>
                <a:gd name="T33" fmla="*/ 7 h 156"/>
                <a:gd name="T34" fmla="*/ 27 w 69"/>
                <a:gd name="T35" fmla="*/ 17 h 156"/>
                <a:gd name="T36" fmla="*/ 27 w 69"/>
                <a:gd name="T37" fmla="*/ 17 h 156"/>
                <a:gd name="T38" fmla="*/ 0 w 69"/>
                <a:gd name="T39" fmla="*/ 51 h 156"/>
                <a:gd name="T40" fmla="*/ 27 w 69"/>
                <a:gd name="T41" fmla="*/ 84 h 156"/>
                <a:gd name="T42" fmla="*/ 27 w 69"/>
                <a:gd name="T43" fmla="*/ 84 h 156"/>
                <a:gd name="T44" fmla="*/ 27 w 69"/>
                <a:gd name="T45" fmla="*/ 123 h 156"/>
                <a:gd name="T46" fmla="*/ 26 w 69"/>
                <a:gd name="T47" fmla="*/ 122 h 156"/>
                <a:gd name="T48" fmla="*/ 15 w 69"/>
                <a:gd name="T49" fmla="*/ 105 h 156"/>
                <a:gd name="T50" fmla="*/ 8 w 69"/>
                <a:gd name="T51" fmla="*/ 97 h 156"/>
                <a:gd name="T52" fmla="*/ 0 w 69"/>
                <a:gd name="T53" fmla="*/ 105 h 156"/>
                <a:gd name="T54" fmla="*/ 27 w 69"/>
                <a:gd name="T55" fmla="*/ 138 h 156"/>
                <a:gd name="T56" fmla="*/ 27 w 69"/>
                <a:gd name="T57" fmla="*/ 139 h 156"/>
                <a:gd name="T58" fmla="*/ 27 w 69"/>
                <a:gd name="T59" fmla="*/ 148 h 156"/>
                <a:gd name="T60" fmla="*/ 35 w 69"/>
                <a:gd name="T61" fmla="*/ 156 h 156"/>
                <a:gd name="T62" fmla="*/ 42 w 69"/>
                <a:gd name="T63" fmla="*/ 87 h 156"/>
                <a:gd name="T64" fmla="*/ 44 w 69"/>
                <a:gd name="T65" fmla="*/ 87 h 156"/>
                <a:gd name="T66" fmla="*/ 54 w 69"/>
                <a:gd name="T67" fmla="*/ 105 h 156"/>
                <a:gd name="T68" fmla="*/ 44 w 69"/>
                <a:gd name="T69" fmla="*/ 122 h 156"/>
                <a:gd name="T70" fmla="*/ 42 w 69"/>
                <a:gd name="T71" fmla="*/ 123 h 156"/>
                <a:gd name="T72" fmla="*/ 42 w 69"/>
                <a:gd name="T73" fmla="*/ 87 h 156"/>
                <a:gd name="T74" fmla="*/ 26 w 69"/>
                <a:gd name="T75" fmla="*/ 68 h 156"/>
                <a:gd name="T76" fmla="*/ 15 w 69"/>
                <a:gd name="T77" fmla="*/ 51 h 156"/>
                <a:gd name="T78" fmla="*/ 26 w 69"/>
                <a:gd name="T79" fmla="*/ 33 h 156"/>
                <a:gd name="T80" fmla="*/ 27 w 69"/>
                <a:gd name="T81" fmla="*/ 33 h 156"/>
                <a:gd name="T82" fmla="*/ 27 w 69"/>
                <a:gd name="T83" fmla="*/ 69 h 156"/>
                <a:gd name="T84" fmla="*/ 26 w 69"/>
                <a:gd name="T8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156">
                  <a:moveTo>
                    <a:pt x="35" y="156"/>
                  </a:moveTo>
                  <a:cubicBezTo>
                    <a:pt x="39" y="156"/>
                    <a:pt x="42" y="152"/>
                    <a:pt x="42" y="148"/>
                  </a:cubicBezTo>
                  <a:cubicBezTo>
                    <a:pt x="42" y="139"/>
                    <a:pt x="42" y="139"/>
                    <a:pt x="42" y="139"/>
                  </a:cubicBezTo>
                  <a:cubicBezTo>
                    <a:pt x="43" y="138"/>
                    <a:pt x="43" y="138"/>
                    <a:pt x="43" y="138"/>
                  </a:cubicBezTo>
                  <a:cubicBezTo>
                    <a:pt x="59" y="135"/>
                    <a:pt x="69" y="121"/>
                    <a:pt x="69" y="105"/>
                  </a:cubicBezTo>
                  <a:cubicBezTo>
                    <a:pt x="69" y="89"/>
                    <a:pt x="59" y="75"/>
                    <a:pt x="43" y="71"/>
                  </a:cubicBezTo>
                  <a:cubicBezTo>
                    <a:pt x="42" y="71"/>
                    <a:pt x="42" y="71"/>
                    <a:pt x="42" y="71"/>
                  </a:cubicBezTo>
                  <a:cubicBezTo>
                    <a:pt x="42" y="33"/>
                    <a:pt x="42" y="33"/>
                    <a:pt x="42" y="33"/>
                  </a:cubicBezTo>
                  <a:cubicBezTo>
                    <a:pt x="44" y="33"/>
                    <a:pt x="44" y="33"/>
                    <a:pt x="44" y="33"/>
                  </a:cubicBezTo>
                  <a:cubicBezTo>
                    <a:pt x="50" y="37"/>
                    <a:pt x="54" y="43"/>
                    <a:pt x="54" y="51"/>
                  </a:cubicBezTo>
                  <a:cubicBezTo>
                    <a:pt x="54" y="55"/>
                    <a:pt x="58" y="58"/>
                    <a:pt x="62" y="58"/>
                  </a:cubicBezTo>
                  <a:cubicBezTo>
                    <a:pt x="66" y="58"/>
                    <a:pt x="69" y="55"/>
                    <a:pt x="69" y="51"/>
                  </a:cubicBezTo>
                  <a:cubicBezTo>
                    <a:pt x="69" y="35"/>
                    <a:pt x="59" y="21"/>
                    <a:pt x="43" y="17"/>
                  </a:cubicBezTo>
                  <a:cubicBezTo>
                    <a:pt x="42" y="17"/>
                    <a:pt x="42" y="17"/>
                    <a:pt x="42" y="17"/>
                  </a:cubicBezTo>
                  <a:cubicBezTo>
                    <a:pt x="42" y="7"/>
                    <a:pt x="42" y="7"/>
                    <a:pt x="42" y="7"/>
                  </a:cubicBezTo>
                  <a:cubicBezTo>
                    <a:pt x="42" y="3"/>
                    <a:pt x="39" y="0"/>
                    <a:pt x="35" y="0"/>
                  </a:cubicBezTo>
                  <a:cubicBezTo>
                    <a:pt x="31" y="0"/>
                    <a:pt x="27" y="3"/>
                    <a:pt x="27" y="7"/>
                  </a:cubicBezTo>
                  <a:cubicBezTo>
                    <a:pt x="27" y="17"/>
                    <a:pt x="27" y="17"/>
                    <a:pt x="27" y="17"/>
                  </a:cubicBezTo>
                  <a:cubicBezTo>
                    <a:pt x="27" y="17"/>
                    <a:pt x="27" y="17"/>
                    <a:pt x="27" y="17"/>
                  </a:cubicBezTo>
                  <a:cubicBezTo>
                    <a:pt x="11" y="21"/>
                    <a:pt x="0" y="35"/>
                    <a:pt x="0" y="51"/>
                  </a:cubicBezTo>
                  <a:cubicBezTo>
                    <a:pt x="0" y="67"/>
                    <a:pt x="11" y="80"/>
                    <a:pt x="27" y="84"/>
                  </a:cubicBezTo>
                  <a:cubicBezTo>
                    <a:pt x="27" y="84"/>
                    <a:pt x="27" y="84"/>
                    <a:pt x="27" y="84"/>
                  </a:cubicBezTo>
                  <a:cubicBezTo>
                    <a:pt x="27" y="123"/>
                    <a:pt x="27" y="123"/>
                    <a:pt x="27" y="123"/>
                  </a:cubicBezTo>
                  <a:cubicBezTo>
                    <a:pt x="26" y="122"/>
                    <a:pt x="26" y="122"/>
                    <a:pt x="26" y="122"/>
                  </a:cubicBezTo>
                  <a:cubicBezTo>
                    <a:pt x="19" y="119"/>
                    <a:pt x="15" y="112"/>
                    <a:pt x="15" y="105"/>
                  </a:cubicBezTo>
                  <a:cubicBezTo>
                    <a:pt x="15" y="101"/>
                    <a:pt x="12" y="97"/>
                    <a:pt x="8" y="97"/>
                  </a:cubicBezTo>
                  <a:cubicBezTo>
                    <a:pt x="4" y="97"/>
                    <a:pt x="0" y="101"/>
                    <a:pt x="0" y="105"/>
                  </a:cubicBezTo>
                  <a:cubicBezTo>
                    <a:pt x="0" y="121"/>
                    <a:pt x="11" y="135"/>
                    <a:pt x="27" y="138"/>
                  </a:cubicBezTo>
                  <a:cubicBezTo>
                    <a:pt x="27" y="139"/>
                    <a:pt x="27" y="139"/>
                    <a:pt x="27" y="139"/>
                  </a:cubicBezTo>
                  <a:cubicBezTo>
                    <a:pt x="27" y="148"/>
                    <a:pt x="27" y="148"/>
                    <a:pt x="27" y="148"/>
                  </a:cubicBezTo>
                  <a:cubicBezTo>
                    <a:pt x="27" y="152"/>
                    <a:pt x="31" y="156"/>
                    <a:pt x="35" y="156"/>
                  </a:cubicBezTo>
                  <a:close/>
                  <a:moveTo>
                    <a:pt x="42" y="87"/>
                  </a:moveTo>
                  <a:cubicBezTo>
                    <a:pt x="44" y="87"/>
                    <a:pt x="44" y="87"/>
                    <a:pt x="44" y="87"/>
                  </a:cubicBezTo>
                  <a:cubicBezTo>
                    <a:pt x="50" y="91"/>
                    <a:pt x="54" y="97"/>
                    <a:pt x="54" y="105"/>
                  </a:cubicBezTo>
                  <a:cubicBezTo>
                    <a:pt x="54" y="112"/>
                    <a:pt x="50" y="119"/>
                    <a:pt x="44" y="122"/>
                  </a:cubicBezTo>
                  <a:cubicBezTo>
                    <a:pt x="42" y="123"/>
                    <a:pt x="42" y="123"/>
                    <a:pt x="42" y="123"/>
                  </a:cubicBezTo>
                  <a:lnTo>
                    <a:pt x="42" y="87"/>
                  </a:lnTo>
                  <a:close/>
                  <a:moveTo>
                    <a:pt x="26" y="68"/>
                  </a:moveTo>
                  <a:cubicBezTo>
                    <a:pt x="19" y="65"/>
                    <a:pt x="15" y="58"/>
                    <a:pt x="15" y="51"/>
                  </a:cubicBezTo>
                  <a:cubicBezTo>
                    <a:pt x="15" y="43"/>
                    <a:pt x="19" y="37"/>
                    <a:pt x="26" y="33"/>
                  </a:cubicBezTo>
                  <a:cubicBezTo>
                    <a:pt x="27" y="33"/>
                    <a:pt x="27" y="33"/>
                    <a:pt x="27" y="33"/>
                  </a:cubicBezTo>
                  <a:cubicBezTo>
                    <a:pt x="27" y="69"/>
                    <a:pt x="27" y="69"/>
                    <a:pt x="27" y="69"/>
                  </a:cubicBezTo>
                  <a:lnTo>
                    <a:pt x="26" y="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01" name="Group 200">
            <a:extLst>
              <a:ext uri="{FF2B5EF4-FFF2-40B4-BE49-F238E27FC236}">
                <a16:creationId xmlns="" xmlns:a16="http://schemas.microsoft.com/office/drawing/2014/main" id="{70527AF3-4EE2-3D4D-A5F1-08C9E43E888F}"/>
              </a:ext>
            </a:extLst>
          </p:cNvPr>
          <p:cNvGrpSpPr>
            <a:grpSpLocks noChangeAspect="1"/>
          </p:cNvGrpSpPr>
          <p:nvPr/>
        </p:nvGrpSpPr>
        <p:grpSpPr bwMode="auto">
          <a:xfrm>
            <a:off x="7204389" y="1980132"/>
            <a:ext cx="402037" cy="403583"/>
            <a:chOff x="2289" y="1145"/>
            <a:chExt cx="260" cy="261"/>
          </a:xfrm>
          <a:solidFill>
            <a:schemeClr val="tx1"/>
          </a:solidFill>
        </p:grpSpPr>
        <p:sp>
          <p:nvSpPr>
            <p:cNvPr id="402" name="Freeform 201">
              <a:extLst>
                <a:ext uri="{FF2B5EF4-FFF2-40B4-BE49-F238E27FC236}">
                  <a16:creationId xmlns="" xmlns:a16="http://schemas.microsoft.com/office/drawing/2014/main" id="{AC45F7FD-B3A1-574B-A688-2E0EA11A717C}"/>
                </a:ext>
              </a:extLst>
            </p:cNvPr>
            <p:cNvSpPr>
              <a:spLocks noEditPoints="1"/>
            </p:cNvSpPr>
            <p:nvPr/>
          </p:nvSpPr>
          <p:spPr bwMode="auto">
            <a:xfrm>
              <a:off x="2289" y="1145"/>
              <a:ext cx="260" cy="261"/>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1 h 224"/>
                <a:gd name="T12" fmla="*/ 13 w 224"/>
                <a:gd name="T13" fmla="*/ 112 h 224"/>
                <a:gd name="T14" fmla="*/ 112 w 224"/>
                <a:gd name="T15" fmla="*/ 13 h 224"/>
                <a:gd name="T16" fmla="*/ 211 w 224"/>
                <a:gd name="T17" fmla="*/ 112 h 224"/>
                <a:gd name="T18" fmla="*/ 112 w 224"/>
                <a:gd name="T19" fmla="*/ 21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24">
                  <a:moveTo>
                    <a:pt x="112" y="0"/>
                  </a:moveTo>
                  <a:cubicBezTo>
                    <a:pt x="50" y="0"/>
                    <a:pt x="0" y="50"/>
                    <a:pt x="0" y="112"/>
                  </a:cubicBezTo>
                  <a:cubicBezTo>
                    <a:pt x="0" y="174"/>
                    <a:pt x="50" y="224"/>
                    <a:pt x="112" y="224"/>
                  </a:cubicBezTo>
                  <a:cubicBezTo>
                    <a:pt x="174" y="224"/>
                    <a:pt x="224" y="174"/>
                    <a:pt x="224" y="112"/>
                  </a:cubicBezTo>
                  <a:cubicBezTo>
                    <a:pt x="224" y="50"/>
                    <a:pt x="174" y="0"/>
                    <a:pt x="112" y="0"/>
                  </a:cubicBezTo>
                  <a:close/>
                  <a:moveTo>
                    <a:pt x="112" y="211"/>
                  </a:moveTo>
                  <a:cubicBezTo>
                    <a:pt x="57" y="211"/>
                    <a:pt x="13" y="166"/>
                    <a:pt x="13" y="112"/>
                  </a:cubicBezTo>
                  <a:cubicBezTo>
                    <a:pt x="13" y="57"/>
                    <a:pt x="57" y="13"/>
                    <a:pt x="112" y="13"/>
                  </a:cubicBezTo>
                  <a:cubicBezTo>
                    <a:pt x="167" y="13"/>
                    <a:pt x="211" y="57"/>
                    <a:pt x="211" y="112"/>
                  </a:cubicBezTo>
                  <a:cubicBezTo>
                    <a:pt x="211" y="166"/>
                    <a:pt x="167" y="211"/>
                    <a:pt x="112" y="2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202">
              <a:extLst>
                <a:ext uri="{FF2B5EF4-FFF2-40B4-BE49-F238E27FC236}">
                  <a16:creationId xmlns="" xmlns:a16="http://schemas.microsoft.com/office/drawing/2014/main" id="{058200BF-2322-7D4C-9E3E-2BD8E7CEEC76}"/>
                </a:ext>
              </a:extLst>
            </p:cNvPr>
            <p:cNvSpPr>
              <a:spLocks/>
            </p:cNvSpPr>
            <p:nvPr/>
          </p:nvSpPr>
          <p:spPr bwMode="auto">
            <a:xfrm>
              <a:off x="2347" y="1202"/>
              <a:ext cx="124" cy="146"/>
            </a:xfrm>
            <a:custGeom>
              <a:avLst/>
              <a:gdLst>
                <a:gd name="T0" fmla="*/ 106 w 107"/>
                <a:gd name="T1" fmla="*/ 97 h 125"/>
                <a:gd name="T2" fmla="*/ 103 w 107"/>
                <a:gd name="T3" fmla="*/ 92 h 125"/>
                <a:gd name="T4" fmla="*/ 97 w 107"/>
                <a:gd name="T5" fmla="*/ 92 h 125"/>
                <a:gd name="T6" fmla="*/ 92 w 107"/>
                <a:gd name="T7" fmla="*/ 95 h 125"/>
                <a:gd name="T8" fmla="*/ 66 w 107"/>
                <a:gd name="T9" fmla="*/ 110 h 125"/>
                <a:gd name="T10" fmla="*/ 35 w 107"/>
                <a:gd name="T11" fmla="*/ 84 h 125"/>
                <a:gd name="T12" fmla="*/ 35 w 107"/>
                <a:gd name="T13" fmla="*/ 82 h 125"/>
                <a:gd name="T14" fmla="*/ 65 w 107"/>
                <a:gd name="T15" fmla="*/ 82 h 125"/>
                <a:gd name="T16" fmla="*/ 72 w 107"/>
                <a:gd name="T17" fmla="*/ 74 h 125"/>
                <a:gd name="T18" fmla="*/ 65 w 107"/>
                <a:gd name="T19" fmla="*/ 67 h 125"/>
                <a:gd name="T20" fmla="*/ 35 w 107"/>
                <a:gd name="T21" fmla="*/ 67 h 125"/>
                <a:gd name="T22" fmla="*/ 35 w 107"/>
                <a:gd name="T23" fmla="*/ 58 h 125"/>
                <a:gd name="T24" fmla="*/ 65 w 107"/>
                <a:gd name="T25" fmla="*/ 58 h 125"/>
                <a:gd name="T26" fmla="*/ 72 w 107"/>
                <a:gd name="T27" fmla="*/ 51 h 125"/>
                <a:gd name="T28" fmla="*/ 65 w 107"/>
                <a:gd name="T29" fmla="*/ 44 h 125"/>
                <a:gd name="T30" fmla="*/ 35 w 107"/>
                <a:gd name="T31" fmla="*/ 44 h 125"/>
                <a:gd name="T32" fmla="*/ 35 w 107"/>
                <a:gd name="T33" fmla="*/ 42 h 125"/>
                <a:gd name="T34" fmla="*/ 66 w 107"/>
                <a:gd name="T35" fmla="*/ 15 h 125"/>
                <a:gd name="T36" fmla="*/ 90 w 107"/>
                <a:gd name="T37" fmla="*/ 27 h 125"/>
                <a:gd name="T38" fmla="*/ 100 w 107"/>
                <a:gd name="T39" fmla="*/ 28 h 125"/>
                <a:gd name="T40" fmla="*/ 101 w 107"/>
                <a:gd name="T41" fmla="*/ 17 h 125"/>
                <a:gd name="T42" fmla="*/ 66 w 107"/>
                <a:gd name="T43" fmla="*/ 0 h 125"/>
                <a:gd name="T44" fmla="*/ 20 w 107"/>
                <a:gd name="T45" fmla="*/ 42 h 125"/>
                <a:gd name="T46" fmla="*/ 20 w 107"/>
                <a:gd name="T47" fmla="*/ 44 h 125"/>
                <a:gd name="T48" fmla="*/ 8 w 107"/>
                <a:gd name="T49" fmla="*/ 44 h 125"/>
                <a:gd name="T50" fmla="*/ 0 w 107"/>
                <a:gd name="T51" fmla="*/ 51 h 125"/>
                <a:gd name="T52" fmla="*/ 8 w 107"/>
                <a:gd name="T53" fmla="*/ 58 h 125"/>
                <a:gd name="T54" fmla="*/ 20 w 107"/>
                <a:gd name="T55" fmla="*/ 58 h 125"/>
                <a:gd name="T56" fmla="*/ 20 w 107"/>
                <a:gd name="T57" fmla="*/ 67 h 125"/>
                <a:gd name="T58" fmla="*/ 8 w 107"/>
                <a:gd name="T59" fmla="*/ 67 h 125"/>
                <a:gd name="T60" fmla="*/ 0 w 107"/>
                <a:gd name="T61" fmla="*/ 74 h 125"/>
                <a:gd name="T62" fmla="*/ 8 w 107"/>
                <a:gd name="T63" fmla="*/ 82 h 125"/>
                <a:gd name="T64" fmla="*/ 20 w 107"/>
                <a:gd name="T65" fmla="*/ 82 h 125"/>
                <a:gd name="T66" fmla="*/ 20 w 107"/>
                <a:gd name="T67" fmla="*/ 83 h 125"/>
                <a:gd name="T68" fmla="*/ 66 w 107"/>
                <a:gd name="T69" fmla="*/ 125 h 125"/>
                <a:gd name="T70" fmla="*/ 105 w 107"/>
                <a:gd name="T71" fmla="*/ 103 h 125"/>
                <a:gd name="T72" fmla="*/ 106 w 107"/>
                <a:gd name="T73" fmla="*/ 9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7" h="125">
                  <a:moveTo>
                    <a:pt x="106" y="97"/>
                  </a:moveTo>
                  <a:cubicBezTo>
                    <a:pt x="106" y="95"/>
                    <a:pt x="104" y="93"/>
                    <a:pt x="103" y="92"/>
                  </a:cubicBezTo>
                  <a:cubicBezTo>
                    <a:pt x="101" y="91"/>
                    <a:pt x="99" y="91"/>
                    <a:pt x="97" y="92"/>
                  </a:cubicBezTo>
                  <a:cubicBezTo>
                    <a:pt x="95" y="92"/>
                    <a:pt x="93" y="93"/>
                    <a:pt x="92" y="95"/>
                  </a:cubicBezTo>
                  <a:cubicBezTo>
                    <a:pt x="87" y="104"/>
                    <a:pt x="77" y="110"/>
                    <a:pt x="66" y="110"/>
                  </a:cubicBezTo>
                  <a:cubicBezTo>
                    <a:pt x="51" y="110"/>
                    <a:pt x="37" y="99"/>
                    <a:pt x="35" y="84"/>
                  </a:cubicBezTo>
                  <a:cubicBezTo>
                    <a:pt x="35" y="82"/>
                    <a:pt x="35" y="82"/>
                    <a:pt x="35" y="82"/>
                  </a:cubicBezTo>
                  <a:cubicBezTo>
                    <a:pt x="65" y="82"/>
                    <a:pt x="65" y="82"/>
                    <a:pt x="65" y="82"/>
                  </a:cubicBezTo>
                  <a:cubicBezTo>
                    <a:pt x="69" y="82"/>
                    <a:pt x="72" y="79"/>
                    <a:pt x="72" y="74"/>
                  </a:cubicBezTo>
                  <a:cubicBezTo>
                    <a:pt x="72" y="70"/>
                    <a:pt x="69" y="67"/>
                    <a:pt x="65" y="67"/>
                  </a:cubicBezTo>
                  <a:cubicBezTo>
                    <a:pt x="35" y="67"/>
                    <a:pt x="35" y="67"/>
                    <a:pt x="35" y="67"/>
                  </a:cubicBezTo>
                  <a:cubicBezTo>
                    <a:pt x="35" y="58"/>
                    <a:pt x="35" y="58"/>
                    <a:pt x="35" y="58"/>
                  </a:cubicBezTo>
                  <a:cubicBezTo>
                    <a:pt x="65" y="58"/>
                    <a:pt x="65" y="58"/>
                    <a:pt x="65" y="58"/>
                  </a:cubicBezTo>
                  <a:cubicBezTo>
                    <a:pt x="69" y="58"/>
                    <a:pt x="72" y="55"/>
                    <a:pt x="72" y="51"/>
                  </a:cubicBezTo>
                  <a:cubicBezTo>
                    <a:pt x="72" y="47"/>
                    <a:pt x="69" y="44"/>
                    <a:pt x="65" y="44"/>
                  </a:cubicBezTo>
                  <a:cubicBezTo>
                    <a:pt x="35" y="44"/>
                    <a:pt x="35" y="44"/>
                    <a:pt x="35" y="44"/>
                  </a:cubicBezTo>
                  <a:cubicBezTo>
                    <a:pt x="35" y="42"/>
                    <a:pt x="35" y="42"/>
                    <a:pt x="35" y="42"/>
                  </a:cubicBezTo>
                  <a:cubicBezTo>
                    <a:pt x="37" y="27"/>
                    <a:pt x="51" y="15"/>
                    <a:pt x="66" y="15"/>
                  </a:cubicBezTo>
                  <a:cubicBezTo>
                    <a:pt x="75" y="15"/>
                    <a:pt x="84" y="19"/>
                    <a:pt x="90" y="27"/>
                  </a:cubicBezTo>
                  <a:cubicBezTo>
                    <a:pt x="92" y="30"/>
                    <a:pt x="97" y="30"/>
                    <a:pt x="100" y="28"/>
                  </a:cubicBezTo>
                  <a:cubicBezTo>
                    <a:pt x="103" y="25"/>
                    <a:pt x="104" y="21"/>
                    <a:pt x="101" y="17"/>
                  </a:cubicBezTo>
                  <a:cubicBezTo>
                    <a:pt x="93" y="7"/>
                    <a:pt x="80" y="0"/>
                    <a:pt x="66" y="0"/>
                  </a:cubicBezTo>
                  <a:cubicBezTo>
                    <a:pt x="42" y="0"/>
                    <a:pt x="22" y="19"/>
                    <a:pt x="20" y="42"/>
                  </a:cubicBezTo>
                  <a:cubicBezTo>
                    <a:pt x="20" y="44"/>
                    <a:pt x="20" y="44"/>
                    <a:pt x="20" y="44"/>
                  </a:cubicBezTo>
                  <a:cubicBezTo>
                    <a:pt x="8" y="44"/>
                    <a:pt x="8" y="44"/>
                    <a:pt x="8" y="44"/>
                  </a:cubicBezTo>
                  <a:cubicBezTo>
                    <a:pt x="4" y="44"/>
                    <a:pt x="0" y="47"/>
                    <a:pt x="0" y="51"/>
                  </a:cubicBezTo>
                  <a:cubicBezTo>
                    <a:pt x="0" y="55"/>
                    <a:pt x="4" y="58"/>
                    <a:pt x="8" y="58"/>
                  </a:cubicBezTo>
                  <a:cubicBezTo>
                    <a:pt x="20" y="58"/>
                    <a:pt x="20" y="58"/>
                    <a:pt x="20" y="58"/>
                  </a:cubicBezTo>
                  <a:cubicBezTo>
                    <a:pt x="20" y="67"/>
                    <a:pt x="20" y="67"/>
                    <a:pt x="20" y="67"/>
                  </a:cubicBezTo>
                  <a:cubicBezTo>
                    <a:pt x="8" y="67"/>
                    <a:pt x="8" y="67"/>
                    <a:pt x="8" y="67"/>
                  </a:cubicBezTo>
                  <a:cubicBezTo>
                    <a:pt x="4" y="67"/>
                    <a:pt x="0" y="70"/>
                    <a:pt x="0" y="74"/>
                  </a:cubicBezTo>
                  <a:cubicBezTo>
                    <a:pt x="0" y="79"/>
                    <a:pt x="4" y="82"/>
                    <a:pt x="8" y="82"/>
                  </a:cubicBezTo>
                  <a:cubicBezTo>
                    <a:pt x="20" y="82"/>
                    <a:pt x="20" y="82"/>
                    <a:pt x="20" y="82"/>
                  </a:cubicBezTo>
                  <a:cubicBezTo>
                    <a:pt x="20" y="83"/>
                    <a:pt x="20" y="83"/>
                    <a:pt x="20" y="83"/>
                  </a:cubicBezTo>
                  <a:cubicBezTo>
                    <a:pt x="22" y="107"/>
                    <a:pt x="42" y="125"/>
                    <a:pt x="66" y="125"/>
                  </a:cubicBezTo>
                  <a:cubicBezTo>
                    <a:pt x="82" y="125"/>
                    <a:pt x="97" y="116"/>
                    <a:pt x="105" y="103"/>
                  </a:cubicBezTo>
                  <a:cubicBezTo>
                    <a:pt x="106" y="101"/>
                    <a:pt x="107" y="99"/>
                    <a:pt x="106" y="9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04" name="Freeform 226">
            <a:extLst>
              <a:ext uri="{FF2B5EF4-FFF2-40B4-BE49-F238E27FC236}">
                <a16:creationId xmlns="" xmlns:a16="http://schemas.microsoft.com/office/drawing/2014/main" id="{9CE07AAF-CB4F-DC4F-8EEF-D88659ABC817}"/>
              </a:ext>
            </a:extLst>
          </p:cNvPr>
          <p:cNvSpPr>
            <a:spLocks noEditPoints="1"/>
          </p:cNvSpPr>
          <p:nvPr/>
        </p:nvSpPr>
        <p:spPr bwMode="auto">
          <a:xfrm>
            <a:off x="3716938" y="1977850"/>
            <a:ext cx="432964" cy="408223"/>
          </a:xfrm>
          <a:custGeom>
            <a:avLst/>
            <a:gdLst>
              <a:gd name="T0" fmla="*/ 176 w 252"/>
              <a:gd name="T1" fmla="*/ 238 h 238"/>
              <a:gd name="T2" fmla="*/ 189 w 252"/>
              <a:gd name="T3" fmla="*/ 215 h 238"/>
              <a:gd name="T4" fmla="*/ 202 w 252"/>
              <a:gd name="T5" fmla="*/ 192 h 238"/>
              <a:gd name="T6" fmla="*/ 230 w 252"/>
              <a:gd name="T7" fmla="*/ 151 h 238"/>
              <a:gd name="T8" fmla="*/ 252 w 252"/>
              <a:gd name="T9" fmla="*/ 132 h 238"/>
              <a:gd name="T10" fmla="*/ 234 w 252"/>
              <a:gd name="T11" fmla="*/ 85 h 238"/>
              <a:gd name="T12" fmla="*/ 229 w 252"/>
              <a:gd name="T13" fmla="*/ 84 h 238"/>
              <a:gd name="T14" fmla="*/ 199 w 252"/>
              <a:gd name="T15" fmla="*/ 43 h 238"/>
              <a:gd name="T16" fmla="*/ 204 w 252"/>
              <a:gd name="T17" fmla="*/ 21 h 238"/>
              <a:gd name="T18" fmla="*/ 193 w 252"/>
              <a:gd name="T19" fmla="*/ 0 h 238"/>
              <a:gd name="T20" fmla="*/ 154 w 252"/>
              <a:gd name="T21" fmla="*/ 19 h 238"/>
              <a:gd name="T22" fmla="*/ 153 w 252"/>
              <a:gd name="T23" fmla="*/ 19 h 238"/>
              <a:gd name="T24" fmla="*/ 35 w 252"/>
              <a:gd name="T25" fmla="*/ 45 h 238"/>
              <a:gd name="T26" fmla="*/ 2 w 252"/>
              <a:gd name="T27" fmla="*/ 140 h 238"/>
              <a:gd name="T28" fmla="*/ 10 w 252"/>
              <a:gd name="T29" fmla="*/ 161 h 238"/>
              <a:gd name="T30" fmla="*/ 43 w 252"/>
              <a:gd name="T31" fmla="*/ 222 h 238"/>
              <a:gd name="T32" fmla="*/ 43 w 252"/>
              <a:gd name="T33" fmla="*/ 226 h 238"/>
              <a:gd name="T34" fmla="*/ 94 w 252"/>
              <a:gd name="T35" fmla="*/ 237 h 238"/>
              <a:gd name="T36" fmla="*/ 107 w 252"/>
              <a:gd name="T37" fmla="*/ 222 h 238"/>
              <a:gd name="T38" fmla="*/ 123 w 252"/>
              <a:gd name="T39" fmla="*/ 223 h 238"/>
              <a:gd name="T40" fmla="*/ 125 w 252"/>
              <a:gd name="T41" fmla="*/ 225 h 238"/>
              <a:gd name="T42" fmla="*/ 101 w 252"/>
              <a:gd name="T43" fmla="*/ 209 h 238"/>
              <a:gd name="T44" fmla="*/ 94 w 252"/>
              <a:gd name="T45" fmla="*/ 215 h 238"/>
              <a:gd name="T46" fmla="*/ 56 w 252"/>
              <a:gd name="T47" fmla="*/ 225 h 238"/>
              <a:gd name="T48" fmla="*/ 39 w 252"/>
              <a:gd name="T49" fmla="*/ 183 h 238"/>
              <a:gd name="T50" fmla="*/ 22 w 252"/>
              <a:gd name="T51" fmla="*/ 156 h 238"/>
              <a:gd name="T52" fmla="*/ 15 w 252"/>
              <a:gd name="T53" fmla="*/ 137 h 238"/>
              <a:gd name="T54" fmla="*/ 118 w 252"/>
              <a:gd name="T55" fmla="*/ 27 h 238"/>
              <a:gd name="T56" fmla="*/ 161 w 252"/>
              <a:gd name="T57" fmla="*/ 30 h 238"/>
              <a:gd name="T58" fmla="*/ 194 w 252"/>
              <a:gd name="T59" fmla="*/ 13 h 238"/>
              <a:gd name="T60" fmla="*/ 187 w 252"/>
              <a:gd name="T61" fmla="*/ 47 h 238"/>
              <a:gd name="T62" fmla="*/ 189 w 252"/>
              <a:gd name="T63" fmla="*/ 52 h 238"/>
              <a:gd name="T64" fmla="*/ 225 w 252"/>
              <a:gd name="T65" fmla="*/ 98 h 238"/>
              <a:gd name="T66" fmla="*/ 239 w 252"/>
              <a:gd name="T67" fmla="*/ 103 h 238"/>
              <a:gd name="T68" fmla="*/ 234 w 252"/>
              <a:gd name="T69" fmla="*/ 138 h 238"/>
              <a:gd name="T70" fmla="*/ 219 w 252"/>
              <a:gd name="T71" fmla="*/ 142 h 238"/>
              <a:gd name="T72" fmla="*/ 191 w 252"/>
              <a:gd name="T73" fmla="*/ 184 h 238"/>
              <a:gd name="T74" fmla="*/ 176 w 252"/>
              <a:gd name="T75" fmla="*/ 225 h 238"/>
              <a:gd name="T76" fmla="*/ 138 w 252"/>
              <a:gd name="T77" fmla="*/ 216 h 238"/>
              <a:gd name="T78" fmla="*/ 131 w 252"/>
              <a:gd name="T79" fmla="*/ 209 h 238"/>
              <a:gd name="T80" fmla="*/ 101 w 252"/>
              <a:gd name="T81" fmla="*/ 20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2" h="238">
                <a:moveTo>
                  <a:pt x="138" y="238"/>
                </a:moveTo>
                <a:cubicBezTo>
                  <a:pt x="176" y="238"/>
                  <a:pt x="176" y="238"/>
                  <a:pt x="176" y="238"/>
                </a:cubicBezTo>
                <a:cubicBezTo>
                  <a:pt x="183" y="238"/>
                  <a:pt x="189" y="232"/>
                  <a:pt x="189" y="225"/>
                </a:cubicBezTo>
                <a:cubicBezTo>
                  <a:pt x="189" y="215"/>
                  <a:pt x="189" y="215"/>
                  <a:pt x="189" y="215"/>
                </a:cubicBezTo>
                <a:cubicBezTo>
                  <a:pt x="189" y="213"/>
                  <a:pt x="190" y="203"/>
                  <a:pt x="200" y="194"/>
                </a:cubicBezTo>
                <a:cubicBezTo>
                  <a:pt x="202" y="192"/>
                  <a:pt x="202" y="192"/>
                  <a:pt x="202" y="192"/>
                </a:cubicBezTo>
                <a:cubicBezTo>
                  <a:pt x="215" y="181"/>
                  <a:pt x="224" y="167"/>
                  <a:pt x="230" y="151"/>
                </a:cubicBezTo>
                <a:cubicBezTo>
                  <a:pt x="230" y="151"/>
                  <a:pt x="230" y="151"/>
                  <a:pt x="230" y="151"/>
                </a:cubicBezTo>
                <a:cubicBezTo>
                  <a:pt x="234" y="151"/>
                  <a:pt x="234" y="151"/>
                  <a:pt x="234" y="151"/>
                </a:cubicBezTo>
                <a:cubicBezTo>
                  <a:pt x="244" y="151"/>
                  <a:pt x="252" y="142"/>
                  <a:pt x="252" y="132"/>
                </a:cubicBezTo>
                <a:cubicBezTo>
                  <a:pt x="252" y="104"/>
                  <a:pt x="252" y="104"/>
                  <a:pt x="252" y="104"/>
                </a:cubicBezTo>
                <a:cubicBezTo>
                  <a:pt x="252" y="94"/>
                  <a:pt x="244" y="85"/>
                  <a:pt x="234" y="85"/>
                </a:cubicBezTo>
                <a:cubicBezTo>
                  <a:pt x="230" y="85"/>
                  <a:pt x="230" y="85"/>
                  <a:pt x="230" y="85"/>
                </a:cubicBezTo>
                <a:cubicBezTo>
                  <a:pt x="229" y="84"/>
                  <a:pt x="229" y="84"/>
                  <a:pt x="229" y="84"/>
                </a:cubicBezTo>
                <a:cubicBezTo>
                  <a:pt x="223" y="69"/>
                  <a:pt x="213" y="55"/>
                  <a:pt x="200" y="44"/>
                </a:cubicBezTo>
                <a:cubicBezTo>
                  <a:pt x="199" y="43"/>
                  <a:pt x="199" y="43"/>
                  <a:pt x="199" y="43"/>
                </a:cubicBezTo>
                <a:cubicBezTo>
                  <a:pt x="199" y="43"/>
                  <a:pt x="199" y="43"/>
                  <a:pt x="199" y="43"/>
                </a:cubicBezTo>
                <a:cubicBezTo>
                  <a:pt x="197" y="36"/>
                  <a:pt x="199" y="28"/>
                  <a:pt x="204" y="21"/>
                </a:cubicBezTo>
                <a:cubicBezTo>
                  <a:pt x="207" y="16"/>
                  <a:pt x="207" y="11"/>
                  <a:pt x="204" y="7"/>
                </a:cubicBezTo>
                <a:cubicBezTo>
                  <a:pt x="202" y="3"/>
                  <a:pt x="197" y="0"/>
                  <a:pt x="193" y="0"/>
                </a:cubicBezTo>
                <a:cubicBezTo>
                  <a:pt x="192" y="0"/>
                  <a:pt x="191" y="0"/>
                  <a:pt x="191" y="0"/>
                </a:cubicBezTo>
                <a:cubicBezTo>
                  <a:pt x="171" y="2"/>
                  <a:pt x="160" y="11"/>
                  <a:pt x="154" y="19"/>
                </a:cubicBezTo>
                <a:cubicBezTo>
                  <a:pt x="153" y="19"/>
                  <a:pt x="153" y="19"/>
                  <a:pt x="153" y="19"/>
                </a:cubicBezTo>
                <a:cubicBezTo>
                  <a:pt x="153" y="19"/>
                  <a:pt x="153" y="19"/>
                  <a:pt x="153" y="19"/>
                </a:cubicBezTo>
                <a:cubicBezTo>
                  <a:pt x="141" y="16"/>
                  <a:pt x="130" y="15"/>
                  <a:pt x="118" y="15"/>
                </a:cubicBezTo>
                <a:cubicBezTo>
                  <a:pt x="86" y="15"/>
                  <a:pt x="57" y="25"/>
                  <a:pt x="35" y="45"/>
                </a:cubicBezTo>
                <a:cubicBezTo>
                  <a:pt x="12" y="64"/>
                  <a:pt x="0" y="91"/>
                  <a:pt x="0" y="119"/>
                </a:cubicBezTo>
                <a:cubicBezTo>
                  <a:pt x="0" y="126"/>
                  <a:pt x="1" y="133"/>
                  <a:pt x="2" y="140"/>
                </a:cubicBezTo>
                <a:cubicBezTo>
                  <a:pt x="2" y="140"/>
                  <a:pt x="2" y="140"/>
                  <a:pt x="3" y="141"/>
                </a:cubicBezTo>
                <a:cubicBezTo>
                  <a:pt x="4" y="148"/>
                  <a:pt x="7" y="155"/>
                  <a:pt x="10" y="161"/>
                </a:cubicBezTo>
                <a:cubicBezTo>
                  <a:pt x="16" y="174"/>
                  <a:pt x="23" y="184"/>
                  <a:pt x="30" y="192"/>
                </a:cubicBezTo>
                <a:cubicBezTo>
                  <a:pt x="41" y="203"/>
                  <a:pt x="43" y="216"/>
                  <a:pt x="43" y="222"/>
                </a:cubicBezTo>
                <a:cubicBezTo>
                  <a:pt x="43" y="225"/>
                  <a:pt x="43" y="225"/>
                  <a:pt x="43" y="225"/>
                </a:cubicBezTo>
                <a:cubicBezTo>
                  <a:pt x="43" y="225"/>
                  <a:pt x="43" y="226"/>
                  <a:pt x="43" y="226"/>
                </a:cubicBezTo>
                <a:cubicBezTo>
                  <a:pt x="44" y="232"/>
                  <a:pt x="49" y="237"/>
                  <a:pt x="56" y="237"/>
                </a:cubicBezTo>
                <a:cubicBezTo>
                  <a:pt x="94" y="237"/>
                  <a:pt x="94" y="237"/>
                  <a:pt x="94" y="237"/>
                </a:cubicBezTo>
                <a:cubicBezTo>
                  <a:pt x="101" y="237"/>
                  <a:pt x="107" y="232"/>
                  <a:pt x="107" y="225"/>
                </a:cubicBezTo>
                <a:cubicBezTo>
                  <a:pt x="107" y="222"/>
                  <a:pt x="107" y="222"/>
                  <a:pt x="107" y="222"/>
                </a:cubicBezTo>
                <a:cubicBezTo>
                  <a:pt x="109" y="222"/>
                  <a:pt x="109" y="222"/>
                  <a:pt x="109" y="222"/>
                </a:cubicBezTo>
                <a:cubicBezTo>
                  <a:pt x="114" y="223"/>
                  <a:pt x="119" y="223"/>
                  <a:pt x="123" y="223"/>
                </a:cubicBezTo>
                <a:cubicBezTo>
                  <a:pt x="125" y="223"/>
                  <a:pt x="125" y="223"/>
                  <a:pt x="125" y="223"/>
                </a:cubicBezTo>
                <a:cubicBezTo>
                  <a:pt x="125" y="225"/>
                  <a:pt x="125" y="225"/>
                  <a:pt x="125" y="225"/>
                </a:cubicBezTo>
                <a:cubicBezTo>
                  <a:pt x="125" y="232"/>
                  <a:pt x="131" y="238"/>
                  <a:pt x="138" y="238"/>
                </a:cubicBezTo>
                <a:close/>
                <a:moveTo>
                  <a:pt x="101" y="209"/>
                </a:moveTo>
                <a:cubicBezTo>
                  <a:pt x="100" y="209"/>
                  <a:pt x="98" y="209"/>
                  <a:pt x="96" y="210"/>
                </a:cubicBezTo>
                <a:cubicBezTo>
                  <a:pt x="95" y="212"/>
                  <a:pt x="94" y="213"/>
                  <a:pt x="94" y="215"/>
                </a:cubicBezTo>
                <a:cubicBezTo>
                  <a:pt x="94" y="225"/>
                  <a:pt x="94" y="225"/>
                  <a:pt x="94" y="225"/>
                </a:cubicBezTo>
                <a:cubicBezTo>
                  <a:pt x="56" y="225"/>
                  <a:pt x="56" y="225"/>
                  <a:pt x="56" y="225"/>
                </a:cubicBezTo>
                <a:cubicBezTo>
                  <a:pt x="56" y="221"/>
                  <a:pt x="56" y="221"/>
                  <a:pt x="56" y="221"/>
                </a:cubicBezTo>
                <a:cubicBezTo>
                  <a:pt x="55" y="215"/>
                  <a:pt x="53" y="197"/>
                  <a:pt x="39" y="183"/>
                </a:cubicBezTo>
                <a:cubicBezTo>
                  <a:pt x="33" y="176"/>
                  <a:pt x="27" y="167"/>
                  <a:pt x="22" y="156"/>
                </a:cubicBezTo>
                <a:cubicBezTo>
                  <a:pt x="22" y="156"/>
                  <a:pt x="22" y="156"/>
                  <a:pt x="22" y="156"/>
                </a:cubicBezTo>
                <a:cubicBezTo>
                  <a:pt x="19" y="150"/>
                  <a:pt x="16" y="144"/>
                  <a:pt x="15" y="138"/>
                </a:cubicBezTo>
                <a:cubicBezTo>
                  <a:pt x="15" y="137"/>
                  <a:pt x="15" y="137"/>
                  <a:pt x="15" y="137"/>
                </a:cubicBezTo>
                <a:cubicBezTo>
                  <a:pt x="13" y="131"/>
                  <a:pt x="13" y="125"/>
                  <a:pt x="13" y="119"/>
                </a:cubicBezTo>
                <a:cubicBezTo>
                  <a:pt x="13" y="68"/>
                  <a:pt x="60" y="27"/>
                  <a:pt x="118" y="27"/>
                </a:cubicBezTo>
                <a:cubicBezTo>
                  <a:pt x="130" y="27"/>
                  <a:pt x="142" y="29"/>
                  <a:pt x="154" y="33"/>
                </a:cubicBezTo>
                <a:cubicBezTo>
                  <a:pt x="157" y="34"/>
                  <a:pt x="159" y="33"/>
                  <a:pt x="161" y="30"/>
                </a:cubicBezTo>
                <a:cubicBezTo>
                  <a:pt x="165" y="24"/>
                  <a:pt x="174" y="16"/>
                  <a:pt x="191" y="13"/>
                </a:cubicBezTo>
                <a:cubicBezTo>
                  <a:pt x="194" y="13"/>
                  <a:pt x="194" y="13"/>
                  <a:pt x="194" y="13"/>
                </a:cubicBezTo>
                <a:cubicBezTo>
                  <a:pt x="192" y="15"/>
                  <a:pt x="192" y="15"/>
                  <a:pt x="192" y="15"/>
                </a:cubicBezTo>
                <a:cubicBezTo>
                  <a:pt x="186" y="26"/>
                  <a:pt x="184" y="37"/>
                  <a:pt x="187" y="47"/>
                </a:cubicBezTo>
                <a:cubicBezTo>
                  <a:pt x="187" y="47"/>
                  <a:pt x="187" y="47"/>
                  <a:pt x="187" y="47"/>
                </a:cubicBezTo>
                <a:cubicBezTo>
                  <a:pt x="187" y="49"/>
                  <a:pt x="188" y="51"/>
                  <a:pt x="189" y="52"/>
                </a:cubicBezTo>
                <a:cubicBezTo>
                  <a:pt x="204" y="63"/>
                  <a:pt x="214" y="78"/>
                  <a:pt x="219" y="94"/>
                </a:cubicBezTo>
                <a:cubicBezTo>
                  <a:pt x="220" y="96"/>
                  <a:pt x="222" y="98"/>
                  <a:pt x="225" y="98"/>
                </a:cubicBezTo>
                <a:cubicBezTo>
                  <a:pt x="234" y="98"/>
                  <a:pt x="234" y="98"/>
                  <a:pt x="234" y="98"/>
                </a:cubicBezTo>
                <a:cubicBezTo>
                  <a:pt x="237" y="98"/>
                  <a:pt x="239" y="101"/>
                  <a:pt x="239" y="103"/>
                </a:cubicBezTo>
                <a:cubicBezTo>
                  <a:pt x="239" y="133"/>
                  <a:pt x="239" y="133"/>
                  <a:pt x="239" y="133"/>
                </a:cubicBezTo>
                <a:cubicBezTo>
                  <a:pt x="239" y="136"/>
                  <a:pt x="236" y="138"/>
                  <a:pt x="234" y="138"/>
                </a:cubicBezTo>
                <a:cubicBezTo>
                  <a:pt x="226" y="138"/>
                  <a:pt x="226" y="138"/>
                  <a:pt x="226" y="138"/>
                </a:cubicBezTo>
                <a:cubicBezTo>
                  <a:pt x="223" y="138"/>
                  <a:pt x="220" y="139"/>
                  <a:pt x="219" y="142"/>
                </a:cubicBezTo>
                <a:cubicBezTo>
                  <a:pt x="215" y="157"/>
                  <a:pt x="206" y="171"/>
                  <a:pt x="193" y="182"/>
                </a:cubicBezTo>
                <a:cubicBezTo>
                  <a:pt x="191" y="184"/>
                  <a:pt x="191" y="184"/>
                  <a:pt x="191" y="184"/>
                </a:cubicBezTo>
                <a:cubicBezTo>
                  <a:pt x="178" y="196"/>
                  <a:pt x="176" y="211"/>
                  <a:pt x="176" y="215"/>
                </a:cubicBezTo>
                <a:cubicBezTo>
                  <a:pt x="176" y="225"/>
                  <a:pt x="176" y="225"/>
                  <a:pt x="176" y="225"/>
                </a:cubicBezTo>
                <a:cubicBezTo>
                  <a:pt x="138" y="225"/>
                  <a:pt x="138" y="225"/>
                  <a:pt x="138" y="225"/>
                </a:cubicBezTo>
                <a:cubicBezTo>
                  <a:pt x="138" y="216"/>
                  <a:pt x="138" y="216"/>
                  <a:pt x="138" y="216"/>
                </a:cubicBezTo>
                <a:cubicBezTo>
                  <a:pt x="138" y="214"/>
                  <a:pt x="137" y="212"/>
                  <a:pt x="136" y="211"/>
                </a:cubicBezTo>
                <a:cubicBezTo>
                  <a:pt x="134" y="210"/>
                  <a:pt x="133" y="209"/>
                  <a:pt x="131" y="209"/>
                </a:cubicBezTo>
                <a:cubicBezTo>
                  <a:pt x="131" y="209"/>
                  <a:pt x="131" y="209"/>
                  <a:pt x="131" y="209"/>
                </a:cubicBezTo>
                <a:cubicBezTo>
                  <a:pt x="121" y="210"/>
                  <a:pt x="111" y="210"/>
                  <a:pt x="101" y="2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5" name="Group 229">
            <a:extLst>
              <a:ext uri="{FF2B5EF4-FFF2-40B4-BE49-F238E27FC236}">
                <a16:creationId xmlns="" xmlns:a16="http://schemas.microsoft.com/office/drawing/2014/main" id="{A15048B2-871A-B747-82C6-86EDABF026C2}"/>
              </a:ext>
            </a:extLst>
          </p:cNvPr>
          <p:cNvGrpSpPr>
            <a:grpSpLocks noChangeAspect="1"/>
          </p:cNvGrpSpPr>
          <p:nvPr/>
        </p:nvGrpSpPr>
        <p:grpSpPr bwMode="auto">
          <a:xfrm>
            <a:off x="8927341" y="2031243"/>
            <a:ext cx="443469" cy="303131"/>
            <a:chOff x="2230" y="2415"/>
            <a:chExt cx="316" cy="216"/>
          </a:xfrm>
          <a:solidFill>
            <a:schemeClr val="tx1"/>
          </a:solidFill>
        </p:grpSpPr>
        <p:sp>
          <p:nvSpPr>
            <p:cNvPr id="406" name="Freeform 230">
              <a:extLst>
                <a:ext uri="{FF2B5EF4-FFF2-40B4-BE49-F238E27FC236}">
                  <a16:creationId xmlns="" xmlns:a16="http://schemas.microsoft.com/office/drawing/2014/main" id="{DBAEB690-0D14-8B4D-A64C-68EAEC9B4B85}"/>
                </a:ext>
              </a:extLst>
            </p:cNvPr>
            <p:cNvSpPr>
              <a:spLocks noEditPoints="1"/>
            </p:cNvSpPr>
            <p:nvPr/>
          </p:nvSpPr>
          <p:spPr bwMode="auto">
            <a:xfrm>
              <a:off x="2230" y="2415"/>
              <a:ext cx="316" cy="216"/>
            </a:xfrm>
            <a:custGeom>
              <a:avLst/>
              <a:gdLst>
                <a:gd name="T0" fmla="*/ 254 w 272"/>
                <a:gd name="T1" fmla="*/ 0 h 185"/>
                <a:gd name="T2" fmla="*/ 61 w 272"/>
                <a:gd name="T3" fmla="*/ 0 h 185"/>
                <a:gd name="T4" fmla="*/ 43 w 272"/>
                <a:gd name="T5" fmla="*/ 18 h 185"/>
                <a:gd name="T6" fmla="*/ 43 w 272"/>
                <a:gd name="T7" fmla="*/ 44 h 185"/>
                <a:gd name="T8" fmla="*/ 14 w 272"/>
                <a:gd name="T9" fmla="*/ 44 h 185"/>
                <a:gd name="T10" fmla="*/ 0 w 272"/>
                <a:gd name="T11" fmla="*/ 58 h 185"/>
                <a:gd name="T12" fmla="*/ 0 w 272"/>
                <a:gd name="T13" fmla="*/ 172 h 185"/>
                <a:gd name="T14" fmla="*/ 14 w 272"/>
                <a:gd name="T15" fmla="*/ 185 h 185"/>
                <a:gd name="T16" fmla="*/ 216 w 272"/>
                <a:gd name="T17" fmla="*/ 185 h 185"/>
                <a:gd name="T18" fmla="*/ 229 w 272"/>
                <a:gd name="T19" fmla="*/ 172 h 185"/>
                <a:gd name="T20" fmla="*/ 229 w 272"/>
                <a:gd name="T21" fmla="*/ 141 h 185"/>
                <a:gd name="T22" fmla="*/ 254 w 272"/>
                <a:gd name="T23" fmla="*/ 141 h 185"/>
                <a:gd name="T24" fmla="*/ 272 w 272"/>
                <a:gd name="T25" fmla="*/ 123 h 185"/>
                <a:gd name="T26" fmla="*/ 272 w 272"/>
                <a:gd name="T27" fmla="*/ 18 h 185"/>
                <a:gd name="T28" fmla="*/ 254 w 272"/>
                <a:gd name="T29" fmla="*/ 0 h 185"/>
                <a:gd name="T30" fmla="*/ 179 w 272"/>
                <a:gd name="T31" fmla="*/ 58 h 185"/>
                <a:gd name="T32" fmla="*/ 216 w 272"/>
                <a:gd name="T33" fmla="*/ 95 h 185"/>
                <a:gd name="T34" fmla="*/ 216 w 272"/>
                <a:gd name="T35" fmla="*/ 135 h 185"/>
                <a:gd name="T36" fmla="*/ 179 w 272"/>
                <a:gd name="T37" fmla="*/ 172 h 185"/>
                <a:gd name="T38" fmla="*/ 51 w 272"/>
                <a:gd name="T39" fmla="*/ 172 h 185"/>
                <a:gd name="T40" fmla="*/ 14 w 272"/>
                <a:gd name="T41" fmla="*/ 134 h 185"/>
                <a:gd name="T42" fmla="*/ 14 w 272"/>
                <a:gd name="T43" fmla="*/ 95 h 185"/>
                <a:gd name="T44" fmla="*/ 51 w 272"/>
                <a:gd name="T45" fmla="*/ 58 h 185"/>
                <a:gd name="T46" fmla="*/ 179 w 272"/>
                <a:gd name="T47" fmla="*/ 58 h 185"/>
                <a:gd name="T48" fmla="*/ 192 w 272"/>
                <a:gd name="T49" fmla="*/ 58 h 185"/>
                <a:gd name="T50" fmla="*/ 216 w 272"/>
                <a:gd name="T51" fmla="*/ 58 h 185"/>
                <a:gd name="T52" fmla="*/ 216 w 272"/>
                <a:gd name="T53" fmla="*/ 82 h 185"/>
                <a:gd name="T54" fmla="*/ 192 w 272"/>
                <a:gd name="T55" fmla="*/ 58 h 185"/>
                <a:gd name="T56" fmla="*/ 38 w 272"/>
                <a:gd name="T57" fmla="*/ 58 h 185"/>
                <a:gd name="T58" fmla="*/ 14 w 272"/>
                <a:gd name="T59" fmla="*/ 81 h 185"/>
                <a:gd name="T60" fmla="*/ 14 w 272"/>
                <a:gd name="T61" fmla="*/ 58 h 185"/>
                <a:gd name="T62" fmla="*/ 38 w 272"/>
                <a:gd name="T63" fmla="*/ 58 h 185"/>
                <a:gd name="T64" fmla="*/ 14 w 272"/>
                <a:gd name="T65" fmla="*/ 148 h 185"/>
                <a:gd name="T66" fmla="*/ 38 w 272"/>
                <a:gd name="T67" fmla="*/ 172 h 185"/>
                <a:gd name="T68" fmla="*/ 14 w 272"/>
                <a:gd name="T69" fmla="*/ 172 h 185"/>
                <a:gd name="T70" fmla="*/ 14 w 272"/>
                <a:gd name="T71" fmla="*/ 148 h 185"/>
                <a:gd name="T72" fmla="*/ 192 w 272"/>
                <a:gd name="T73" fmla="*/ 172 h 185"/>
                <a:gd name="T74" fmla="*/ 216 w 272"/>
                <a:gd name="T75" fmla="*/ 148 h 185"/>
                <a:gd name="T76" fmla="*/ 216 w 272"/>
                <a:gd name="T77" fmla="*/ 172 h 185"/>
                <a:gd name="T78" fmla="*/ 192 w 272"/>
                <a:gd name="T79" fmla="*/ 172 h 185"/>
                <a:gd name="T80" fmla="*/ 259 w 272"/>
                <a:gd name="T81" fmla="*/ 123 h 185"/>
                <a:gd name="T82" fmla="*/ 254 w 272"/>
                <a:gd name="T83" fmla="*/ 128 h 185"/>
                <a:gd name="T84" fmla="*/ 229 w 272"/>
                <a:gd name="T85" fmla="*/ 128 h 185"/>
                <a:gd name="T86" fmla="*/ 229 w 272"/>
                <a:gd name="T87" fmla="*/ 58 h 185"/>
                <a:gd name="T88" fmla="*/ 216 w 272"/>
                <a:gd name="T89" fmla="*/ 44 h 185"/>
                <a:gd name="T90" fmla="*/ 56 w 272"/>
                <a:gd name="T91" fmla="*/ 44 h 185"/>
                <a:gd name="T92" fmla="*/ 56 w 272"/>
                <a:gd name="T93" fmla="*/ 18 h 185"/>
                <a:gd name="T94" fmla="*/ 61 w 272"/>
                <a:gd name="T95" fmla="*/ 14 h 185"/>
                <a:gd name="T96" fmla="*/ 254 w 272"/>
                <a:gd name="T97" fmla="*/ 14 h 185"/>
                <a:gd name="T98" fmla="*/ 259 w 272"/>
                <a:gd name="T99" fmla="*/ 18 h 185"/>
                <a:gd name="T100" fmla="*/ 259 w 272"/>
                <a:gd name="T101" fmla="*/ 123 h 185"/>
                <a:gd name="T102" fmla="*/ 259 w 272"/>
                <a:gd name="T103" fmla="*/ 123 h 185"/>
                <a:gd name="T104" fmla="*/ 259 w 272"/>
                <a:gd name="T105" fmla="*/ 12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2" h="185">
                  <a:moveTo>
                    <a:pt x="254" y="0"/>
                  </a:moveTo>
                  <a:cubicBezTo>
                    <a:pt x="61" y="0"/>
                    <a:pt x="61" y="0"/>
                    <a:pt x="61" y="0"/>
                  </a:cubicBezTo>
                  <a:cubicBezTo>
                    <a:pt x="51" y="0"/>
                    <a:pt x="43" y="8"/>
                    <a:pt x="43" y="18"/>
                  </a:cubicBezTo>
                  <a:cubicBezTo>
                    <a:pt x="43" y="44"/>
                    <a:pt x="43" y="44"/>
                    <a:pt x="43" y="44"/>
                  </a:cubicBezTo>
                  <a:cubicBezTo>
                    <a:pt x="14" y="44"/>
                    <a:pt x="14" y="44"/>
                    <a:pt x="14" y="44"/>
                  </a:cubicBezTo>
                  <a:cubicBezTo>
                    <a:pt x="6" y="44"/>
                    <a:pt x="0" y="50"/>
                    <a:pt x="0" y="58"/>
                  </a:cubicBezTo>
                  <a:cubicBezTo>
                    <a:pt x="0" y="172"/>
                    <a:pt x="0" y="172"/>
                    <a:pt x="0" y="172"/>
                  </a:cubicBezTo>
                  <a:cubicBezTo>
                    <a:pt x="0" y="179"/>
                    <a:pt x="6" y="185"/>
                    <a:pt x="14" y="185"/>
                  </a:cubicBezTo>
                  <a:cubicBezTo>
                    <a:pt x="216" y="185"/>
                    <a:pt x="216" y="185"/>
                    <a:pt x="216" y="185"/>
                  </a:cubicBezTo>
                  <a:cubicBezTo>
                    <a:pt x="223" y="185"/>
                    <a:pt x="229" y="179"/>
                    <a:pt x="229" y="172"/>
                  </a:cubicBezTo>
                  <a:cubicBezTo>
                    <a:pt x="229" y="141"/>
                    <a:pt x="229" y="141"/>
                    <a:pt x="229" y="141"/>
                  </a:cubicBezTo>
                  <a:cubicBezTo>
                    <a:pt x="254" y="141"/>
                    <a:pt x="254" y="141"/>
                    <a:pt x="254" y="141"/>
                  </a:cubicBezTo>
                  <a:cubicBezTo>
                    <a:pt x="264" y="141"/>
                    <a:pt x="272" y="133"/>
                    <a:pt x="272" y="123"/>
                  </a:cubicBezTo>
                  <a:cubicBezTo>
                    <a:pt x="272" y="18"/>
                    <a:pt x="272" y="18"/>
                    <a:pt x="272" y="18"/>
                  </a:cubicBezTo>
                  <a:cubicBezTo>
                    <a:pt x="272" y="8"/>
                    <a:pt x="264" y="0"/>
                    <a:pt x="254" y="0"/>
                  </a:cubicBezTo>
                  <a:close/>
                  <a:moveTo>
                    <a:pt x="179" y="58"/>
                  </a:moveTo>
                  <a:cubicBezTo>
                    <a:pt x="181" y="77"/>
                    <a:pt x="196" y="93"/>
                    <a:pt x="216" y="95"/>
                  </a:cubicBezTo>
                  <a:cubicBezTo>
                    <a:pt x="216" y="135"/>
                    <a:pt x="216" y="135"/>
                    <a:pt x="216" y="135"/>
                  </a:cubicBezTo>
                  <a:cubicBezTo>
                    <a:pt x="196" y="136"/>
                    <a:pt x="180" y="152"/>
                    <a:pt x="179" y="172"/>
                  </a:cubicBezTo>
                  <a:cubicBezTo>
                    <a:pt x="51" y="172"/>
                    <a:pt x="51" y="172"/>
                    <a:pt x="51" y="172"/>
                  </a:cubicBezTo>
                  <a:cubicBezTo>
                    <a:pt x="49" y="152"/>
                    <a:pt x="34" y="136"/>
                    <a:pt x="14" y="134"/>
                  </a:cubicBezTo>
                  <a:cubicBezTo>
                    <a:pt x="14" y="95"/>
                    <a:pt x="14" y="95"/>
                    <a:pt x="14" y="95"/>
                  </a:cubicBezTo>
                  <a:cubicBezTo>
                    <a:pt x="34" y="93"/>
                    <a:pt x="50" y="77"/>
                    <a:pt x="51" y="58"/>
                  </a:cubicBezTo>
                  <a:lnTo>
                    <a:pt x="179" y="58"/>
                  </a:lnTo>
                  <a:close/>
                  <a:moveTo>
                    <a:pt x="192" y="58"/>
                  </a:moveTo>
                  <a:cubicBezTo>
                    <a:pt x="216" y="58"/>
                    <a:pt x="216" y="58"/>
                    <a:pt x="216" y="58"/>
                  </a:cubicBezTo>
                  <a:cubicBezTo>
                    <a:pt x="216" y="82"/>
                    <a:pt x="216" y="82"/>
                    <a:pt x="216" y="82"/>
                  </a:cubicBezTo>
                  <a:cubicBezTo>
                    <a:pt x="204" y="80"/>
                    <a:pt x="194" y="70"/>
                    <a:pt x="192" y="58"/>
                  </a:cubicBezTo>
                  <a:close/>
                  <a:moveTo>
                    <a:pt x="38" y="58"/>
                  </a:moveTo>
                  <a:cubicBezTo>
                    <a:pt x="36" y="70"/>
                    <a:pt x="26" y="80"/>
                    <a:pt x="14" y="81"/>
                  </a:cubicBezTo>
                  <a:cubicBezTo>
                    <a:pt x="14" y="58"/>
                    <a:pt x="14" y="58"/>
                    <a:pt x="14" y="58"/>
                  </a:cubicBezTo>
                  <a:lnTo>
                    <a:pt x="38" y="58"/>
                  </a:lnTo>
                  <a:close/>
                  <a:moveTo>
                    <a:pt x="14" y="148"/>
                  </a:moveTo>
                  <a:cubicBezTo>
                    <a:pt x="26" y="149"/>
                    <a:pt x="36" y="159"/>
                    <a:pt x="38" y="172"/>
                  </a:cubicBezTo>
                  <a:cubicBezTo>
                    <a:pt x="14" y="172"/>
                    <a:pt x="14" y="172"/>
                    <a:pt x="14" y="172"/>
                  </a:cubicBezTo>
                  <a:lnTo>
                    <a:pt x="14" y="148"/>
                  </a:lnTo>
                  <a:close/>
                  <a:moveTo>
                    <a:pt x="192" y="172"/>
                  </a:moveTo>
                  <a:cubicBezTo>
                    <a:pt x="194" y="159"/>
                    <a:pt x="204" y="149"/>
                    <a:pt x="216" y="148"/>
                  </a:cubicBezTo>
                  <a:cubicBezTo>
                    <a:pt x="216" y="172"/>
                    <a:pt x="216" y="172"/>
                    <a:pt x="216" y="172"/>
                  </a:cubicBezTo>
                  <a:lnTo>
                    <a:pt x="192" y="172"/>
                  </a:lnTo>
                  <a:close/>
                  <a:moveTo>
                    <a:pt x="259" y="123"/>
                  </a:moveTo>
                  <a:cubicBezTo>
                    <a:pt x="259" y="126"/>
                    <a:pt x="257" y="128"/>
                    <a:pt x="254" y="128"/>
                  </a:cubicBezTo>
                  <a:cubicBezTo>
                    <a:pt x="229" y="128"/>
                    <a:pt x="229" y="128"/>
                    <a:pt x="229" y="128"/>
                  </a:cubicBezTo>
                  <a:cubicBezTo>
                    <a:pt x="229" y="58"/>
                    <a:pt x="229" y="58"/>
                    <a:pt x="229" y="58"/>
                  </a:cubicBezTo>
                  <a:cubicBezTo>
                    <a:pt x="229" y="50"/>
                    <a:pt x="223" y="44"/>
                    <a:pt x="216" y="44"/>
                  </a:cubicBezTo>
                  <a:cubicBezTo>
                    <a:pt x="56" y="44"/>
                    <a:pt x="56" y="44"/>
                    <a:pt x="56" y="44"/>
                  </a:cubicBezTo>
                  <a:cubicBezTo>
                    <a:pt x="56" y="18"/>
                    <a:pt x="56" y="18"/>
                    <a:pt x="56" y="18"/>
                  </a:cubicBezTo>
                  <a:cubicBezTo>
                    <a:pt x="56" y="16"/>
                    <a:pt x="58" y="14"/>
                    <a:pt x="61" y="14"/>
                  </a:cubicBezTo>
                  <a:cubicBezTo>
                    <a:pt x="254" y="14"/>
                    <a:pt x="254" y="14"/>
                    <a:pt x="254" y="14"/>
                  </a:cubicBezTo>
                  <a:cubicBezTo>
                    <a:pt x="257" y="14"/>
                    <a:pt x="259" y="16"/>
                    <a:pt x="259" y="18"/>
                  </a:cubicBezTo>
                  <a:lnTo>
                    <a:pt x="259" y="123"/>
                  </a:lnTo>
                  <a:close/>
                  <a:moveTo>
                    <a:pt x="259" y="123"/>
                  </a:moveTo>
                  <a:cubicBezTo>
                    <a:pt x="259" y="123"/>
                    <a:pt x="259" y="123"/>
                    <a:pt x="259" y="12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231">
              <a:extLst>
                <a:ext uri="{FF2B5EF4-FFF2-40B4-BE49-F238E27FC236}">
                  <a16:creationId xmlns="" xmlns:a16="http://schemas.microsoft.com/office/drawing/2014/main" id="{C7F41121-CDC5-3F4E-9F35-1F0178858BE9}"/>
                </a:ext>
              </a:extLst>
            </p:cNvPr>
            <p:cNvSpPr>
              <a:spLocks noEditPoints="1"/>
            </p:cNvSpPr>
            <p:nvPr/>
          </p:nvSpPr>
          <p:spPr bwMode="auto">
            <a:xfrm>
              <a:off x="2340" y="2498"/>
              <a:ext cx="47" cy="103"/>
            </a:xfrm>
            <a:custGeom>
              <a:avLst/>
              <a:gdLst>
                <a:gd name="T0" fmla="*/ 30 w 40"/>
                <a:gd name="T1" fmla="*/ 29 h 88"/>
                <a:gd name="T2" fmla="*/ 35 w 40"/>
                <a:gd name="T3" fmla="*/ 33 h 88"/>
                <a:gd name="T4" fmla="*/ 40 w 40"/>
                <a:gd name="T5" fmla="*/ 29 h 88"/>
                <a:gd name="T6" fmla="*/ 25 w 40"/>
                <a:gd name="T7" fmla="*/ 9 h 88"/>
                <a:gd name="T8" fmla="*/ 25 w 40"/>
                <a:gd name="T9" fmla="*/ 4 h 88"/>
                <a:gd name="T10" fmla="*/ 20 w 40"/>
                <a:gd name="T11" fmla="*/ 0 h 88"/>
                <a:gd name="T12" fmla="*/ 15 w 40"/>
                <a:gd name="T13" fmla="*/ 4 h 88"/>
                <a:gd name="T14" fmla="*/ 15 w 40"/>
                <a:gd name="T15" fmla="*/ 9 h 88"/>
                <a:gd name="T16" fmla="*/ 0 w 40"/>
                <a:gd name="T17" fmla="*/ 29 h 88"/>
                <a:gd name="T18" fmla="*/ 15 w 40"/>
                <a:gd name="T19" fmla="*/ 48 h 88"/>
                <a:gd name="T20" fmla="*/ 15 w 40"/>
                <a:gd name="T21" fmla="*/ 68 h 88"/>
                <a:gd name="T22" fmla="*/ 10 w 40"/>
                <a:gd name="T23" fmla="*/ 59 h 88"/>
                <a:gd name="T24" fmla="*/ 5 w 40"/>
                <a:gd name="T25" fmla="*/ 54 h 88"/>
                <a:gd name="T26" fmla="*/ 0 w 40"/>
                <a:gd name="T27" fmla="*/ 59 h 88"/>
                <a:gd name="T28" fmla="*/ 15 w 40"/>
                <a:gd name="T29" fmla="*/ 78 h 88"/>
                <a:gd name="T30" fmla="*/ 15 w 40"/>
                <a:gd name="T31" fmla="*/ 83 h 88"/>
                <a:gd name="T32" fmla="*/ 20 w 40"/>
                <a:gd name="T33" fmla="*/ 88 h 88"/>
                <a:gd name="T34" fmla="*/ 25 w 40"/>
                <a:gd name="T35" fmla="*/ 83 h 88"/>
                <a:gd name="T36" fmla="*/ 25 w 40"/>
                <a:gd name="T37" fmla="*/ 78 h 88"/>
                <a:gd name="T38" fmla="*/ 40 w 40"/>
                <a:gd name="T39" fmla="*/ 59 h 88"/>
                <a:gd name="T40" fmla="*/ 25 w 40"/>
                <a:gd name="T41" fmla="*/ 40 h 88"/>
                <a:gd name="T42" fmla="*/ 25 w 40"/>
                <a:gd name="T43" fmla="*/ 19 h 88"/>
                <a:gd name="T44" fmla="*/ 30 w 40"/>
                <a:gd name="T45" fmla="*/ 29 h 88"/>
                <a:gd name="T46" fmla="*/ 10 w 40"/>
                <a:gd name="T47" fmla="*/ 29 h 88"/>
                <a:gd name="T48" fmla="*/ 15 w 40"/>
                <a:gd name="T49" fmla="*/ 19 h 88"/>
                <a:gd name="T50" fmla="*/ 15 w 40"/>
                <a:gd name="T51" fmla="*/ 38 h 88"/>
                <a:gd name="T52" fmla="*/ 10 w 40"/>
                <a:gd name="T53" fmla="*/ 29 h 88"/>
                <a:gd name="T54" fmla="*/ 30 w 40"/>
                <a:gd name="T55" fmla="*/ 59 h 88"/>
                <a:gd name="T56" fmla="*/ 25 w 40"/>
                <a:gd name="T57" fmla="*/ 68 h 88"/>
                <a:gd name="T58" fmla="*/ 25 w 40"/>
                <a:gd name="T59" fmla="*/ 50 h 88"/>
                <a:gd name="T60" fmla="*/ 30 w 40"/>
                <a:gd name="T61" fmla="*/ 59 h 88"/>
                <a:gd name="T62" fmla="*/ 30 w 40"/>
                <a:gd name="T63" fmla="*/ 59 h 88"/>
                <a:gd name="T64" fmla="*/ 30 w 40"/>
                <a:gd name="T65"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88">
                  <a:moveTo>
                    <a:pt x="30" y="29"/>
                  </a:moveTo>
                  <a:cubicBezTo>
                    <a:pt x="30" y="31"/>
                    <a:pt x="33" y="33"/>
                    <a:pt x="35" y="33"/>
                  </a:cubicBezTo>
                  <a:cubicBezTo>
                    <a:pt x="38" y="33"/>
                    <a:pt x="40" y="31"/>
                    <a:pt x="40" y="29"/>
                  </a:cubicBezTo>
                  <a:cubicBezTo>
                    <a:pt x="40" y="19"/>
                    <a:pt x="33" y="11"/>
                    <a:pt x="25" y="9"/>
                  </a:cubicBezTo>
                  <a:cubicBezTo>
                    <a:pt x="25" y="4"/>
                    <a:pt x="25" y="4"/>
                    <a:pt x="25" y="4"/>
                  </a:cubicBezTo>
                  <a:cubicBezTo>
                    <a:pt x="25" y="2"/>
                    <a:pt x="23" y="0"/>
                    <a:pt x="20" y="0"/>
                  </a:cubicBezTo>
                  <a:cubicBezTo>
                    <a:pt x="17" y="0"/>
                    <a:pt x="15" y="2"/>
                    <a:pt x="15" y="4"/>
                  </a:cubicBezTo>
                  <a:cubicBezTo>
                    <a:pt x="15" y="9"/>
                    <a:pt x="15" y="9"/>
                    <a:pt x="15" y="9"/>
                  </a:cubicBezTo>
                  <a:cubicBezTo>
                    <a:pt x="7" y="11"/>
                    <a:pt x="0" y="19"/>
                    <a:pt x="0" y="29"/>
                  </a:cubicBezTo>
                  <a:cubicBezTo>
                    <a:pt x="0" y="38"/>
                    <a:pt x="7" y="46"/>
                    <a:pt x="15" y="48"/>
                  </a:cubicBezTo>
                  <a:cubicBezTo>
                    <a:pt x="15" y="68"/>
                    <a:pt x="15" y="68"/>
                    <a:pt x="15" y="68"/>
                  </a:cubicBezTo>
                  <a:cubicBezTo>
                    <a:pt x="12" y="67"/>
                    <a:pt x="10" y="63"/>
                    <a:pt x="10" y="59"/>
                  </a:cubicBezTo>
                  <a:cubicBezTo>
                    <a:pt x="10" y="56"/>
                    <a:pt x="7" y="54"/>
                    <a:pt x="5" y="54"/>
                  </a:cubicBezTo>
                  <a:cubicBezTo>
                    <a:pt x="2" y="54"/>
                    <a:pt x="0" y="56"/>
                    <a:pt x="0" y="59"/>
                  </a:cubicBezTo>
                  <a:cubicBezTo>
                    <a:pt x="0" y="68"/>
                    <a:pt x="7" y="76"/>
                    <a:pt x="15" y="78"/>
                  </a:cubicBezTo>
                  <a:cubicBezTo>
                    <a:pt x="15" y="83"/>
                    <a:pt x="15" y="83"/>
                    <a:pt x="15" y="83"/>
                  </a:cubicBezTo>
                  <a:cubicBezTo>
                    <a:pt x="15" y="86"/>
                    <a:pt x="17" y="88"/>
                    <a:pt x="20" y="88"/>
                  </a:cubicBezTo>
                  <a:cubicBezTo>
                    <a:pt x="23" y="88"/>
                    <a:pt x="25" y="86"/>
                    <a:pt x="25" y="83"/>
                  </a:cubicBezTo>
                  <a:cubicBezTo>
                    <a:pt x="25" y="78"/>
                    <a:pt x="25" y="78"/>
                    <a:pt x="25" y="78"/>
                  </a:cubicBezTo>
                  <a:cubicBezTo>
                    <a:pt x="33" y="76"/>
                    <a:pt x="40" y="68"/>
                    <a:pt x="40" y="59"/>
                  </a:cubicBezTo>
                  <a:cubicBezTo>
                    <a:pt x="40" y="50"/>
                    <a:pt x="33" y="42"/>
                    <a:pt x="25" y="40"/>
                  </a:cubicBezTo>
                  <a:cubicBezTo>
                    <a:pt x="25" y="19"/>
                    <a:pt x="25" y="19"/>
                    <a:pt x="25" y="19"/>
                  </a:cubicBezTo>
                  <a:cubicBezTo>
                    <a:pt x="28" y="21"/>
                    <a:pt x="30" y="25"/>
                    <a:pt x="30" y="29"/>
                  </a:cubicBezTo>
                  <a:close/>
                  <a:moveTo>
                    <a:pt x="10" y="29"/>
                  </a:moveTo>
                  <a:cubicBezTo>
                    <a:pt x="10" y="25"/>
                    <a:pt x="12" y="21"/>
                    <a:pt x="15" y="19"/>
                  </a:cubicBezTo>
                  <a:cubicBezTo>
                    <a:pt x="15" y="38"/>
                    <a:pt x="15" y="38"/>
                    <a:pt x="15" y="38"/>
                  </a:cubicBezTo>
                  <a:cubicBezTo>
                    <a:pt x="12" y="36"/>
                    <a:pt x="10" y="33"/>
                    <a:pt x="10" y="29"/>
                  </a:cubicBezTo>
                  <a:close/>
                  <a:moveTo>
                    <a:pt x="30" y="59"/>
                  </a:moveTo>
                  <a:cubicBezTo>
                    <a:pt x="30" y="63"/>
                    <a:pt x="28" y="67"/>
                    <a:pt x="25" y="68"/>
                  </a:cubicBezTo>
                  <a:cubicBezTo>
                    <a:pt x="25" y="50"/>
                    <a:pt x="25" y="50"/>
                    <a:pt x="25" y="50"/>
                  </a:cubicBezTo>
                  <a:cubicBezTo>
                    <a:pt x="28" y="51"/>
                    <a:pt x="30" y="55"/>
                    <a:pt x="30" y="59"/>
                  </a:cubicBezTo>
                  <a:close/>
                  <a:moveTo>
                    <a:pt x="30" y="59"/>
                  </a:moveTo>
                  <a:cubicBezTo>
                    <a:pt x="30" y="59"/>
                    <a:pt x="30" y="59"/>
                    <a:pt x="30" y="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08" name="Group 741">
            <a:extLst>
              <a:ext uri="{FF2B5EF4-FFF2-40B4-BE49-F238E27FC236}">
                <a16:creationId xmlns="" xmlns:a16="http://schemas.microsoft.com/office/drawing/2014/main" id="{0DFF69E2-6F05-1449-8A52-57FE7DD58DC5}"/>
              </a:ext>
            </a:extLst>
          </p:cNvPr>
          <p:cNvGrpSpPr>
            <a:grpSpLocks noChangeAspect="1"/>
          </p:cNvGrpSpPr>
          <p:nvPr/>
        </p:nvGrpSpPr>
        <p:grpSpPr bwMode="auto">
          <a:xfrm>
            <a:off x="10642884" y="1993545"/>
            <a:ext cx="460800" cy="347294"/>
            <a:chOff x="3645" y="2243"/>
            <a:chExt cx="272" cy="205"/>
          </a:xfrm>
          <a:solidFill>
            <a:schemeClr val="tx1"/>
          </a:solidFill>
        </p:grpSpPr>
        <p:sp>
          <p:nvSpPr>
            <p:cNvPr id="409" name="Freeform 742">
              <a:extLst>
                <a:ext uri="{FF2B5EF4-FFF2-40B4-BE49-F238E27FC236}">
                  <a16:creationId xmlns="" xmlns:a16="http://schemas.microsoft.com/office/drawing/2014/main" id="{A633DAC9-CC5F-5F40-9CFA-EB7356A4B0C6}"/>
                </a:ext>
              </a:extLst>
            </p:cNvPr>
            <p:cNvSpPr>
              <a:spLocks noEditPoints="1"/>
            </p:cNvSpPr>
            <p:nvPr/>
          </p:nvSpPr>
          <p:spPr bwMode="auto">
            <a:xfrm>
              <a:off x="3645" y="2243"/>
              <a:ext cx="272" cy="205"/>
            </a:xfrm>
            <a:custGeom>
              <a:avLst/>
              <a:gdLst>
                <a:gd name="T0" fmla="*/ 261 w 263"/>
                <a:gd name="T1" fmla="*/ 95 h 197"/>
                <a:gd name="T2" fmla="*/ 234 w 263"/>
                <a:gd name="T3" fmla="*/ 10 h 197"/>
                <a:gd name="T4" fmla="*/ 227 w 263"/>
                <a:gd name="T5" fmla="*/ 2 h 197"/>
                <a:gd name="T6" fmla="*/ 216 w 263"/>
                <a:gd name="T7" fmla="*/ 1 h 197"/>
                <a:gd name="T8" fmla="*/ 78 w 263"/>
                <a:gd name="T9" fmla="*/ 45 h 197"/>
                <a:gd name="T10" fmla="*/ 69 w 263"/>
                <a:gd name="T11" fmla="*/ 63 h 197"/>
                <a:gd name="T12" fmla="*/ 75 w 263"/>
                <a:gd name="T13" fmla="*/ 80 h 197"/>
                <a:gd name="T14" fmla="*/ 14 w 263"/>
                <a:gd name="T15" fmla="*/ 80 h 197"/>
                <a:gd name="T16" fmla="*/ 0 w 263"/>
                <a:gd name="T17" fmla="*/ 94 h 197"/>
                <a:gd name="T18" fmla="*/ 0 w 263"/>
                <a:gd name="T19" fmla="*/ 183 h 197"/>
                <a:gd name="T20" fmla="*/ 14 w 263"/>
                <a:gd name="T21" fmla="*/ 197 h 197"/>
                <a:gd name="T22" fmla="*/ 169 w 263"/>
                <a:gd name="T23" fmla="*/ 197 h 197"/>
                <a:gd name="T24" fmla="*/ 183 w 263"/>
                <a:gd name="T25" fmla="*/ 183 h 197"/>
                <a:gd name="T26" fmla="*/ 183 w 263"/>
                <a:gd name="T27" fmla="*/ 135 h 197"/>
                <a:gd name="T28" fmla="*/ 252 w 263"/>
                <a:gd name="T29" fmla="*/ 112 h 197"/>
                <a:gd name="T30" fmla="*/ 261 w 263"/>
                <a:gd name="T31" fmla="*/ 95 h 197"/>
                <a:gd name="T32" fmla="*/ 169 w 263"/>
                <a:gd name="T33" fmla="*/ 184 h 197"/>
                <a:gd name="T34" fmla="*/ 14 w 263"/>
                <a:gd name="T35" fmla="*/ 184 h 197"/>
                <a:gd name="T36" fmla="*/ 13 w 263"/>
                <a:gd name="T37" fmla="*/ 183 h 197"/>
                <a:gd name="T38" fmla="*/ 13 w 263"/>
                <a:gd name="T39" fmla="*/ 94 h 197"/>
                <a:gd name="T40" fmla="*/ 14 w 263"/>
                <a:gd name="T41" fmla="*/ 93 h 197"/>
                <a:gd name="T42" fmla="*/ 169 w 263"/>
                <a:gd name="T43" fmla="*/ 93 h 197"/>
                <a:gd name="T44" fmla="*/ 170 w 263"/>
                <a:gd name="T45" fmla="*/ 94 h 197"/>
                <a:gd name="T46" fmla="*/ 170 w 263"/>
                <a:gd name="T47" fmla="*/ 183 h 197"/>
                <a:gd name="T48" fmla="*/ 169 w 263"/>
                <a:gd name="T49" fmla="*/ 184 h 197"/>
                <a:gd name="T50" fmla="*/ 221 w 263"/>
                <a:gd name="T51" fmla="*/ 14 h 197"/>
                <a:gd name="T52" fmla="*/ 221 w 263"/>
                <a:gd name="T53" fmla="*/ 14 h 197"/>
                <a:gd name="T54" fmla="*/ 227 w 263"/>
                <a:gd name="T55" fmla="*/ 31 h 197"/>
                <a:gd name="T56" fmla="*/ 87 w 263"/>
                <a:gd name="T57" fmla="*/ 76 h 197"/>
                <a:gd name="T58" fmla="*/ 81 w 263"/>
                <a:gd name="T59" fmla="*/ 59 h 197"/>
                <a:gd name="T60" fmla="*/ 82 w 263"/>
                <a:gd name="T61" fmla="*/ 58 h 197"/>
                <a:gd name="T62" fmla="*/ 220 w 263"/>
                <a:gd name="T63" fmla="*/ 13 h 197"/>
                <a:gd name="T64" fmla="*/ 220 w 263"/>
                <a:gd name="T65" fmla="*/ 13 h 197"/>
                <a:gd name="T66" fmla="*/ 221 w 263"/>
                <a:gd name="T67" fmla="*/ 14 h 197"/>
                <a:gd name="T68" fmla="*/ 169 w 263"/>
                <a:gd name="T69" fmla="*/ 80 h 197"/>
                <a:gd name="T70" fmla="*/ 115 w 263"/>
                <a:gd name="T71" fmla="*/ 80 h 197"/>
                <a:gd name="T72" fmla="*/ 231 w 263"/>
                <a:gd name="T73" fmla="*/ 43 h 197"/>
                <a:gd name="T74" fmla="*/ 248 w 263"/>
                <a:gd name="T75" fmla="*/ 99 h 197"/>
                <a:gd name="T76" fmla="*/ 248 w 263"/>
                <a:gd name="T77" fmla="*/ 100 h 197"/>
                <a:gd name="T78" fmla="*/ 183 w 263"/>
                <a:gd name="T79" fmla="*/ 121 h 197"/>
                <a:gd name="T80" fmla="*/ 183 w 263"/>
                <a:gd name="T81" fmla="*/ 94 h 197"/>
                <a:gd name="T82" fmla="*/ 169 w 263"/>
                <a:gd name="T83" fmla="*/ 80 h 197"/>
                <a:gd name="T84" fmla="*/ 169 w 263"/>
                <a:gd name="T85" fmla="*/ 80 h 197"/>
                <a:gd name="T86" fmla="*/ 169 w 263"/>
                <a:gd name="T87" fmla="*/ 8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197">
                  <a:moveTo>
                    <a:pt x="261" y="95"/>
                  </a:moveTo>
                  <a:cubicBezTo>
                    <a:pt x="234" y="10"/>
                    <a:pt x="234" y="10"/>
                    <a:pt x="234" y="10"/>
                  </a:cubicBezTo>
                  <a:cubicBezTo>
                    <a:pt x="232" y="7"/>
                    <a:pt x="230" y="4"/>
                    <a:pt x="227" y="2"/>
                  </a:cubicBezTo>
                  <a:cubicBezTo>
                    <a:pt x="223" y="0"/>
                    <a:pt x="219" y="0"/>
                    <a:pt x="216" y="1"/>
                  </a:cubicBezTo>
                  <a:cubicBezTo>
                    <a:pt x="78" y="45"/>
                    <a:pt x="78" y="45"/>
                    <a:pt x="78" y="45"/>
                  </a:cubicBezTo>
                  <a:cubicBezTo>
                    <a:pt x="71" y="48"/>
                    <a:pt x="67" y="56"/>
                    <a:pt x="69" y="63"/>
                  </a:cubicBezTo>
                  <a:cubicBezTo>
                    <a:pt x="75" y="80"/>
                    <a:pt x="75" y="80"/>
                    <a:pt x="75" y="80"/>
                  </a:cubicBezTo>
                  <a:cubicBezTo>
                    <a:pt x="14" y="80"/>
                    <a:pt x="14" y="80"/>
                    <a:pt x="14" y="80"/>
                  </a:cubicBezTo>
                  <a:cubicBezTo>
                    <a:pt x="7" y="80"/>
                    <a:pt x="0" y="87"/>
                    <a:pt x="0" y="94"/>
                  </a:cubicBezTo>
                  <a:cubicBezTo>
                    <a:pt x="0" y="183"/>
                    <a:pt x="0" y="183"/>
                    <a:pt x="0" y="183"/>
                  </a:cubicBezTo>
                  <a:cubicBezTo>
                    <a:pt x="0" y="191"/>
                    <a:pt x="7" y="197"/>
                    <a:pt x="14" y="197"/>
                  </a:cubicBezTo>
                  <a:cubicBezTo>
                    <a:pt x="169" y="197"/>
                    <a:pt x="169" y="197"/>
                    <a:pt x="169" y="197"/>
                  </a:cubicBezTo>
                  <a:cubicBezTo>
                    <a:pt x="176" y="197"/>
                    <a:pt x="183" y="191"/>
                    <a:pt x="183" y="183"/>
                  </a:cubicBezTo>
                  <a:cubicBezTo>
                    <a:pt x="183" y="135"/>
                    <a:pt x="183" y="135"/>
                    <a:pt x="183" y="135"/>
                  </a:cubicBezTo>
                  <a:cubicBezTo>
                    <a:pt x="252" y="112"/>
                    <a:pt x="252" y="112"/>
                    <a:pt x="252" y="112"/>
                  </a:cubicBezTo>
                  <a:cubicBezTo>
                    <a:pt x="259" y="110"/>
                    <a:pt x="263" y="102"/>
                    <a:pt x="261" y="95"/>
                  </a:cubicBezTo>
                  <a:close/>
                  <a:moveTo>
                    <a:pt x="169" y="184"/>
                  </a:moveTo>
                  <a:cubicBezTo>
                    <a:pt x="14" y="184"/>
                    <a:pt x="14" y="184"/>
                    <a:pt x="14" y="184"/>
                  </a:cubicBezTo>
                  <a:cubicBezTo>
                    <a:pt x="14" y="184"/>
                    <a:pt x="13" y="184"/>
                    <a:pt x="13" y="183"/>
                  </a:cubicBezTo>
                  <a:cubicBezTo>
                    <a:pt x="13" y="94"/>
                    <a:pt x="13" y="94"/>
                    <a:pt x="13" y="94"/>
                  </a:cubicBezTo>
                  <a:cubicBezTo>
                    <a:pt x="13" y="94"/>
                    <a:pt x="14" y="93"/>
                    <a:pt x="14" y="93"/>
                  </a:cubicBezTo>
                  <a:cubicBezTo>
                    <a:pt x="169" y="93"/>
                    <a:pt x="169" y="93"/>
                    <a:pt x="169" y="93"/>
                  </a:cubicBezTo>
                  <a:cubicBezTo>
                    <a:pt x="169" y="93"/>
                    <a:pt x="170" y="94"/>
                    <a:pt x="170" y="94"/>
                  </a:cubicBezTo>
                  <a:cubicBezTo>
                    <a:pt x="170" y="183"/>
                    <a:pt x="170" y="183"/>
                    <a:pt x="170" y="183"/>
                  </a:cubicBezTo>
                  <a:cubicBezTo>
                    <a:pt x="170" y="184"/>
                    <a:pt x="169" y="184"/>
                    <a:pt x="169" y="184"/>
                  </a:cubicBezTo>
                  <a:close/>
                  <a:moveTo>
                    <a:pt x="221" y="14"/>
                  </a:moveTo>
                  <a:cubicBezTo>
                    <a:pt x="221" y="14"/>
                    <a:pt x="221" y="14"/>
                    <a:pt x="221" y="14"/>
                  </a:cubicBezTo>
                  <a:cubicBezTo>
                    <a:pt x="227" y="31"/>
                    <a:pt x="227" y="31"/>
                    <a:pt x="227" y="31"/>
                  </a:cubicBezTo>
                  <a:cubicBezTo>
                    <a:pt x="87" y="76"/>
                    <a:pt x="87" y="76"/>
                    <a:pt x="87" y="76"/>
                  </a:cubicBezTo>
                  <a:cubicBezTo>
                    <a:pt x="81" y="59"/>
                    <a:pt x="81" y="59"/>
                    <a:pt x="81" y="59"/>
                  </a:cubicBezTo>
                  <a:cubicBezTo>
                    <a:pt x="81" y="59"/>
                    <a:pt x="81" y="58"/>
                    <a:pt x="82" y="58"/>
                  </a:cubicBezTo>
                  <a:cubicBezTo>
                    <a:pt x="220" y="13"/>
                    <a:pt x="220" y="13"/>
                    <a:pt x="220" y="13"/>
                  </a:cubicBezTo>
                  <a:cubicBezTo>
                    <a:pt x="220" y="13"/>
                    <a:pt x="220" y="13"/>
                    <a:pt x="220" y="13"/>
                  </a:cubicBezTo>
                  <a:cubicBezTo>
                    <a:pt x="220" y="13"/>
                    <a:pt x="221" y="13"/>
                    <a:pt x="221" y="14"/>
                  </a:cubicBezTo>
                  <a:close/>
                  <a:moveTo>
                    <a:pt x="169" y="80"/>
                  </a:moveTo>
                  <a:cubicBezTo>
                    <a:pt x="115" y="80"/>
                    <a:pt x="115" y="80"/>
                    <a:pt x="115" y="80"/>
                  </a:cubicBezTo>
                  <a:cubicBezTo>
                    <a:pt x="231" y="43"/>
                    <a:pt x="231" y="43"/>
                    <a:pt x="231" y="43"/>
                  </a:cubicBezTo>
                  <a:cubicBezTo>
                    <a:pt x="248" y="99"/>
                    <a:pt x="248" y="99"/>
                    <a:pt x="248" y="99"/>
                  </a:cubicBezTo>
                  <a:cubicBezTo>
                    <a:pt x="249" y="99"/>
                    <a:pt x="248" y="100"/>
                    <a:pt x="248" y="100"/>
                  </a:cubicBezTo>
                  <a:cubicBezTo>
                    <a:pt x="183" y="121"/>
                    <a:pt x="183" y="121"/>
                    <a:pt x="183" y="121"/>
                  </a:cubicBezTo>
                  <a:cubicBezTo>
                    <a:pt x="183" y="94"/>
                    <a:pt x="183" y="94"/>
                    <a:pt x="183" y="94"/>
                  </a:cubicBezTo>
                  <a:cubicBezTo>
                    <a:pt x="183" y="87"/>
                    <a:pt x="176" y="80"/>
                    <a:pt x="169" y="80"/>
                  </a:cubicBezTo>
                  <a:close/>
                  <a:moveTo>
                    <a:pt x="169" y="80"/>
                  </a:moveTo>
                  <a:cubicBezTo>
                    <a:pt x="169" y="80"/>
                    <a:pt x="169" y="80"/>
                    <a:pt x="169" y="8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0" name="Freeform 743">
              <a:extLst>
                <a:ext uri="{FF2B5EF4-FFF2-40B4-BE49-F238E27FC236}">
                  <a16:creationId xmlns="" xmlns:a16="http://schemas.microsoft.com/office/drawing/2014/main" id="{63AFF106-82DE-CA4F-B4BA-438EC46844F6}"/>
                </a:ext>
              </a:extLst>
            </p:cNvPr>
            <p:cNvSpPr>
              <a:spLocks noEditPoints="1"/>
            </p:cNvSpPr>
            <p:nvPr/>
          </p:nvSpPr>
          <p:spPr bwMode="auto">
            <a:xfrm>
              <a:off x="3673" y="2360"/>
              <a:ext cx="41" cy="13"/>
            </a:xfrm>
            <a:custGeom>
              <a:avLst/>
              <a:gdLst>
                <a:gd name="T0" fmla="*/ 34 w 40"/>
                <a:gd name="T1" fmla="*/ 0 h 13"/>
                <a:gd name="T2" fmla="*/ 6 w 40"/>
                <a:gd name="T3" fmla="*/ 0 h 13"/>
                <a:gd name="T4" fmla="*/ 0 w 40"/>
                <a:gd name="T5" fmla="*/ 6 h 13"/>
                <a:gd name="T6" fmla="*/ 6 w 40"/>
                <a:gd name="T7" fmla="*/ 13 h 13"/>
                <a:gd name="T8" fmla="*/ 34 w 40"/>
                <a:gd name="T9" fmla="*/ 13 h 13"/>
                <a:gd name="T10" fmla="*/ 40 w 40"/>
                <a:gd name="T11" fmla="*/ 6 h 13"/>
                <a:gd name="T12" fmla="*/ 34 w 40"/>
                <a:gd name="T13" fmla="*/ 0 h 13"/>
                <a:gd name="T14" fmla="*/ 34 w 40"/>
                <a:gd name="T15" fmla="*/ 0 h 13"/>
                <a:gd name="T16" fmla="*/ 34 w 40"/>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3">
                  <a:moveTo>
                    <a:pt x="34" y="0"/>
                  </a:moveTo>
                  <a:cubicBezTo>
                    <a:pt x="6" y="0"/>
                    <a:pt x="6" y="0"/>
                    <a:pt x="6" y="0"/>
                  </a:cubicBezTo>
                  <a:cubicBezTo>
                    <a:pt x="3" y="0"/>
                    <a:pt x="0" y="3"/>
                    <a:pt x="0" y="6"/>
                  </a:cubicBezTo>
                  <a:cubicBezTo>
                    <a:pt x="0" y="10"/>
                    <a:pt x="3" y="13"/>
                    <a:pt x="6" y="13"/>
                  </a:cubicBezTo>
                  <a:cubicBezTo>
                    <a:pt x="34" y="13"/>
                    <a:pt x="34" y="13"/>
                    <a:pt x="34" y="13"/>
                  </a:cubicBezTo>
                  <a:cubicBezTo>
                    <a:pt x="37" y="13"/>
                    <a:pt x="40" y="10"/>
                    <a:pt x="40" y="6"/>
                  </a:cubicBezTo>
                  <a:cubicBezTo>
                    <a:pt x="40" y="3"/>
                    <a:pt x="37" y="0"/>
                    <a:pt x="34" y="0"/>
                  </a:cubicBezTo>
                  <a:close/>
                  <a:moveTo>
                    <a:pt x="34" y="0"/>
                  </a:moveTo>
                  <a:cubicBezTo>
                    <a:pt x="34" y="0"/>
                    <a:pt x="34" y="0"/>
                    <a:pt x="34"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1" name="Freeform 744">
              <a:extLst>
                <a:ext uri="{FF2B5EF4-FFF2-40B4-BE49-F238E27FC236}">
                  <a16:creationId xmlns="" xmlns:a16="http://schemas.microsoft.com/office/drawing/2014/main" id="{8061726B-3713-E847-B75E-80B8402164E4}"/>
                </a:ext>
              </a:extLst>
            </p:cNvPr>
            <p:cNvSpPr>
              <a:spLocks noEditPoints="1"/>
            </p:cNvSpPr>
            <p:nvPr/>
          </p:nvSpPr>
          <p:spPr bwMode="auto">
            <a:xfrm>
              <a:off x="3723" y="2360"/>
              <a:ext cx="23" cy="13"/>
            </a:xfrm>
            <a:custGeom>
              <a:avLst/>
              <a:gdLst>
                <a:gd name="T0" fmla="*/ 16 w 23"/>
                <a:gd name="T1" fmla="*/ 13 h 13"/>
                <a:gd name="T2" fmla="*/ 23 w 23"/>
                <a:gd name="T3" fmla="*/ 6 h 13"/>
                <a:gd name="T4" fmla="*/ 16 w 23"/>
                <a:gd name="T5" fmla="*/ 0 h 13"/>
                <a:gd name="T6" fmla="*/ 6 w 23"/>
                <a:gd name="T7" fmla="*/ 0 h 13"/>
                <a:gd name="T8" fmla="*/ 0 w 23"/>
                <a:gd name="T9" fmla="*/ 6 h 13"/>
                <a:gd name="T10" fmla="*/ 6 w 23"/>
                <a:gd name="T11" fmla="*/ 13 h 13"/>
                <a:gd name="T12" fmla="*/ 16 w 23"/>
                <a:gd name="T13" fmla="*/ 13 h 13"/>
                <a:gd name="T14" fmla="*/ 16 w 23"/>
                <a:gd name="T15" fmla="*/ 13 h 13"/>
                <a:gd name="T16" fmla="*/ 16 w 2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3">
                  <a:moveTo>
                    <a:pt x="16" y="13"/>
                  </a:moveTo>
                  <a:cubicBezTo>
                    <a:pt x="20" y="13"/>
                    <a:pt x="23" y="10"/>
                    <a:pt x="23" y="6"/>
                  </a:cubicBezTo>
                  <a:cubicBezTo>
                    <a:pt x="23" y="3"/>
                    <a:pt x="20" y="0"/>
                    <a:pt x="16" y="0"/>
                  </a:cubicBezTo>
                  <a:cubicBezTo>
                    <a:pt x="6" y="0"/>
                    <a:pt x="6" y="0"/>
                    <a:pt x="6" y="0"/>
                  </a:cubicBezTo>
                  <a:cubicBezTo>
                    <a:pt x="3" y="0"/>
                    <a:pt x="0" y="3"/>
                    <a:pt x="0" y="6"/>
                  </a:cubicBezTo>
                  <a:cubicBezTo>
                    <a:pt x="0" y="10"/>
                    <a:pt x="3" y="13"/>
                    <a:pt x="6" y="13"/>
                  </a:cubicBezTo>
                  <a:lnTo>
                    <a:pt x="16" y="13"/>
                  </a:lnTo>
                  <a:close/>
                  <a:moveTo>
                    <a:pt x="16" y="13"/>
                  </a:moveTo>
                  <a:cubicBezTo>
                    <a:pt x="16" y="13"/>
                    <a:pt x="16" y="13"/>
                    <a:pt x="16" y="1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745">
              <a:extLst>
                <a:ext uri="{FF2B5EF4-FFF2-40B4-BE49-F238E27FC236}">
                  <a16:creationId xmlns="" xmlns:a16="http://schemas.microsoft.com/office/drawing/2014/main" id="{8E41013A-C7E6-D145-BBE8-B31A49919359}"/>
                </a:ext>
              </a:extLst>
            </p:cNvPr>
            <p:cNvSpPr>
              <a:spLocks noEditPoints="1"/>
            </p:cNvSpPr>
            <p:nvPr/>
          </p:nvSpPr>
          <p:spPr bwMode="auto">
            <a:xfrm>
              <a:off x="3764" y="2381"/>
              <a:ext cx="46" cy="43"/>
            </a:xfrm>
            <a:custGeom>
              <a:avLst/>
              <a:gdLst>
                <a:gd name="T0" fmla="*/ 44 w 44"/>
                <a:gd name="T1" fmla="*/ 7 h 41"/>
                <a:gd name="T2" fmla="*/ 38 w 44"/>
                <a:gd name="T3" fmla="*/ 0 h 41"/>
                <a:gd name="T4" fmla="*/ 7 w 44"/>
                <a:gd name="T5" fmla="*/ 0 h 41"/>
                <a:gd name="T6" fmla="*/ 0 w 44"/>
                <a:gd name="T7" fmla="*/ 7 h 41"/>
                <a:gd name="T8" fmla="*/ 0 w 44"/>
                <a:gd name="T9" fmla="*/ 35 h 41"/>
                <a:gd name="T10" fmla="*/ 7 w 44"/>
                <a:gd name="T11" fmla="*/ 41 h 41"/>
                <a:gd name="T12" fmla="*/ 38 w 44"/>
                <a:gd name="T13" fmla="*/ 41 h 41"/>
                <a:gd name="T14" fmla="*/ 44 w 44"/>
                <a:gd name="T15" fmla="*/ 35 h 41"/>
                <a:gd name="T16" fmla="*/ 44 w 44"/>
                <a:gd name="T17" fmla="*/ 7 h 41"/>
                <a:gd name="T18" fmla="*/ 32 w 44"/>
                <a:gd name="T19" fmla="*/ 13 h 41"/>
                <a:gd name="T20" fmla="*/ 32 w 44"/>
                <a:gd name="T21" fmla="*/ 28 h 41"/>
                <a:gd name="T22" fmla="*/ 13 w 44"/>
                <a:gd name="T23" fmla="*/ 28 h 41"/>
                <a:gd name="T24" fmla="*/ 13 w 44"/>
                <a:gd name="T25" fmla="*/ 13 h 41"/>
                <a:gd name="T26" fmla="*/ 32 w 44"/>
                <a:gd name="T27" fmla="*/ 13 h 41"/>
                <a:gd name="T28" fmla="*/ 32 w 44"/>
                <a:gd name="T29" fmla="*/ 13 h 41"/>
                <a:gd name="T30" fmla="*/ 32 w 44"/>
                <a:gd name="T31" fmla="*/ 1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1">
                  <a:moveTo>
                    <a:pt x="44" y="7"/>
                  </a:moveTo>
                  <a:cubicBezTo>
                    <a:pt x="44" y="3"/>
                    <a:pt x="42" y="0"/>
                    <a:pt x="38" y="0"/>
                  </a:cubicBezTo>
                  <a:cubicBezTo>
                    <a:pt x="7" y="0"/>
                    <a:pt x="7" y="0"/>
                    <a:pt x="7" y="0"/>
                  </a:cubicBezTo>
                  <a:cubicBezTo>
                    <a:pt x="3" y="0"/>
                    <a:pt x="0" y="3"/>
                    <a:pt x="0" y="7"/>
                  </a:cubicBezTo>
                  <a:cubicBezTo>
                    <a:pt x="0" y="35"/>
                    <a:pt x="0" y="35"/>
                    <a:pt x="0" y="35"/>
                  </a:cubicBezTo>
                  <a:cubicBezTo>
                    <a:pt x="0" y="38"/>
                    <a:pt x="3" y="41"/>
                    <a:pt x="7" y="41"/>
                  </a:cubicBezTo>
                  <a:cubicBezTo>
                    <a:pt x="38" y="41"/>
                    <a:pt x="38" y="41"/>
                    <a:pt x="38" y="41"/>
                  </a:cubicBezTo>
                  <a:cubicBezTo>
                    <a:pt x="42" y="41"/>
                    <a:pt x="44" y="38"/>
                    <a:pt x="44" y="35"/>
                  </a:cubicBezTo>
                  <a:lnTo>
                    <a:pt x="44" y="7"/>
                  </a:lnTo>
                  <a:close/>
                  <a:moveTo>
                    <a:pt x="32" y="13"/>
                  </a:moveTo>
                  <a:cubicBezTo>
                    <a:pt x="32" y="28"/>
                    <a:pt x="32" y="28"/>
                    <a:pt x="32" y="28"/>
                  </a:cubicBezTo>
                  <a:cubicBezTo>
                    <a:pt x="13" y="28"/>
                    <a:pt x="13" y="28"/>
                    <a:pt x="13" y="28"/>
                  </a:cubicBezTo>
                  <a:cubicBezTo>
                    <a:pt x="13" y="13"/>
                    <a:pt x="13" y="13"/>
                    <a:pt x="13" y="13"/>
                  </a:cubicBezTo>
                  <a:lnTo>
                    <a:pt x="32" y="13"/>
                  </a:lnTo>
                  <a:close/>
                  <a:moveTo>
                    <a:pt x="32" y="13"/>
                  </a:moveTo>
                  <a:cubicBezTo>
                    <a:pt x="32" y="13"/>
                    <a:pt x="32" y="13"/>
                    <a:pt x="32" y="1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3" name="Group 852">
            <a:extLst>
              <a:ext uri="{FF2B5EF4-FFF2-40B4-BE49-F238E27FC236}">
                <a16:creationId xmlns="" xmlns:a16="http://schemas.microsoft.com/office/drawing/2014/main" id="{4731423C-4852-A04E-BDAB-E739E70CE290}"/>
              </a:ext>
            </a:extLst>
          </p:cNvPr>
          <p:cNvGrpSpPr>
            <a:grpSpLocks noChangeAspect="1"/>
          </p:cNvGrpSpPr>
          <p:nvPr/>
        </p:nvGrpSpPr>
        <p:grpSpPr bwMode="auto">
          <a:xfrm>
            <a:off x="3686294" y="2831430"/>
            <a:ext cx="473524" cy="407758"/>
            <a:chOff x="889" y="3073"/>
            <a:chExt cx="288" cy="248"/>
          </a:xfrm>
          <a:solidFill>
            <a:srgbClr val="000000"/>
          </a:solidFill>
        </p:grpSpPr>
        <p:sp>
          <p:nvSpPr>
            <p:cNvPr id="414" name="Freeform 853">
              <a:extLst>
                <a:ext uri="{FF2B5EF4-FFF2-40B4-BE49-F238E27FC236}">
                  <a16:creationId xmlns="" xmlns:a16="http://schemas.microsoft.com/office/drawing/2014/main" id="{74C04B7C-252C-A14B-956F-7AEA25C7F693}"/>
                </a:ext>
              </a:extLst>
            </p:cNvPr>
            <p:cNvSpPr>
              <a:spLocks noEditPoints="1"/>
            </p:cNvSpPr>
            <p:nvPr/>
          </p:nvSpPr>
          <p:spPr bwMode="auto">
            <a:xfrm>
              <a:off x="889" y="3073"/>
              <a:ext cx="288" cy="248"/>
            </a:xfrm>
            <a:custGeom>
              <a:avLst/>
              <a:gdLst>
                <a:gd name="T0" fmla="*/ 206 w 284"/>
                <a:gd name="T1" fmla="*/ 0 h 244"/>
                <a:gd name="T2" fmla="*/ 174 w 284"/>
                <a:gd name="T3" fmla="*/ 26 h 244"/>
                <a:gd name="T4" fmla="*/ 50 w 284"/>
                <a:gd name="T5" fmla="*/ 56 h 244"/>
                <a:gd name="T6" fmla="*/ 104 w 284"/>
                <a:gd name="T7" fmla="*/ 82 h 244"/>
                <a:gd name="T8" fmla="*/ 208 w 284"/>
                <a:gd name="T9" fmla="*/ 149 h 244"/>
                <a:gd name="T10" fmla="*/ 212 w 284"/>
                <a:gd name="T11" fmla="*/ 173 h 244"/>
                <a:gd name="T12" fmla="*/ 167 w 284"/>
                <a:gd name="T13" fmla="*/ 146 h 244"/>
                <a:gd name="T14" fmla="*/ 203 w 284"/>
                <a:gd name="T15" fmla="*/ 191 h 244"/>
                <a:gd name="T16" fmla="*/ 148 w 284"/>
                <a:gd name="T17" fmla="*/ 156 h 244"/>
                <a:gd name="T18" fmla="*/ 184 w 284"/>
                <a:gd name="T19" fmla="*/ 210 h 244"/>
                <a:gd name="T20" fmla="*/ 138 w 284"/>
                <a:gd name="T21" fmla="*/ 174 h 244"/>
                <a:gd name="T22" fmla="*/ 165 w 284"/>
                <a:gd name="T23" fmla="*/ 219 h 244"/>
                <a:gd name="T24" fmla="*/ 12 w 284"/>
                <a:gd name="T25" fmla="*/ 86 h 244"/>
                <a:gd name="T26" fmla="*/ 38 w 284"/>
                <a:gd name="T27" fmla="*/ 130 h 244"/>
                <a:gd name="T28" fmla="*/ 28 w 284"/>
                <a:gd name="T29" fmla="*/ 164 h 244"/>
                <a:gd name="T30" fmla="*/ 46 w 284"/>
                <a:gd name="T31" fmla="*/ 183 h 244"/>
                <a:gd name="T32" fmla="*/ 65 w 284"/>
                <a:gd name="T33" fmla="*/ 202 h 244"/>
                <a:gd name="T34" fmla="*/ 84 w 284"/>
                <a:gd name="T35" fmla="*/ 221 h 244"/>
                <a:gd name="T36" fmla="*/ 112 w 284"/>
                <a:gd name="T37" fmla="*/ 224 h 244"/>
                <a:gd name="T38" fmla="*/ 160 w 284"/>
                <a:gd name="T39" fmla="*/ 244 h 244"/>
                <a:gd name="T40" fmla="*/ 193 w 284"/>
                <a:gd name="T41" fmla="*/ 219 h 244"/>
                <a:gd name="T42" fmla="*/ 218 w 284"/>
                <a:gd name="T43" fmla="*/ 187 h 244"/>
                <a:gd name="T44" fmla="*/ 222 w 284"/>
                <a:gd name="T45" fmla="*/ 145 h 244"/>
                <a:gd name="T46" fmla="*/ 277 w 284"/>
                <a:gd name="T47" fmla="*/ 63 h 244"/>
                <a:gd name="T48" fmla="*/ 46 w 284"/>
                <a:gd name="T49" fmla="*/ 139 h 244"/>
                <a:gd name="T50" fmla="*/ 40 w 284"/>
                <a:gd name="T51" fmla="*/ 159 h 244"/>
                <a:gd name="T52" fmla="*/ 55 w 284"/>
                <a:gd name="T53" fmla="*/ 168 h 244"/>
                <a:gd name="T54" fmla="*/ 65 w 284"/>
                <a:gd name="T55" fmla="*/ 177 h 244"/>
                <a:gd name="T56" fmla="*/ 74 w 284"/>
                <a:gd name="T57" fmla="*/ 193 h 244"/>
                <a:gd name="T58" fmla="*/ 84 w 284"/>
                <a:gd name="T59" fmla="*/ 177 h 244"/>
                <a:gd name="T60" fmla="*/ 78 w 284"/>
                <a:gd name="T61" fmla="*/ 196 h 244"/>
                <a:gd name="T62" fmla="*/ 96 w 284"/>
                <a:gd name="T63" fmla="*/ 215 h 244"/>
                <a:gd name="T64" fmla="*/ 103 w 284"/>
                <a:gd name="T65" fmla="*/ 196 h 244"/>
                <a:gd name="T66" fmla="*/ 213 w 284"/>
                <a:gd name="T67" fmla="*/ 136 h 244"/>
                <a:gd name="T68" fmla="*/ 102 w 284"/>
                <a:gd name="T69" fmla="*/ 60 h 244"/>
                <a:gd name="T70" fmla="*/ 92 w 284"/>
                <a:gd name="T71" fmla="*/ 79 h 244"/>
                <a:gd name="T72" fmla="*/ 59 w 284"/>
                <a:gd name="T73" fmla="*/ 73 h 244"/>
                <a:gd name="T74" fmla="*/ 109 w 284"/>
                <a:gd name="T75" fmla="*/ 27 h 244"/>
                <a:gd name="T76" fmla="*/ 213 w 284"/>
                <a:gd name="T77" fmla="*/ 136 h 244"/>
                <a:gd name="T78" fmla="*/ 188 w 284"/>
                <a:gd name="T79" fmla="*/ 37 h 244"/>
                <a:gd name="T80" fmla="*/ 201 w 284"/>
                <a:gd name="T81" fmla="*/ 14 h 244"/>
                <a:gd name="T82" fmla="*/ 268 w 284"/>
                <a:gd name="T83" fmla="*/ 72 h 244"/>
                <a:gd name="T84" fmla="*/ 268 w 284"/>
                <a:gd name="T85" fmla="*/ 8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4" h="244">
                  <a:moveTo>
                    <a:pt x="277" y="63"/>
                  </a:moveTo>
                  <a:cubicBezTo>
                    <a:pt x="220" y="5"/>
                    <a:pt x="220" y="5"/>
                    <a:pt x="220" y="5"/>
                  </a:cubicBezTo>
                  <a:cubicBezTo>
                    <a:pt x="216" y="2"/>
                    <a:pt x="211" y="0"/>
                    <a:pt x="206" y="0"/>
                  </a:cubicBezTo>
                  <a:cubicBezTo>
                    <a:pt x="201" y="0"/>
                    <a:pt x="196" y="2"/>
                    <a:pt x="192" y="5"/>
                  </a:cubicBezTo>
                  <a:cubicBezTo>
                    <a:pt x="179" y="19"/>
                    <a:pt x="179" y="19"/>
                    <a:pt x="179" y="19"/>
                  </a:cubicBezTo>
                  <a:cubicBezTo>
                    <a:pt x="177" y="21"/>
                    <a:pt x="175" y="23"/>
                    <a:pt x="174" y="26"/>
                  </a:cubicBezTo>
                  <a:cubicBezTo>
                    <a:pt x="111" y="15"/>
                    <a:pt x="111" y="15"/>
                    <a:pt x="111" y="15"/>
                  </a:cubicBezTo>
                  <a:cubicBezTo>
                    <a:pt x="111" y="15"/>
                    <a:pt x="111" y="15"/>
                    <a:pt x="111" y="15"/>
                  </a:cubicBezTo>
                  <a:cubicBezTo>
                    <a:pt x="83" y="9"/>
                    <a:pt x="55" y="27"/>
                    <a:pt x="50" y="56"/>
                  </a:cubicBezTo>
                  <a:cubicBezTo>
                    <a:pt x="47" y="70"/>
                    <a:pt x="47" y="70"/>
                    <a:pt x="47" y="70"/>
                  </a:cubicBezTo>
                  <a:cubicBezTo>
                    <a:pt x="43" y="86"/>
                    <a:pt x="54" y="102"/>
                    <a:pt x="70" y="105"/>
                  </a:cubicBezTo>
                  <a:cubicBezTo>
                    <a:pt x="86" y="108"/>
                    <a:pt x="101" y="98"/>
                    <a:pt x="104" y="82"/>
                  </a:cubicBezTo>
                  <a:cubicBezTo>
                    <a:pt x="106" y="73"/>
                    <a:pt x="106" y="73"/>
                    <a:pt x="106" y="73"/>
                  </a:cubicBezTo>
                  <a:cubicBezTo>
                    <a:pt x="134" y="75"/>
                    <a:pt x="134" y="75"/>
                    <a:pt x="134" y="75"/>
                  </a:cubicBezTo>
                  <a:cubicBezTo>
                    <a:pt x="208" y="149"/>
                    <a:pt x="208" y="149"/>
                    <a:pt x="208" y="149"/>
                  </a:cubicBezTo>
                  <a:cubicBezTo>
                    <a:pt x="222" y="163"/>
                    <a:pt x="222" y="163"/>
                    <a:pt x="222" y="163"/>
                  </a:cubicBezTo>
                  <a:cubicBezTo>
                    <a:pt x="224" y="165"/>
                    <a:pt x="224" y="170"/>
                    <a:pt x="222" y="173"/>
                  </a:cubicBezTo>
                  <a:cubicBezTo>
                    <a:pt x="219" y="175"/>
                    <a:pt x="215" y="175"/>
                    <a:pt x="212" y="173"/>
                  </a:cubicBezTo>
                  <a:cubicBezTo>
                    <a:pt x="176" y="137"/>
                    <a:pt x="176" y="137"/>
                    <a:pt x="176" y="137"/>
                  </a:cubicBezTo>
                  <a:cubicBezTo>
                    <a:pt x="174" y="134"/>
                    <a:pt x="169" y="134"/>
                    <a:pt x="167" y="137"/>
                  </a:cubicBezTo>
                  <a:cubicBezTo>
                    <a:pt x="164" y="139"/>
                    <a:pt x="164" y="143"/>
                    <a:pt x="167" y="146"/>
                  </a:cubicBezTo>
                  <a:cubicBezTo>
                    <a:pt x="203" y="182"/>
                    <a:pt x="203" y="182"/>
                    <a:pt x="203" y="182"/>
                  </a:cubicBezTo>
                  <a:cubicBezTo>
                    <a:pt x="204" y="183"/>
                    <a:pt x="205" y="185"/>
                    <a:pt x="205" y="187"/>
                  </a:cubicBezTo>
                  <a:cubicBezTo>
                    <a:pt x="205" y="188"/>
                    <a:pt x="204" y="190"/>
                    <a:pt x="203" y="191"/>
                  </a:cubicBezTo>
                  <a:cubicBezTo>
                    <a:pt x="200" y="194"/>
                    <a:pt x="196" y="194"/>
                    <a:pt x="193" y="191"/>
                  </a:cubicBezTo>
                  <a:cubicBezTo>
                    <a:pt x="157" y="156"/>
                    <a:pt x="157" y="156"/>
                    <a:pt x="157" y="156"/>
                  </a:cubicBezTo>
                  <a:cubicBezTo>
                    <a:pt x="155" y="153"/>
                    <a:pt x="151" y="153"/>
                    <a:pt x="148" y="156"/>
                  </a:cubicBezTo>
                  <a:cubicBezTo>
                    <a:pt x="146" y="158"/>
                    <a:pt x="146" y="162"/>
                    <a:pt x="148" y="165"/>
                  </a:cubicBezTo>
                  <a:cubicBezTo>
                    <a:pt x="184" y="201"/>
                    <a:pt x="184" y="201"/>
                    <a:pt x="184" y="201"/>
                  </a:cubicBezTo>
                  <a:cubicBezTo>
                    <a:pt x="187" y="203"/>
                    <a:pt x="187" y="208"/>
                    <a:pt x="184" y="210"/>
                  </a:cubicBezTo>
                  <a:cubicBezTo>
                    <a:pt x="183" y="212"/>
                    <a:pt x="181" y="212"/>
                    <a:pt x="179" y="212"/>
                  </a:cubicBezTo>
                  <a:cubicBezTo>
                    <a:pt x="177" y="212"/>
                    <a:pt x="175" y="212"/>
                    <a:pt x="174" y="210"/>
                  </a:cubicBezTo>
                  <a:cubicBezTo>
                    <a:pt x="138" y="174"/>
                    <a:pt x="138" y="174"/>
                    <a:pt x="138" y="174"/>
                  </a:cubicBezTo>
                  <a:cubicBezTo>
                    <a:pt x="136" y="172"/>
                    <a:pt x="132" y="172"/>
                    <a:pt x="129" y="174"/>
                  </a:cubicBezTo>
                  <a:cubicBezTo>
                    <a:pt x="127" y="177"/>
                    <a:pt x="127" y="181"/>
                    <a:pt x="129" y="184"/>
                  </a:cubicBezTo>
                  <a:cubicBezTo>
                    <a:pt x="165" y="219"/>
                    <a:pt x="165" y="219"/>
                    <a:pt x="165" y="219"/>
                  </a:cubicBezTo>
                  <a:cubicBezTo>
                    <a:pt x="168" y="222"/>
                    <a:pt x="168" y="227"/>
                    <a:pt x="165" y="229"/>
                  </a:cubicBezTo>
                  <a:cubicBezTo>
                    <a:pt x="162" y="232"/>
                    <a:pt x="158" y="232"/>
                    <a:pt x="155" y="229"/>
                  </a:cubicBezTo>
                  <a:cubicBezTo>
                    <a:pt x="12" y="86"/>
                    <a:pt x="12" y="86"/>
                    <a:pt x="12" y="86"/>
                  </a:cubicBezTo>
                  <a:cubicBezTo>
                    <a:pt x="9" y="83"/>
                    <a:pt x="5" y="83"/>
                    <a:pt x="3" y="86"/>
                  </a:cubicBezTo>
                  <a:cubicBezTo>
                    <a:pt x="0" y="88"/>
                    <a:pt x="0" y="92"/>
                    <a:pt x="3" y="95"/>
                  </a:cubicBezTo>
                  <a:cubicBezTo>
                    <a:pt x="38" y="130"/>
                    <a:pt x="38" y="130"/>
                    <a:pt x="38" y="130"/>
                  </a:cubicBezTo>
                  <a:cubicBezTo>
                    <a:pt x="28" y="140"/>
                    <a:pt x="28" y="140"/>
                    <a:pt x="28" y="140"/>
                  </a:cubicBezTo>
                  <a:cubicBezTo>
                    <a:pt x="24" y="143"/>
                    <a:pt x="22" y="147"/>
                    <a:pt x="22" y="152"/>
                  </a:cubicBezTo>
                  <a:cubicBezTo>
                    <a:pt x="22" y="157"/>
                    <a:pt x="24" y="161"/>
                    <a:pt x="28" y="164"/>
                  </a:cubicBezTo>
                  <a:cubicBezTo>
                    <a:pt x="31" y="168"/>
                    <a:pt x="31" y="168"/>
                    <a:pt x="31" y="168"/>
                  </a:cubicBezTo>
                  <a:cubicBezTo>
                    <a:pt x="34" y="170"/>
                    <a:pt x="37" y="172"/>
                    <a:pt x="41" y="173"/>
                  </a:cubicBezTo>
                  <a:cubicBezTo>
                    <a:pt x="42" y="177"/>
                    <a:pt x="44" y="180"/>
                    <a:pt x="46" y="183"/>
                  </a:cubicBezTo>
                  <a:cubicBezTo>
                    <a:pt x="50" y="186"/>
                    <a:pt x="50" y="186"/>
                    <a:pt x="50" y="186"/>
                  </a:cubicBezTo>
                  <a:cubicBezTo>
                    <a:pt x="53" y="189"/>
                    <a:pt x="56" y="191"/>
                    <a:pt x="60" y="191"/>
                  </a:cubicBezTo>
                  <a:cubicBezTo>
                    <a:pt x="61" y="195"/>
                    <a:pt x="62" y="199"/>
                    <a:pt x="65" y="202"/>
                  </a:cubicBezTo>
                  <a:cubicBezTo>
                    <a:pt x="69" y="205"/>
                    <a:pt x="69" y="205"/>
                    <a:pt x="69" y="205"/>
                  </a:cubicBezTo>
                  <a:cubicBezTo>
                    <a:pt x="71" y="208"/>
                    <a:pt x="75" y="210"/>
                    <a:pt x="79" y="210"/>
                  </a:cubicBezTo>
                  <a:cubicBezTo>
                    <a:pt x="80" y="214"/>
                    <a:pt x="81" y="218"/>
                    <a:pt x="84" y="221"/>
                  </a:cubicBezTo>
                  <a:cubicBezTo>
                    <a:pt x="87" y="224"/>
                    <a:pt x="87" y="224"/>
                    <a:pt x="87" y="224"/>
                  </a:cubicBezTo>
                  <a:cubicBezTo>
                    <a:pt x="91" y="228"/>
                    <a:pt x="95" y="229"/>
                    <a:pt x="100" y="229"/>
                  </a:cubicBezTo>
                  <a:cubicBezTo>
                    <a:pt x="104" y="229"/>
                    <a:pt x="109" y="228"/>
                    <a:pt x="112" y="224"/>
                  </a:cubicBezTo>
                  <a:cubicBezTo>
                    <a:pt x="122" y="214"/>
                    <a:pt x="122" y="214"/>
                    <a:pt x="122" y="214"/>
                  </a:cubicBezTo>
                  <a:cubicBezTo>
                    <a:pt x="146" y="238"/>
                    <a:pt x="146" y="238"/>
                    <a:pt x="146" y="238"/>
                  </a:cubicBezTo>
                  <a:cubicBezTo>
                    <a:pt x="150" y="242"/>
                    <a:pt x="155" y="244"/>
                    <a:pt x="160" y="244"/>
                  </a:cubicBezTo>
                  <a:cubicBezTo>
                    <a:pt x="165" y="244"/>
                    <a:pt x="170" y="242"/>
                    <a:pt x="174" y="238"/>
                  </a:cubicBezTo>
                  <a:cubicBezTo>
                    <a:pt x="178" y="235"/>
                    <a:pt x="180" y="230"/>
                    <a:pt x="180" y="225"/>
                  </a:cubicBezTo>
                  <a:cubicBezTo>
                    <a:pt x="185" y="225"/>
                    <a:pt x="189" y="223"/>
                    <a:pt x="193" y="219"/>
                  </a:cubicBezTo>
                  <a:cubicBezTo>
                    <a:pt x="197" y="216"/>
                    <a:pt x="199" y="211"/>
                    <a:pt x="199" y="206"/>
                  </a:cubicBezTo>
                  <a:cubicBezTo>
                    <a:pt x="204" y="206"/>
                    <a:pt x="208" y="204"/>
                    <a:pt x="212" y="201"/>
                  </a:cubicBezTo>
                  <a:cubicBezTo>
                    <a:pt x="216" y="197"/>
                    <a:pt x="217" y="192"/>
                    <a:pt x="218" y="187"/>
                  </a:cubicBezTo>
                  <a:cubicBezTo>
                    <a:pt x="222" y="187"/>
                    <a:pt x="227" y="185"/>
                    <a:pt x="231" y="182"/>
                  </a:cubicBezTo>
                  <a:cubicBezTo>
                    <a:pt x="238" y="174"/>
                    <a:pt x="238" y="161"/>
                    <a:pt x="231" y="154"/>
                  </a:cubicBezTo>
                  <a:cubicBezTo>
                    <a:pt x="222" y="145"/>
                    <a:pt x="222" y="145"/>
                    <a:pt x="222" y="145"/>
                  </a:cubicBezTo>
                  <a:cubicBezTo>
                    <a:pt x="254" y="112"/>
                    <a:pt x="254" y="112"/>
                    <a:pt x="254" y="112"/>
                  </a:cubicBezTo>
                  <a:cubicBezTo>
                    <a:pt x="277" y="90"/>
                    <a:pt x="277" y="90"/>
                    <a:pt x="277" y="90"/>
                  </a:cubicBezTo>
                  <a:cubicBezTo>
                    <a:pt x="284" y="82"/>
                    <a:pt x="284" y="70"/>
                    <a:pt x="277" y="63"/>
                  </a:cubicBezTo>
                  <a:close/>
                  <a:moveTo>
                    <a:pt x="37" y="155"/>
                  </a:moveTo>
                  <a:cubicBezTo>
                    <a:pt x="35" y="153"/>
                    <a:pt x="35" y="151"/>
                    <a:pt x="37" y="149"/>
                  </a:cubicBezTo>
                  <a:cubicBezTo>
                    <a:pt x="46" y="139"/>
                    <a:pt x="46" y="139"/>
                    <a:pt x="46" y="139"/>
                  </a:cubicBezTo>
                  <a:cubicBezTo>
                    <a:pt x="56" y="149"/>
                    <a:pt x="56" y="149"/>
                    <a:pt x="56" y="149"/>
                  </a:cubicBezTo>
                  <a:cubicBezTo>
                    <a:pt x="46" y="159"/>
                    <a:pt x="46" y="159"/>
                    <a:pt x="46" y="159"/>
                  </a:cubicBezTo>
                  <a:cubicBezTo>
                    <a:pt x="45" y="160"/>
                    <a:pt x="42" y="160"/>
                    <a:pt x="40" y="159"/>
                  </a:cubicBezTo>
                  <a:lnTo>
                    <a:pt x="37" y="155"/>
                  </a:lnTo>
                  <a:close/>
                  <a:moveTo>
                    <a:pt x="55" y="174"/>
                  </a:moveTo>
                  <a:cubicBezTo>
                    <a:pt x="54" y="172"/>
                    <a:pt x="54" y="169"/>
                    <a:pt x="55" y="168"/>
                  </a:cubicBezTo>
                  <a:cubicBezTo>
                    <a:pt x="65" y="158"/>
                    <a:pt x="65" y="158"/>
                    <a:pt x="65" y="158"/>
                  </a:cubicBezTo>
                  <a:cubicBezTo>
                    <a:pt x="75" y="168"/>
                    <a:pt x="75" y="168"/>
                    <a:pt x="75" y="168"/>
                  </a:cubicBezTo>
                  <a:cubicBezTo>
                    <a:pt x="65" y="177"/>
                    <a:pt x="65" y="177"/>
                    <a:pt x="65" y="177"/>
                  </a:cubicBezTo>
                  <a:cubicBezTo>
                    <a:pt x="63" y="179"/>
                    <a:pt x="61" y="179"/>
                    <a:pt x="59" y="177"/>
                  </a:cubicBezTo>
                  <a:lnTo>
                    <a:pt x="55" y="174"/>
                  </a:lnTo>
                  <a:close/>
                  <a:moveTo>
                    <a:pt x="74" y="193"/>
                  </a:moveTo>
                  <a:cubicBezTo>
                    <a:pt x="73" y="192"/>
                    <a:pt x="73" y="191"/>
                    <a:pt x="73" y="190"/>
                  </a:cubicBezTo>
                  <a:cubicBezTo>
                    <a:pt x="73" y="189"/>
                    <a:pt x="73" y="187"/>
                    <a:pt x="74" y="186"/>
                  </a:cubicBezTo>
                  <a:cubicBezTo>
                    <a:pt x="84" y="177"/>
                    <a:pt x="84" y="177"/>
                    <a:pt x="84" y="177"/>
                  </a:cubicBezTo>
                  <a:cubicBezTo>
                    <a:pt x="94" y="187"/>
                    <a:pt x="94" y="187"/>
                    <a:pt x="94" y="187"/>
                  </a:cubicBezTo>
                  <a:cubicBezTo>
                    <a:pt x="84" y="196"/>
                    <a:pt x="84" y="196"/>
                    <a:pt x="84" y="196"/>
                  </a:cubicBezTo>
                  <a:cubicBezTo>
                    <a:pt x="82" y="198"/>
                    <a:pt x="79" y="198"/>
                    <a:pt x="78" y="196"/>
                  </a:cubicBezTo>
                  <a:lnTo>
                    <a:pt x="74" y="193"/>
                  </a:lnTo>
                  <a:close/>
                  <a:moveTo>
                    <a:pt x="103" y="215"/>
                  </a:moveTo>
                  <a:cubicBezTo>
                    <a:pt x="101" y="217"/>
                    <a:pt x="98" y="217"/>
                    <a:pt x="96" y="215"/>
                  </a:cubicBezTo>
                  <a:cubicBezTo>
                    <a:pt x="93" y="212"/>
                    <a:pt x="93" y="212"/>
                    <a:pt x="93" y="212"/>
                  </a:cubicBezTo>
                  <a:cubicBezTo>
                    <a:pt x="91" y="210"/>
                    <a:pt x="91" y="207"/>
                    <a:pt x="93" y="205"/>
                  </a:cubicBezTo>
                  <a:cubicBezTo>
                    <a:pt x="103" y="196"/>
                    <a:pt x="103" y="196"/>
                    <a:pt x="103" y="196"/>
                  </a:cubicBezTo>
                  <a:cubicBezTo>
                    <a:pt x="112" y="206"/>
                    <a:pt x="112" y="206"/>
                    <a:pt x="112" y="206"/>
                  </a:cubicBezTo>
                  <a:lnTo>
                    <a:pt x="103" y="215"/>
                  </a:lnTo>
                  <a:close/>
                  <a:moveTo>
                    <a:pt x="213" y="136"/>
                  </a:moveTo>
                  <a:cubicBezTo>
                    <a:pt x="142" y="65"/>
                    <a:pt x="142" y="65"/>
                    <a:pt x="142" y="65"/>
                  </a:cubicBezTo>
                  <a:cubicBezTo>
                    <a:pt x="141" y="64"/>
                    <a:pt x="139" y="63"/>
                    <a:pt x="138" y="63"/>
                  </a:cubicBezTo>
                  <a:cubicBezTo>
                    <a:pt x="102" y="60"/>
                    <a:pt x="102" y="60"/>
                    <a:pt x="102" y="60"/>
                  </a:cubicBezTo>
                  <a:cubicBezTo>
                    <a:pt x="101" y="60"/>
                    <a:pt x="101" y="60"/>
                    <a:pt x="101" y="60"/>
                  </a:cubicBezTo>
                  <a:cubicBezTo>
                    <a:pt x="98" y="60"/>
                    <a:pt x="95" y="62"/>
                    <a:pt x="95" y="65"/>
                  </a:cubicBezTo>
                  <a:cubicBezTo>
                    <a:pt x="92" y="79"/>
                    <a:pt x="92" y="79"/>
                    <a:pt x="92" y="79"/>
                  </a:cubicBezTo>
                  <a:cubicBezTo>
                    <a:pt x="90" y="88"/>
                    <a:pt x="81" y="94"/>
                    <a:pt x="72" y="92"/>
                  </a:cubicBezTo>
                  <a:cubicBezTo>
                    <a:pt x="68" y="91"/>
                    <a:pt x="64" y="89"/>
                    <a:pt x="62" y="85"/>
                  </a:cubicBezTo>
                  <a:cubicBezTo>
                    <a:pt x="59" y="82"/>
                    <a:pt x="58" y="77"/>
                    <a:pt x="59" y="73"/>
                  </a:cubicBezTo>
                  <a:cubicBezTo>
                    <a:pt x="62" y="58"/>
                    <a:pt x="62" y="58"/>
                    <a:pt x="62" y="58"/>
                  </a:cubicBezTo>
                  <a:cubicBezTo>
                    <a:pt x="66" y="37"/>
                    <a:pt x="87" y="23"/>
                    <a:pt x="109" y="27"/>
                  </a:cubicBezTo>
                  <a:cubicBezTo>
                    <a:pt x="109" y="27"/>
                    <a:pt x="109" y="27"/>
                    <a:pt x="109" y="27"/>
                  </a:cubicBezTo>
                  <a:cubicBezTo>
                    <a:pt x="171" y="38"/>
                    <a:pt x="171" y="38"/>
                    <a:pt x="171" y="38"/>
                  </a:cubicBezTo>
                  <a:cubicBezTo>
                    <a:pt x="241" y="108"/>
                    <a:pt x="241" y="108"/>
                    <a:pt x="241" y="108"/>
                  </a:cubicBezTo>
                  <a:lnTo>
                    <a:pt x="213" y="136"/>
                  </a:lnTo>
                  <a:close/>
                  <a:moveTo>
                    <a:pt x="268" y="81"/>
                  </a:moveTo>
                  <a:cubicBezTo>
                    <a:pt x="250" y="99"/>
                    <a:pt x="250" y="99"/>
                    <a:pt x="250" y="99"/>
                  </a:cubicBezTo>
                  <a:cubicBezTo>
                    <a:pt x="188" y="37"/>
                    <a:pt x="188" y="37"/>
                    <a:pt x="188" y="37"/>
                  </a:cubicBezTo>
                  <a:cubicBezTo>
                    <a:pt x="187" y="36"/>
                    <a:pt x="186" y="34"/>
                    <a:pt x="186" y="32"/>
                  </a:cubicBezTo>
                  <a:cubicBezTo>
                    <a:pt x="186" y="31"/>
                    <a:pt x="187" y="29"/>
                    <a:pt x="188" y="28"/>
                  </a:cubicBezTo>
                  <a:cubicBezTo>
                    <a:pt x="201" y="14"/>
                    <a:pt x="201" y="14"/>
                    <a:pt x="201" y="14"/>
                  </a:cubicBezTo>
                  <a:cubicBezTo>
                    <a:pt x="203" y="13"/>
                    <a:pt x="204" y="12"/>
                    <a:pt x="206" y="12"/>
                  </a:cubicBezTo>
                  <a:cubicBezTo>
                    <a:pt x="208" y="12"/>
                    <a:pt x="209" y="13"/>
                    <a:pt x="210" y="14"/>
                  </a:cubicBezTo>
                  <a:cubicBezTo>
                    <a:pt x="268" y="72"/>
                    <a:pt x="268" y="72"/>
                    <a:pt x="268" y="72"/>
                  </a:cubicBezTo>
                  <a:cubicBezTo>
                    <a:pt x="269" y="73"/>
                    <a:pt x="270" y="75"/>
                    <a:pt x="270" y="76"/>
                  </a:cubicBezTo>
                  <a:cubicBezTo>
                    <a:pt x="270" y="78"/>
                    <a:pt x="269" y="80"/>
                    <a:pt x="268" y="81"/>
                  </a:cubicBezTo>
                  <a:close/>
                  <a:moveTo>
                    <a:pt x="268" y="81"/>
                  </a:moveTo>
                  <a:cubicBezTo>
                    <a:pt x="268" y="81"/>
                    <a:pt x="268" y="81"/>
                    <a:pt x="268" y="8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5" name="Freeform 854">
              <a:extLst>
                <a:ext uri="{FF2B5EF4-FFF2-40B4-BE49-F238E27FC236}">
                  <a16:creationId xmlns="" xmlns:a16="http://schemas.microsoft.com/office/drawing/2014/main" id="{F59F3FFF-5DF5-7149-9DF9-B25B5111B070}"/>
                </a:ext>
              </a:extLst>
            </p:cNvPr>
            <p:cNvSpPr>
              <a:spLocks noEditPoints="1"/>
            </p:cNvSpPr>
            <p:nvPr/>
          </p:nvSpPr>
          <p:spPr bwMode="auto">
            <a:xfrm>
              <a:off x="1139" y="3146"/>
              <a:ext cx="13" cy="13"/>
            </a:xfrm>
            <a:custGeom>
              <a:avLst/>
              <a:gdLst>
                <a:gd name="T0" fmla="*/ 13 w 13"/>
                <a:gd name="T1" fmla="*/ 7 h 13"/>
                <a:gd name="T2" fmla="*/ 6 w 13"/>
                <a:gd name="T3" fmla="*/ 13 h 13"/>
                <a:gd name="T4" fmla="*/ 0 w 13"/>
                <a:gd name="T5" fmla="*/ 7 h 13"/>
                <a:gd name="T6" fmla="*/ 6 w 13"/>
                <a:gd name="T7" fmla="*/ 0 h 13"/>
                <a:gd name="T8" fmla="*/ 13 w 13"/>
                <a:gd name="T9" fmla="*/ 7 h 13"/>
                <a:gd name="T10" fmla="*/ 13 w 13"/>
                <a:gd name="T11" fmla="*/ 7 h 13"/>
                <a:gd name="T12" fmla="*/ 13 w 13"/>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7"/>
                  </a:moveTo>
                  <a:cubicBezTo>
                    <a:pt x="13" y="10"/>
                    <a:pt x="10" y="13"/>
                    <a:pt x="6" y="13"/>
                  </a:cubicBezTo>
                  <a:cubicBezTo>
                    <a:pt x="3" y="13"/>
                    <a:pt x="0" y="10"/>
                    <a:pt x="0" y="7"/>
                  </a:cubicBezTo>
                  <a:cubicBezTo>
                    <a:pt x="0" y="3"/>
                    <a:pt x="3" y="0"/>
                    <a:pt x="6" y="0"/>
                  </a:cubicBezTo>
                  <a:cubicBezTo>
                    <a:pt x="10" y="0"/>
                    <a:pt x="13" y="3"/>
                    <a:pt x="13" y="7"/>
                  </a:cubicBezTo>
                  <a:close/>
                  <a:moveTo>
                    <a:pt x="13" y="7"/>
                  </a:moveTo>
                  <a:cubicBezTo>
                    <a:pt x="13" y="7"/>
                    <a:pt x="13" y="7"/>
                    <a:pt x="13"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6" name="Group 880">
            <a:extLst>
              <a:ext uri="{FF2B5EF4-FFF2-40B4-BE49-F238E27FC236}">
                <a16:creationId xmlns="" xmlns:a16="http://schemas.microsoft.com/office/drawing/2014/main" id="{E4A24ADA-A045-2A49-BEA7-FAFC29279B0B}"/>
              </a:ext>
            </a:extLst>
          </p:cNvPr>
          <p:cNvGrpSpPr>
            <a:grpSpLocks noChangeAspect="1"/>
          </p:cNvGrpSpPr>
          <p:nvPr/>
        </p:nvGrpSpPr>
        <p:grpSpPr bwMode="auto">
          <a:xfrm>
            <a:off x="6369979" y="2794943"/>
            <a:ext cx="347376" cy="408207"/>
            <a:chOff x="1331" y="1952"/>
            <a:chExt cx="217" cy="255"/>
          </a:xfrm>
          <a:solidFill>
            <a:schemeClr val="tx1"/>
          </a:solidFill>
        </p:grpSpPr>
        <p:sp>
          <p:nvSpPr>
            <p:cNvPr id="417" name="Freeform 881">
              <a:extLst>
                <a:ext uri="{FF2B5EF4-FFF2-40B4-BE49-F238E27FC236}">
                  <a16:creationId xmlns="" xmlns:a16="http://schemas.microsoft.com/office/drawing/2014/main" id="{E94862F7-6520-0B49-AA4A-6526B8B70728}"/>
                </a:ext>
              </a:extLst>
            </p:cNvPr>
            <p:cNvSpPr>
              <a:spLocks noEditPoints="1"/>
            </p:cNvSpPr>
            <p:nvPr/>
          </p:nvSpPr>
          <p:spPr bwMode="auto">
            <a:xfrm>
              <a:off x="1331" y="2097"/>
              <a:ext cx="47" cy="110"/>
            </a:xfrm>
            <a:custGeom>
              <a:avLst/>
              <a:gdLst>
                <a:gd name="T0" fmla="*/ 32 w 46"/>
                <a:gd name="T1" fmla="*/ 0 h 108"/>
                <a:gd name="T2" fmla="*/ 14 w 46"/>
                <a:gd name="T3" fmla="*/ 0 h 108"/>
                <a:gd name="T4" fmla="*/ 0 w 46"/>
                <a:gd name="T5" fmla="*/ 14 h 108"/>
                <a:gd name="T6" fmla="*/ 0 w 46"/>
                <a:gd name="T7" fmla="*/ 94 h 108"/>
                <a:gd name="T8" fmla="*/ 14 w 46"/>
                <a:gd name="T9" fmla="*/ 108 h 108"/>
                <a:gd name="T10" fmla="*/ 32 w 46"/>
                <a:gd name="T11" fmla="*/ 108 h 108"/>
                <a:gd name="T12" fmla="*/ 46 w 46"/>
                <a:gd name="T13" fmla="*/ 94 h 108"/>
                <a:gd name="T14" fmla="*/ 46 w 46"/>
                <a:gd name="T15" fmla="*/ 14 h 108"/>
                <a:gd name="T16" fmla="*/ 32 w 46"/>
                <a:gd name="T17" fmla="*/ 0 h 108"/>
                <a:gd name="T18" fmla="*/ 33 w 46"/>
                <a:gd name="T19" fmla="*/ 94 h 108"/>
                <a:gd name="T20" fmla="*/ 32 w 46"/>
                <a:gd name="T21" fmla="*/ 95 h 108"/>
                <a:gd name="T22" fmla="*/ 14 w 46"/>
                <a:gd name="T23" fmla="*/ 95 h 108"/>
                <a:gd name="T24" fmla="*/ 13 w 46"/>
                <a:gd name="T25" fmla="*/ 94 h 108"/>
                <a:gd name="T26" fmla="*/ 13 w 46"/>
                <a:gd name="T27" fmla="*/ 14 h 108"/>
                <a:gd name="T28" fmla="*/ 14 w 46"/>
                <a:gd name="T29" fmla="*/ 12 h 108"/>
                <a:gd name="T30" fmla="*/ 32 w 46"/>
                <a:gd name="T31" fmla="*/ 12 h 108"/>
                <a:gd name="T32" fmla="*/ 33 w 46"/>
                <a:gd name="T33" fmla="*/ 14 h 108"/>
                <a:gd name="T34" fmla="*/ 33 w 46"/>
                <a:gd name="T35" fmla="*/ 94 h 108"/>
                <a:gd name="T36" fmla="*/ 33 w 46"/>
                <a:gd name="T37" fmla="*/ 94 h 108"/>
                <a:gd name="T38" fmla="*/ 33 w 46"/>
                <a:gd name="T39" fmla="*/ 9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108">
                  <a:moveTo>
                    <a:pt x="32" y="0"/>
                  </a:moveTo>
                  <a:cubicBezTo>
                    <a:pt x="14" y="0"/>
                    <a:pt x="14" y="0"/>
                    <a:pt x="14" y="0"/>
                  </a:cubicBezTo>
                  <a:cubicBezTo>
                    <a:pt x="7" y="0"/>
                    <a:pt x="0" y="6"/>
                    <a:pt x="0" y="14"/>
                  </a:cubicBezTo>
                  <a:cubicBezTo>
                    <a:pt x="0" y="94"/>
                    <a:pt x="0" y="94"/>
                    <a:pt x="0" y="94"/>
                  </a:cubicBezTo>
                  <a:cubicBezTo>
                    <a:pt x="0" y="101"/>
                    <a:pt x="7" y="108"/>
                    <a:pt x="14" y="108"/>
                  </a:cubicBezTo>
                  <a:cubicBezTo>
                    <a:pt x="32" y="108"/>
                    <a:pt x="32" y="108"/>
                    <a:pt x="32" y="108"/>
                  </a:cubicBezTo>
                  <a:cubicBezTo>
                    <a:pt x="40" y="108"/>
                    <a:pt x="46" y="101"/>
                    <a:pt x="46" y="94"/>
                  </a:cubicBezTo>
                  <a:cubicBezTo>
                    <a:pt x="46" y="14"/>
                    <a:pt x="46" y="14"/>
                    <a:pt x="46" y="14"/>
                  </a:cubicBezTo>
                  <a:cubicBezTo>
                    <a:pt x="46" y="6"/>
                    <a:pt x="40" y="0"/>
                    <a:pt x="32" y="0"/>
                  </a:cubicBezTo>
                  <a:close/>
                  <a:moveTo>
                    <a:pt x="33" y="94"/>
                  </a:moveTo>
                  <a:cubicBezTo>
                    <a:pt x="33" y="94"/>
                    <a:pt x="33" y="95"/>
                    <a:pt x="32" y="95"/>
                  </a:cubicBezTo>
                  <a:cubicBezTo>
                    <a:pt x="14" y="95"/>
                    <a:pt x="14" y="95"/>
                    <a:pt x="14" y="95"/>
                  </a:cubicBezTo>
                  <a:cubicBezTo>
                    <a:pt x="14" y="95"/>
                    <a:pt x="13" y="94"/>
                    <a:pt x="13" y="94"/>
                  </a:cubicBezTo>
                  <a:cubicBezTo>
                    <a:pt x="13" y="14"/>
                    <a:pt x="13" y="14"/>
                    <a:pt x="13" y="14"/>
                  </a:cubicBezTo>
                  <a:cubicBezTo>
                    <a:pt x="13" y="13"/>
                    <a:pt x="14" y="12"/>
                    <a:pt x="14" y="12"/>
                  </a:cubicBezTo>
                  <a:cubicBezTo>
                    <a:pt x="32" y="12"/>
                    <a:pt x="32" y="12"/>
                    <a:pt x="32" y="12"/>
                  </a:cubicBezTo>
                  <a:cubicBezTo>
                    <a:pt x="33" y="12"/>
                    <a:pt x="33" y="13"/>
                    <a:pt x="33" y="14"/>
                  </a:cubicBezTo>
                  <a:lnTo>
                    <a:pt x="33" y="94"/>
                  </a:lnTo>
                  <a:close/>
                  <a:moveTo>
                    <a:pt x="33" y="94"/>
                  </a:moveTo>
                  <a:cubicBezTo>
                    <a:pt x="33" y="94"/>
                    <a:pt x="33" y="94"/>
                    <a:pt x="33" y="9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882">
              <a:extLst>
                <a:ext uri="{FF2B5EF4-FFF2-40B4-BE49-F238E27FC236}">
                  <a16:creationId xmlns="" xmlns:a16="http://schemas.microsoft.com/office/drawing/2014/main" id="{4D10E70C-E040-A947-BAAF-58F498633885}"/>
                </a:ext>
              </a:extLst>
            </p:cNvPr>
            <p:cNvSpPr>
              <a:spLocks noEditPoints="1"/>
            </p:cNvSpPr>
            <p:nvPr/>
          </p:nvSpPr>
          <p:spPr bwMode="auto">
            <a:xfrm>
              <a:off x="1388" y="2126"/>
              <a:ext cx="46" cy="81"/>
            </a:xfrm>
            <a:custGeom>
              <a:avLst/>
              <a:gdLst>
                <a:gd name="T0" fmla="*/ 32 w 46"/>
                <a:gd name="T1" fmla="*/ 0 h 80"/>
                <a:gd name="T2" fmla="*/ 14 w 46"/>
                <a:gd name="T3" fmla="*/ 0 h 80"/>
                <a:gd name="T4" fmla="*/ 0 w 46"/>
                <a:gd name="T5" fmla="*/ 14 h 80"/>
                <a:gd name="T6" fmla="*/ 0 w 46"/>
                <a:gd name="T7" fmla="*/ 66 h 80"/>
                <a:gd name="T8" fmla="*/ 14 w 46"/>
                <a:gd name="T9" fmla="*/ 80 h 80"/>
                <a:gd name="T10" fmla="*/ 32 w 46"/>
                <a:gd name="T11" fmla="*/ 80 h 80"/>
                <a:gd name="T12" fmla="*/ 46 w 46"/>
                <a:gd name="T13" fmla="*/ 66 h 80"/>
                <a:gd name="T14" fmla="*/ 46 w 46"/>
                <a:gd name="T15" fmla="*/ 14 h 80"/>
                <a:gd name="T16" fmla="*/ 32 w 46"/>
                <a:gd name="T17" fmla="*/ 0 h 80"/>
                <a:gd name="T18" fmla="*/ 33 w 46"/>
                <a:gd name="T19" fmla="*/ 66 h 80"/>
                <a:gd name="T20" fmla="*/ 32 w 46"/>
                <a:gd name="T21" fmla="*/ 67 h 80"/>
                <a:gd name="T22" fmla="*/ 14 w 46"/>
                <a:gd name="T23" fmla="*/ 67 h 80"/>
                <a:gd name="T24" fmla="*/ 13 w 46"/>
                <a:gd name="T25" fmla="*/ 66 h 80"/>
                <a:gd name="T26" fmla="*/ 13 w 46"/>
                <a:gd name="T27" fmla="*/ 14 h 80"/>
                <a:gd name="T28" fmla="*/ 14 w 46"/>
                <a:gd name="T29" fmla="*/ 13 h 80"/>
                <a:gd name="T30" fmla="*/ 32 w 46"/>
                <a:gd name="T31" fmla="*/ 13 h 80"/>
                <a:gd name="T32" fmla="*/ 33 w 46"/>
                <a:gd name="T33" fmla="*/ 14 h 80"/>
                <a:gd name="T34" fmla="*/ 33 w 46"/>
                <a:gd name="T35" fmla="*/ 66 h 80"/>
                <a:gd name="T36" fmla="*/ 33 w 46"/>
                <a:gd name="T37" fmla="*/ 66 h 80"/>
                <a:gd name="T38" fmla="*/ 33 w 46"/>
                <a:gd name="T39"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80">
                  <a:moveTo>
                    <a:pt x="32" y="0"/>
                  </a:moveTo>
                  <a:cubicBezTo>
                    <a:pt x="14" y="0"/>
                    <a:pt x="14" y="0"/>
                    <a:pt x="14" y="0"/>
                  </a:cubicBezTo>
                  <a:cubicBezTo>
                    <a:pt x="6" y="0"/>
                    <a:pt x="0" y="6"/>
                    <a:pt x="0" y="14"/>
                  </a:cubicBezTo>
                  <a:cubicBezTo>
                    <a:pt x="0" y="66"/>
                    <a:pt x="0" y="66"/>
                    <a:pt x="0" y="66"/>
                  </a:cubicBezTo>
                  <a:cubicBezTo>
                    <a:pt x="0" y="73"/>
                    <a:pt x="6" y="80"/>
                    <a:pt x="14" y="80"/>
                  </a:cubicBezTo>
                  <a:cubicBezTo>
                    <a:pt x="32" y="80"/>
                    <a:pt x="32" y="80"/>
                    <a:pt x="32" y="80"/>
                  </a:cubicBezTo>
                  <a:cubicBezTo>
                    <a:pt x="39" y="80"/>
                    <a:pt x="46" y="73"/>
                    <a:pt x="46" y="66"/>
                  </a:cubicBezTo>
                  <a:cubicBezTo>
                    <a:pt x="46" y="14"/>
                    <a:pt x="46" y="14"/>
                    <a:pt x="46" y="14"/>
                  </a:cubicBezTo>
                  <a:cubicBezTo>
                    <a:pt x="46" y="6"/>
                    <a:pt x="39" y="0"/>
                    <a:pt x="32" y="0"/>
                  </a:cubicBezTo>
                  <a:close/>
                  <a:moveTo>
                    <a:pt x="33" y="66"/>
                  </a:moveTo>
                  <a:cubicBezTo>
                    <a:pt x="33" y="66"/>
                    <a:pt x="32" y="67"/>
                    <a:pt x="32" y="67"/>
                  </a:cubicBezTo>
                  <a:cubicBezTo>
                    <a:pt x="14" y="67"/>
                    <a:pt x="14" y="67"/>
                    <a:pt x="14" y="67"/>
                  </a:cubicBezTo>
                  <a:cubicBezTo>
                    <a:pt x="13" y="67"/>
                    <a:pt x="13" y="66"/>
                    <a:pt x="13" y="66"/>
                  </a:cubicBezTo>
                  <a:cubicBezTo>
                    <a:pt x="13" y="14"/>
                    <a:pt x="13" y="14"/>
                    <a:pt x="13" y="14"/>
                  </a:cubicBezTo>
                  <a:cubicBezTo>
                    <a:pt x="13" y="13"/>
                    <a:pt x="13" y="13"/>
                    <a:pt x="14" y="13"/>
                  </a:cubicBezTo>
                  <a:cubicBezTo>
                    <a:pt x="32" y="13"/>
                    <a:pt x="32" y="13"/>
                    <a:pt x="32" y="13"/>
                  </a:cubicBezTo>
                  <a:cubicBezTo>
                    <a:pt x="32" y="13"/>
                    <a:pt x="33" y="13"/>
                    <a:pt x="33" y="14"/>
                  </a:cubicBezTo>
                  <a:lnTo>
                    <a:pt x="33" y="66"/>
                  </a:lnTo>
                  <a:close/>
                  <a:moveTo>
                    <a:pt x="33" y="66"/>
                  </a:moveTo>
                  <a:cubicBezTo>
                    <a:pt x="33" y="66"/>
                    <a:pt x="33" y="66"/>
                    <a:pt x="33" y="6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883">
              <a:extLst>
                <a:ext uri="{FF2B5EF4-FFF2-40B4-BE49-F238E27FC236}">
                  <a16:creationId xmlns="" xmlns:a16="http://schemas.microsoft.com/office/drawing/2014/main" id="{571577EB-DBC9-964C-BD86-7F06195941DF}"/>
                </a:ext>
              </a:extLst>
            </p:cNvPr>
            <p:cNvSpPr>
              <a:spLocks noEditPoints="1"/>
            </p:cNvSpPr>
            <p:nvPr/>
          </p:nvSpPr>
          <p:spPr bwMode="auto">
            <a:xfrm>
              <a:off x="1444" y="2123"/>
              <a:ext cx="46" cy="84"/>
            </a:xfrm>
            <a:custGeom>
              <a:avLst/>
              <a:gdLst>
                <a:gd name="T0" fmla="*/ 32 w 46"/>
                <a:gd name="T1" fmla="*/ 0 h 83"/>
                <a:gd name="T2" fmla="*/ 14 w 46"/>
                <a:gd name="T3" fmla="*/ 0 h 83"/>
                <a:gd name="T4" fmla="*/ 0 w 46"/>
                <a:gd name="T5" fmla="*/ 13 h 83"/>
                <a:gd name="T6" fmla="*/ 0 w 46"/>
                <a:gd name="T7" fmla="*/ 69 h 83"/>
                <a:gd name="T8" fmla="*/ 14 w 46"/>
                <a:gd name="T9" fmla="*/ 83 h 83"/>
                <a:gd name="T10" fmla="*/ 32 w 46"/>
                <a:gd name="T11" fmla="*/ 83 h 83"/>
                <a:gd name="T12" fmla="*/ 46 w 46"/>
                <a:gd name="T13" fmla="*/ 69 h 83"/>
                <a:gd name="T14" fmla="*/ 46 w 46"/>
                <a:gd name="T15" fmla="*/ 13 h 83"/>
                <a:gd name="T16" fmla="*/ 32 w 46"/>
                <a:gd name="T17" fmla="*/ 0 h 83"/>
                <a:gd name="T18" fmla="*/ 33 w 46"/>
                <a:gd name="T19" fmla="*/ 69 h 83"/>
                <a:gd name="T20" fmla="*/ 32 w 46"/>
                <a:gd name="T21" fmla="*/ 70 h 83"/>
                <a:gd name="T22" fmla="*/ 14 w 46"/>
                <a:gd name="T23" fmla="*/ 70 h 83"/>
                <a:gd name="T24" fmla="*/ 13 w 46"/>
                <a:gd name="T25" fmla="*/ 69 h 83"/>
                <a:gd name="T26" fmla="*/ 13 w 46"/>
                <a:gd name="T27" fmla="*/ 13 h 83"/>
                <a:gd name="T28" fmla="*/ 14 w 46"/>
                <a:gd name="T29" fmla="*/ 12 h 83"/>
                <a:gd name="T30" fmla="*/ 32 w 46"/>
                <a:gd name="T31" fmla="*/ 12 h 83"/>
                <a:gd name="T32" fmla="*/ 33 w 46"/>
                <a:gd name="T33" fmla="*/ 13 h 83"/>
                <a:gd name="T34" fmla="*/ 33 w 46"/>
                <a:gd name="T35" fmla="*/ 69 h 83"/>
                <a:gd name="T36" fmla="*/ 33 w 46"/>
                <a:gd name="T37" fmla="*/ 69 h 83"/>
                <a:gd name="T38" fmla="*/ 33 w 46"/>
                <a:gd name="T3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 h="83">
                  <a:moveTo>
                    <a:pt x="32" y="0"/>
                  </a:moveTo>
                  <a:cubicBezTo>
                    <a:pt x="14" y="0"/>
                    <a:pt x="14" y="0"/>
                    <a:pt x="14" y="0"/>
                  </a:cubicBezTo>
                  <a:cubicBezTo>
                    <a:pt x="7" y="0"/>
                    <a:pt x="0" y="6"/>
                    <a:pt x="0" y="13"/>
                  </a:cubicBezTo>
                  <a:cubicBezTo>
                    <a:pt x="0" y="69"/>
                    <a:pt x="0" y="69"/>
                    <a:pt x="0" y="69"/>
                  </a:cubicBezTo>
                  <a:cubicBezTo>
                    <a:pt x="0" y="76"/>
                    <a:pt x="7" y="83"/>
                    <a:pt x="14" y="83"/>
                  </a:cubicBezTo>
                  <a:cubicBezTo>
                    <a:pt x="32" y="83"/>
                    <a:pt x="32" y="83"/>
                    <a:pt x="32" y="83"/>
                  </a:cubicBezTo>
                  <a:cubicBezTo>
                    <a:pt x="40" y="83"/>
                    <a:pt x="46" y="76"/>
                    <a:pt x="46" y="69"/>
                  </a:cubicBezTo>
                  <a:cubicBezTo>
                    <a:pt x="46" y="13"/>
                    <a:pt x="46" y="13"/>
                    <a:pt x="46" y="13"/>
                  </a:cubicBezTo>
                  <a:cubicBezTo>
                    <a:pt x="46" y="6"/>
                    <a:pt x="40" y="0"/>
                    <a:pt x="32" y="0"/>
                  </a:cubicBezTo>
                  <a:close/>
                  <a:moveTo>
                    <a:pt x="33" y="69"/>
                  </a:moveTo>
                  <a:cubicBezTo>
                    <a:pt x="33" y="69"/>
                    <a:pt x="33" y="70"/>
                    <a:pt x="32" y="70"/>
                  </a:cubicBezTo>
                  <a:cubicBezTo>
                    <a:pt x="14" y="70"/>
                    <a:pt x="14" y="70"/>
                    <a:pt x="14" y="70"/>
                  </a:cubicBezTo>
                  <a:cubicBezTo>
                    <a:pt x="14" y="70"/>
                    <a:pt x="13" y="69"/>
                    <a:pt x="13" y="69"/>
                  </a:cubicBezTo>
                  <a:cubicBezTo>
                    <a:pt x="13" y="13"/>
                    <a:pt x="13" y="13"/>
                    <a:pt x="13" y="13"/>
                  </a:cubicBezTo>
                  <a:cubicBezTo>
                    <a:pt x="13" y="13"/>
                    <a:pt x="14" y="12"/>
                    <a:pt x="14" y="12"/>
                  </a:cubicBezTo>
                  <a:cubicBezTo>
                    <a:pt x="32" y="12"/>
                    <a:pt x="32" y="12"/>
                    <a:pt x="32" y="12"/>
                  </a:cubicBezTo>
                  <a:cubicBezTo>
                    <a:pt x="33" y="12"/>
                    <a:pt x="33" y="13"/>
                    <a:pt x="33" y="13"/>
                  </a:cubicBezTo>
                  <a:lnTo>
                    <a:pt x="33" y="69"/>
                  </a:lnTo>
                  <a:close/>
                  <a:moveTo>
                    <a:pt x="33" y="69"/>
                  </a:moveTo>
                  <a:cubicBezTo>
                    <a:pt x="33" y="69"/>
                    <a:pt x="33" y="69"/>
                    <a:pt x="33" y="6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884">
              <a:extLst>
                <a:ext uri="{FF2B5EF4-FFF2-40B4-BE49-F238E27FC236}">
                  <a16:creationId xmlns="" xmlns:a16="http://schemas.microsoft.com/office/drawing/2014/main" id="{6F7F1228-0B4F-A34B-AFE8-0C6F3A62EEBE}"/>
                </a:ext>
              </a:extLst>
            </p:cNvPr>
            <p:cNvSpPr>
              <a:spLocks noEditPoints="1"/>
            </p:cNvSpPr>
            <p:nvPr/>
          </p:nvSpPr>
          <p:spPr bwMode="auto">
            <a:xfrm>
              <a:off x="1502" y="2100"/>
              <a:ext cx="46" cy="107"/>
            </a:xfrm>
            <a:custGeom>
              <a:avLst/>
              <a:gdLst>
                <a:gd name="T0" fmla="*/ 31 w 45"/>
                <a:gd name="T1" fmla="*/ 0 h 105"/>
                <a:gd name="T2" fmla="*/ 13 w 45"/>
                <a:gd name="T3" fmla="*/ 0 h 105"/>
                <a:gd name="T4" fmla="*/ 0 w 45"/>
                <a:gd name="T5" fmla="*/ 14 h 105"/>
                <a:gd name="T6" fmla="*/ 0 w 45"/>
                <a:gd name="T7" fmla="*/ 91 h 105"/>
                <a:gd name="T8" fmla="*/ 13 w 45"/>
                <a:gd name="T9" fmla="*/ 105 h 105"/>
                <a:gd name="T10" fmla="*/ 31 w 45"/>
                <a:gd name="T11" fmla="*/ 105 h 105"/>
                <a:gd name="T12" fmla="*/ 45 w 45"/>
                <a:gd name="T13" fmla="*/ 91 h 105"/>
                <a:gd name="T14" fmla="*/ 45 w 45"/>
                <a:gd name="T15" fmla="*/ 14 h 105"/>
                <a:gd name="T16" fmla="*/ 31 w 45"/>
                <a:gd name="T17" fmla="*/ 0 h 105"/>
                <a:gd name="T18" fmla="*/ 33 w 45"/>
                <a:gd name="T19" fmla="*/ 91 h 105"/>
                <a:gd name="T20" fmla="*/ 31 w 45"/>
                <a:gd name="T21" fmla="*/ 92 h 105"/>
                <a:gd name="T22" fmla="*/ 13 w 45"/>
                <a:gd name="T23" fmla="*/ 92 h 105"/>
                <a:gd name="T24" fmla="*/ 12 w 45"/>
                <a:gd name="T25" fmla="*/ 91 h 105"/>
                <a:gd name="T26" fmla="*/ 12 w 45"/>
                <a:gd name="T27" fmla="*/ 14 h 105"/>
                <a:gd name="T28" fmla="*/ 13 w 45"/>
                <a:gd name="T29" fmla="*/ 13 h 105"/>
                <a:gd name="T30" fmla="*/ 31 w 45"/>
                <a:gd name="T31" fmla="*/ 13 h 105"/>
                <a:gd name="T32" fmla="*/ 33 w 45"/>
                <a:gd name="T33" fmla="*/ 14 h 105"/>
                <a:gd name="T34" fmla="*/ 33 w 45"/>
                <a:gd name="T35" fmla="*/ 91 h 105"/>
                <a:gd name="T36" fmla="*/ 33 w 45"/>
                <a:gd name="T37" fmla="*/ 91 h 105"/>
                <a:gd name="T38" fmla="*/ 33 w 45"/>
                <a:gd name="T39" fmla="*/ 9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105">
                  <a:moveTo>
                    <a:pt x="31" y="0"/>
                  </a:moveTo>
                  <a:cubicBezTo>
                    <a:pt x="13" y="0"/>
                    <a:pt x="13" y="0"/>
                    <a:pt x="13" y="0"/>
                  </a:cubicBezTo>
                  <a:cubicBezTo>
                    <a:pt x="6" y="0"/>
                    <a:pt x="0" y="7"/>
                    <a:pt x="0" y="14"/>
                  </a:cubicBezTo>
                  <a:cubicBezTo>
                    <a:pt x="0" y="91"/>
                    <a:pt x="0" y="91"/>
                    <a:pt x="0" y="91"/>
                  </a:cubicBezTo>
                  <a:cubicBezTo>
                    <a:pt x="0" y="98"/>
                    <a:pt x="6" y="105"/>
                    <a:pt x="13" y="105"/>
                  </a:cubicBezTo>
                  <a:cubicBezTo>
                    <a:pt x="31" y="105"/>
                    <a:pt x="31" y="105"/>
                    <a:pt x="31" y="105"/>
                  </a:cubicBezTo>
                  <a:cubicBezTo>
                    <a:pt x="39" y="105"/>
                    <a:pt x="45" y="98"/>
                    <a:pt x="45" y="91"/>
                  </a:cubicBezTo>
                  <a:cubicBezTo>
                    <a:pt x="45" y="14"/>
                    <a:pt x="45" y="14"/>
                    <a:pt x="45" y="14"/>
                  </a:cubicBezTo>
                  <a:cubicBezTo>
                    <a:pt x="45" y="7"/>
                    <a:pt x="39" y="0"/>
                    <a:pt x="31" y="0"/>
                  </a:cubicBezTo>
                  <a:close/>
                  <a:moveTo>
                    <a:pt x="33" y="91"/>
                  </a:moveTo>
                  <a:cubicBezTo>
                    <a:pt x="33" y="91"/>
                    <a:pt x="32" y="92"/>
                    <a:pt x="31" y="92"/>
                  </a:cubicBezTo>
                  <a:cubicBezTo>
                    <a:pt x="13" y="92"/>
                    <a:pt x="13" y="92"/>
                    <a:pt x="13" y="92"/>
                  </a:cubicBezTo>
                  <a:cubicBezTo>
                    <a:pt x="13" y="92"/>
                    <a:pt x="12" y="91"/>
                    <a:pt x="12" y="91"/>
                  </a:cubicBezTo>
                  <a:cubicBezTo>
                    <a:pt x="12" y="14"/>
                    <a:pt x="12" y="14"/>
                    <a:pt x="12" y="14"/>
                  </a:cubicBezTo>
                  <a:cubicBezTo>
                    <a:pt x="12" y="14"/>
                    <a:pt x="13" y="13"/>
                    <a:pt x="13" y="13"/>
                  </a:cubicBezTo>
                  <a:cubicBezTo>
                    <a:pt x="31" y="13"/>
                    <a:pt x="31" y="13"/>
                    <a:pt x="31" y="13"/>
                  </a:cubicBezTo>
                  <a:cubicBezTo>
                    <a:pt x="32" y="13"/>
                    <a:pt x="33" y="14"/>
                    <a:pt x="33" y="14"/>
                  </a:cubicBezTo>
                  <a:lnTo>
                    <a:pt x="33" y="91"/>
                  </a:lnTo>
                  <a:close/>
                  <a:moveTo>
                    <a:pt x="33" y="91"/>
                  </a:moveTo>
                  <a:cubicBezTo>
                    <a:pt x="33" y="91"/>
                    <a:pt x="33" y="91"/>
                    <a:pt x="33" y="9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885">
              <a:extLst>
                <a:ext uri="{FF2B5EF4-FFF2-40B4-BE49-F238E27FC236}">
                  <a16:creationId xmlns="" xmlns:a16="http://schemas.microsoft.com/office/drawing/2014/main" id="{99B699F7-B85C-EB43-9376-81EA625F6795}"/>
                </a:ext>
              </a:extLst>
            </p:cNvPr>
            <p:cNvSpPr>
              <a:spLocks noEditPoints="1"/>
            </p:cNvSpPr>
            <p:nvPr/>
          </p:nvSpPr>
          <p:spPr bwMode="auto">
            <a:xfrm>
              <a:off x="1355" y="1952"/>
              <a:ext cx="165" cy="164"/>
            </a:xfrm>
            <a:custGeom>
              <a:avLst/>
              <a:gdLst>
                <a:gd name="T0" fmla="*/ 81 w 162"/>
                <a:gd name="T1" fmla="*/ 0 h 161"/>
                <a:gd name="T2" fmla="*/ 0 w 162"/>
                <a:gd name="T3" fmla="*/ 80 h 161"/>
                <a:gd name="T4" fmla="*/ 81 w 162"/>
                <a:gd name="T5" fmla="*/ 161 h 161"/>
                <a:gd name="T6" fmla="*/ 162 w 162"/>
                <a:gd name="T7" fmla="*/ 80 h 161"/>
                <a:gd name="T8" fmla="*/ 81 w 162"/>
                <a:gd name="T9" fmla="*/ 0 h 161"/>
                <a:gd name="T10" fmla="*/ 81 w 162"/>
                <a:gd name="T11" fmla="*/ 148 h 161"/>
                <a:gd name="T12" fmla="*/ 13 w 162"/>
                <a:gd name="T13" fmla="*/ 80 h 161"/>
                <a:gd name="T14" fmla="*/ 81 w 162"/>
                <a:gd name="T15" fmla="*/ 12 h 161"/>
                <a:gd name="T16" fmla="*/ 149 w 162"/>
                <a:gd name="T17" fmla="*/ 80 h 161"/>
                <a:gd name="T18" fmla="*/ 81 w 162"/>
                <a:gd name="T19" fmla="*/ 148 h 161"/>
                <a:gd name="T20" fmla="*/ 81 w 162"/>
                <a:gd name="T21" fmla="*/ 148 h 161"/>
                <a:gd name="T22" fmla="*/ 81 w 162"/>
                <a:gd name="T23" fmla="*/ 14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61">
                  <a:moveTo>
                    <a:pt x="81" y="0"/>
                  </a:moveTo>
                  <a:cubicBezTo>
                    <a:pt x="37" y="0"/>
                    <a:pt x="0" y="36"/>
                    <a:pt x="0" y="80"/>
                  </a:cubicBezTo>
                  <a:cubicBezTo>
                    <a:pt x="0" y="125"/>
                    <a:pt x="37" y="161"/>
                    <a:pt x="81" y="161"/>
                  </a:cubicBezTo>
                  <a:cubicBezTo>
                    <a:pt x="125" y="161"/>
                    <a:pt x="162" y="125"/>
                    <a:pt x="162" y="80"/>
                  </a:cubicBezTo>
                  <a:cubicBezTo>
                    <a:pt x="162" y="36"/>
                    <a:pt x="125" y="0"/>
                    <a:pt x="81" y="0"/>
                  </a:cubicBezTo>
                  <a:close/>
                  <a:moveTo>
                    <a:pt x="81" y="148"/>
                  </a:moveTo>
                  <a:cubicBezTo>
                    <a:pt x="44" y="148"/>
                    <a:pt x="13" y="118"/>
                    <a:pt x="13" y="80"/>
                  </a:cubicBezTo>
                  <a:cubicBezTo>
                    <a:pt x="13" y="43"/>
                    <a:pt x="44" y="12"/>
                    <a:pt x="81" y="12"/>
                  </a:cubicBezTo>
                  <a:cubicBezTo>
                    <a:pt x="118" y="12"/>
                    <a:pt x="149" y="43"/>
                    <a:pt x="149" y="80"/>
                  </a:cubicBezTo>
                  <a:cubicBezTo>
                    <a:pt x="149" y="118"/>
                    <a:pt x="118" y="148"/>
                    <a:pt x="81" y="148"/>
                  </a:cubicBezTo>
                  <a:close/>
                  <a:moveTo>
                    <a:pt x="81" y="148"/>
                  </a:moveTo>
                  <a:cubicBezTo>
                    <a:pt x="81" y="148"/>
                    <a:pt x="81" y="148"/>
                    <a:pt x="81" y="14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886">
              <a:extLst>
                <a:ext uri="{FF2B5EF4-FFF2-40B4-BE49-F238E27FC236}">
                  <a16:creationId xmlns="" xmlns:a16="http://schemas.microsoft.com/office/drawing/2014/main" id="{648579A8-BC0E-C04D-A771-D93B8AB377CC}"/>
                </a:ext>
              </a:extLst>
            </p:cNvPr>
            <p:cNvSpPr>
              <a:spLocks noEditPoints="1"/>
            </p:cNvSpPr>
            <p:nvPr/>
          </p:nvSpPr>
          <p:spPr bwMode="auto">
            <a:xfrm>
              <a:off x="1410" y="1972"/>
              <a:ext cx="55" cy="122"/>
            </a:xfrm>
            <a:custGeom>
              <a:avLst/>
              <a:gdLst>
                <a:gd name="T0" fmla="*/ 41 w 54"/>
                <a:gd name="T1" fmla="*/ 40 h 120"/>
                <a:gd name="T2" fmla="*/ 48 w 54"/>
                <a:gd name="T3" fmla="*/ 46 h 120"/>
                <a:gd name="T4" fmla="*/ 54 w 54"/>
                <a:gd name="T5" fmla="*/ 40 h 120"/>
                <a:gd name="T6" fmla="*/ 33 w 54"/>
                <a:gd name="T7" fmla="*/ 13 h 120"/>
                <a:gd name="T8" fmla="*/ 33 w 54"/>
                <a:gd name="T9" fmla="*/ 7 h 120"/>
                <a:gd name="T10" fmla="*/ 27 w 54"/>
                <a:gd name="T11" fmla="*/ 0 h 120"/>
                <a:gd name="T12" fmla="*/ 21 w 54"/>
                <a:gd name="T13" fmla="*/ 7 h 120"/>
                <a:gd name="T14" fmla="*/ 21 w 54"/>
                <a:gd name="T15" fmla="*/ 13 h 120"/>
                <a:gd name="T16" fmla="*/ 0 w 54"/>
                <a:gd name="T17" fmla="*/ 40 h 120"/>
                <a:gd name="T18" fmla="*/ 21 w 54"/>
                <a:gd name="T19" fmla="*/ 66 h 120"/>
                <a:gd name="T20" fmla="*/ 21 w 54"/>
                <a:gd name="T21" fmla="*/ 94 h 120"/>
                <a:gd name="T22" fmla="*/ 13 w 54"/>
                <a:gd name="T23" fmla="*/ 81 h 120"/>
                <a:gd name="T24" fmla="*/ 6 w 54"/>
                <a:gd name="T25" fmla="*/ 74 h 120"/>
                <a:gd name="T26" fmla="*/ 0 w 54"/>
                <a:gd name="T27" fmla="*/ 81 h 120"/>
                <a:gd name="T28" fmla="*/ 21 w 54"/>
                <a:gd name="T29" fmla="*/ 107 h 120"/>
                <a:gd name="T30" fmla="*/ 21 w 54"/>
                <a:gd name="T31" fmla="*/ 114 h 120"/>
                <a:gd name="T32" fmla="*/ 27 w 54"/>
                <a:gd name="T33" fmla="*/ 120 h 120"/>
                <a:gd name="T34" fmla="*/ 33 w 54"/>
                <a:gd name="T35" fmla="*/ 114 h 120"/>
                <a:gd name="T36" fmla="*/ 33 w 54"/>
                <a:gd name="T37" fmla="*/ 107 h 120"/>
                <a:gd name="T38" fmla="*/ 54 w 54"/>
                <a:gd name="T39" fmla="*/ 81 h 120"/>
                <a:gd name="T40" fmla="*/ 33 w 54"/>
                <a:gd name="T41" fmla="*/ 55 h 120"/>
                <a:gd name="T42" fmla="*/ 33 w 54"/>
                <a:gd name="T43" fmla="*/ 27 h 120"/>
                <a:gd name="T44" fmla="*/ 41 w 54"/>
                <a:gd name="T45" fmla="*/ 40 h 120"/>
                <a:gd name="T46" fmla="*/ 13 w 54"/>
                <a:gd name="T47" fmla="*/ 40 h 120"/>
                <a:gd name="T48" fmla="*/ 21 w 54"/>
                <a:gd name="T49" fmla="*/ 27 h 120"/>
                <a:gd name="T50" fmla="*/ 21 w 54"/>
                <a:gd name="T51" fmla="*/ 52 h 120"/>
                <a:gd name="T52" fmla="*/ 13 w 54"/>
                <a:gd name="T53" fmla="*/ 40 h 120"/>
                <a:gd name="T54" fmla="*/ 41 w 54"/>
                <a:gd name="T55" fmla="*/ 81 h 120"/>
                <a:gd name="T56" fmla="*/ 33 w 54"/>
                <a:gd name="T57" fmla="*/ 94 h 120"/>
                <a:gd name="T58" fmla="*/ 33 w 54"/>
                <a:gd name="T59" fmla="*/ 68 h 120"/>
                <a:gd name="T60" fmla="*/ 41 w 54"/>
                <a:gd name="T61" fmla="*/ 81 h 120"/>
                <a:gd name="T62" fmla="*/ 41 w 54"/>
                <a:gd name="T63" fmla="*/ 81 h 120"/>
                <a:gd name="T64" fmla="*/ 41 w 54"/>
                <a:gd name="T65" fmla="*/ 8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120">
                  <a:moveTo>
                    <a:pt x="41" y="40"/>
                  </a:moveTo>
                  <a:cubicBezTo>
                    <a:pt x="41" y="43"/>
                    <a:pt x="44" y="46"/>
                    <a:pt x="48" y="46"/>
                  </a:cubicBezTo>
                  <a:cubicBezTo>
                    <a:pt x="51" y="46"/>
                    <a:pt x="54" y="43"/>
                    <a:pt x="54" y="40"/>
                  </a:cubicBezTo>
                  <a:cubicBezTo>
                    <a:pt x="54" y="27"/>
                    <a:pt x="45" y="16"/>
                    <a:pt x="33" y="13"/>
                  </a:cubicBezTo>
                  <a:cubicBezTo>
                    <a:pt x="33" y="7"/>
                    <a:pt x="33" y="7"/>
                    <a:pt x="33" y="7"/>
                  </a:cubicBezTo>
                  <a:cubicBezTo>
                    <a:pt x="33" y="3"/>
                    <a:pt x="30" y="0"/>
                    <a:pt x="27" y="0"/>
                  </a:cubicBezTo>
                  <a:cubicBezTo>
                    <a:pt x="23" y="0"/>
                    <a:pt x="21" y="3"/>
                    <a:pt x="21" y="7"/>
                  </a:cubicBezTo>
                  <a:cubicBezTo>
                    <a:pt x="21" y="13"/>
                    <a:pt x="21" y="13"/>
                    <a:pt x="21" y="13"/>
                  </a:cubicBezTo>
                  <a:cubicBezTo>
                    <a:pt x="9" y="16"/>
                    <a:pt x="0" y="27"/>
                    <a:pt x="0" y="40"/>
                  </a:cubicBezTo>
                  <a:cubicBezTo>
                    <a:pt x="0" y="52"/>
                    <a:pt x="9" y="63"/>
                    <a:pt x="21" y="66"/>
                  </a:cubicBezTo>
                  <a:cubicBezTo>
                    <a:pt x="21" y="94"/>
                    <a:pt x="21" y="94"/>
                    <a:pt x="21" y="94"/>
                  </a:cubicBezTo>
                  <a:cubicBezTo>
                    <a:pt x="16" y="91"/>
                    <a:pt x="13" y="86"/>
                    <a:pt x="13" y="81"/>
                  </a:cubicBezTo>
                  <a:cubicBezTo>
                    <a:pt x="13" y="77"/>
                    <a:pt x="10" y="74"/>
                    <a:pt x="6" y="74"/>
                  </a:cubicBezTo>
                  <a:cubicBezTo>
                    <a:pt x="3" y="74"/>
                    <a:pt x="0" y="77"/>
                    <a:pt x="0" y="81"/>
                  </a:cubicBezTo>
                  <a:cubicBezTo>
                    <a:pt x="0" y="94"/>
                    <a:pt x="9" y="104"/>
                    <a:pt x="21" y="107"/>
                  </a:cubicBezTo>
                  <a:cubicBezTo>
                    <a:pt x="21" y="114"/>
                    <a:pt x="21" y="114"/>
                    <a:pt x="21" y="114"/>
                  </a:cubicBezTo>
                  <a:cubicBezTo>
                    <a:pt x="21" y="118"/>
                    <a:pt x="23" y="120"/>
                    <a:pt x="27" y="120"/>
                  </a:cubicBezTo>
                  <a:cubicBezTo>
                    <a:pt x="30" y="120"/>
                    <a:pt x="33" y="118"/>
                    <a:pt x="33" y="114"/>
                  </a:cubicBezTo>
                  <a:cubicBezTo>
                    <a:pt x="33" y="107"/>
                    <a:pt x="33" y="107"/>
                    <a:pt x="33" y="107"/>
                  </a:cubicBezTo>
                  <a:cubicBezTo>
                    <a:pt x="45" y="104"/>
                    <a:pt x="54" y="94"/>
                    <a:pt x="54" y="81"/>
                  </a:cubicBezTo>
                  <a:cubicBezTo>
                    <a:pt x="54" y="68"/>
                    <a:pt x="45" y="58"/>
                    <a:pt x="33" y="55"/>
                  </a:cubicBezTo>
                  <a:cubicBezTo>
                    <a:pt x="33" y="27"/>
                    <a:pt x="33" y="27"/>
                    <a:pt x="33" y="27"/>
                  </a:cubicBezTo>
                  <a:cubicBezTo>
                    <a:pt x="38" y="29"/>
                    <a:pt x="41" y="34"/>
                    <a:pt x="41" y="40"/>
                  </a:cubicBezTo>
                  <a:close/>
                  <a:moveTo>
                    <a:pt x="13" y="40"/>
                  </a:moveTo>
                  <a:cubicBezTo>
                    <a:pt x="13" y="34"/>
                    <a:pt x="16" y="29"/>
                    <a:pt x="21" y="27"/>
                  </a:cubicBezTo>
                  <a:cubicBezTo>
                    <a:pt x="21" y="52"/>
                    <a:pt x="21" y="52"/>
                    <a:pt x="21" y="52"/>
                  </a:cubicBezTo>
                  <a:cubicBezTo>
                    <a:pt x="16" y="50"/>
                    <a:pt x="13" y="45"/>
                    <a:pt x="13" y="40"/>
                  </a:cubicBezTo>
                  <a:close/>
                  <a:moveTo>
                    <a:pt x="41" y="81"/>
                  </a:moveTo>
                  <a:cubicBezTo>
                    <a:pt x="41" y="86"/>
                    <a:pt x="38" y="91"/>
                    <a:pt x="33" y="94"/>
                  </a:cubicBezTo>
                  <a:cubicBezTo>
                    <a:pt x="33" y="68"/>
                    <a:pt x="33" y="68"/>
                    <a:pt x="33" y="68"/>
                  </a:cubicBezTo>
                  <a:cubicBezTo>
                    <a:pt x="38" y="71"/>
                    <a:pt x="41" y="75"/>
                    <a:pt x="41" y="81"/>
                  </a:cubicBezTo>
                  <a:close/>
                  <a:moveTo>
                    <a:pt x="41" y="81"/>
                  </a:moveTo>
                  <a:cubicBezTo>
                    <a:pt x="41" y="81"/>
                    <a:pt x="41" y="81"/>
                    <a:pt x="41" y="8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23" name="Group 798">
            <a:extLst>
              <a:ext uri="{FF2B5EF4-FFF2-40B4-BE49-F238E27FC236}">
                <a16:creationId xmlns="" xmlns:a16="http://schemas.microsoft.com/office/drawing/2014/main" id="{077E515B-ED5D-494D-9B23-88DFF88491E9}"/>
              </a:ext>
            </a:extLst>
          </p:cNvPr>
          <p:cNvGrpSpPr>
            <a:grpSpLocks noChangeAspect="1"/>
          </p:cNvGrpSpPr>
          <p:nvPr/>
        </p:nvGrpSpPr>
        <p:grpSpPr bwMode="auto">
          <a:xfrm>
            <a:off x="5447876" y="3690791"/>
            <a:ext cx="448022" cy="359012"/>
            <a:chOff x="370" y="2756"/>
            <a:chExt cx="302" cy="242"/>
          </a:xfrm>
          <a:solidFill>
            <a:schemeClr val="tx1"/>
          </a:solidFill>
        </p:grpSpPr>
        <p:sp>
          <p:nvSpPr>
            <p:cNvPr id="424" name="Freeform 800">
              <a:extLst>
                <a:ext uri="{FF2B5EF4-FFF2-40B4-BE49-F238E27FC236}">
                  <a16:creationId xmlns="" xmlns:a16="http://schemas.microsoft.com/office/drawing/2014/main" id="{967D9F23-20D2-9D4E-9D57-39D2F9238CE2}"/>
                </a:ext>
              </a:extLst>
            </p:cNvPr>
            <p:cNvSpPr>
              <a:spLocks noEditPoints="1"/>
            </p:cNvSpPr>
            <p:nvPr/>
          </p:nvSpPr>
          <p:spPr bwMode="auto">
            <a:xfrm>
              <a:off x="370" y="2756"/>
              <a:ext cx="302" cy="242"/>
            </a:xfrm>
            <a:custGeom>
              <a:avLst/>
              <a:gdLst>
                <a:gd name="T0" fmla="*/ 267 w 297"/>
                <a:gd name="T1" fmla="*/ 79 h 238"/>
                <a:gd name="T2" fmla="*/ 185 w 297"/>
                <a:gd name="T3" fmla="*/ 70 h 238"/>
                <a:gd name="T4" fmla="*/ 196 w 297"/>
                <a:gd name="T5" fmla="*/ 16 h 238"/>
                <a:gd name="T6" fmla="*/ 16 w 297"/>
                <a:gd name="T7" fmla="*/ 0 h 238"/>
                <a:gd name="T8" fmla="*/ 11 w 297"/>
                <a:gd name="T9" fmla="*/ 31 h 238"/>
                <a:gd name="T10" fmla="*/ 18 w 297"/>
                <a:gd name="T11" fmla="*/ 162 h 238"/>
                <a:gd name="T12" fmla="*/ 51 w 297"/>
                <a:gd name="T13" fmla="*/ 225 h 238"/>
                <a:gd name="T14" fmla="*/ 37 w 297"/>
                <a:gd name="T15" fmla="*/ 231 h 238"/>
                <a:gd name="T16" fmla="*/ 64 w 297"/>
                <a:gd name="T17" fmla="*/ 238 h 238"/>
                <a:gd name="T18" fmla="*/ 64 w 297"/>
                <a:gd name="T19" fmla="*/ 225 h 238"/>
                <a:gd name="T20" fmla="*/ 79 w 297"/>
                <a:gd name="T21" fmla="*/ 162 h 238"/>
                <a:gd name="T22" fmla="*/ 132 w 297"/>
                <a:gd name="T23" fmla="*/ 225 h 238"/>
                <a:gd name="T24" fmla="*/ 125 w 297"/>
                <a:gd name="T25" fmla="*/ 231 h 238"/>
                <a:gd name="T26" fmla="*/ 153 w 297"/>
                <a:gd name="T27" fmla="*/ 238 h 238"/>
                <a:gd name="T28" fmla="*/ 153 w 297"/>
                <a:gd name="T29" fmla="*/ 225 h 238"/>
                <a:gd name="T30" fmla="*/ 131 w 297"/>
                <a:gd name="T31" fmla="*/ 162 h 238"/>
                <a:gd name="T32" fmla="*/ 185 w 297"/>
                <a:gd name="T33" fmla="*/ 156 h 238"/>
                <a:gd name="T34" fmla="*/ 209 w 297"/>
                <a:gd name="T35" fmla="*/ 101 h 238"/>
                <a:gd name="T36" fmla="*/ 216 w 297"/>
                <a:gd name="T37" fmla="*/ 236 h 238"/>
                <a:gd name="T38" fmla="*/ 264 w 297"/>
                <a:gd name="T39" fmla="*/ 230 h 238"/>
                <a:gd name="T40" fmla="*/ 268 w 297"/>
                <a:gd name="T41" fmla="*/ 140 h 238"/>
                <a:gd name="T42" fmla="*/ 296 w 297"/>
                <a:gd name="T43" fmla="*/ 136 h 238"/>
                <a:gd name="T44" fmla="*/ 284 w 297"/>
                <a:gd name="T45" fmla="*/ 133 h 238"/>
                <a:gd name="T46" fmla="*/ 279 w 297"/>
                <a:gd name="T47" fmla="*/ 133 h 238"/>
                <a:gd name="T48" fmla="*/ 256 w 297"/>
                <a:gd name="T49" fmla="*/ 105 h 238"/>
                <a:gd name="T50" fmla="*/ 252 w 297"/>
                <a:gd name="T51" fmla="*/ 142 h 238"/>
                <a:gd name="T52" fmla="*/ 222 w 297"/>
                <a:gd name="T53" fmla="*/ 94 h 238"/>
                <a:gd name="T54" fmla="*/ 156 w 297"/>
                <a:gd name="T55" fmla="*/ 88 h 238"/>
                <a:gd name="T56" fmla="*/ 156 w 297"/>
                <a:gd name="T57" fmla="*/ 83 h 238"/>
                <a:gd name="T58" fmla="*/ 230 w 297"/>
                <a:gd name="T59" fmla="*/ 124 h 238"/>
                <a:gd name="T60" fmla="*/ 243 w 297"/>
                <a:gd name="T61" fmla="*/ 124 h 238"/>
                <a:gd name="T62" fmla="*/ 251 w 297"/>
                <a:gd name="T63" fmla="*/ 83 h 238"/>
                <a:gd name="T64" fmla="*/ 283 w 297"/>
                <a:gd name="T65" fmla="*/ 131 h 238"/>
                <a:gd name="T66" fmla="*/ 237 w 297"/>
                <a:gd name="T67" fmla="*/ 161 h 238"/>
                <a:gd name="T68" fmla="*/ 230 w 297"/>
                <a:gd name="T69" fmla="*/ 223 h 238"/>
                <a:gd name="T70" fmla="*/ 222 w 297"/>
                <a:gd name="T71" fmla="*/ 155 h 238"/>
                <a:gd name="T72" fmla="*/ 252 w 297"/>
                <a:gd name="T73" fmla="*/ 223 h 238"/>
                <a:gd name="T74" fmla="*/ 243 w 297"/>
                <a:gd name="T75" fmla="*/ 167 h 238"/>
                <a:gd name="T76" fmla="*/ 16 w 297"/>
                <a:gd name="T77" fmla="*/ 13 h 238"/>
                <a:gd name="T78" fmla="*/ 183 w 297"/>
                <a:gd name="T79" fmla="*/ 16 h 238"/>
                <a:gd name="T80" fmla="*/ 16 w 297"/>
                <a:gd name="T81" fmla="*/ 19 h 238"/>
                <a:gd name="T82" fmla="*/ 16 w 297"/>
                <a:gd name="T83" fmla="*/ 13 h 238"/>
                <a:gd name="T84" fmla="*/ 172 w 297"/>
                <a:gd name="T85" fmla="*/ 31 h 238"/>
                <a:gd name="T86" fmla="*/ 156 w 297"/>
                <a:gd name="T87" fmla="*/ 70 h 238"/>
                <a:gd name="T88" fmla="*/ 156 w 297"/>
                <a:gd name="T89" fmla="*/ 101 h 238"/>
                <a:gd name="T90" fmla="*/ 172 w 297"/>
                <a:gd name="T91" fmla="*/ 150 h 238"/>
                <a:gd name="T92" fmla="*/ 24 w 297"/>
                <a:gd name="T93" fmla="*/ 31 h 238"/>
                <a:gd name="T94" fmla="*/ 24 w 297"/>
                <a:gd name="T95" fmla="*/ 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7" h="238">
                  <a:moveTo>
                    <a:pt x="294" y="124"/>
                  </a:moveTo>
                  <a:cubicBezTo>
                    <a:pt x="267" y="79"/>
                    <a:pt x="267" y="79"/>
                    <a:pt x="267" y="79"/>
                  </a:cubicBezTo>
                  <a:cubicBezTo>
                    <a:pt x="264" y="74"/>
                    <a:pt x="257" y="70"/>
                    <a:pt x="251" y="70"/>
                  </a:cubicBezTo>
                  <a:cubicBezTo>
                    <a:pt x="185" y="70"/>
                    <a:pt x="185" y="70"/>
                    <a:pt x="185" y="70"/>
                  </a:cubicBezTo>
                  <a:cubicBezTo>
                    <a:pt x="185" y="31"/>
                    <a:pt x="185" y="31"/>
                    <a:pt x="185" y="31"/>
                  </a:cubicBezTo>
                  <a:cubicBezTo>
                    <a:pt x="192" y="29"/>
                    <a:pt x="196" y="23"/>
                    <a:pt x="196" y="16"/>
                  </a:cubicBezTo>
                  <a:cubicBezTo>
                    <a:pt x="196" y="7"/>
                    <a:pt x="189" y="0"/>
                    <a:pt x="181" y="0"/>
                  </a:cubicBezTo>
                  <a:cubicBezTo>
                    <a:pt x="16" y="0"/>
                    <a:pt x="16" y="0"/>
                    <a:pt x="16" y="0"/>
                  </a:cubicBezTo>
                  <a:cubicBezTo>
                    <a:pt x="7" y="0"/>
                    <a:pt x="0" y="7"/>
                    <a:pt x="0" y="16"/>
                  </a:cubicBezTo>
                  <a:cubicBezTo>
                    <a:pt x="0" y="23"/>
                    <a:pt x="5" y="29"/>
                    <a:pt x="11" y="31"/>
                  </a:cubicBezTo>
                  <a:cubicBezTo>
                    <a:pt x="11" y="156"/>
                    <a:pt x="11" y="156"/>
                    <a:pt x="11" y="156"/>
                  </a:cubicBezTo>
                  <a:cubicBezTo>
                    <a:pt x="11" y="160"/>
                    <a:pt x="14" y="162"/>
                    <a:pt x="18" y="162"/>
                  </a:cubicBezTo>
                  <a:cubicBezTo>
                    <a:pt x="66" y="162"/>
                    <a:pt x="66" y="162"/>
                    <a:pt x="66" y="162"/>
                  </a:cubicBezTo>
                  <a:cubicBezTo>
                    <a:pt x="51" y="225"/>
                    <a:pt x="51" y="225"/>
                    <a:pt x="51" y="225"/>
                  </a:cubicBezTo>
                  <a:cubicBezTo>
                    <a:pt x="44" y="225"/>
                    <a:pt x="44" y="225"/>
                    <a:pt x="44" y="225"/>
                  </a:cubicBezTo>
                  <a:cubicBezTo>
                    <a:pt x="40" y="225"/>
                    <a:pt x="37" y="228"/>
                    <a:pt x="37" y="231"/>
                  </a:cubicBezTo>
                  <a:cubicBezTo>
                    <a:pt x="37" y="235"/>
                    <a:pt x="40" y="238"/>
                    <a:pt x="44" y="238"/>
                  </a:cubicBezTo>
                  <a:cubicBezTo>
                    <a:pt x="64" y="238"/>
                    <a:pt x="64" y="238"/>
                    <a:pt x="64" y="238"/>
                  </a:cubicBezTo>
                  <a:cubicBezTo>
                    <a:pt x="68" y="238"/>
                    <a:pt x="71" y="235"/>
                    <a:pt x="71" y="231"/>
                  </a:cubicBezTo>
                  <a:cubicBezTo>
                    <a:pt x="71" y="228"/>
                    <a:pt x="68" y="225"/>
                    <a:pt x="64" y="225"/>
                  </a:cubicBezTo>
                  <a:cubicBezTo>
                    <a:pt x="64" y="225"/>
                    <a:pt x="64" y="225"/>
                    <a:pt x="64" y="225"/>
                  </a:cubicBezTo>
                  <a:cubicBezTo>
                    <a:pt x="79" y="162"/>
                    <a:pt x="79" y="162"/>
                    <a:pt x="79" y="162"/>
                  </a:cubicBezTo>
                  <a:cubicBezTo>
                    <a:pt x="118" y="162"/>
                    <a:pt x="118" y="162"/>
                    <a:pt x="118" y="162"/>
                  </a:cubicBezTo>
                  <a:cubicBezTo>
                    <a:pt x="132" y="225"/>
                    <a:pt x="132" y="225"/>
                    <a:pt x="132" y="225"/>
                  </a:cubicBezTo>
                  <a:cubicBezTo>
                    <a:pt x="132" y="225"/>
                    <a:pt x="132" y="225"/>
                    <a:pt x="132" y="225"/>
                  </a:cubicBezTo>
                  <a:cubicBezTo>
                    <a:pt x="128" y="225"/>
                    <a:pt x="125" y="228"/>
                    <a:pt x="125" y="231"/>
                  </a:cubicBezTo>
                  <a:cubicBezTo>
                    <a:pt x="125" y="235"/>
                    <a:pt x="128" y="238"/>
                    <a:pt x="132" y="238"/>
                  </a:cubicBezTo>
                  <a:cubicBezTo>
                    <a:pt x="153" y="238"/>
                    <a:pt x="153" y="238"/>
                    <a:pt x="153" y="238"/>
                  </a:cubicBezTo>
                  <a:cubicBezTo>
                    <a:pt x="156" y="238"/>
                    <a:pt x="159" y="235"/>
                    <a:pt x="159" y="231"/>
                  </a:cubicBezTo>
                  <a:cubicBezTo>
                    <a:pt x="159" y="228"/>
                    <a:pt x="156" y="225"/>
                    <a:pt x="153" y="225"/>
                  </a:cubicBezTo>
                  <a:cubicBezTo>
                    <a:pt x="145" y="225"/>
                    <a:pt x="145" y="225"/>
                    <a:pt x="145" y="225"/>
                  </a:cubicBezTo>
                  <a:cubicBezTo>
                    <a:pt x="131" y="162"/>
                    <a:pt x="131" y="162"/>
                    <a:pt x="131" y="162"/>
                  </a:cubicBezTo>
                  <a:cubicBezTo>
                    <a:pt x="179" y="162"/>
                    <a:pt x="179" y="162"/>
                    <a:pt x="179" y="162"/>
                  </a:cubicBezTo>
                  <a:cubicBezTo>
                    <a:pt x="182" y="162"/>
                    <a:pt x="185" y="160"/>
                    <a:pt x="185" y="156"/>
                  </a:cubicBezTo>
                  <a:cubicBezTo>
                    <a:pt x="185" y="101"/>
                    <a:pt x="185" y="101"/>
                    <a:pt x="185" y="101"/>
                  </a:cubicBezTo>
                  <a:cubicBezTo>
                    <a:pt x="209" y="101"/>
                    <a:pt x="209" y="101"/>
                    <a:pt x="209" y="101"/>
                  </a:cubicBezTo>
                  <a:cubicBezTo>
                    <a:pt x="209" y="230"/>
                    <a:pt x="209" y="230"/>
                    <a:pt x="209" y="230"/>
                  </a:cubicBezTo>
                  <a:cubicBezTo>
                    <a:pt x="209" y="233"/>
                    <a:pt x="212" y="236"/>
                    <a:pt x="216" y="236"/>
                  </a:cubicBezTo>
                  <a:cubicBezTo>
                    <a:pt x="258" y="236"/>
                    <a:pt x="258" y="236"/>
                    <a:pt x="258" y="236"/>
                  </a:cubicBezTo>
                  <a:cubicBezTo>
                    <a:pt x="262" y="236"/>
                    <a:pt x="264" y="233"/>
                    <a:pt x="264" y="230"/>
                  </a:cubicBezTo>
                  <a:cubicBezTo>
                    <a:pt x="264" y="134"/>
                    <a:pt x="264" y="134"/>
                    <a:pt x="264" y="134"/>
                  </a:cubicBezTo>
                  <a:cubicBezTo>
                    <a:pt x="268" y="140"/>
                    <a:pt x="268" y="140"/>
                    <a:pt x="268" y="140"/>
                  </a:cubicBezTo>
                  <a:cubicBezTo>
                    <a:pt x="272" y="147"/>
                    <a:pt x="282" y="150"/>
                    <a:pt x="289" y="145"/>
                  </a:cubicBezTo>
                  <a:cubicBezTo>
                    <a:pt x="293" y="143"/>
                    <a:pt x="295" y="140"/>
                    <a:pt x="296" y="136"/>
                  </a:cubicBezTo>
                  <a:cubicBezTo>
                    <a:pt x="297" y="132"/>
                    <a:pt x="296" y="128"/>
                    <a:pt x="294" y="124"/>
                  </a:cubicBezTo>
                  <a:close/>
                  <a:moveTo>
                    <a:pt x="284" y="133"/>
                  </a:moveTo>
                  <a:cubicBezTo>
                    <a:pt x="284" y="133"/>
                    <a:pt x="283" y="134"/>
                    <a:pt x="282" y="134"/>
                  </a:cubicBezTo>
                  <a:cubicBezTo>
                    <a:pt x="281" y="135"/>
                    <a:pt x="280" y="135"/>
                    <a:pt x="279" y="133"/>
                  </a:cubicBezTo>
                  <a:cubicBezTo>
                    <a:pt x="263" y="108"/>
                    <a:pt x="263" y="108"/>
                    <a:pt x="263" y="108"/>
                  </a:cubicBezTo>
                  <a:cubicBezTo>
                    <a:pt x="262" y="105"/>
                    <a:pt x="259" y="104"/>
                    <a:pt x="256" y="105"/>
                  </a:cubicBezTo>
                  <a:cubicBezTo>
                    <a:pt x="253" y="106"/>
                    <a:pt x="252" y="108"/>
                    <a:pt x="252" y="111"/>
                  </a:cubicBezTo>
                  <a:cubicBezTo>
                    <a:pt x="252" y="142"/>
                    <a:pt x="252" y="142"/>
                    <a:pt x="252" y="142"/>
                  </a:cubicBezTo>
                  <a:cubicBezTo>
                    <a:pt x="222" y="142"/>
                    <a:pt x="222" y="142"/>
                    <a:pt x="222" y="142"/>
                  </a:cubicBezTo>
                  <a:cubicBezTo>
                    <a:pt x="222" y="94"/>
                    <a:pt x="222" y="94"/>
                    <a:pt x="222" y="94"/>
                  </a:cubicBezTo>
                  <a:cubicBezTo>
                    <a:pt x="222" y="91"/>
                    <a:pt x="219" y="88"/>
                    <a:pt x="216" y="88"/>
                  </a:cubicBezTo>
                  <a:cubicBezTo>
                    <a:pt x="156" y="88"/>
                    <a:pt x="156" y="88"/>
                    <a:pt x="156" y="88"/>
                  </a:cubicBezTo>
                  <a:cubicBezTo>
                    <a:pt x="155" y="88"/>
                    <a:pt x="153" y="87"/>
                    <a:pt x="153" y="85"/>
                  </a:cubicBezTo>
                  <a:cubicBezTo>
                    <a:pt x="153" y="84"/>
                    <a:pt x="155" y="83"/>
                    <a:pt x="156" y="83"/>
                  </a:cubicBezTo>
                  <a:cubicBezTo>
                    <a:pt x="230" y="83"/>
                    <a:pt x="230" y="83"/>
                    <a:pt x="230" y="83"/>
                  </a:cubicBezTo>
                  <a:cubicBezTo>
                    <a:pt x="230" y="124"/>
                    <a:pt x="230" y="124"/>
                    <a:pt x="230" y="124"/>
                  </a:cubicBezTo>
                  <a:cubicBezTo>
                    <a:pt x="230" y="128"/>
                    <a:pt x="233" y="131"/>
                    <a:pt x="237" y="131"/>
                  </a:cubicBezTo>
                  <a:cubicBezTo>
                    <a:pt x="240" y="131"/>
                    <a:pt x="243" y="128"/>
                    <a:pt x="243" y="124"/>
                  </a:cubicBezTo>
                  <a:cubicBezTo>
                    <a:pt x="243" y="83"/>
                    <a:pt x="243" y="83"/>
                    <a:pt x="243" y="83"/>
                  </a:cubicBezTo>
                  <a:cubicBezTo>
                    <a:pt x="251" y="83"/>
                    <a:pt x="251" y="83"/>
                    <a:pt x="251" y="83"/>
                  </a:cubicBezTo>
                  <a:cubicBezTo>
                    <a:pt x="253" y="83"/>
                    <a:pt x="255" y="84"/>
                    <a:pt x="256" y="86"/>
                  </a:cubicBezTo>
                  <a:cubicBezTo>
                    <a:pt x="283" y="131"/>
                    <a:pt x="283" y="131"/>
                    <a:pt x="283" y="131"/>
                  </a:cubicBezTo>
                  <a:cubicBezTo>
                    <a:pt x="284" y="132"/>
                    <a:pt x="284" y="132"/>
                    <a:pt x="284" y="133"/>
                  </a:cubicBezTo>
                  <a:close/>
                  <a:moveTo>
                    <a:pt x="237" y="161"/>
                  </a:moveTo>
                  <a:cubicBezTo>
                    <a:pt x="233" y="161"/>
                    <a:pt x="230" y="164"/>
                    <a:pt x="230" y="167"/>
                  </a:cubicBezTo>
                  <a:cubicBezTo>
                    <a:pt x="230" y="223"/>
                    <a:pt x="230" y="223"/>
                    <a:pt x="230" y="223"/>
                  </a:cubicBezTo>
                  <a:cubicBezTo>
                    <a:pt x="222" y="223"/>
                    <a:pt x="222" y="223"/>
                    <a:pt x="222" y="223"/>
                  </a:cubicBezTo>
                  <a:cubicBezTo>
                    <a:pt x="222" y="155"/>
                    <a:pt x="222" y="155"/>
                    <a:pt x="222" y="155"/>
                  </a:cubicBezTo>
                  <a:cubicBezTo>
                    <a:pt x="252" y="155"/>
                    <a:pt x="252" y="155"/>
                    <a:pt x="252" y="155"/>
                  </a:cubicBezTo>
                  <a:cubicBezTo>
                    <a:pt x="252" y="223"/>
                    <a:pt x="252" y="223"/>
                    <a:pt x="252" y="223"/>
                  </a:cubicBezTo>
                  <a:cubicBezTo>
                    <a:pt x="243" y="223"/>
                    <a:pt x="243" y="223"/>
                    <a:pt x="243" y="223"/>
                  </a:cubicBezTo>
                  <a:cubicBezTo>
                    <a:pt x="243" y="167"/>
                    <a:pt x="243" y="167"/>
                    <a:pt x="243" y="167"/>
                  </a:cubicBezTo>
                  <a:cubicBezTo>
                    <a:pt x="243" y="164"/>
                    <a:pt x="240" y="161"/>
                    <a:pt x="237" y="161"/>
                  </a:cubicBezTo>
                  <a:close/>
                  <a:moveTo>
                    <a:pt x="16" y="13"/>
                  </a:moveTo>
                  <a:cubicBezTo>
                    <a:pt x="181" y="13"/>
                    <a:pt x="181" y="13"/>
                    <a:pt x="181" y="13"/>
                  </a:cubicBezTo>
                  <a:cubicBezTo>
                    <a:pt x="182" y="13"/>
                    <a:pt x="183" y="14"/>
                    <a:pt x="183" y="16"/>
                  </a:cubicBezTo>
                  <a:cubicBezTo>
                    <a:pt x="183" y="17"/>
                    <a:pt x="182" y="19"/>
                    <a:pt x="181" y="19"/>
                  </a:cubicBezTo>
                  <a:cubicBezTo>
                    <a:pt x="16" y="19"/>
                    <a:pt x="16" y="19"/>
                    <a:pt x="16" y="19"/>
                  </a:cubicBezTo>
                  <a:cubicBezTo>
                    <a:pt x="14" y="19"/>
                    <a:pt x="13" y="17"/>
                    <a:pt x="13" y="16"/>
                  </a:cubicBezTo>
                  <a:cubicBezTo>
                    <a:pt x="13" y="14"/>
                    <a:pt x="14" y="13"/>
                    <a:pt x="16" y="13"/>
                  </a:cubicBezTo>
                  <a:close/>
                  <a:moveTo>
                    <a:pt x="24" y="31"/>
                  </a:moveTo>
                  <a:cubicBezTo>
                    <a:pt x="172" y="31"/>
                    <a:pt x="172" y="31"/>
                    <a:pt x="172" y="31"/>
                  </a:cubicBezTo>
                  <a:cubicBezTo>
                    <a:pt x="172" y="70"/>
                    <a:pt x="172" y="70"/>
                    <a:pt x="172" y="70"/>
                  </a:cubicBezTo>
                  <a:cubicBezTo>
                    <a:pt x="156" y="70"/>
                    <a:pt x="156" y="70"/>
                    <a:pt x="156" y="70"/>
                  </a:cubicBezTo>
                  <a:cubicBezTo>
                    <a:pt x="147" y="70"/>
                    <a:pt x="141" y="77"/>
                    <a:pt x="141" y="85"/>
                  </a:cubicBezTo>
                  <a:cubicBezTo>
                    <a:pt x="141" y="94"/>
                    <a:pt x="147" y="101"/>
                    <a:pt x="156" y="101"/>
                  </a:cubicBezTo>
                  <a:cubicBezTo>
                    <a:pt x="172" y="101"/>
                    <a:pt x="172" y="101"/>
                    <a:pt x="172" y="101"/>
                  </a:cubicBezTo>
                  <a:cubicBezTo>
                    <a:pt x="172" y="150"/>
                    <a:pt x="172" y="150"/>
                    <a:pt x="172" y="150"/>
                  </a:cubicBezTo>
                  <a:cubicBezTo>
                    <a:pt x="24" y="150"/>
                    <a:pt x="24" y="150"/>
                    <a:pt x="24" y="150"/>
                  </a:cubicBezTo>
                  <a:lnTo>
                    <a:pt x="24" y="31"/>
                  </a:lnTo>
                  <a:close/>
                  <a:moveTo>
                    <a:pt x="24" y="31"/>
                  </a:moveTo>
                  <a:cubicBezTo>
                    <a:pt x="24" y="31"/>
                    <a:pt x="24" y="31"/>
                    <a:pt x="24" y="3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801">
              <a:extLst>
                <a:ext uri="{FF2B5EF4-FFF2-40B4-BE49-F238E27FC236}">
                  <a16:creationId xmlns="" xmlns:a16="http://schemas.microsoft.com/office/drawing/2014/main" id="{CAAE235E-867C-D048-A18F-E849A896E51A}"/>
                </a:ext>
              </a:extLst>
            </p:cNvPr>
            <p:cNvSpPr>
              <a:spLocks noEditPoints="1"/>
            </p:cNvSpPr>
            <p:nvPr/>
          </p:nvSpPr>
          <p:spPr bwMode="auto">
            <a:xfrm>
              <a:off x="588" y="2775"/>
              <a:ext cx="46" cy="47"/>
            </a:xfrm>
            <a:custGeom>
              <a:avLst/>
              <a:gdLst>
                <a:gd name="T0" fmla="*/ 23 w 46"/>
                <a:gd name="T1" fmla="*/ 46 h 46"/>
                <a:gd name="T2" fmla="*/ 46 w 46"/>
                <a:gd name="T3" fmla="*/ 23 h 46"/>
                <a:gd name="T4" fmla="*/ 23 w 46"/>
                <a:gd name="T5" fmla="*/ 0 h 46"/>
                <a:gd name="T6" fmla="*/ 0 w 46"/>
                <a:gd name="T7" fmla="*/ 23 h 46"/>
                <a:gd name="T8" fmla="*/ 23 w 46"/>
                <a:gd name="T9" fmla="*/ 46 h 46"/>
                <a:gd name="T10" fmla="*/ 23 w 46"/>
                <a:gd name="T11" fmla="*/ 12 h 46"/>
                <a:gd name="T12" fmla="*/ 33 w 46"/>
                <a:gd name="T13" fmla="*/ 23 h 46"/>
                <a:gd name="T14" fmla="*/ 23 w 46"/>
                <a:gd name="T15" fmla="*/ 33 h 46"/>
                <a:gd name="T16" fmla="*/ 13 w 46"/>
                <a:gd name="T17" fmla="*/ 23 h 46"/>
                <a:gd name="T18" fmla="*/ 23 w 46"/>
                <a:gd name="T19" fmla="*/ 12 h 46"/>
                <a:gd name="T20" fmla="*/ 23 w 46"/>
                <a:gd name="T21" fmla="*/ 12 h 46"/>
                <a:gd name="T22" fmla="*/ 23 w 46"/>
                <a:gd name="T23"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46">
                  <a:moveTo>
                    <a:pt x="23" y="46"/>
                  </a:moveTo>
                  <a:cubicBezTo>
                    <a:pt x="35" y="46"/>
                    <a:pt x="46" y="35"/>
                    <a:pt x="46" y="23"/>
                  </a:cubicBezTo>
                  <a:cubicBezTo>
                    <a:pt x="46" y="10"/>
                    <a:pt x="35" y="0"/>
                    <a:pt x="23" y="0"/>
                  </a:cubicBezTo>
                  <a:cubicBezTo>
                    <a:pt x="10" y="0"/>
                    <a:pt x="0" y="10"/>
                    <a:pt x="0" y="23"/>
                  </a:cubicBezTo>
                  <a:cubicBezTo>
                    <a:pt x="0" y="35"/>
                    <a:pt x="10" y="46"/>
                    <a:pt x="23" y="46"/>
                  </a:cubicBezTo>
                  <a:close/>
                  <a:moveTo>
                    <a:pt x="23" y="12"/>
                  </a:moveTo>
                  <a:cubicBezTo>
                    <a:pt x="28" y="12"/>
                    <a:pt x="33" y="17"/>
                    <a:pt x="33" y="23"/>
                  </a:cubicBezTo>
                  <a:cubicBezTo>
                    <a:pt x="33" y="28"/>
                    <a:pt x="28" y="33"/>
                    <a:pt x="23" y="33"/>
                  </a:cubicBezTo>
                  <a:cubicBezTo>
                    <a:pt x="17" y="33"/>
                    <a:pt x="13" y="28"/>
                    <a:pt x="13" y="23"/>
                  </a:cubicBezTo>
                  <a:cubicBezTo>
                    <a:pt x="13" y="17"/>
                    <a:pt x="17" y="12"/>
                    <a:pt x="23" y="12"/>
                  </a:cubicBezTo>
                  <a:close/>
                  <a:moveTo>
                    <a:pt x="23" y="12"/>
                  </a:moveTo>
                  <a:cubicBezTo>
                    <a:pt x="23" y="12"/>
                    <a:pt x="23" y="12"/>
                    <a:pt x="23" y="1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26" name="Group 81">
            <a:extLst>
              <a:ext uri="{FF2B5EF4-FFF2-40B4-BE49-F238E27FC236}">
                <a16:creationId xmlns="" xmlns:a16="http://schemas.microsoft.com/office/drawing/2014/main" id="{0AF3AB8C-5FFC-0D4B-AF89-C7CB0DF83573}"/>
              </a:ext>
            </a:extLst>
          </p:cNvPr>
          <p:cNvGrpSpPr>
            <a:grpSpLocks noChangeAspect="1"/>
          </p:cNvGrpSpPr>
          <p:nvPr/>
        </p:nvGrpSpPr>
        <p:grpSpPr bwMode="auto">
          <a:xfrm>
            <a:off x="3762009" y="5347211"/>
            <a:ext cx="313257" cy="428400"/>
            <a:chOff x="4216" y="952"/>
            <a:chExt cx="1480" cy="2024"/>
          </a:xfrm>
          <a:solidFill>
            <a:schemeClr val="tx1"/>
          </a:solidFill>
        </p:grpSpPr>
        <p:sp>
          <p:nvSpPr>
            <p:cNvPr id="427" name="Freeform 82">
              <a:extLst>
                <a:ext uri="{FF2B5EF4-FFF2-40B4-BE49-F238E27FC236}">
                  <a16:creationId xmlns="" xmlns:a16="http://schemas.microsoft.com/office/drawing/2014/main" id="{6D5F7B73-64B2-CE4F-B858-538CEE80E17F}"/>
                </a:ext>
              </a:extLst>
            </p:cNvPr>
            <p:cNvSpPr>
              <a:spLocks noEditPoints="1"/>
            </p:cNvSpPr>
            <p:nvPr/>
          </p:nvSpPr>
          <p:spPr bwMode="auto">
            <a:xfrm>
              <a:off x="4216" y="952"/>
              <a:ext cx="1480" cy="2024"/>
            </a:xfrm>
            <a:custGeom>
              <a:avLst/>
              <a:gdLst>
                <a:gd name="T0" fmla="*/ 165 w 184"/>
                <a:gd name="T1" fmla="*/ 17 h 252"/>
                <a:gd name="T2" fmla="*/ 134 w 184"/>
                <a:gd name="T3" fmla="*/ 17 h 252"/>
                <a:gd name="T4" fmla="*/ 121 w 184"/>
                <a:gd name="T5" fmla="*/ 8 h 252"/>
                <a:gd name="T6" fmla="*/ 109 w 184"/>
                <a:gd name="T7" fmla="*/ 8 h 252"/>
                <a:gd name="T8" fmla="*/ 92 w 184"/>
                <a:gd name="T9" fmla="*/ 0 h 252"/>
                <a:gd name="T10" fmla="*/ 74 w 184"/>
                <a:gd name="T11" fmla="*/ 8 h 252"/>
                <a:gd name="T12" fmla="*/ 63 w 184"/>
                <a:gd name="T13" fmla="*/ 8 h 252"/>
                <a:gd name="T14" fmla="*/ 49 w 184"/>
                <a:gd name="T15" fmla="*/ 17 h 252"/>
                <a:gd name="T16" fmla="*/ 19 w 184"/>
                <a:gd name="T17" fmla="*/ 17 h 252"/>
                <a:gd name="T18" fmla="*/ 0 w 184"/>
                <a:gd name="T19" fmla="*/ 35 h 252"/>
                <a:gd name="T20" fmla="*/ 0 w 184"/>
                <a:gd name="T21" fmla="*/ 233 h 252"/>
                <a:gd name="T22" fmla="*/ 19 w 184"/>
                <a:gd name="T23" fmla="*/ 252 h 252"/>
                <a:gd name="T24" fmla="*/ 165 w 184"/>
                <a:gd name="T25" fmla="*/ 252 h 252"/>
                <a:gd name="T26" fmla="*/ 184 w 184"/>
                <a:gd name="T27" fmla="*/ 233 h 252"/>
                <a:gd name="T28" fmla="*/ 184 w 184"/>
                <a:gd name="T29" fmla="*/ 35 h 252"/>
                <a:gd name="T30" fmla="*/ 165 w 184"/>
                <a:gd name="T31" fmla="*/ 17 h 252"/>
                <a:gd name="T32" fmla="*/ 36 w 184"/>
                <a:gd name="T33" fmla="*/ 215 h 252"/>
                <a:gd name="T34" fmla="*/ 36 w 184"/>
                <a:gd name="T35" fmla="*/ 53 h 252"/>
                <a:gd name="T36" fmla="*/ 52 w 184"/>
                <a:gd name="T37" fmla="*/ 53 h 252"/>
                <a:gd name="T38" fmla="*/ 63 w 184"/>
                <a:gd name="T39" fmla="*/ 57 h 252"/>
                <a:gd name="T40" fmla="*/ 121 w 184"/>
                <a:gd name="T41" fmla="*/ 57 h 252"/>
                <a:gd name="T42" fmla="*/ 131 w 184"/>
                <a:gd name="T43" fmla="*/ 53 h 252"/>
                <a:gd name="T44" fmla="*/ 148 w 184"/>
                <a:gd name="T45" fmla="*/ 53 h 252"/>
                <a:gd name="T46" fmla="*/ 148 w 184"/>
                <a:gd name="T47" fmla="*/ 215 h 252"/>
                <a:gd name="T48" fmla="*/ 36 w 184"/>
                <a:gd name="T49" fmla="*/ 215 h 252"/>
                <a:gd name="T50" fmla="*/ 48 w 184"/>
                <a:gd name="T51" fmla="*/ 40 h 252"/>
                <a:gd name="T52" fmla="*/ 30 w 184"/>
                <a:gd name="T53" fmla="*/ 40 h 252"/>
                <a:gd name="T54" fmla="*/ 23 w 184"/>
                <a:gd name="T55" fmla="*/ 47 h 252"/>
                <a:gd name="T56" fmla="*/ 23 w 184"/>
                <a:gd name="T57" fmla="*/ 222 h 252"/>
                <a:gd name="T58" fmla="*/ 30 w 184"/>
                <a:gd name="T59" fmla="*/ 228 h 252"/>
                <a:gd name="T60" fmla="*/ 154 w 184"/>
                <a:gd name="T61" fmla="*/ 228 h 252"/>
                <a:gd name="T62" fmla="*/ 160 w 184"/>
                <a:gd name="T63" fmla="*/ 222 h 252"/>
                <a:gd name="T64" fmla="*/ 160 w 184"/>
                <a:gd name="T65" fmla="*/ 47 h 252"/>
                <a:gd name="T66" fmla="*/ 154 w 184"/>
                <a:gd name="T67" fmla="*/ 40 h 252"/>
                <a:gd name="T68" fmla="*/ 136 w 184"/>
                <a:gd name="T69" fmla="*/ 40 h 252"/>
                <a:gd name="T70" fmla="*/ 136 w 184"/>
                <a:gd name="T71" fmla="*/ 29 h 252"/>
                <a:gd name="T72" fmla="*/ 165 w 184"/>
                <a:gd name="T73" fmla="*/ 29 h 252"/>
                <a:gd name="T74" fmla="*/ 172 w 184"/>
                <a:gd name="T75" fmla="*/ 35 h 252"/>
                <a:gd name="T76" fmla="*/ 172 w 184"/>
                <a:gd name="T77" fmla="*/ 233 h 252"/>
                <a:gd name="T78" fmla="*/ 165 w 184"/>
                <a:gd name="T79" fmla="*/ 239 h 252"/>
                <a:gd name="T80" fmla="*/ 19 w 184"/>
                <a:gd name="T81" fmla="*/ 239 h 252"/>
                <a:gd name="T82" fmla="*/ 12 w 184"/>
                <a:gd name="T83" fmla="*/ 233 h 252"/>
                <a:gd name="T84" fmla="*/ 12 w 184"/>
                <a:gd name="T85" fmla="*/ 35 h 252"/>
                <a:gd name="T86" fmla="*/ 19 w 184"/>
                <a:gd name="T87" fmla="*/ 29 h 252"/>
                <a:gd name="T88" fmla="*/ 48 w 184"/>
                <a:gd name="T89" fmla="*/ 29 h 252"/>
                <a:gd name="T90" fmla="*/ 48 w 184"/>
                <a:gd name="T91" fmla="*/ 40 h 252"/>
                <a:gd name="T92" fmla="*/ 83 w 184"/>
                <a:gd name="T93" fmla="*/ 18 h 252"/>
                <a:gd name="T94" fmla="*/ 92 w 184"/>
                <a:gd name="T95" fmla="*/ 12 h 252"/>
                <a:gd name="T96" fmla="*/ 101 w 184"/>
                <a:gd name="T97" fmla="*/ 18 h 252"/>
                <a:gd name="T98" fmla="*/ 106 w 184"/>
                <a:gd name="T99" fmla="*/ 21 h 252"/>
                <a:gd name="T100" fmla="*/ 121 w 184"/>
                <a:gd name="T101" fmla="*/ 21 h 252"/>
                <a:gd name="T102" fmla="*/ 123 w 184"/>
                <a:gd name="T103" fmla="*/ 23 h 252"/>
                <a:gd name="T104" fmla="*/ 123 w 184"/>
                <a:gd name="T105" fmla="*/ 42 h 252"/>
                <a:gd name="T106" fmla="*/ 121 w 184"/>
                <a:gd name="T107" fmla="*/ 45 h 252"/>
                <a:gd name="T108" fmla="*/ 63 w 184"/>
                <a:gd name="T109" fmla="*/ 45 h 252"/>
                <a:gd name="T110" fmla="*/ 60 w 184"/>
                <a:gd name="T111" fmla="*/ 42 h 252"/>
                <a:gd name="T112" fmla="*/ 60 w 184"/>
                <a:gd name="T113" fmla="*/ 23 h 252"/>
                <a:gd name="T114" fmla="*/ 63 w 184"/>
                <a:gd name="T115" fmla="*/ 21 h 252"/>
                <a:gd name="T116" fmla="*/ 77 w 184"/>
                <a:gd name="T117" fmla="*/ 21 h 252"/>
                <a:gd name="T118" fmla="*/ 83 w 184"/>
                <a:gd name="T119" fmla="*/ 1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4" h="252">
                  <a:moveTo>
                    <a:pt x="165" y="17"/>
                  </a:moveTo>
                  <a:cubicBezTo>
                    <a:pt x="134" y="17"/>
                    <a:pt x="134" y="17"/>
                    <a:pt x="134" y="17"/>
                  </a:cubicBezTo>
                  <a:cubicBezTo>
                    <a:pt x="132" y="12"/>
                    <a:pt x="127" y="8"/>
                    <a:pt x="121" y="8"/>
                  </a:cubicBezTo>
                  <a:cubicBezTo>
                    <a:pt x="109" y="8"/>
                    <a:pt x="109" y="8"/>
                    <a:pt x="109" y="8"/>
                  </a:cubicBezTo>
                  <a:cubicBezTo>
                    <a:pt x="105" y="3"/>
                    <a:pt x="99" y="0"/>
                    <a:pt x="92" y="0"/>
                  </a:cubicBezTo>
                  <a:cubicBezTo>
                    <a:pt x="85" y="0"/>
                    <a:pt x="79" y="3"/>
                    <a:pt x="74" y="8"/>
                  </a:cubicBezTo>
                  <a:cubicBezTo>
                    <a:pt x="63" y="8"/>
                    <a:pt x="63" y="8"/>
                    <a:pt x="63" y="8"/>
                  </a:cubicBezTo>
                  <a:cubicBezTo>
                    <a:pt x="57" y="8"/>
                    <a:pt x="52" y="12"/>
                    <a:pt x="49" y="17"/>
                  </a:cubicBezTo>
                  <a:cubicBezTo>
                    <a:pt x="19" y="17"/>
                    <a:pt x="19" y="17"/>
                    <a:pt x="19" y="17"/>
                  </a:cubicBezTo>
                  <a:cubicBezTo>
                    <a:pt x="8" y="17"/>
                    <a:pt x="0" y="25"/>
                    <a:pt x="0" y="35"/>
                  </a:cubicBezTo>
                  <a:cubicBezTo>
                    <a:pt x="0" y="233"/>
                    <a:pt x="0" y="233"/>
                    <a:pt x="0" y="233"/>
                  </a:cubicBezTo>
                  <a:cubicBezTo>
                    <a:pt x="0" y="243"/>
                    <a:pt x="8" y="252"/>
                    <a:pt x="19" y="252"/>
                  </a:cubicBezTo>
                  <a:cubicBezTo>
                    <a:pt x="165" y="252"/>
                    <a:pt x="165" y="252"/>
                    <a:pt x="165" y="252"/>
                  </a:cubicBezTo>
                  <a:cubicBezTo>
                    <a:pt x="176" y="252"/>
                    <a:pt x="184" y="243"/>
                    <a:pt x="184" y="233"/>
                  </a:cubicBezTo>
                  <a:cubicBezTo>
                    <a:pt x="184" y="35"/>
                    <a:pt x="184" y="35"/>
                    <a:pt x="184" y="35"/>
                  </a:cubicBezTo>
                  <a:cubicBezTo>
                    <a:pt x="184" y="25"/>
                    <a:pt x="176" y="17"/>
                    <a:pt x="165" y="17"/>
                  </a:cubicBezTo>
                  <a:close/>
                  <a:moveTo>
                    <a:pt x="36" y="215"/>
                  </a:moveTo>
                  <a:cubicBezTo>
                    <a:pt x="36" y="53"/>
                    <a:pt x="36" y="53"/>
                    <a:pt x="36" y="53"/>
                  </a:cubicBezTo>
                  <a:cubicBezTo>
                    <a:pt x="52" y="53"/>
                    <a:pt x="52" y="53"/>
                    <a:pt x="52" y="53"/>
                  </a:cubicBezTo>
                  <a:cubicBezTo>
                    <a:pt x="55" y="55"/>
                    <a:pt x="59" y="57"/>
                    <a:pt x="63" y="57"/>
                  </a:cubicBezTo>
                  <a:cubicBezTo>
                    <a:pt x="121" y="57"/>
                    <a:pt x="121" y="57"/>
                    <a:pt x="121" y="57"/>
                  </a:cubicBezTo>
                  <a:cubicBezTo>
                    <a:pt x="125" y="57"/>
                    <a:pt x="129" y="55"/>
                    <a:pt x="131" y="53"/>
                  </a:cubicBezTo>
                  <a:cubicBezTo>
                    <a:pt x="148" y="53"/>
                    <a:pt x="148" y="53"/>
                    <a:pt x="148" y="53"/>
                  </a:cubicBezTo>
                  <a:cubicBezTo>
                    <a:pt x="148" y="215"/>
                    <a:pt x="148" y="215"/>
                    <a:pt x="148" y="215"/>
                  </a:cubicBezTo>
                  <a:lnTo>
                    <a:pt x="36" y="215"/>
                  </a:lnTo>
                  <a:close/>
                  <a:moveTo>
                    <a:pt x="48" y="40"/>
                  </a:moveTo>
                  <a:cubicBezTo>
                    <a:pt x="30" y="40"/>
                    <a:pt x="30" y="40"/>
                    <a:pt x="30" y="40"/>
                  </a:cubicBezTo>
                  <a:cubicBezTo>
                    <a:pt x="26" y="40"/>
                    <a:pt x="23" y="43"/>
                    <a:pt x="23" y="47"/>
                  </a:cubicBezTo>
                  <a:cubicBezTo>
                    <a:pt x="23" y="222"/>
                    <a:pt x="23" y="222"/>
                    <a:pt x="23" y="222"/>
                  </a:cubicBezTo>
                  <a:cubicBezTo>
                    <a:pt x="23" y="225"/>
                    <a:pt x="26" y="228"/>
                    <a:pt x="30" y="228"/>
                  </a:cubicBezTo>
                  <a:cubicBezTo>
                    <a:pt x="154" y="228"/>
                    <a:pt x="154" y="228"/>
                    <a:pt x="154" y="228"/>
                  </a:cubicBezTo>
                  <a:cubicBezTo>
                    <a:pt x="157" y="228"/>
                    <a:pt x="160" y="225"/>
                    <a:pt x="160" y="222"/>
                  </a:cubicBezTo>
                  <a:cubicBezTo>
                    <a:pt x="160" y="47"/>
                    <a:pt x="160" y="47"/>
                    <a:pt x="160" y="47"/>
                  </a:cubicBezTo>
                  <a:cubicBezTo>
                    <a:pt x="160" y="43"/>
                    <a:pt x="157" y="40"/>
                    <a:pt x="154" y="40"/>
                  </a:cubicBezTo>
                  <a:cubicBezTo>
                    <a:pt x="136" y="40"/>
                    <a:pt x="136" y="40"/>
                    <a:pt x="136" y="40"/>
                  </a:cubicBezTo>
                  <a:cubicBezTo>
                    <a:pt x="136" y="29"/>
                    <a:pt x="136" y="29"/>
                    <a:pt x="136" y="29"/>
                  </a:cubicBezTo>
                  <a:cubicBezTo>
                    <a:pt x="165" y="29"/>
                    <a:pt x="165" y="29"/>
                    <a:pt x="165" y="29"/>
                  </a:cubicBezTo>
                  <a:cubicBezTo>
                    <a:pt x="169" y="29"/>
                    <a:pt x="172" y="32"/>
                    <a:pt x="172" y="35"/>
                  </a:cubicBezTo>
                  <a:cubicBezTo>
                    <a:pt x="172" y="233"/>
                    <a:pt x="172" y="233"/>
                    <a:pt x="172" y="233"/>
                  </a:cubicBezTo>
                  <a:cubicBezTo>
                    <a:pt x="172" y="236"/>
                    <a:pt x="169" y="239"/>
                    <a:pt x="165" y="239"/>
                  </a:cubicBezTo>
                  <a:cubicBezTo>
                    <a:pt x="19" y="239"/>
                    <a:pt x="19" y="239"/>
                    <a:pt x="19" y="239"/>
                  </a:cubicBezTo>
                  <a:cubicBezTo>
                    <a:pt x="15" y="239"/>
                    <a:pt x="12" y="236"/>
                    <a:pt x="12" y="233"/>
                  </a:cubicBezTo>
                  <a:cubicBezTo>
                    <a:pt x="12" y="35"/>
                    <a:pt x="12" y="35"/>
                    <a:pt x="12" y="35"/>
                  </a:cubicBezTo>
                  <a:cubicBezTo>
                    <a:pt x="12" y="32"/>
                    <a:pt x="15" y="29"/>
                    <a:pt x="19" y="29"/>
                  </a:cubicBezTo>
                  <a:cubicBezTo>
                    <a:pt x="48" y="29"/>
                    <a:pt x="48" y="29"/>
                    <a:pt x="48" y="29"/>
                  </a:cubicBezTo>
                  <a:lnTo>
                    <a:pt x="48" y="40"/>
                  </a:lnTo>
                  <a:close/>
                  <a:moveTo>
                    <a:pt x="83" y="18"/>
                  </a:moveTo>
                  <a:cubicBezTo>
                    <a:pt x="85" y="14"/>
                    <a:pt x="88" y="12"/>
                    <a:pt x="92" y="12"/>
                  </a:cubicBezTo>
                  <a:cubicBezTo>
                    <a:pt x="96" y="12"/>
                    <a:pt x="99" y="14"/>
                    <a:pt x="101" y="18"/>
                  </a:cubicBezTo>
                  <a:cubicBezTo>
                    <a:pt x="102" y="20"/>
                    <a:pt x="104" y="21"/>
                    <a:pt x="106" y="21"/>
                  </a:cubicBezTo>
                  <a:cubicBezTo>
                    <a:pt x="121" y="21"/>
                    <a:pt x="121" y="21"/>
                    <a:pt x="121" y="21"/>
                  </a:cubicBezTo>
                  <a:cubicBezTo>
                    <a:pt x="122" y="21"/>
                    <a:pt x="123" y="22"/>
                    <a:pt x="123" y="23"/>
                  </a:cubicBezTo>
                  <a:cubicBezTo>
                    <a:pt x="123" y="42"/>
                    <a:pt x="123" y="42"/>
                    <a:pt x="123" y="42"/>
                  </a:cubicBezTo>
                  <a:cubicBezTo>
                    <a:pt x="123" y="44"/>
                    <a:pt x="122" y="45"/>
                    <a:pt x="121" y="45"/>
                  </a:cubicBezTo>
                  <a:cubicBezTo>
                    <a:pt x="63" y="45"/>
                    <a:pt x="63" y="45"/>
                    <a:pt x="63" y="45"/>
                  </a:cubicBezTo>
                  <a:cubicBezTo>
                    <a:pt x="61" y="45"/>
                    <a:pt x="60" y="44"/>
                    <a:pt x="60" y="42"/>
                  </a:cubicBezTo>
                  <a:cubicBezTo>
                    <a:pt x="60" y="23"/>
                    <a:pt x="60" y="23"/>
                    <a:pt x="60" y="23"/>
                  </a:cubicBezTo>
                  <a:cubicBezTo>
                    <a:pt x="60" y="22"/>
                    <a:pt x="61" y="21"/>
                    <a:pt x="63" y="21"/>
                  </a:cubicBezTo>
                  <a:cubicBezTo>
                    <a:pt x="77" y="21"/>
                    <a:pt x="77" y="21"/>
                    <a:pt x="77" y="21"/>
                  </a:cubicBezTo>
                  <a:cubicBezTo>
                    <a:pt x="80" y="21"/>
                    <a:pt x="82" y="20"/>
                    <a:pt x="83"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83">
              <a:extLst>
                <a:ext uri="{FF2B5EF4-FFF2-40B4-BE49-F238E27FC236}">
                  <a16:creationId xmlns="" xmlns:a16="http://schemas.microsoft.com/office/drawing/2014/main" id="{961D1932-9098-0744-BEEA-FA34B327E2DC}"/>
                </a:ext>
              </a:extLst>
            </p:cNvPr>
            <p:cNvSpPr>
              <a:spLocks/>
            </p:cNvSpPr>
            <p:nvPr/>
          </p:nvSpPr>
          <p:spPr bwMode="auto">
            <a:xfrm>
              <a:off x="4908" y="1081"/>
              <a:ext cx="96" cy="104"/>
            </a:xfrm>
            <a:custGeom>
              <a:avLst/>
              <a:gdLst>
                <a:gd name="T0" fmla="*/ 6 w 12"/>
                <a:gd name="T1" fmla="*/ 13 h 13"/>
                <a:gd name="T2" fmla="*/ 10 w 12"/>
                <a:gd name="T3" fmla="*/ 11 h 13"/>
                <a:gd name="T4" fmla="*/ 12 w 12"/>
                <a:gd name="T5" fmla="*/ 7 h 13"/>
                <a:gd name="T6" fmla="*/ 10 w 12"/>
                <a:gd name="T7" fmla="*/ 3 h 13"/>
                <a:gd name="T8" fmla="*/ 1 w 12"/>
                <a:gd name="T9" fmla="*/ 3 h 13"/>
                <a:gd name="T10" fmla="*/ 0 w 12"/>
                <a:gd name="T11" fmla="*/ 7 h 13"/>
                <a:gd name="T12" fmla="*/ 1 w 12"/>
                <a:gd name="T13" fmla="*/ 11 h 13"/>
                <a:gd name="T14" fmla="*/ 6 w 1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6" y="13"/>
                  </a:moveTo>
                  <a:cubicBezTo>
                    <a:pt x="7" y="13"/>
                    <a:pt x="9" y="12"/>
                    <a:pt x="10" y="11"/>
                  </a:cubicBezTo>
                  <a:cubicBezTo>
                    <a:pt x="11" y="10"/>
                    <a:pt x="12" y="9"/>
                    <a:pt x="12" y="7"/>
                  </a:cubicBezTo>
                  <a:cubicBezTo>
                    <a:pt x="12" y="5"/>
                    <a:pt x="11" y="4"/>
                    <a:pt x="10" y="3"/>
                  </a:cubicBezTo>
                  <a:cubicBezTo>
                    <a:pt x="8" y="0"/>
                    <a:pt x="4" y="0"/>
                    <a:pt x="1" y="3"/>
                  </a:cubicBezTo>
                  <a:cubicBezTo>
                    <a:pt x="0" y="4"/>
                    <a:pt x="0" y="5"/>
                    <a:pt x="0" y="7"/>
                  </a:cubicBezTo>
                  <a:cubicBezTo>
                    <a:pt x="0" y="9"/>
                    <a:pt x="0" y="10"/>
                    <a:pt x="1" y="11"/>
                  </a:cubicBezTo>
                  <a:cubicBezTo>
                    <a:pt x="3" y="12"/>
                    <a:pt x="4" y="13"/>
                    <a:pt x="6"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84">
              <a:extLst>
                <a:ext uri="{FF2B5EF4-FFF2-40B4-BE49-F238E27FC236}">
                  <a16:creationId xmlns="" xmlns:a16="http://schemas.microsoft.com/office/drawing/2014/main" id="{7371AFC5-789C-3C47-BFBF-4F237DDC4E2A}"/>
                </a:ext>
              </a:extLst>
            </p:cNvPr>
            <p:cNvSpPr>
              <a:spLocks/>
            </p:cNvSpPr>
            <p:nvPr/>
          </p:nvSpPr>
          <p:spPr bwMode="auto">
            <a:xfrm>
              <a:off x="4747" y="1595"/>
              <a:ext cx="571" cy="96"/>
            </a:xfrm>
            <a:custGeom>
              <a:avLst/>
              <a:gdLst>
                <a:gd name="T0" fmla="*/ 7 w 71"/>
                <a:gd name="T1" fmla="*/ 12 h 12"/>
                <a:gd name="T2" fmla="*/ 65 w 71"/>
                <a:gd name="T3" fmla="*/ 12 h 12"/>
                <a:gd name="T4" fmla="*/ 71 w 71"/>
                <a:gd name="T5" fmla="*/ 6 h 12"/>
                <a:gd name="T6" fmla="*/ 65 w 71"/>
                <a:gd name="T7" fmla="*/ 0 h 12"/>
                <a:gd name="T8" fmla="*/ 7 w 71"/>
                <a:gd name="T9" fmla="*/ 0 h 12"/>
                <a:gd name="T10" fmla="*/ 0 w 71"/>
                <a:gd name="T11" fmla="*/ 6 h 12"/>
                <a:gd name="T12" fmla="*/ 7 w 7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1" h="12">
                  <a:moveTo>
                    <a:pt x="7" y="12"/>
                  </a:moveTo>
                  <a:cubicBezTo>
                    <a:pt x="65" y="12"/>
                    <a:pt x="65" y="12"/>
                    <a:pt x="65" y="12"/>
                  </a:cubicBezTo>
                  <a:cubicBezTo>
                    <a:pt x="68" y="12"/>
                    <a:pt x="71" y="10"/>
                    <a:pt x="71" y="6"/>
                  </a:cubicBezTo>
                  <a:cubicBezTo>
                    <a:pt x="71" y="3"/>
                    <a:pt x="68" y="0"/>
                    <a:pt x="65" y="0"/>
                  </a:cubicBezTo>
                  <a:cubicBezTo>
                    <a:pt x="7" y="0"/>
                    <a:pt x="7" y="0"/>
                    <a:pt x="7" y="0"/>
                  </a:cubicBezTo>
                  <a:cubicBezTo>
                    <a:pt x="3" y="0"/>
                    <a:pt x="0" y="3"/>
                    <a:pt x="0" y="6"/>
                  </a:cubicBezTo>
                  <a:cubicBezTo>
                    <a:pt x="0" y="10"/>
                    <a:pt x="3" y="12"/>
                    <a:pt x="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85">
              <a:extLst>
                <a:ext uri="{FF2B5EF4-FFF2-40B4-BE49-F238E27FC236}">
                  <a16:creationId xmlns="" xmlns:a16="http://schemas.microsoft.com/office/drawing/2014/main" id="{2E785ED5-DA5F-E34D-964D-8DAF61B55559}"/>
                </a:ext>
              </a:extLst>
            </p:cNvPr>
            <p:cNvSpPr>
              <a:spLocks/>
            </p:cNvSpPr>
            <p:nvPr/>
          </p:nvSpPr>
          <p:spPr bwMode="auto">
            <a:xfrm>
              <a:off x="4747" y="1932"/>
              <a:ext cx="571" cy="96"/>
            </a:xfrm>
            <a:custGeom>
              <a:avLst/>
              <a:gdLst>
                <a:gd name="T0" fmla="*/ 7 w 71"/>
                <a:gd name="T1" fmla="*/ 12 h 12"/>
                <a:gd name="T2" fmla="*/ 65 w 71"/>
                <a:gd name="T3" fmla="*/ 12 h 12"/>
                <a:gd name="T4" fmla="*/ 71 w 71"/>
                <a:gd name="T5" fmla="*/ 6 h 12"/>
                <a:gd name="T6" fmla="*/ 65 w 71"/>
                <a:gd name="T7" fmla="*/ 0 h 12"/>
                <a:gd name="T8" fmla="*/ 7 w 71"/>
                <a:gd name="T9" fmla="*/ 0 h 12"/>
                <a:gd name="T10" fmla="*/ 0 w 71"/>
                <a:gd name="T11" fmla="*/ 6 h 12"/>
                <a:gd name="T12" fmla="*/ 7 w 7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1" h="12">
                  <a:moveTo>
                    <a:pt x="7" y="12"/>
                  </a:moveTo>
                  <a:cubicBezTo>
                    <a:pt x="65" y="12"/>
                    <a:pt x="65" y="12"/>
                    <a:pt x="65" y="12"/>
                  </a:cubicBezTo>
                  <a:cubicBezTo>
                    <a:pt x="68" y="12"/>
                    <a:pt x="71" y="10"/>
                    <a:pt x="71" y="6"/>
                  </a:cubicBezTo>
                  <a:cubicBezTo>
                    <a:pt x="71" y="3"/>
                    <a:pt x="68" y="0"/>
                    <a:pt x="65" y="0"/>
                  </a:cubicBezTo>
                  <a:cubicBezTo>
                    <a:pt x="7" y="0"/>
                    <a:pt x="7" y="0"/>
                    <a:pt x="7" y="0"/>
                  </a:cubicBezTo>
                  <a:cubicBezTo>
                    <a:pt x="3" y="0"/>
                    <a:pt x="0" y="3"/>
                    <a:pt x="0" y="6"/>
                  </a:cubicBezTo>
                  <a:cubicBezTo>
                    <a:pt x="0" y="10"/>
                    <a:pt x="3" y="12"/>
                    <a:pt x="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86">
              <a:extLst>
                <a:ext uri="{FF2B5EF4-FFF2-40B4-BE49-F238E27FC236}">
                  <a16:creationId xmlns="" xmlns:a16="http://schemas.microsoft.com/office/drawing/2014/main" id="{86BB32D2-E600-124A-909C-3FA8F64CF49C}"/>
                </a:ext>
              </a:extLst>
            </p:cNvPr>
            <p:cNvSpPr>
              <a:spLocks/>
            </p:cNvSpPr>
            <p:nvPr/>
          </p:nvSpPr>
          <p:spPr bwMode="auto">
            <a:xfrm>
              <a:off x="4747" y="2269"/>
              <a:ext cx="129" cy="97"/>
            </a:xfrm>
            <a:custGeom>
              <a:avLst/>
              <a:gdLst>
                <a:gd name="T0" fmla="*/ 7 w 16"/>
                <a:gd name="T1" fmla="*/ 12 h 12"/>
                <a:gd name="T2" fmla="*/ 10 w 16"/>
                <a:gd name="T3" fmla="*/ 12 h 12"/>
                <a:gd name="T4" fmla="*/ 16 w 16"/>
                <a:gd name="T5" fmla="*/ 6 h 12"/>
                <a:gd name="T6" fmla="*/ 10 w 16"/>
                <a:gd name="T7" fmla="*/ 0 h 12"/>
                <a:gd name="T8" fmla="*/ 7 w 16"/>
                <a:gd name="T9" fmla="*/ 0 h 12"/>
                <a:gd name="T10" fmla="*/ 0 w 16"/>
                <a:gd name="T11" fmla="*/ 6 h 12"/>
                <a:gd name="T12" fmla="*/ 7 w 1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6" h="12">
                  <a:moveTo>
                    <a:pt x="7" y="12"/>
                  </a:moveTo>
                  <a:cubicBezTo>
                    <a:pt x="10" y="12"/>
                    <a:pt x="10" y="12"/>
                    <a:pt x="10" y="12"/>
                  </a:cubicBezTo>
                  <a:cubicBezTo>
                    <a:pt x="13" y="12"/>
                    <a:pt x="16" y="9"/>
                    <a:pt x="16" y="6"/>
                  </a:cubicBezTo>
                  <a:cubicBezTo>
                    <a:pt x="16" y="3"/>
                    <a:pt x="13" y="0"/>
                    <a:pt x="10" y="0"/>
                  </a:cubicBezTo>
                  <a:cubicBezTo>
                    <a:pt x="7" y="0"/>
                    <a:pt x="7" y="0"/>
                    <a:pt x="7" y="0"/>
                  </a:cubicBezTo>
                  <a:cubicBezTo>
                    <a:pt x="3" y="0"/>
                    <a:pt x="0" y="3"/>
                    <a:pt x="0" y="6"/>
                  </a:cubicBezTo>
                  <a:cubicBezTo>
                    <a:pt x="0" y="9"/>
                    <a:pt x="3" y="12"/>
                    <a:pt x="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87">
              <a:extLst>
                <a:ext uri="{FF2B5EF4-FFF2-40B4-BE49-F238E27FC236}">
                  <a16:creationId xmlns="" xmlns:a16="http://schemas.microsoft.com/office/drawing/2014/main" id="{46116627-998D-1D47-9C62-EB3CE7013962}"/>
                </a:ext>
              </a:extLst>
            </p:cNvPr>
            <p:cNvSpPr>
              <a:spLocks/>
            </p:cNvSpPr>
            <p:nvPr/>
          </p:nvSpPr>
          <p:spPr bwMode="auto">
            <a:xfrm>
              <a:off x="4747" y="1763"/>
              <a:ext cx="571" cy="97"/>
            </a:xfrm>
            <a:custGeom>
              <a:avLst/>
              <a:gdLst>
                <a:gd name="T0" fmla="*/ 7 w 71"/>
                <a:gd name="T1" fmla="*/ 12 h 12"/>
                <a:gd name="T2" fmla="*/ 65 w 71"/>
                <a:gd name="T3" fmla="*/ 12 h 12"/>
                <a:gd name="T4" fmla="*/ 71 w 71"/>
                <a:gd name="T5" fmla="*/ 6 h 12"/>
                <a:gd name="T6" fmla="*/ 65 w 71"/>
                <a:gd name="T7" fmla="*/ 0 h 12"/>
                <a:gd name="T8" fmla="*/ 7 w 71"/>
                <a:gd name="T9" fmla="*/ 0 h 12"/>
                <a:gd name="T10" fmla="*/ 0 w 71"/>
                <a:gd name="T11" fmla="*/ 6 h 12"/>
                <a:gd name="T12" fmla="*/ 7 w 7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1" h="12">
                  <a:moveTo>
                    <a:pt x="7" y="12"/>
                  </a:moveTo>
                  <a:cubicBezTo>
                    <a:pt x="65" y="12"/>
                    <a:pt x="65" y="12"/>
                    <a:pt x="65" y="12"/>
                  </a:cubicBezTo>
                  <a:cubicBezTo>
                    <a:pt x="68" y="12"/>
                    <a:pt x="71" y="10"/>
                    <a:pt x="71" y="6"/>
                  </a:cubicBezTo>
                  <a:cubicBezTo>
                    <a:pt x="71" y="3"/>
                    <a:pt x="68" y="0"/>
                    <a:pt x="65" y="0"/>
                  </a:cubicBezTo>
                  <a:cubicBezTo>
                    <a:pt x="7" y="0"/>
                    <a:pt x="7" y="0"/>
                    <a:pt x="7" y="0"/>
                  </a:cubicBezTo>
                  <a:cubicBezTo>
                    <a:pt x="3" y="0"/>
                    <a:pt x="0" y="3"/>
                    <a:pt x="0" y="6"/>
                  </a:cubicBezTo>
                  <a:cubicBezTo>
                    <a:pt x="0" y="10"/>
                    <a:pt x="3" y="12"/>
                    <a:pt x="7"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88">
              <a:extLst>
                <a:ext uri="{FF2B5EF4-FFF2-40B4-BE49-F238E27FC236}">
                  <a16:creationId xmlns="" xmlns:a16="http://schemas.microsoft.com/office/drawing/2014/main" id="{D027E4A2-2307-D249-87FC-145D8C28F110}"/>
                </a:ext>
              </a:extLst>
            </p:cNvPr>
            <p:cNvSpPr>
              <a:spLocks/>
            </p:cNvSpPr>
            <p:nvPr/>
          </p:nvSpPr>
          <p:spPr bwMode="auto">
            <a:xfrm>
              <a:off x="4747" y="2101"/>
              <a:ext cx="161" cy="96"/>
            </a:xfrm>
            <a:custGeom>
              <a:avLst/>
              <a:gdLst>
                <a:gd name="T0" fmla="*/ 14 w 20"/>
                <a:gd name="T1" fmla="*/ 0 h 12"/>
                <a:gd name="T2" fmla="*/ 7 w 20"/>
                <a:gd name="T3" fmla="*/ 0 h 12"/>
                <a:gd name="T4" fmla="*/ 0 w 20"/>
                <a:gd name="T5" fmla="*/ 6 h 12"/>
                <a:gd name="T6" fmla="*/ 7 w 20"/>
                <a:gd name="T7" fmla="*/ 12 h 12"/>
                <a:gd name="T8" fmla="*/ 14 w 20"/>
                <a:gd name="T9" fmla="*/ 12 h 12"/>
                <a:gd name="T10" fmla="*/ 20 w 20"/>
                <a:gd name="T11" fmla="*/ 6 h 12"/>
                <a:gd name="T12" fmla="*/ 1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14" y="0"/>
                  </a:moveTo>
                  <a:cubicBezTo>
                    <a:pt x="7" y="0"/>
                    <a:pt x="7" y="0"/>
                    <a:pt x="7" y="0"/>
                  </a:cubicBezTo>
                  <a:cubicBezTo>
                    <a:pt x="3" y="0"/>
                    <a:pt x="0" y="3"/>
                    <a:pt x="0" y="6"/>
                  </a:cubicBezTo>
                  <a:cubicBezTo>
                    <a:pt x="0" y="9"/>
                    <a:pt x="3" y="12"/>
                    <a:pt x="7" y="12"/>
                  </a:cubicBezTo>
                  <a:cubicBezTo>
                    <a:pt x="14" y="12"/>
                    <a:pt x="14" y="12"/>
                    <a:pt x="14" y="12"/>
                  </a:cubicBezTo>
                  <a:cubicBezTo>
                    <a:pt x="17" y="12"/>
                    <a:pt x="20" y="9"/>
                    <a:pt x="20" y="6"/>
                  </a:cubicBezTo>
                  <a:cubicBezTo>
                    <a:pt x="20" y="3"/>
                    <a:pt x="17" y="0"/>
                    <a:pt x="1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89">
              <a:extLst>
                <a:ext uri="{FF2B5EF4-FFF2-40B4-BE49-F238E27FC236}">
                  <a16:creationId xmlns="" xmlns:a16="http://schemas.microsoft.com/office/drawing/2014/main" id="{C31533BE-CA50-7E45-8E03-4DFDAEBA2CA3}"/>
                </a:ext>
              </a:extLst>
            </p:cNvPr>
            <p:cNvSpPr>
              <a:spLocks/>
            </p:cNvSpPr>
            <p:nvPr/>
          </p:nvSpPr>
          <p:spPr bwMode="auto">
            <a:xfrm>
              <a:off x="4747" y="2438"/>
              <a:ext cx="161" cy="96"/>
            </a:xfrm>
            <a:custGeom>
              <a:avLst/>
              <a:gdLst>
                <a:gd name="T0" fmla="*/ 14 w 20"/>
                <a:gd name="T1" fmla="*/ 0 h 12"/>
                <a:gd name="T2" fmla="*/ 7 w 20"/>
                <a:gd name="T3" fmla="*/ 0 h 12"/>
                <a:gd name="T4" fmla="*/ 0 w 20"/>
                <a:gd name="T5" fmla="*/ 6 h 12"/>
                <a:gd name="T6" fmla="*/ 7 w 20"/>
                <a:gd name="T7" fmla="*/ 12 h 12"/>
                <a:gd name="T8" fmla="*/ 14 w 20"/>
                <a:gd name="T9" fmla="*/ 12 h 12"/>
                <a:gd name="T10" fmla="*/ 20 w 20"/>
                <a:gd name="T11" fmla="*/ 6 h 12"/>
                <a:gd name="T12" fmla="*/ 1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14" y="0"/>
                  </a:moveTo>
                  <a:cubicBezTo>
                    <a:pt x="7" y="0"/>
                    <a:pt x="7" y="0"/>
                    <a:pt x="7" y="0"/>
                  </a:cubicBezTo>
                  <a:cubicBezTo>
                    <a:pt x="3" y="0"/>
                    <a:pt x="0" y="2"/>
                    <a:pt x="0" y="6"/>
                  </a:cubicBezTo>
                  <a:cubicBezTo>
                    <a:pt x="0" y="9"/>
                    <a:pt x="3" y="12"/>
                    <a:pt x="7" y="12"/>
                  </a:cubicBezTo>
                  <a:cubicBezTo>
                    <a:pt x="14" y="12"/>
                    <a:pt x="14" y="12"/>
                    <a:pt x="14" y="12"/>
                  </a:cubicBezTo>
                  <a:cubicBezTo>
                    <a:pt x="17" y="12"/>
                    <a:pt x="20" y="9"/>
                    <a:pt x="20" y="6"/>
                  </a:cubicBezTo>
                  <a:cubicBezTo>
                    <a:pt x="20" y="2"/>
                    <a:pt x="17" y="0"/>
                    <a:pt x="1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90">
              <a:extLst>
                <a:ext uri="{FF2B5EF4-FFF2-40B4-BE49-F238E27FC236}">
                  <a16:creationId xmlns="" xmlns:a16="http://schemas.microsoft.com/office/drawing/2014/main" id="{C5D3ECD5-534B-5F41-9D30-0D1CDF4D2DAD}"/>
                </a:ext>
              </a:extLst>
            </p:cNvPr>
            <p:cNvSpPr>
              <a:spLocks/>
            </p:cNvSpPr>
            <p:nvPr/>
          </p:nvSpPr>
          <p:spPr bwMode="auto">
            <a:xfrm>
              <a:off x="4578" y="1595"/>
              <a:ext cx="97" cy="96"/>
            </a:xfrm>
            <a:custGeom>
              <a:avLst/>
              <a:gdLst>
                <a:gd name="T0" fmla="*/ 6 w 12"/>
                <a:gd name="T1" fmla="*/ 0 h 12"/>
                <a:gd name="T2" fmla="*/ 7 w 12"/>
                <a:gd name="T3" fmla="*/ 0 h 12"/>
                <a:gd name="T4" fmla="*/ 0 w 12"/>
                <a:gd name="T5" fmla="*/ 6 h 12"/>
                <a:gd name="T6" fmla="*/ 7 w 12"/>
                <a:gd name="T7" fmla="*/ 12 h 12"/>
                <a:gd name="T8" fmla="*/ 6 w 12"/>
                <a:gd name="T9" fmla="*/ 12 h 12"/>
                <a:gd name="T10" fmla="*/ 12 w 12"/>
                <a:gd name="T11" fmla="*/ 6 h 12"/>
                <a:gd name="T12" fmla="*/ 6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6" y="0"/>
                  </a:moveTo>
                  <a:cubicBezTo>
                    <a:pt x="7" y="0"/>
                    <a:pt x="7" y="0"/>
                    <a:pt x="7" y="0"/>
                  </a:cubicBezTo>
                  <a:cubicBezTo>
                    <a:pt x="3" y="0"/>
                    <a:pt x="0" y="3"/>
                    <a:pt x="0" y="6"/>
                  </a:cubicBezTo>
                  <a:cubicBezTo>
                    <a:pt x="0" y="10"/>
                    <a:pt x="3" y="12"/>
                    <a:pt x="7" y="12"/>
                  </a:cubicBezTo>
                  <a:cubicBezTo>
                    <a:pt x="6" y="12"/>
                    <a:pt x="6" y="12"/>
                    <a:pt x="6" y="12"/>
                  </a:cubicBezTo>
                  <a:cubicBezTo>
                    <a:pt x="10" y="12"/>
                    <a:pt x="12" y="10"/>
                    <a:pt x="12" y="6"/>
                  </a:cubicBezTo>
                  <a:cubicBezTo>
                    <a:pt x="12" y="3"/>
                    <a:pt x="10" y="0"/>
                    <a:pt x="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91">
              <a:extLst>
                <a:ext uri="{FF2B5EF4-FFF2-40B4-BE49-F238E27FC236}">
                  <a16:creationId xmlns="" xmlns:a16="http://schemas.microsoft.com/office/drawing/2014/main" id="{90CFC0D5-3DE0-DA4E-824F-AD6692DC57B5}"/>
                </a:ext>
              </a:extLst>
            </p:cNvPr>
            <p:cNvSpPr>
              <a:spLocks/>
            </p:cNvSpPr>
            <p:nvPr/>
          </p:nvSpPr>
          <p:spPr bwMode="auto">
            <a:xfrm>
              <a:off x="4578" y="1932"/>
              <a:ext cx="97" cy="96"/>
            </a:xfrm>
            <a:custGeom>
              <a:avLst/>
              <a:gdLst>
                <a:gd name="T0" fmla="*/ 6 w 12"/>
                <a:gd name="T1" fmla="*/ 0 h 12"/>
                <a:gd name="T2" fmla="*/ 7 w 12"/>
                <a:gd name="T3" fmla="*/ 0 h 12"/>
                <a:gd name="T4" fmla="*/ 0 w 12"/>
                <a:gd name="T5" fmla="*/ 6 h 12"/>
                <a:gd name="T6" fmla="*/ 7 w 12"/>
                <a:gd name="T7" fmla="*/ 12 h 12"/>
                <a:gd name="T8" fmla="*/ 6 w 12"/>
                <a:gd name="T9" fmla="*/ 12 h 12"/>
                <a:gd name="T10" fmla="*/ 12 w 12"/>
                <a:gd name="T11" fmla="*/ 6 h 12"/>
                <a:gd name="T12" fmla="*/ 6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6" y="0"/>
                  </a:moveTo>
                  <a:cubicBezTo>
                    <a:pt x="7" y="0"/>
                    <a:pt x="7" y="0"/>
                    <a:pt x="7" y="0"/>
                  </a:cubicBezTo>
                  <a:cubicBezTo>
                    <a:pt x="3" y="0"/>
                    <a:pt x="0" y="3"/>
                    <a:pt x="0" y="6"/>
                  </a:cubicBezTo>
                  <a:cubicBezTo>
                    <a:pt x="0" y="10"/>
                    <a:pt x="3" y="12"/>
                    <a:pt x="7" y="12"/>
                  </a:cubicBezTo>
                  <a:cubicBezTo>
                    <a:pt x="6" y="12"/>
                    <a:pt x="6" y="12"/>
                    <a:pt x="6" y="12"/>
                  </a:cubicBezTo>
                  <a:cubicBezTo>
                    <a:pt x="10" y="12"/>
                    <a:pt x="12" y="10"/>
                    <a:pt x="12" y="6"/>
                  </a:cubicBezTo>
                  <a:cubicBezTo>
                    <a:pt x="12" y="3"/>
                    <a:pt x="10" y="0"/>
                    <a:pt x="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92">
              <a:extLst>
                <a:ext uri="{FF2B5EF4-FFF2-40B4-BE49-F238E27FC236}">
                  <a16:creationId xmlns="" xmlns:a16="http://schemas.microsoft.com/office/drawing/2014/main" id="{5B42404E-2AF0-6147-930B-BCB9009CF21E}"/>
                </a:ext>
              </a:extLst>
            </p:cNvPr>
            <p:cNvSpPr>
              <a:spLocks/>
            </p:cNvSpPr>
            <p:nvPr/>
          </p:nvSpPr>
          <p:spPr bwMode="auto">
            <a:xfrm>
              <a:off x="4578" y="2269"/>
              <a:ext cx="97" cy="97"/>
            </a:xfrm>
            <a:custGeom>
              <a:avLst/>
              <a:gdLst>
                <a:gd name="T0" fmla="*/ 6 w 12"/>
                <a:gd name="T1" fmla="*/ 0 h 12"/>
                <a:gd name="T2" fmla="*/ 7 w 12"/>
                <a:gd name="T3" fmla="*/ 0 h 12"/>
                <a:gd name="T4" fmla="*/ 0 w 12"/>
                <a:gd name="T5" fmla="*/ 6 h 12"/>
                <a:gd name="T6" fmla="*/ 7 w 12"/>
                <a:gd name="T7" fmla="*/ 12 h 12"/>
                <a:gd name="T8" fmla="*/ 6 w 12"/>
                <a:gd name="T9" fmla="*/ 12 h 12"/>
                <a:gd name="T10" fmla="*/ 12 w 12"/>
                <a:gd name="T11" fmla="*/ 6 h 12"/>
                <a:gd name="T12" fmla="*/ 6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6" y="0"/>
                  </a:moveTo>
                  <a:cubicBezTo>
                    <a:pt x="7" y="0"/>
                    <a:pt x="7" y="0"/>
                    <a:pt x="7" y="0"/>
                  </a:cubicBezTo>
                  <a:cubicBezTo>
                    <a:pt x="3" y="0"/>
                    <a:pt x="0" y="3"/>
                    <a:pt x="0" y="6"/>
                  </a:cubicBezTo>
                  <a:cubicBezTo>
                    <a:pt x="0" y="9"/>
                    <a:pt x="3" y="12"/>
                    <a:pt x="7" y="12"/>
                  </a:cubicBezTo>
                  <a:cubicBezTo>
                    <a:pt x="6" y="12"/>
                    <a:pt x="6" y="12"/>
                    <a:pt x="6" y="12"/>
                  </a:cubicBezTo>
                  <a:cubicBezTo>
                    <a:pt x="10" y="12"/>
                    <a:pt x="12" y="9"/>
                    <a:pt x="12" y="6"/>
                  </a:cubicBezTo>
                  <a:cubicBezTo>
                    <a:pt x="12" y="3"/>
                    <a:pt x="10" y="0"/>
                    <a:pt x="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8" name="Freeform 93">
              <a:extLst>
                <a:ext uri="{FF2B5EF4-FFF2-40B4-BE49-F238E27FC236}">
                  <a16:creationId xmlns="" xmlns:a16="http://schemas.microsoft.com/office/drawing/2014/main" id="{2936BBD9-19FE-184A-94AC-F73668A6511F}"/>
                </a:ext>
              </a:extLst>
            </p:cNvPr>
            <p:cNvSpPr>
              <a:spLocks/>
            </p:cNvSpPr>
            <p:nvPr/>
          </p:nvSpPr>
          <p:spPr bwMode="auto">
            <a:xfrm>
              <a:off x="4578" y="1763"/>
              <a:ext cx="97" cy="97"/>
            </a:xfrm>
            <a:custGeom>
              <a:avLst/>
              <a:gdLst>
                <a:gd name="T0" fmla="*/ 6 w 12"/>
                <a:gd name="T1" fmla="*/ 0 h 12"/>
                <a:gd name="T2" fmla="*/ 7 w 12"/>
                <a:gd name="T3" fmla="*/ 0 h 12"/>
                <a:gd name="T4" fmla="*/ 0 w 12"/>
                <a:gd name="T5" fmla="*/ 6 h 12"/>
                <a:gd name="T6" fmla="*/ 7 w 12"/>
                <a:gd name="T7" fmla="*/ 12 h 12"/>
                <a:gd name="T8" fmla="*/ 6 w 12"/>
                <a:gd name="T9" fmla="*/ 12 h 12"/>
                <a:gd name="T10" fmla="*/ 12 w 12"/>
                <a:gd name="T11" fmla="*/ 6 h 12"/>
                <a:gd name="T12" fmla="*/ 6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6" y="0"/>
                  </a:moveTo>
                  <a:cubicBezTo>
                    <a:pt x="7" y="0"/>
                    <a:pt x="7" y="0"/>
                    <a:pt x="7" y="0"/>
                  </a:cubicBezTo>
                  <a:cubicBezTo>
                    <a:pt x="3" y="0"/>
                    <a:pt x="0" y="3"/>
                    <a:pt x="0" y="6"/>
                  </a:cubicBezTo>
                  <a:cubicBezTo>
                    <a:pt x="0" y="10"/>
                    <a:pt x="3" y="12"/>
                    <a:pt x="7" y="12"/>
                  </a:cubicBezTo>
                  <a:cubicBezTo>
                    <a:pt x="6" y="12"/>
                    <a:pt x="6" y="12"/>
                    <a:pt x="6" y="12"/>
                  </a:cubicBezTo>
                  <a:cubicBezTo>
                    <a:pt x="10" y="12"/>
                    <a:pt x="12" y="10"/>
                    <a:pt x="12" y="6"/>
                  </a:cubicBezTo>
                  <a:cubicBezTo>
                    <a:pt x="12" y="3"/>
                    <a:pt x="10" y="0"/>
                    <a:pt x="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9" name="Freeform 94">
              <a:extLst>
                <a:ext uri="{FF2B5EF4-FFF2-40B4-BE49-F238E27FC236}">
                  <a16:creationId xmlns="" xmlns:a16="http://schemas.microsoft.com/office/drawing/2014/main" id="{2DE75410-0002-AB4F-83AF-5241BFD14D9D}"/>
                </a:ext>
              </a:extLst>
            </p:cNvPr>
            <p:cNvSpPr>
              <a:spLocks/>
            </p:cNvSpPr>
            <p:nvPr/>
          </p:nvSpPr>
          <p:spPr bwMode="auto">
            <a:xfrm>
              <a:off x="4578" y="2101"/>
              <a:ext cx="97" cy="96"/>
            </a:xfrm>
            <a:custGeom>
              <a:avLst/>
              <a:gdLst>
                <a:gd name="T0" fmla="*/ 6 w 12"/>
                <a:gd name="T1" fmla="*/ 0 h 12"/>
                <a:gd name="T2" fmla="*/ 7 w 12"/>
                <a:gd name="T3" fmla="*/ 0 h 12"/>
                <a:gd name="T4" fmla="*/ 0 w 12"/>
                <a:gd name="T5" fmla="*/ 6 h 12"/>
                <a:gd name="T6" fmla="*/ 7 w 12"/>
                <a:gd name="T7" fmla="*/ 12 h 12"/>
                <a:gd name="T8" fmla="*/ 6 w 12"/>
                <a:gd name="T9" fmla="*/ 12 h 12"/>
                <a:gd name="T10" fmla="*/ 12 w 12"/>
                <a:gd name="T11" fmla="*/ 6 h 12"/>
                <a:gd name="T12" fmla="*/ 6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6" y="0"/>
                  </a:moveTo>
                  <a:cubicBezTo>
                    <a:pt x="7" y="0"/>
                    <a:pt x="7" y="0"/>
                    <a:pt x="7" y="0"/>
                  </a:cubicBezTo>
                  <a:cubicBezTo>
                    <a:pt x="3" y="0"/>
                    <a:pt x="0" y="3"/>
                    <a:pt x="0" y="6"/>
                  </a:cubicBezTo>
                  <a:cubicBezTo>
                    <a:pt x="0" y="9"/>
                    <a:pt x="3" y="12"/>
                    <a:pt x="7" y="12"/>
                  </a:cubicBezTo>
                  <a:cubicBezTo>
                    <a:pt x="6" y="12"/>
                    <a:pt x="6" y="12"/>
                    <a:pt x="6" y="12"/>
                  </a:cubicBezTo>
                  <a:cubicBezTo>
                    <a:pt x="10" y="12"/>
                    <a:pt x="12" y="9"/>
                    <a:pt x="12" y="6"/>
                  </a:cubicBezTo>
                  <a:cubicBezTo>
                    <a:pt x="12" y="3"/>
                    <a:pt x="10" y="0"/>
                    <a:pt x="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0" name="Freeform 95">
              <a:extLst>
                <a:ext uri="{FF2B5EF4-FFF2-40B4-BE49-F238E27FC236}">
                  <a16:creationId xmlns="" xmlns:a16="http://schemas.microsoft.com/office/drawing/2014/main" id="{64C13A68-7A9A-4D4C-8E5E-46C5C4575F56}"/>
                </a:ext>
              </a:extLst>
            </p:cNvPr>
            <p:cNvSpPr>
              <a:spLocks/>
            </p:cNvSpPr>
            <p:nvPr/>
          </p:nvSpPr>
          <p:spPr bwMode="auto">
            <a:xfrm>
              <a:off x="4578" y="2438"/>
              <a:ext cx="97" cy="96"/>
            </a:xfrm>
            <a:custGeom>
              <a:avLst/>
              <a:gdLst>
                <a:gd name="T0" fmla="*/ 6 w 12"/>
                <a:gd name="T1" fmla="*/ 0 h 12"/>
                <a:gd name="T2" fmla="*/ 7 w 12"/>
                <a:gd name="T3" fmla="*/ 0 h 12"/>
                <a:gd name="T4" fmla="*/ 0 w 12"/>
                <a:gd name="T5" fmla="*/ 6 h 12"/>
                <a:gd name="T6" fmla="*/ 7 w 12"/>
                <a:gd name="T7" fmla="*/ 12 h 12"/>
                <a:gd name="T8" fmla="*/ 6 w 12"/>
                <a:gd name="T9" fmla="*/ 12 h 12"/>
                <a:gd name="T10" fmla="*/ 12 w 12"/>
                <a:gd name="T11" fmla="*/ 6 h 12"/>
                <a:gd name="T12" fmla="*/ 6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6" y="0"/>
                  </a:moveTo>
                  <a:cubicBezTo>
                    <a:pt x="7" y="0"/>
                    <a:pt x="7" y="0"/>
                    <a:pt x="7" y="0"/>
                  </a:cubicBezTo>
                  <a:cubicBezTo>
                    <a:pt x="3" y="0"/>
                    <a:pt x="0" y="2"/>
                    <a:pt x="0" y="6"/>
                  </a:cubicBezTo>
                  <a:cubicBezTo>
                    <a:pt x="0" y="9"/>
                    <a:pt x="3" y="12"/>
                    <a:pt x="7" y="12"/>
                  </a:cubicBezTo>
                  <a:cubicBezTo>
                    <a:pt x="6" y="12"/>
                    <a:pt x="6" y="12"/>
                    <a:pt x="6" y="12"/>
                  </a:cubicBezTo>
                  <a:cubicBezTo>
                    <a:pt x="10" y="12"/>
                    <a:pt x="12" y="9"/>
                    <a:pt x="12" y="6"/>
                  </a:cubicBezTo>
                  <a:cubicBezTo>
                    <a:pt x="12" y="2"/>
                    <a:pt x="10" y="0"/>
                    <a:pt x="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1" name="Freeform 96">
              <a:extLst>
                <a:ext uri="{FF2B5EF4-FFF2-40B4-BE49-F238E27FC236}">
                  <a16:creationId xmlns="" xmlns:a16="http://schemas.microsoft.com/office/drawing/2014/main" id="{01D04200-1CD3-7148-9A3E-D32CB3CA9D16}"/>
                </a:ext>
              </a:extLst>
            </p:cNvPr>
            <p:cNvSpPr>
              <a:spLocks noEditPoints="1"/>
            </p:cNvSpPr>
            <p:nvPr/>
          </p:nvSpPr>
          <p:spPr bwMode="auto">
            <a:xfrm>
              <a:off x="4924" y="2117"/>
              <a:ext cx="410" cy="401"/>
            </a:xfrm>
            <a:custGeom>
              <a:avLst/>
              <a:gdLst>
                <a:gd name="T0" fmla="*/ 51 w 51"/>
                <a:gd name="T1" fmla="*/ 25 h 50"/>
                <a:gd name="T2" fmla="*/ 25 w 51"/>
                <a:gd name="T3" fmla="*/ 0 h 50"/>
                <a:gd name="T4" fmla="*/ 0 w 51"/>
                <a:gd name="T5" fmla="*/ 25 h 50"/>
                <a:gd name="T6" fmla="*/ 25 w 51"/>
                <a:gd name="T7" fmla="*/ 50 h 50"/>
                <a:gd name="T8" fmla="*/ 40 w 51"/>
                <a:gd name="T9" fmla="*/ 45 h 50"/>
                <a:gd name="T10" fmla="*/ 51 w 51"/>
                <a:gd name="T11" fmla="*/ 25 h 50"/>
                <a:gd name="T12" fmla="*/ 10 w 51"/>
                <a:gd name="T13" fmla="*/ 18 h 50"/>
                <a:gd name="T14" fmla="*/ 18 w 51"/>
                <a:gd name="T15" fmla="*/ 10 h 50"/>
                <a:gd name="T16" fmla="*/ 21 w 51"/>
                <a:gd name="T17" fmla="*/ 9 h 50"/>
                <a:gd name="T18" fmla="*/ 21 w 51"/>
                <a:gd name="T19" fmla="*/ 21 h 50"/>
                <a:gd name="T20" fmla="*/ 9 w 51"/>
                <a:gd name="T21" fmla="*/ 21 h 50"/>
                <a:gd name="T22" fmla="*/ 10 w 51"/>
                <a:gd name="T23" fmla="*/ 18 h 50"/>
                <a:gd name="T24" fmla="*/ 29 w 51"/>
                <a:gd name="T25" fmla="*/ 41 h 50"/>
                <a:gd name="T26" fmla="*/ 25 w 51"/>
                <a:gd name="T27" fmla="*/ 41 h 50"/>
                <a:gd name="T28" fmla="*/ 10 w 51"/>
                <a:gd name="T29" fmla="*/ 32 h 50"/>
                <a:gd name="T30" fmla="*/ 9 w 51"/>
                <a:gd name="T31" fmla="*/ 29 h 50"/>
                <a:gd name="T32" fmla="*/ 23 w 51"/>
                <a:gd name="T33" fmla="*/ 29 h 50"/>
                <a:gd name="T34" fmla="*/ 31 w 51"/>
                <a:gd name="T35" fmla="*/ 41 h 50"/>
                <a:gd name="T36" fmla="*/ 29 w 51"/>
                <a:gd name="T37" fmla="*/ 41 h 50"/>
                <a:gd name="T38" fmla="*/ 40 w 51"/>
                <a:gd name="T39" fmla="*/ 33 h 50"/>
                <a:gd name="T40" fmla="*/ 38 w 51"/>
                <a:gd name="T41" fmla="*/ 35 h 50"/>
                <a:gd name="T42" fmla="*/ 30 w 51"/>
                <a:gd name="T43" fmla="*/ 24 h 50"/>
                <a:gd name="T44" fmla="*/ 30 w 51"/>
                <a:gd name="T45" fmla="*/ 9 h 50"/>
                <a:gd name="T46" fmla="*/ 32 w 51"/>
                <a:gd name="T47" fmla="*/ 10 h 50"/>
                <a:gd name="T48" fmla="*/ 42 w 51"/>
                <a:gd name="T49" fmla="*/ 25 h 50"/>
                <a:gd name="T50" fmla="*/ 40 w 51"/>
                <a:gd name="T5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50">
                  <a:moveTo>
                    <a:pt x="51" y="25"/>
                  </a:moveTo>
                  <a:cubicBezTo>
                    <a:pt x="51" y="11"/>
                    <a:pt x="39" y="0"/>
                    <a:pt x="25" y="0"/>
                  </a:cubicBezTo>
                  <a:cubicBezTo>
                    <a:pt x="11" y="0"/>
                    <a:pt x="0" y="11"/>
                    <a:pt x="0" y="25"/>
                  </a:cubicBezTo>
                  <a:cubicBezTo>
                    <a:pt x="0" y="39"/>
                    <a:pt x="11" y="50"/>
                    <a:pt x="25" y="50"/>
                  </a:cubicBezTo>
                  <a:cubicBezTo>
                    <a:pt x="31" y="50"/>
                    <a:pt x="36" y="49"/>
                    <a:pt x="40" y="45"/>
                  </a:cubicBezTo>
                  <a:cubicBezTo>
                    <a:pt x="47" y="40"/>
                    <a:pt x="51" y="33"/>
                    <a:pt x="51" y="25"/>
                  </a:cubicBezTo>
                  <a:close/>
                  <a:moveTo>
                    <a:pt x="10" y="18"/>
                  </a:moveTo>
                  <a:cubicBezTo>
                    <a:pt x="12" y="15"/>
                    <a:pt x="15" y="12"/>
                    <a:pt x="18" y="10"/>
                  </a:cubicBezTo>
                  <a:cubicBezTo>
                    <a:pt x="21" y="9"/>
                    <a:pt x="21" y="9"/>
                    <a:pt x="21" y="9"/>
                  </a:cubicBezTo>
                  <a:cubicBezTo>
                    <a:pt x="21" y="21"/>
                    <a:pt x="21" y="21"/>
                    <a:pt x="21" y="21"/>
                  </a:cubicBezTo>
                  <a:cubicBezTo>
                    <a:pt x="9" y="21"/>
                    <a:pt x="9" y="21"/>
                    <a:pt x="9" y="21"/>
                  </a:cubicBezTo>
                  <a:lnTo>
                    <a:pt x="10" y="18"/>
                  </a:lnTo>
                  <a:close/>
                  <a:moveTo>
                    <a:pt x="29" y="41"/>
                  </a:moveTo>
                  <a:cubicBezTo>
                    <a:pt x="28" y="41"/>
                    <a:pt x="26" y="41"/>
                    <a:pt x="25" y="41"/>
                  </a:cubicBezTo>
                  <a:cubicBezTo>
                    <a:pt x="19" y="41"/>
                    <a:pt x="13" y="38"/>
                    <a:pt x="10" y="32"/>
                  </a:cubicBezTo>
                  <a:cubicBezTo>
                    <a:pt x="9" y="29"/>
                    <a:pt x="9" y="29"/>
                    <a:pt x="9" y="29"/>
                  </a:cubicBezTo>
                  <a:cubicBezTo>
                    <a:pt x="23" y="29"/>
                    <a:pt x="23" y="29"/>
                    <a:pt x="23" y="29"/>
                  </a:cubicBezTo>
                  <a:cubicBezTo>
                    <a:pt x="31" y="41"/>
                    <a:pt x="31" y="41"/>
                    <a:pt x="31" y="41"/>
                  </a:cubicBezTo>
                  <a:lnTo>
                    <a:pt x="29" y="41"/>
                  </a:lnTo>
                  <a:close/>
                  <a:moveTo>
                    <a:pt x="40" y="33"/>
                  </a:moveTo>
                  <a:cubicBezTo>
                    <a:pt x="38" y="35"/>
                    <a:pt x="38" y="35"/>
                    <a:pt x="38" y="35"/>
                  </a:cubicBezTo>
                  <a:cubicBezTo>
                    <a:pt x="30" y="24"/>
                    <a:pt x="30" y="24"/>
                    <a:pt x="30" y="24"/>
                  </a:cubicBezTo>
                  <a:cubicBezTo>
                    <a:pt x="30" y="9"/>
                    <a:pt x="30" y="9"/>
                    <a:pt x="30" y="9"/>
                  </a:cubicBezTo>
                  <a:cubicBezTo>
                    <a:pt x="32" y="10"/>
                    <a:pt x="32" y="10"/>
                    <a:pt x="32" y="10"/>
                  </a:cubicBezTo>
                  <a:cubicBezTo>
                    <a:pt x="38" y="13"/>
                    <a:pt x="42" y="19"/>
                    <a:pt x="42" y="25"/>
                  </a:cubicBezTo>
                  <a:cubicBezTo>
                    <a:pt x="42" y="28"/>
                    <a:pt x="41" y="30"/>
                    <a:pt x="40"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42" name="Group 804">
            <a:extLst>
              <a:ext uri="{FF2B5EF4-FFF2-40B4-BE49-F238E27FC236}">
                <a16:creationId xmlns="" xmlns:a16="http://schemas.microsoft.com/office/drawing/2014/main" id="{36A2B302-7EBA-8A42-9887-2212606AE3AC}"/>
              </a:ext>
            </a:extLst>
          </p:cNvPr>
          <p:cNvGrpSpPr>
            <a:grpSpLocks noChangeAspect="1"/>
          </p:cNvGrpSpPr>
          <p:nvPr/>
        </p:nvGrpSpPr>
        <p:grpSpPr bwMode="auto">
          <a:xfrm>
            <a:off x="5466242" y="5361437"/>
            <a:ext cx="400246" cy="398676"/>
            <a:chOff x="384" y="3152"/>
            <a:chExt cx="255" cy="254"/>
          </a:xfrm>
          <a:solidFill>
            <a:srgbClr val="000000"/>
          </a:solidFill>
        </p:grpSpPr>
        <p:sp>
          <p:nvSpPr>
            <p:cNvPr id="443" name="Freeform 805">
              <a:extLst>
                <a:ext uri="{FF2B5EF4-FFF2-40B4-BE49-F238E27FC236}">
                  <a16:creationId xmlns="" xmlns:a16="http://schemas.microsoft.com/office/drawing/2014/main" id="{9D86500C-4DAB-A647-BBD5-B03EBD18DB33}"/>
                </a:ext>
              </a:extLst>
            </p:cNvPr>
            <p:cNvSpPr>
              <a:spLocks noEditPoints="1"/>
            </p:cNvSpPr>
            <p:nvPr/>
          </p:nvSpPr>
          <p:spPr bwMode="auto">
            <a:xfrm>
              <a:off x="384" y="3152"/>
              <a:ext cx="229" cy="229"/>
            </a:xfrm>
            <a:custGeom>
              <a:avLst/>
              <a:gdLst>
                <a:gd name="T0" fmla="*/ 225 w 225"/>
                <a:gd name="T1" fmla="*/ 112 h 225"/>
                <a:gd name="T2" fmla="*/ 112 w 225"/>
                <a:gd name="T3" fmla="*/ 0 h 225"/>
                <a:gd name="T4" fmla="*/ 0 w 225"/>
                <a:gd name="T5" fmla="*/ 112 h 225"/>
                <a:gd name="T6" fmla="*/ 112 w 225"/>
                <a:gd name="T7" fmla="*/ 225 h 225"/>
                <a:gd name="T8" fmla="*/ 119 w 225"/>
                <a:gd name="T9" fmla="*/ 218 h 225"/>
                <a:gd name="T10" fmla="*/ 119 w 225"/>
                <a:gd name="T11" fmla="*/ 119 h 225"/>
                <a:gd name="T12" fmla="*/ 218 w 225"/>
                <a:gd name="T13" fmla="*/ 119 h 225"/>
                <a:gd name="T14" fmla="*/ 225 w 225"/>
                <a:gd name="T15" fmla="*/ 112 h 225"/>
                <a:gd name="T16" fmla="*/ 112 w 225"/>
                <a:gd name="T17" fmla="*/ 106 h 225"/>
                <a:gd name="T18" fmla="*/ 106 w 225"/>
                <a:gd name="T19" fmla="*/ 112 h 225"/>
                <a:gd name="T20" fmla="*/ 106 w 225"/>
                <a:gd name="T21" fmla="*/ 212 h 225"/>
                <a:gd name="T22" fmla="*/ 12 w 225"/>
                <a:gd name="T23" fmla="*/ 112 h 225"/>
                <a:gd name="T24" fmla="*/ 112 w 225"/>
                <a:gd name="T25" fmla="*/ 12 h 225"/>
                <a:gd name="T26" fmla="*/ 212 w 225"/>
                <a:gd name="T27" fmla="*/ 106 h 225"/>
                <a:gd name="T28" fmla="*/ 112 w 225"/>
                <a:gd name="T29" fmla="*/ 106 h 225"/>
                <a:gd name="T30" fmla="*/ 112 w 225"/>
                <a:gd name="T31" fmla="*/ 106 h 225"/>
                <a:gd name="T32" fmla="*/ 112 w 225"/>
                <a:gd name="T33" fmla="*/ 10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225">
                  <a:moveTo>
                    <a:pt x="225" y="112"/>
                  </a:moveTo>
                  <a:cubicBezTo>
                    <a:pt x="225" y="50"/>
                    <a:pt x="174" y="0"/>
                    <a:pt x="112" y="0"/>
                  </a:cubicBezTo>
                  <a:cubicBezTo>
                    <a:pt x="50" y="0"/>
                    <a:pt x="0" y="50"/>
                    <a:pt x="0" y="112"/>
                  </a:cubicBezTo>
                  <a:cubicBezTo>
                    <a:pt x="0" y="174"/>
                    <a:pt x="50" y="225"/>
                    <a:pt x="112" y="225"/>
                  </a:cubicBezTo>
                  <a:cubicBezTo>
                    <a:pt x="116" y="225"/>
                    <a:pt x="119" y="222"/>
                    <a:pt x="119" y="218"/>
                  </a:cubicBezTo>
                  <a:cubicBezTo>
                    <a:pt x="119" y="119"/>
                    <a:pt x="119" y="119"/>
                    <a:pt x="119" y="119"/>
                  </a:cubicBezTo>
                  <a:cubicBezTo>
                    <a:pt x="218" y="119"/>
                    <a:pt x="218" y="119"/>
                    <a:pt x="218" y="119"/>
                  </a:cubicBezTo>
                  <a:cubicBezTo>
                    <a:pt x="222" y="119"/>
                    <a:pt x="225" y="116"/>
                    <a:pt x="225" y="112"/>
                  </a:cubicBezTo>
                  <a:close/>
                  <a:moveTo>
                    <a:pt x="112" y="106"/>
                  </a:moveTo>
                  <a:cubicBezTo>
                    <a:pt x="109" y="106"/>
                    <a:pt x="106" y="109"/>
                    <a:pt x="106" y="112"/>
                  </a:cubicBezTo>
                  <a:cubicBezTo>
                    <a:pt x="106" y="212"/>
                    <a:pt x="106" y="212"/>
                    <a:pt x="106" y="212"/>
                  </a:cubicBezTo>
                  <a:cubicBezTo>
                    <a:pt x="54" y="208"/>
                    <a:pt x="12" y="165"/>
                    <a:pt x="12" y="112"/>
                  </a:cubicBezTo>
                  <a:cubicBezTo>
                    <a:pt x="12" y="57"/>
                    <a:pt x="57" y="12"/>
                    <a:pt x="112" y="12"/>
                  </a:cubicBezTo>
                  <a:cubicBezTo>
                    <a:pt x="165" y="12"/>
                    <a:pt x="208" y="54"/>
                    <a:pt x="212" y="106"/>
                  </a:cubicBezTo>
                  <a:lnTo>
                    <a:pt x="112" y="106"/>
                  </a:lnTo>
                  <a:close/>
                  <a:moveTo>
                    <a:pt x="112" y="106"/>
                  </a:moveTo>
                  <a:cubicBezTo>
                    <a:pt x="112" y="106"/>
                    <a:pt x="112" y="106"/>
                    <a:pt x="112" y="10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806">
              <a:extLst>
                <a:ext uri="{FF2B5EF4-FFF2-40B4-BE49-F238E27FC236}">
                  <a16:creationId xmlns="" xmlns:a16="http://schemas.microsoft.com/office/drawing/2014/main" id="{51F911E8-E9F9-FB4D-88F5-ABBC89BA0709}"/>
                </a:ext>
              </a:extLst>
            </p:cNvPr>
            <p:cNvSpPr>
              <a:spLocks noEditPoints="1"/>
            </p:cNvSpPr>
            <p:nvPr/>
          </p:nvSpPr>
          <p:spPr bwMode="auto">
            <a:xfrm>
              <a:off x="519" y="3285"/>
              <a:ext cx="120" cy="121"/>
            </a:xfrm>
            <a:custGeom>
              <a:avLst/>
              <a:gdLst>
                <a:gd name="T0" fmla="*/ 112 w 118"/>
                <a:gd name="T1" fmla="*/ 0 h 119"/>
                <a:gd name="T2" fmla="*/ 6 w 118"/>
                <a:gd name="T3" fmla="*/ 0 h 119"/>
                <a:gd name="T4" fmla="*/ 0 w 118"/>
                <a:gd name="T5" fmla="*/ 6 h 119"/>
                <a:gd name="T6" fmla="*/ 0 w 118"/>
                <a:gd name="T7" fmla="*/ 112 h 119"/>
                <a:gd name="T8" fmla="*/ 6 w 118"/>
                <a:gd name="T9" fmla="*/ 119 h 119"/>
                <a:gd name="T10" fmla="*/ 118 w 118"/>
                <a:gd name="T11" fmla="*/ 6 h 119"/>
                <a:gd name="T12" fmla="*/ 112 w 118"/>
                <a:gd name="T13" fmla="*/ 0 h 119"/>
                <a:gd name="T14" fmla="*/ 12 w 118"/>
                <a:gd name="T15" fmla="*/ 106 h 119"/>
                <a:gd name="T16" fmla="*/ 12 w 118"/>
                <a:gd name="T17" fmla="*/ 13 h 119"/>
                <a:gd name="T18" fmla="*/ 105 w 118"/>
                <a:gd name="T19" fmla="*/ 13 h 119"/>
                <a:gd name="T20" fmla="*/ 12 w 118"/>
                <a:gd name="T21" fmla="*/ 106 h 119"/>
                <a:gd name="T22" fmla="*/ 12 w 118"/>
                <a:gd name="T23" fmla="*/ 106 h 119"/>
                <a:gd name="T24" fmla="*/ 12 w 118"/>
                <a:gd name="T25" fmla="*/ 10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19">
                  <a:moveTo>
                    <a:pt x="112" y="0"/>
                  </a:moveTo>
                  <a:cubicBezTo>
                    <a:pt x="6" y="0"/>
                    <a:pt x="6" y="0"/>
                    <a:pt x="6" y="0"/>
                  </a:cubicBezTo>
                  <a:cubicBezTo>
                    <a:pt x="2" y="0"/>
                    <a:pt x="0" y="3"/>
                    <a:pt x="0" y="6"/>
                  </a:cubicBezTo>
                  <a:cubicBezTo>
                    <a:pt x="0" y="112"/>
                    <a:pt x="0" y="112"/>
                    <a:pt x="0" y="112"/>
                  </a:cubicBezTo>
                  <a:cubicBezTo>
                    <a:pt x="0" y="116"/>
                    <a:pt x="2" y="119"/>
                    <a:pt x="6" y="119"/>
                  </a:cubicBezTo>
                  <a:cubicBezTo>
                    <a:pt x="68" y="119"/>
                    <a:pt x="118" y="68"/>
                    <a:pt x="118" y="6"/>
                  </a:cubicBezTo>
                  <a:cubicBezTo>
                    <a:pt x="118" y="3"/>
                    <a:pt x="116" y="0"/>
                    <a:pt x="112" y="0"/>
                  </a:cubicBezTo>
                  <a:close/>
                  <a:moveTo>
                    <a:pt x="12" y="106"/>
                  </a:moveTo>
                  <a:cubicBezTo>
                    <a:pt x="12" y="13"/>
                    <a:pt x="12" y="13"/>
                    <a:pt x="12" y="13"/>
                  </a:cubicBezTo>
                  <a:cubicBezTo>
                    <a:pt x="105" y="13"/>
                    <a:pt x="105" y="13"/>
                    <a:pt x="105" y="13"/>
                  </a:cubicBezTo>
                  <a:cubicBezTo>
                    <a:pt x="102" y="63"/>
                    <a:pt x="62" y="103"/>
                    <a:pt x="12" y="106"/>
                  </a:cubicBezTo>
                  <a:close/>
                  <a:moveTo>
                    <a:pt x="12" y="106"/>
                  </a:moveTo>
                  <a:cubicBezTo>
                    <a:pt x="12" y="106"/>
                    <a:pt x="12" y="106"/>
                    <a:pt x="12" y="10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45" name="Group 234">
            <a:extLst>
              <a:ext uri="{FF2B5EF4-FFF2-40B4-BE49-F238E27FC236}">
                <a16:creationId xmlns="" xmlns:a16="http://schemas.microsoft.com/office/drawing/2014/main" id="{F2BC8346-BC1B-8B4D-B45D-27B03FA25779}"/>
              </a:ext>
            </a:extLst>
          </p:cNvPr>
          <p:cNvGrpSpPr>
            <a:grpSpLocks noChangeAspect="1"/>
          </p:cNvGrpSpPr>
          <p:nvPr/>
        </p:nvGrpSpPr>
        <p:grpSpPr bwMode="auto">
          <a:xfrm>
            <a:off x="7174505" y="3669215"/>
            <a:ext cx="465459" cy="330278"/>
            <a:chOff x="2221" y="2817"/>
            <a:chExt cx="303" cy="215"/>
          </a:xfrm>
          <a:solidFill>
            <a:schemeClr val="tx1"/>
          </a:solidFill>
        </p:grpSpPr>
        <p:sp>
          <p:nvSpPr>
            <p:cNvPr id="446" name="Freeform 235">
              <a:extLst>
                <a:ext uri="{FF2B5EF4-FFF2-40B4-BE49-F238E27FC236}">
                  <a16:creationId xmlns="" xmlns:a16="http://schemas.microsoft.com/office/drawing/2014/main" id="{58026FB8-FE22-814E-BD25-75A68C28A411}"/>
                </a:ext>
              </a:extLst>
            </p:cNvPr>
            <p:cNvSpPr>
              <a:spLocks noEditPoints="1"/>
            </p:cNvSpPr>
            <p:nvPr/>
          </p:nvSpPr>
          <p:spPr bwMode="auto">
            <a:xfrm>
              <a:off x="2221" y="2817"/>
              <a:ext cx="303" cy="215"/>
            </a:xfrm>
            <a:custGeom>
              <a:avLst/>
              <a:gdLst>
                <a:gd name="T0" fmla="*/ 259 w 261"/>
                <a:gd name="T1" fmla="*/ 118 h 185"/>
                <a:gd name="T2" fmla="*/ 220 w 261"/>
                <a:gd name="T3" fmla="*/ 37 h 185"/>
                <a:gd name="T4" fmla="*/ 138 w 261"/>
                <a:gd name="T5" fmla="*/ 1 h 185"/>
                <a:gd name="T6" fmla="*/ 85 w 261"/>
                <a:gd name="T7" fmla="*/ 9 h 185"/>
                <a:gd name="T8" fmla="*/ 41 w 261"/>
                <a:gd name="T9" fmla="*/ 36 h 185"/>
                <a:gd name="T10" fmla="*/ 11 w 261"/>
                <a:gd name="T11" fmla="*/ 78 h 185"/>
                <a:gd name="T12" fmla="*/ 0 w 261"/>
                <a:gd name="T13" fmla="*/ 130 h 185"/>
                <a:gd name="T14" fmla="*/ 7 w 261"/>
                <a:gd name="T15" fmla="*/ 172 h 185"/>
                <a:gd name="T16" fmla="*/ 25 w 261"/>
                <a:gd name="T17" fmla="*/ 185 h 185"/>
                <a:gd name="T18" fmla="*/ 234 w 261"/>
                <a:gd name="T19" fmla="*/ 185 h 185"/>
                <a:gd name="T20" fmla="*/ 253 w 261"/>
                <a:gd name="T21" fmla="*/ 172 h 185"/>
                <a:gd name="T22" fmla="*/ 259 w 261"/>
                <a:gd name="T23" fmla="*/ 118 h 185"/>
                <a:gd name="T24" fmla="*/ 241 w 261"/>
                <a:gd name="T25" fmla="*/ 168 h 185"/>
                <a:gd name="T26" fmla="*/ 234 w 261"/>
                <a:gd name="T27" fmla="*/ 173 h 185"/>
                <a:gd name="T28" fmla="*/ 25 w 261"/>
                <a:gd name="T29" fmla="*/ 173 h 185"/>
                <a:gd name="T30" fmla="*/ 18 w 261"/>
                <a:gd name="T31" fmla="*/ 168 h 185"/>
                <a:gd name="T32" fmla="*/ 12 w 261"/>
                <a:gd name="T33" fmla="*/ 130 h 185"/>
                <a:gd name="T34" fmla="*/ 22 w 261"/>
                <a:gd name="T35" fmla="*/ 83 h 185"/>
                <a:gd name="T36" fmla="*/ 49 w 261"/>
                <a:gd name="T37" fmla="*/ 45 h 185"/>
                <a:gd name="T38" fmla="*/ 130 w 261"/>
                <a:gd name="T39" fmla="*/ 13 h 185"/>
                <a:gd name="T40" fmla="*/ 137 w 261"/>
                <a:gd name="T41" fmla="*/ 13 h 185"/>
                <a:gd name="T42" fmla="*/ 247 w 261"/>
                <a:gd name="T43" fmla="*/ 119 h 185"/>
                <a:gd name="T44" fmla="*/ 241 w 261"/>
                <a:gd name="T45" fmla="*/ 16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85">
                  <a:moveTo>
                    <a:pt x="259" y="118"/>
                  </a:moveTo>
                  <a:cubicBezTo>
                    <a:pt x="256" y="87"/>
                    <a:pt x="242" y="59"/>
                    <a:pt x="220" y="37"/>
                  </a:cubicBezTo>
                  <a:cubicBezTo>
                    <a:pt x="198" y="16"/>
                    <a:pt x="169" y="3"/>
                    <a:pt x="138" y="1"/>
                  </a:cubicBezTo>
                  <a:cubicBezTo>
                    <a:pt x="120" y="0"/>
                    <a:pt x="102" y="2"/>
                    <a:pt x="85" y="9"/>
                  </a:cubicBezTo>
                  <a:cubicBezTo>
                    <a:pt x="69" y="15"/>
                    <a:pt x="54" y="24"/>
                    <a:pt x="41" y="36"/>
                  </a:cubicBezTo>
                  <a:cubicBezTo>
                    <a:pt x="28" y="48"/>
                    <a:pt x="18" y="62"/>
                    <a:pt x="11" y="78"/>
                  </a:cubicBezTo>
                  <a:cubicBezTo>
                    <a:pt x="4" y="94"/>
                    <a:pt x="0" y="112"/>
                    <a:pt x="0" y="130"/>
                  </a:cubicBezTo>
                  <a:cubicBezTo>
                    <a:pt x="0" y="145"/>
                    <a:pt x="3" y="159"/>
                    <a:pt x="7" y="172"/>
                  </a:cubicBezTo>
                  <a:cubicBezTo>
                    <a:pt x="10" y="180"/>
                    <a:pt x="17" y="185"/>
                    <a:pt x="25" y="185"/>
                  </a:cubicBezTo>
                  <a:cubicBezTo>
                    <a:pt x="234" y="185"/>
                    <a:pt x="234" y="185"/>
                    <a:pt x="234" y="185"/>
                  </a:cubicBezTo>
                  <a:cubicBezTo>
                    <a:pt x="243" y="185"/>
                    <a:pt x="250" y="180"/>
                    <a:pt x="253" y="172"/>
                  </a:cubicBezTo>
                  <a:cubicBezTo>
                    <a:pt x="258" y="155"/>
                    <a:pt x="261" y="136"/>
                    <a:pt x="259" y="118"/>
                  </a:cubicBezTo>
                  <a:close/>
                  <a:moveTo>
                    <a:pt x="241" y="168"/>
                  </a:moveTo>
                  <a:cubicBezTo>
                    <a:pt x="240" y="171"/>
                    <a:pt x="238" y="173"/>
                    <a:pt x="234" y="173"/>
                  </a:cubicBezTo>
                  <a:cubicBezTo>
                    <a:pt x="25" y="173"/>
                    <a:pt x="25" y="173"/>
                    <a:pt x="25" y="173"/>
                  </a:cubicBezTo>
                  <a:cubicBezTo>
                    <a:pt x="22" y="173"/>
                    <a:pt x="19" y="171"/>
                    <a:pt x="18" y="168"/>
                  </a:cubicBezTo>
                  <a:cubicBezTo>
                    <a:pt x="14" y="156"/>
                    <a:pt x="12" y="143"/>
                    <a:pt x="12" y="130"/>
                  </a:cubicBezTo>
                  <a:cubicBezTo>
                    <a:pt x="12" y="114"/>
                    <a:pt x="16" y="98"/>
                    <a:pt x="22" y="83"/>
                  </a:cubicBezTo>
                  <a:cubicBezTo>
                    <a:pt x="29" y="68"/>
                    <a:pt x="38" y="55"/>
                    <a:pt x="49" y="45"/>
                  </a:cubicBezTo>
                  <a:cubicBezTo>
                    <a:pt x="71" y="24"/>
                    <a:pt x="100" y="13"/>
                    <a:pt x="130" y="13"/>
                  </a:cubicBezTo>
                  <a:cubicBezTo>
                    <a:pt x="132" y="13"/>
                    <a:pt x="135" y="13"/>
                    <a:pt x="137" y="13"/>
                  </a:cubicBezTo>
                  <a:cubicBezTo>
                    <a:pt x="195" y="16"/>
                    <a:pt x="242" y="62"/>
                    <a:pt x="247" y="119"/>
                  </a:cubicBezTo>
                  <a:cubicBezTo>
                    <a:pt x="249" y="136"/>
                    <a:pt x="247" y="152"/>
                    <a:pt x="241" y="1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7" name="Freeform 236">
              <a:extLst>
                <a:ext uri="{FF2B5EF4-FFF2-40B4-BE49-F238E27FC236}">
                  <a16:creationId xmlns="" xmlns:a16="http://schemas.microsoft.com/office/drawing/2014/main" id="{83B25022-BEBA-C04D-8872-10AF5887ED66}"/>
                </a:ext>
              </a:extLst>
            </p:cNvPr>
            <p:cNvSpPr>
              <a:spLocks noEditPoints="1"/>
            </p:cNvSpPr>
            <p:nvPr/>
          </p:nvSpPr>
          <p:spPr bwMode="auto">
            <a:xfrm>
              <a:off x="2351" y="2902"/>
              <a:ext cx="84" cy="82"/>
            </a:xfrm>
            <a:custGeom>
              <a:avLst/>
              <a:gdLst>
                <a:gd name="T0" fmla="*/ 63 w 72"/>
                <a:gd name="T1" fmla="*/ 1 h 71"/>
                <a:gd name="T2" fmla="*/ 15 w 72"/>
                <a:gd name="T3" fmla="*/ 36 h 71"/>
                <a:gd name="T4" fmla="*/ 14 w 72"/>
                <a:gd name="T5" fmla="*/ 37 h 71"/>
                <a:gd name="T6" fmla="*/ 0 w 72"/>
                <a:gd name="T7" fmla="*/ 54 h 71"/>
                <a:gd name="T8" fmla="*/ 18 w 72"/>
                <a:gd name="T9" fmla="*/ 71 h 71"/>
                <a:gd name="T10" fmla="*/ 35 w 72"/>
                <a:gd name="T11" fmla="*/ 58 h 71"/>
                <a:gd name="T12" fmla="*/ 35 w 72"/>
                <a:gd name="T13" fmla="*/ 57 h 71"/>
                <a:gd name="T14" fmla="*/ 70 w 72"/>
                <a:gd name="T15" fmla="*/ 9 h 71"/>
                <a:gd name="T16" fmla="*/ 70 w 72"/>
                <a:gd name="T17" fmla="*/ 2 h 71"/>
                <a:gd name="T18" fmla="*/ 63 w 72"/>
                <a:gd name="T19" fmla="*/ 1 h 71"/>
                <a:gd name="T20" fmla="*/ 41 w 72"/>
                <a:gd name="T21" fmla="*/ 31 h 71"/>
                <a:gd name="T22" fmla="*/ 32 w 72"/>
                <a:gd name="T23" fmla="*/ 43 h 71"/>
                <a:gd name="T24" fmla="*/ 28 w 72"/>
                <a:gd name="T25" fmla="*/ 40 h 71"/>
                <a:gd name="T26" fmla="*/ 41 w 72"/>
                <a:gd name="T27" fmla="*/ 31 h 71"/>
                <a:gd name="T28" fmla="*/ 24 w 72"/>
                <a:gd name="T29" fmla="*/ 54 h 71"/>
                <a:gd name="T30" fmla="*/ 18 w 72"/>
                <a:gd name="T31" fmla="*/ 60 h 71"/>
                <a:gd name="T32" fmla="*/ 11 w 72"/>
                <a:gd name="T33" fmla="*/ 54 h 71"/>
                <a:gd name="T34" fmla="*/ 18 w 72"/>
                <a:gd name="T35" fmla="*/ 47 h 71"/>
                <a:gd name="T36" fmla="*/ 24 w 72"/>
                <a:gd name="T37" fmla="*/ 5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71">
                  <a:moveTo>
                    <a:pt x="63" y="1"/>
                  </a:moveTo>
                  <a:cubicBezTo>
                    <a:pt x="15" y="36"/>
                    <a:pt x="15" y="36"/>
                    <a:pt x="15" y="36"/>
                  </a:cubicBezTo>
                  <a:cubicBezTo>
                    <a:pt x="14" y="36"/>
                    <a:pt x="14" y="37"/>
                    <a:pt x="14" y="37"/>
                  </a:cubicBezTo>
                  <a:cubicBezTo>
                    <a:pt x="6" y="38"/>
                    <a:pt x="0" y="46"/>
                    <a:pt x="0" y="54"/>
                  </a:cubicBezTo>
                  <a:cubicBezTo>
                    <a:pt x="0" y="64"/>
                    <a:pt x="8" y="71"/>
                    <a:pt x="18" y="71"/>
                  </a:cubicBezTo>
                  <a:cubicBezTo>
                    <a:pt x="26" y="71"/>
                    <a:pt x="33" y="66"/>
                    <a:pt x="35" y="58"/>
                  </a:cubicBezTo>
                  <a:cubicBezTo>
                    <a:pt x="35" y="57"/>
                    <a:pt x="35" y="57"/>
                    <a:pt x="35" y="57"/>
                  </a:cubicBezTo>
                  <a:cubicBezTo>
                    <a:pt x="70" y="9"/>
                    <a:pt x="70" y="9"/>
                    <a:pt x="70" y="9"/>
                  </a:cubicBezTo>
                  <a:cubicBezTo>
                    <a:pt x="72" y="7"/>
                    <a:pt x="72" y="4"/>
                    <a:pt x="70" y="2"/>
                  </a:cubicBezTo>
                  <a:cubicBezTo>
                    <a:pt x="68" y="0"/>
                    <a:pt x="65" y="0"/>
                    <a:pt x="63" y="1"/>
                  </a:cubicBezTo>
                  <a:close/>
                  <a:moveTo>
                    <a:pt x="41" y="31"/>
                  </a:moveTo>
                  <a:cubicBezTo>
                    <a:pt x="32" y="43"/>
                    <a:pt x="32" y="43"/>
                    <a:pt x="32" y="43"/>
                  </a:cubicBezTo>
                  <a:cubicBezTo>
                    <a:pt x="31" y="42"/>
                    <a:pt x="30" y="41"/>
                    <a:pt x="28" y="40"/>
                  </a:cubicBezTo>
                  <a:lnTo>
                    <a:pt x="41" y="31"/>
                  </a:lnTo>
                  <a:close/>
                  <a:moveTo>
                    <a:pt x="24" y="54"/>
                  </a:moveTo>
                  <a:cubicBezTo>
                    <a:pt x="24" y="57"/>
                    <a:pt x="21" y="60"/>
                    <a:pt x="18" y="60"/>
                  </a:cubicBezTo>
                  <a:cubicBezTo>
                    <a:pt x="14" y="60"/>
                    <a:pt x="11" y="57"/>
                    <a:pt x="11" y="54"/>
                  </a:cubicBezTo>
                  <a:cubicBezTo>
                    <a:pt x="11" y="50"/>
                    <a:pt x="14" y="47"/>
                    <a:pt x="18" y="47"/>
                  </a:cubicBezTo>
                  <a:cubicBezTo>
                    <a:pt x="21" y="47"/>
                    <a:pt x="24" y="50"/>
                    <a:pt x="24"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237">
              <a:extLst>
                <a:ext uri="{FF2B5EF4-FFF2-40B4-BE49-F238E27FC236}">
                  <a16:creationId xmlns="" xmlns:a16="http://schemas.microsoft.com/office/drawing/2014/main" id="{131F2BAA-67ED-3042-A0A3-9D71F2980369}"/>
                </a:ext>
              </a:extLst>
            </p:cNvPr>
            <p:cNvSpPr>
              <a:spLocks noEditPoints="1"/>
            </p:cNvSpPr>
            <p:nvPr/>
          </p:nvSpPr>
          <p:spPr bwMode="auto">
            <a:xfrm>
              <a:off x="2254" y="2846"/>
              <a:ext cx="237" cy="157"/>
            </a:xfrm>
            <a:custGeom>
              <a:avLst/>
              <a:gdLst>
                <a:gd name="T0" fmla="*/ 173 w 204"/>
                <a:gd name="T1" fmla="*/ 29 h 135"/>
                <a:gd name="T2" fmla="*/ 141 w 204"/>
                <a:gd name="T3" fmla="*/ 8 h 135"/>
                <a:gd name="T4" fmla="*/ 141 w 204"/>
                <a:gd name="T5" fmla="*/ 8 h 135"/>
                <a:gd name="T6" fmla="*/ 63 w 204"/>
                <a:gd name="T7" fmla="*/ 8 h 135"/>
                <a:gd name="T8" fmla="*/ 30 w 204"/>
                <a:gd name="T9" fmla="*/ 29 h 135"/>
                <a:gd name="T10" fmla="*/ 29 w 204"/>
                <a:gd name="T11" fmla="*/ 30 h 135"/>
                <a:gd name="T12" fmla="*/ 8 w 204"/>
                <a:gd name="T13" fmla="*/ 63 h 135"/>
                <a:gd name="T14" fmla="*/ 4 w 204"/>
                <a:gd name="T15" fmla="*/ 132 h 135"/>
                <a:gd name="T16" fmla="*/ 194 w 204"/>
                <a:gd name="T17" fmla="*/ 135 h 135"/>
                <a:gd name="T18" fmla="*/ 204 w 204"/>
                <a:gd name="T19" fmla="*/ 102 h 135"/>
                <a:gd name="T20" fmla="*/ 196 w 204"/>
                <a:gd name="T21" fmla="*/ 63 h 135"/>
                <a:gd name="T22" fmla="*/ 174 w 204"/>
                <a:gd name="T23" fmla="*/ 30 h 135"/>
                <a:gd name="T24" fmla="*/ 186 w 204"/>
                <a:gd name="T25" fmla="*/ 107 h 135"/>
                <a:gd name="T26" fmla="*/ 190 w 204"/>
                <a:gd name="T27" fmla="*/ 124 h 135"/>
                <a:gd name="T28" fmla="*/ 11 w 204"/>
                <a:gd name="T29" fmla="*/ 107 h 135"/>
                <a:gd name="T30" fmla="*/ 23 w 204"/>
                <a:gd name="T31" fmla="*/ 102 h 135"/>
                <a:gd name="T32" fmla="*/ 11 w 204"/>
                <a:gd name="T33" fmla="*/ 96 h 135"/>
                <a:gd name="T34" fmla="*/ 22 w 204"/>
                <a:gd name="T35" fmla="*/ 75 h 135"/>
                <a:gd name="T36" fmla="*/ 29 w 204"/>
                <a:gd name="T37" fmla="*/ 72 h 135"/>
                <a:gd name="T38" fmla="*/ 26 w 204"/>
                <a:gd name="T39" fmla="*/ 65 h 135"/>
                <a:gd name="T40" fmla="*/ 34 w 204"/>
                <a:gd name="T41" fmla="*/ 42 h 135"/>
                <a:gd name="T42" fmla="*/ 46 w 204"/>
                <a:gd name="T43" fmla="*/ 46 h 135"/>
                <a:gd name="T44" fmla="*/ 46 w 204"/>
                <a:gd name="T45" fmla="*/ 38 h 135"/>
                <a:gd name="T46" fmla="*/ 62 w 204"/>
                <a:gd name="T47" fmla="*/ 20 h 135"/>
                <a:gd name="T48" fmla="*/ 70 w 204"/>
                <a:gd name="T49" fmla="*/ 30 h 135"/>
                <a:gd name="T50" fmla="*/ 75 w 204"/>
                <a:gd name="T51" fmla="*/ 22 h 135"/>
                <a:gd name="T52" fmla="*/ 96 w 204"/>
                <a:gd name="T53" fmla="*/ 11 h 135"/>
                <a:gd name="T54" fmla="*/ 102 w 204"/>
                <a:gd name="T55" fmla="*/ 23 h 135"/>
                <a:gd name="T56" fmla="*/ 107 w 204"/>
                <a:gd name="T57" fmla="*/ 11 h 135"/>
                <a:gd name="T58" fmla="*/ 129 w 204"/>
                <a:gd name="T59" fmla="*/ 22 h 135"/>
                <a:gd name="T60" fmla="*/ 132 w 204"/>
                <a:gd name="T61" fmla="*/ 29 h 135"/>
                <a:gd name="T62" fmla="*/ 139 w 204"/>
                <a:gd name="T63" fmla="*/ 26 h 135"/>
                <a:gd name="T64" fmla="*/ 162 w 204"/>
                <a:gd name="T65" fmla="*/ 34 h 135"/>
                <a:gd name="T66" fmla="*/ 158 w 204"/>
                <a:gd name="T67" fmla="*/ 46 h 135"/>
                <a:gd name="T68" fmla="*/ 170 w 204"/>
                <a:gd name="T69" fmla="*/ 42 h 135"/>
                <a:gd name="T70" fmla="*/ 178 w 204"/>
                <a:gd name="T71" fmla="*/ 65 h 135"/>
                <a:gd name="T72" fmla="*/ 175 w 204"/>
                <a:gd name="T73" fmla="*/ 72 h 135"/>
                <a:gd name="T74" fmla="*/ 182 w 204"/>
                <a:gd name="T75" fmla="*/ 75 h 135"/>
                <a:gd name="T76" fmla="*/ 192 w 204"/>
                <a:gd name="T77" fmla="*/ 96 h 135"/>
                <a:gd name="T78" fmla="*/ 181 w 204"/>
                <a:gd name="T79" fmla="*/ 10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135">
                  <a:moveTo>
                    <a:pt x="174" y="30"/>
                  </a:moveTo>
                  <a:cubicBezTo>
                    <a:pt x="174" y="30"/>
                    <a:pt x="173" y="29"/>
                    <a:pt x="173" y="29"/>
                  </a:cubicBezTo>
                  <a:cubicBezTo>
                    <a:pt x="164" y="20"/>
                    <a:pt x="153" y="13"/>
                    <a:pt x="141" y="8"/>
                  </a:cubicBezTo>
                  <a:cubicBezTo>
                    <a:pt x="141" y="8"/>
                    <a:pt x="141" y="8"/>
                    <a:pt x="141" y="8"/>
                  </a:cubicBezTo>
                  <a:cubicBezTo>
                    <a:pt x="141" y="8"/>
                    <a:pt x="141" y="8"/>
                    <a:pt x="141" y="8"/>
                  </a:cubicBezTo>
                  <a:cubicBezTo>
                    <a:pt x="141" y="8"/>
                    <a:pt x="141" y="8"/>
                    <a:pt x="141" y="8"/>
                  </a:cubicBezTo>
                  <a:cubicBezTo>
                    <a:pt x="128" y="3"/>
                    <a:pt x="115" y="0"/>
                    <a:pt x="102" y="0"/>
                  </a:cubicBezTo>
                  <a:cubicBezTo>
                    <a:pt x="88" y="0"/>
                    <a:pt x="75" y="3"/>
                    <a:pt x="63" y="8"/>
                  </a:cubicBezTo>
                  <a:cubicBezTo>
                    <a:pt x="63" y="8"/>
                    <a:pt x="63" y="8"/>
                    <a:pt x="63" y="8"/>
                  </a:cubicBezTo>
                  <a:cubicBezTo>
                    <a:pt x="51" y="13"/>
                    <a:pt x="40" y="20"/>
                    <a:pt x="30" y="29"/>
                  </a:cubicBezTo>
                  <a:cubicBezTo>
                    <a:pt x="30" y="29"/>
                    <a:pt x="30" y="30"/>
                    <a:pt x="30" y="30"/>
                  </a:cubicBezTo>
                  <a:cubicBezTo>
                    <a:pt x="30" y="30"/>
                    <a:pt x="29" y="30"/>
                    <a:pt x="29" y="30"/>
                  </a:cubicBezTo>
                  <a:cubicBezTo>
                    <a:pt x="20" y="40"/>
                    <a:pt x="13" y="51"/>
                    <a:pt x="8" y="63"/>
                  </a:cubicBezTo>
                  <a:cubicBezTo>
                    <a:pt x="8" y="63"/>
                    <a:pt x="8" y="63"/>
                    <a:pt x="8" y="63"/>
                  </a:cubicBezTo>
                  <a:cubicBezTo>
                    <a:pt x="3" y="75"/>
                    <a:pt x="0" y="88"/>
                    <a:pt x="0" y="102"/>
                  </a:cubicBezTo>
                  <a:cubicBezTo>
                    <a:pt x="0" y="112"/>
                    <a:pt x="2" y="122"/>
                    <a:pt x="4" y="132"/>
                  </a:cubicBezTo>
                  <a:cubicBezTo>
                    <a:pt x="5" y="134"/>
                    <a:pt x="7" y="135"/>
                    <a:pt x="10" y="135"/>
                  </a:cubicBezTo>
                  <a:cubicBezTo>
                    <a:pt x="194" y="135"/>
                    <a:pt x="194" y="135"/>
                    <a:pt x="194" y="135"/>
                  </a:cubicBezTo>
                  <a:cubicBezTo>
                    <a:pt x="196" y="135"/>
                    <a:pt x="199" y="134"/>
                    <a:pt x="199" y="132"/>
                  </a:cubicBezTo>
                  <a:cubicBezTo>
                    <a:pt x="202" y="122"/>
                    <a:pt x="204" y="112"/>
                    <a:pt x="204" y="102"/>
                  </a:cubicBezTo>
                  <a:cubicBezTo>
                    <a:pt x="204" y="88"/>
                    <a:pt x="201" y="75"/>
                    <a:pt x="196" y="63"/>
                  </a:cubicBezTo>
                  <a:cubicBezTo>
                    <a:pt x="196" y="63"/>
                    <a:pt x="196" y="63"/>
                    <a:pt x="196" y="63"/>
                  </a:cubicBezTo>
                  <a:cubicBezTo>
                    <a:pt x="191" y="51"/>
                    <a:pt x="184" y="40"/>
                    <a:pt x="174" y="30"/>
                  </a:cubicBezTo>
                  <a:cubicBezTo>
                    <a:pt x="174" y="30"/>
                    <a:pt x="174" y="30"/>
                    <a:pt x="174" y="30"/>
                  </a:cubicBezTo>
                  <a:close/>
                  <a:moveTo>
                    <a:pt x="181" y="102"/>
                  </a:moveTo>
                  <a:cubicBezTo>
                    <a:pt x="181" y="105"/>
                    <a:pt x="183" y="107"/>
                    <a:pt x="186" y="107"/>
                  </a:cubicBezTo>
                  <a:cubicBezTo>
                    <a:pt x="192" y="107"/>
                    <a:pt x="192" y="107"/>
                    <a:pt x="192" y="107"/>
                  </a:cubicBezTo>
                  <a:cubicBezTo>
                    <a:pt x="192" y="113"/>
                    <a:pt x="191" y="119"/>
                    <a:pt x="190" y="124"/>
                  </a:cubicBezTo>
                  <a:cubicBezTo>
                    <a:pt x="14" y="124"/>
                    <a:pt x="14" y="124"/>
                    <a:pt x="14" y="124"/>
                  </a:cubicBezTo>
                  <a:cubicBezTo>
                    <a:pt x="12" y="119"/>
                    <a:pt x="12" y="113"/>
                    <a:pt x="11" y="107"/>
                  </a:cubicBezTo>
                  <a:cubicBezTo>
                    <a:pt x="18" y="107"/>
                    <a:pt x="18" y="107"/>
                    <a:pt x="18" y="107"/>
                  </a:cubicBezTo>
                  <a:cubicBezTo>
                    <a:pt x="21" y="107"/>
                    <a:pt x="23" y="105"/>
                    <a:pt x="23" y="102"/>
                  </a:cubicBezTo>
                  <a:cubicBezTo>
                    <a:pt x="23" y="99"/>
                    <a:pt x="21" y="96"/>
                    <a:pt x="18" y="96"/>
                  </a:cubicBezTo>
                  <a:cubicBezTo>
                    <a:pt x="11" y="96"/>
                    <a:pt x="11" y="96"/>
                    <a:pt x="11" y="96"/>
                  </a:cubicBezTo>
                  <a:cubicBezTo>
                    <a:pt x="12" y="88"/>
                    <a:pt x="13" y="80"/>
                    <a:pt x="16" y="72"/>
                  </a:cubicBezTo>
                  <a:cubicBezTo>
                    <a:pt x="22" y="75"/>
                    <a:pt x="22" y="75"/>
                    <a:pt x="22" y="75"/>
                  </a:cubicBezTo>
                  <a:cubicBezTo>
                    <a:pt x="23" y="75"/>
                    <a:pt x="23" y="75"/>
                    <a:pt x="24" y="75"/>
                  </a:cubicBezTo>
                  <a:cubicBezTo>
                    <a:pt x="26" y="75"/>
                    <a:pt x="28" y="74"/>
                    <a:pt x="29" y="72"/>
                  </a:cubicBezTo>
                  <a:cubicBezTo>
                    <a:pt x="30" y="70"/>
                    <a:pt x="30" y="69"/>
                    <a:pt x="29" y="67"/>
                  </a:cubicBezTo>
                  <a:cubicBezTo>
                    <a:pt x="29" y="66"/>
                    <a:pt x="27" y="65"/>
                    <a:pt x="26" y="65"/>
                  </a:cubicBezTo>
                  <a:cubicBezTo>
                    <a:pt x="20" y="62"/>
                    <a:pt x="20" y="62"/>
                    <a:pt x="20" y="62"/>
                  </a:cubicBezTo>
                  <a:cubicBezTo>
                    <a:pt x="24" y="55"/>
                    <a:pt x="28" y="48"/>
                    <a:pt x="34" y="42"/>
                  </a:cubicBezTo>
                  <a:cubicBezTo>
                    <a:pt x="38" y="46"/>
                    <a:pt x="38" y="46"/>
                    <a:pt x="38" y="46"/>
                  </a:cubicBezTo>
                  <a:cubicBezTo>
                    <a:pt x="40" y="48"/>
                    <a:pt x="44" y="48"/>
                    <a:pt x="46" y="46"/>
                  </a:cubicBezTo>
                  <a:cubicBezTo>
                    <a:pt x="47" y="45"/>
                    <a:pt x="48" y="44"/>
                    <a:pt x="48" y="42"/>
                  </a:cubicBezTo>
                  <a:cubicBezTo>
                    <a:pt x="48" y="41"/>
                    <a:pt x="47" y="39"/>
                    <a:pt x="46" y="38"/>
                  </a:cubicBezTo>
                  <a:cubicBezTo>
                    <a:pt x="42" y="34"/>
                    <a:pt x="42" y="34"/>
                    <a:pt x="42" y="34"/>
                  </a:cubicBezTo>
                  <a:cubicBezTo>
                    <a:pt x="48" y="28"/>
                    <a:pt x="55" y="24"/>
                    <a:pt x="62" y="20"/>
                  </a:cubicBezTo>
                  <a:cubicBezTo>
                    <a:pt x="65" y="26"/>
                    <a:pt x="65" y="26"/>
                    <a:pt x="65" y="26"/>
                  </a:cubicBezTo>
                  <a:cubicBezTo>
                    <a:pt x="65" y="28"/>
                    <a:pt x="67" y="30"/>
                    <a:pt x="70" y="30"/>
                  </a:cubicBezTo>
                  <a:cubicBezTo>
                    <a:pt x="70" y="30"/>
                    <a:pt x="71" y="29"/>
                    <a:pt x="72" y="29"/>
                  </a:cubicBezTo>
                  <a:cubicBezTo>
                    <a:pt x="75" y="28"/>
                    <a:pt x="76" y="25"/>
                    <a:pt x="75" y="22"/>
                  </a:cubicBezTo>
                  <a:cubicBezTo>
                    <a:pt x="72" y="16"/>
                    <a:pt x="72" y="16"/>
                    <a:pt x="72" y="16"/>
                  </a:cubicBezTo>
                  <a:cubicBezTo>
                    <a:pt x="80" y="13"/>
                    <a:pt x="88" y="12"/>
                    <a:pt x="96" y="11"/>
                  </a:cubicBezTo>
                  <a:cubicBezTo>
                    <a:pt x="96" y="18"/>
                    <a:pt x="96" y="18"/>
                    <a:pt x="96" y="18"/>
                  </a:cubicBezTo>
                  <a:cubicBezTo>
                    <a:pt x="96" y="21"/>
                    <a:pt x="99" y="23"/>
                    <a:pt x="102" y="23"/>
                  </a:cubicBezTo>
                  <a:cubicBezTo>
                    <a:pt x="105" y="23"/>
                    <a:pt x="107" y="21"/>
                    <a:pt x="107" y="18"/>
                  </a:cubicBezTo>
                  <a:cubicBezTo>
                    <a:pt x="107" y="11"/>
                    <a:pt x="107" y="11"/>
                    <a:pt x="107" y="11"/>
                  </a:cubicBezTo>
                  <a:cubicBezTo>
                    <a:pt x="116" y="12"/>
                    <a:pt x="124" y="13"/>
                    <a:pt x="131" y="16"/>
                  </a:cubicBezTo>
                  <a:cubicBezTo>
                    <a:pt x="129" y="22"/>
                    <a:pt x="129" y="22"/>
                    <a:pt x="129" y="22"/>
                  </a:cubicBezTo>
                  <a:cubicBezTo>
                    <a:pt x="128" y="23"/>
                    <a:pt x="128" y="25"/>
                    <a:pt x="129" y="26"/>
                  </a:cubicBezTo>
                  <a:cubicBezTo>
                    <a:pt x="130" y="27"/>
                    <a:pt x="131" y="29"/>
                    <a:pt x="132" y="29"/>
                  </a:cubicBezTo>
                  <a:cubicBezTo>
                    <a:pt x="133" y="29"/>
                    <a:pt x="133" y="30"/>
                    <a:pt x="134" y="30"/>
                  </a:cubicBezTo>
                  <a:cubicBezTo>
                    <a:pt x="136" y="30"/>
                    <a:pt x="138" y="28"/>
                    <a:pt x="139" y="26"/>
                  </a:cubicBezTo>
                  <a:cubicBezTo>
                    <a:pt x="142" y="20"/>
                    <a:pt x="142" y="20"/>
                    <a:pt x="142" y="20"/>
                  </a:cubicBezTo>
                  <a:cubicBezTo>
                    <a:pt x="149" y="24"/>
                    <a:pt x="156" y="28"/>
                    <a:pt x="162" y="34"/>
                  </a:cubicBezTo>
                  <a:cubicBezTo>
                    <a:pt x="158" y="38"/>
                    <a:pt x="158" y="38"/>
                    <a:pt x="158" y="38"/>
                  </a:cubicBezTo>
                  <a:cubicBezTo>
                    <a:pt x="155" y="41"/>
                    <a:pt x="155" y="44"/>
                    <a:pt x="158" y="46"/>
                  </a:cubicBezTo>
                  <a:cubicBezTo>
                    <a:pt x="160" y="48"/>
                    <a:pt x="163" y="48"/>
                    <a:pt x="165" y="46"/>
                  </a:cubicBezTo>
                  <a:cubicBezTo>
                    <a:pt x="170" y="42"/>
                    <a:pt x="170" y="42"/>
                    <a:pt x="170" y="42"/>
                  </a:cubicBezTo>
                  <a:cubicBezTo>
                    <a:pt x="175" y="48"/>
                    <a:pt x="180" y="55"/>
                    <a:pt x="183" y="62"/>
                  </a:cubicBezTo>
                  <a:cubicBezTo>
                    <a:pt x="178" y="65"/>
                    <a:pt x="178" y="65"/>
                    <a:pt x="178" y="65"/>
                  </a:cubicBezTo>
                  <a:cubicBezTo>
                    <a:pt x="176" y="65"/>
                    <a:pt x="175" y="66"/>
                    <a:pt x="175" y="67"/>
                  </a:cubicBezTo>
                  <a:cubicBezTo>
                    <a:pt x="174" y="69"/>
                    <a:pt x="174" y="70"/>
                    <a:pt x="175" y="72"/>
                  </a:cubicBezTo>
                  <a:cubicBezTo>
                    <a:pt x="175" y="74"/>
                    <a:pt x="177" y="75"/>
                    <a:pt x="180" y="75"/>
                  </a:cubicBezTo>
                  <a:cubicBezTo>
                    <a:pt x="180" y="75"/>
                    <a:pt x="181" y="75"/>
                    <a:pt x="182" y="75"/>
                  </a:cubicBezTo>
                  <a:cubicBezTo>
                    <a:pt x="188" y="72"/>
                    <a:pt x="188" y="72"/>
                    <a:pt x="188" y="72"/>
                  </a:cubicBezTo>
                  <a:cubicBezTo>
                    <a:pt x="190" y="80"/>
                    <a:pt x="192" y="88"/>
                    <a:pt x="192" y="96"/>
                  </a:cubicBezTo>
                  <a:cubicBezTo>
                    <a:pt x="186" y="96"/>
                    <a:pt x="186" y="96"/>
                    <a:pt x="186" y="96"/>
                  </a:cubicBezTo>
                  <a:cubicBezTo>
                    <a:pt x="183" y="96"/>
                    <a:pt x="181" y="99"/>
                    <a:pt x="18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9" name="Freeform 78">
            <a:extLst>
              <a:ext uri="{FF2B5EF4-FFF2-40B4-BE49-F238E27FC236}">
                <a16:creationId xmlns="" xmlns:a16="http://schemas.microsoft.com/office/drawing/2014/main" id="{8128D8A5-13F4-6B48-BE22-579CFCB4F09A}"/>
              </a:ext>
            </a:extLst>
          </p:cNvPr>
          <p:cNvSpPr>
            <a:spLocks noEditPoints="1"/>
          </p:cNvSpPr>
          <p:nvPr/>
        </p:nvSpPr>
        <p:spPr bwMode="auto">
          <a:xfrm>
            <a:off x="8092169" y="3673256"/>
            <a:ext cx="365629" cy="365834"/>
          </a:xfrm>
          <a:custGeom>
            <a:avLst/>
            <a:gdLst>
              <a:gd name="T0" fmla="*/ 42 w 223"/>
              <a:gd name="T1" fmla="*/ 0 h 223"/>
              <a:gd name="T2" fmla="*/ 35 w 223"/>
              <a:gd name="T3" fmla="*/ 7 h 223"/>
              <a:gd name="T4" fmla="*/ 35 w 223"/>
              <a:gd name="T5" fmla="*/ 21 h 223"/>
              <a:gd name="T6" fmla="*/ 17 w 223"/>
              <a:gd name="T7" fmla="*/ 21 h 223"/>
              <a:gd name="T8" fmla="*/ 0 w 223"/>
              <a:gd name="T9" fmla="*/ 38 h 223"/>
              <a:gd name="T10" fmla="*/ 0 w 223"/>
              <a:gd name="T11" fmla="*/ 206 h 223"/>
              <a:gd name="T12" fmla="*/ 17 w 223"/>
              <a:gd name="T13" fmla="*/ 223 h 223"/>
              <a:gd name="T14" fmla="*/ 206 w 223"/>
              <a:gd name="T15" fmla="*/ 223 h 223"/>
              <a:gd name="T16" fmla="*/ 223 w 223"/>
              <a:gd name="T17" fmla="*/ 206 h 223"/>
              <a:gd name="T18" fmla="*/ 223 w 223"/>
              <a:gd name="T19" fmla="*/ 38 h 223"/>
              <a:gd name="T20" fmla="*/ 206 w 223"/>
              <a:gd name="T21" fmla="*/ 21 h 223"/>
              <a:gd name="T22" fmla="*/ 188 w 223"/>
              <a:gd name="T23" fmla="*/ 21 h 223"/>
              <a:gd name="T24" fmla="*/ 188 w 223"/>
              <a:gd name="T25" fmla="*/ 7 h 223"/>
              <a:gd name="T26" fmla="*/ 182 w 223"/>
              <a:gd name="T27" fmla="*/ 0 h 223"/>
              <a:gd name="T28" fmla="*/ 175 w 223"/>
              <a:gd name="T29" fmla="*/ 7 h 223"/>
              <a:gd name="T30" fmla="*/ 175 w 223"/>
              <a:gd name="T31" fmla="*/ 21 h 223"/>
              <a:gd name="T32" fmla="*/ 48 w 223"/>
              <a:gd name="T33" fmla="*/ 21 h 223"/>
              <a:gd name="T34" fmla="*/ 48 w 223"/>
              <a:gd name="T35" fmla="*/ 7 h 223"/>
              <a:gd name="T36" fmla="*/ 42 w 223"/>
              <a:gd name="T37" fmla="*/ 0 h 223"/>
              <a:gd name="T38" fmla="*/ 210 w 223"/>
              <a:gd name="T39" fmla="*/ 206 h 223"/>
              <a:gd name="T40" fmla="*/ 206 w 223"/>
              <a:gd name="T41" fmla="*/ 210 h 223"/>
              <a:gd name="T42" fmla="*/ 17 w 223"/>
              <a:gd name="T43" fmla="*/ 210 h 223"/>
              <a:gd name="T44" fmla="*/ 13 w 223"/>
              <a:gd name="T45" fmla="*/ 206 h 223"/>
              <a:gd name="T46" fmla="*/ 13 w 223"/>
              <a:gd name="T47" fmla="*/ 83 h 223"/>
              <a:gd name="T48" fmla="*/ 210 w 223"/>
              <a:gd name="T49" fmla="*/ 83 h 223"/>
              <a:gd name="T50" fmla="*/ 210 w 223"/>
              <a:gd name="T51" fmla="*/ 206 h 223"/>
              <a:gd name="T52" fmla="*/ 175 w 223"/>
              <a:gd name="T53" fmla="*/ 34 h 223"/>
              <a:gd name="T54" fmla="*/ 175 w 223"/>
              <a:gd name="T55" fmla="*/ 49 h 223"/>
              <a:gd name="T56" fmla="*/ 182 w 223"/>
              <a:gd name="T57" fmla="*/ 55 h 223"/>
              <a:gd name="T58" fmla="*/ 188 w 223"/>
              <a:gd name="T59" fmla="*/ 49 h 223"/>
              <a:gd name="T60" fmla="*/ 188 w 223"/>
              <a:gd name="T61" fmla="*/ 34 h 223"/>
              <a:gd name="T62" fmla="*/ 206 w 223"/>
              <a:gd name="T63" fmla="*/ 34 h 223"/>
              <a:gd name="T64" fmla="*/ 210 w 223"/>
              <a:gd name="T65" fmla="*/ 38 h 223"/>
              <a:gd name="T66" fmla="*/ 210 w 223"/>
              <a:gd name="T67" fmla="*/ 70 h 223"/>
              <a:gd name="T68" fmla="*/ 13 w 223"/>
              <a:gd name="T69" fmla="*/ 70 h 223"/>
              <a:gd name="T70" fmla="*/ 13 w 223"/>
              <a:gd name="T71" fmla="*/ 38 h 223"/>
              <a:gd name="T72" fmla="*/ 17 w 223"/>
              <a:gd name="T73" fmla="*/ 34 h 223"/>
              <a:gd name="T74" fmla="*/ 35 w 223"/>
              <a:gd name="T75" fmla="*/ 34 h 223"/>
              <a:gd name="T76" fmla="*/ 35 w 223"/>
              <a:gd name="T77" fmla="*/ 49 h 223"/>
              <a:gd name="T78" fmla="*/ 42 w 223"/>
              <a:gd name="T79" fmla="*/ 55 h 223"/>
              <a:gd name="T80" fmla="*/ 48 w 223"/>
              <a:gd name="T81" fmla="*/ 49 h 223"/>
              <a:gd name="T82" fmla="*/ 48 w 223"/>
              <a:gd name="T83" fmla="*/ 34 h 223"/>
              <a:gd name="T84" fmla="*/ 175 w 223"/>
              <a:gd name="T85" fmla="*/ 3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3" h="223">
                <a:moveTo>
                  <a:pt x="42" y="0"/>
                </a:moveTo>
                <a:cubicBezTo>
                  <a:pt x="38" y="0"/>
                  <a:pt x="35" y="3"/>
                  <a:pt x="35" y="7"/>
                </a:cubicBezTo>
                <a:cubicBezTo>
                  <a:pt x="35" y="21"/>
                  <a:pt x="35" y="21"/>
                  <a:pt x="35" y="21"/>
                </a:cubicBezTo>
                <a:cubicBezTo>
                  <a:pt x="17" y="21"/>
                  <a:pt x="17" y="21"/>
                  <a:pt x="17" y="21"/>
                </a:cubicBezTo>
                <a:cubicBezTo>
                  <a:pt x="8" y="21"/>
                  <a:pt x="0" y="29"/>
                  <a:pt x="0" y="38"/>
                </a:cubicBezTo>
                <a:cubicBezTo>
                  <a:pt x="0" y="206"/>
                  <a:pt x="0" y="206"/>
                  <a:pt x="0" y="206"/>
                </a:cubicBezTo>
                <a:cubicBezTo>
                  <a:pt x="0" y="216"/>
                  <a:pt x="8" y="223"/>
                  <a:pt x="17" y="223"/>
                </a:cubicBezTo>
                <a:cubicBezTo>
                  <a:pt x="206" y="223"/>
                  <a:pt x="206" y="223"/>
                  <a:pt x="206" y="223"/>
                </a:cubicBezTo>
                <a:cubicBezTo>
                  <a:pt x="216" y="223"/>
                  <a:pt x="223" y="216"/>
                  <a:pt x="223" y="206"/>
                </a:cubicBezTo>
                <a:cubicBezTo>
                  <a:pt x="223" y="38"/>
                  <a:pt x="223" y="38"/>
                  <a:pt x="223" y="38"/>
                </a:cubicBezTo>
                <a:cubicBezTo>
                  <a:pt x="223" y="29"/>
                  <a:pt x="216" y="21"/>
                  <a:pt x="206" y="21"/>
                </a:cubicBezTo>
                <a:cubicBezTo>
                  <a:pt x="188" y="21"/>
                  <a:pt x="188" y="21"/>
                  <a:pt x="188" y="21"/>
                </a:cubicBezTo>
                <a:cubicBezTo>
                  <a:pt x="188" y="7"/>
                  <a:pt x="188" y="7"/>
                  <a:pt x="188" y="7"/>
                </a:cubicBezTo>
                <a:cubicBezTo>
                  <a:pt x="188" y="3"/>
                  <a:pt x="185" y="0"/>
                  <a:pt x="182" y="0"/>
                </a:cubicBezTo>
                <a:cubicBezTo>
                  <a:pt x="178" y="0"/>
                  <a:pt x="175" y="3"/>
                  <a:pt x="175" y="7"/>
                </a:cubicBezTo>
                <a:cubicBezTo>
                  <a:pt x="175" y="21"/>
                  <a:pt x="175" y="21"/>
                  <a:pt x="175" y="21"/>
                </a:cubicBezTo>
                <a:cubicBezTo>
                  <a:pt x="48" y="21"/>
                  <a:pt x="48" y="21"/>
                  <a:pt x="48" y="21"/>
                </a:cubicBezTo>
                <a:cubicBezTo>
                  <a:pt x="48" y="7"/>
                  <a:pt x="48" y="7"/>
                  <a:pt x="48" y="7"/>
                </a:cubicBezTo>
                <a:cubicBezTo>
                  <a:pt x="48" y="3"/>
                  <a:pt x="45" y="0"/>
                  <a:pt x="42" y="0"/>
                </a:cubicBezTo>
                <a:close/>
                <a:moveTo>
                  <a:pt x="210" y="206"/>
                </a:moveTo>
                <a:cubicBezTo>
                  <a:pt x="210" y="209"/>
                  <a:pt x="209" y="210"/>
                  <a:pt x="206" y="210"/>
                </a:cubicBezTo>
                <a:cubicBezTo>
                  <a:pt x="17" y="210"/>
                  <a:pt x="17" y="210"/>
                  <a:pt x="17" y="210"/>
                </a:cubicBezTo>
                <a:cubicBezTo>
                  <a:pt x="15" y="210"/>
                  <a:pt x="13" y="209"/>
                  <a:pt x="13" y="206"/>
                </a:cubicBezTo>
                <a:cubicBezTo>
                  <a:pt x="13" y="83"/>
                  <a:pt x="13" y="83"/>
                  <a:pt x="13" y="83"/>
                </a:cubicBezTo>
                <a:cubicBezTo>
                  <a:pt x="210" y="83"/>
                  <a:pt x="210" y="83"/>
                  <a:pt x="210" y="83"/>
                </a:cubicBezTo>
                <a:lnTo>
                  <a:pt x="210" y="206"/>
                </a:lnTo>
                <a:close/>
                <a:moveTo>
                  <a:pt x="175" y="34"/>
                </a:moveTo>
                <a:cubicBezTo>
                  <a:pt x="175" y="49"/>
                  <a:pt x="175" y="49"/>
                  <a:pt x="175" y="49"/>
                </a:cubicBezTo>
                <a:cubicBezTo>
                  <a:pt x="175" y="52"/>
                  <a:pt x="178" y="55"/>
                  <a:pt x="182" y="55"/>
                </a:cubicBezTo>
                <a:cubicBezTo>
                  <a:pt x="185" y="55"/>
                  <a:pt x="188" y="52"/>
                  <a:pt x="188" y="49"/>
                </a:cubicBezTo>
                <a:cubicBezTo>
                  <a:pt x="188" y="34"/>
                  <a:pt x="188" y="34"/>
                  <a:pt x="188" y="34"/>
                </a:cubicBezTo>
                <a:cubicBezTo>
                  <a:pt x="206" y="34"/>
                  <a:pt x="206" y="34"/>
                  <a:pt x="206" y="34"/>
                </a:cubicBezTo>
                <a:cubicBezTo>
                  <a:pt x="209" y="34"/>
                  <a:pt x="210" y="36"/>
                  <a:pt x="210" y="38"/>
                </a:cubicBezTo>
                <a:cubicBezTo>
                  <a:pt x="210" y="70"/>
                  <a:pt x="210" y="70"/>
                  <a:pt x="210" y="70"/>
                </a:cubicBezTo>
                <a:cubicBezTo>
                  <a:pt x="13" y="70"/>
                  <a:pt x="13" y="70"/>
                  <a:pt x="13" y="70"/>
                </a:cubicBezTo>
                <a:cubicBezTo>
                  <a:pt x="13" y="38"/>
                  <a:pt x="13" y="38"/>
                  <a:pt x="13" y="38"/>
                </a:cubicBezTo>
                <a:cubicBezTo>
                  <a:pt x="13" y="36"/>
                  <a:pt x="15" y="34"/>
                  <a:pt x="17" y="34"/>
                </a:cubicBezTo>
                <a:cubicBezTo>
                  <a:pt x="35" y="34"/>
                  <a:pt x="35" y="34"/>
                  <a:pt x="35" y="34"/>
                </a:cubicBezTo>
                <a:cubicBezTo>
                  <a:pt x="35" y="49"/>
                  <a:pt x="35" y="49"/>
                  <a:pt x="35" y="49"/>
                </a:cubicBezTo>
                <a:cubicBezTo>
                  <a:pt x="35" y="52"/>
                  <a:pt x="38" y="55"/>
                  <a:pt x="42" y="55"/>
                </a:cubicBezTo>
                <a:cubicBezTo>
                  <a:pt x="45" y="55"/>
                  <a:pt x="48" y="52"/>
                  <a:pt x="48" y="49"/>
                </a:cubicBezTo>
                <a:cubicBezTo>
                  <a:pt x="48" y="34"/>
                  <a:pt x="48" y="34"/>
                  <a:pt x="48" y="34"/>
                </a:cubicBezTo>
                <a:lnTo>
                  <a:pt x="175" y="3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50" name="Group 748">
            <a:extLst>
              <a:ext uri="{FF2B5EF4-FFF2-40B4-BE49-F238E27FC236}">
                <a16:creationId xmlns="" xmlns:a16="http://schemas.microsoft.com/office/drawing/2014/main" id="{A38017F3-3A92-F740-A46C-A8EAEE6F98B7}"/>
              </a:ext>
            </a:extLst>
          </p:cNvPr>
          <p:cNvGrpSpPr>
            <a:grpSpLocks noChangeAspect="1"/>
          </p:cNvGrpSpPr>
          <p:nvPr/>
        </p:nvGrpSpPr>
        <p:grpSpPr bwMode="auto">
          <a:xfrm>
            <a:off x="8948800" y="3693292"/>
            <a:ext cx="386039" cy="400270"/>
            <a:chOff x="3632" y="2593"/>
            <a:chExt cx="217" cy="225"/>
          </a:xfrm>
          <a:solidFill>
            <a:schemeClr val="tx1"/>
          </a:solidFill>
        </p:grpSpPr>
        <p:sp>
          <p:nvSpPr>
            <p:cNvPr id="451" name="Freeform 749">
              <a:extLst>
                <a:ext uri="{FF2B5EF4-FFF2-40B4-BE49-F238E27FC236}">
                  <a16:creationId xmlns="" xmlns:a16="http://schemas.microsoft.com/office/drawing/2014/main" id="{C184BE17-E234-CB4A-BA8C-FB9FB4672B4F}"/>
                </a:ext>
              </a:extLst>
            </p:cNvPr>
            <p:cNvSpPr>
              <a:spLocks noEditPoints="1"/>
            </p:cNvSpPr>
            <p:nvPr/>
          </p:nvSpPr>
          <p:spPr bwMode="auto">
            <a:xfrm>
              <a:off x="3632" y="2593"/>
              <a:ext cx="217" cy="225"/>
            </a:xfrm>
            <a:custGeom>
              <a:avLst/>
              <a:gdLst>
                <a:gd name="T0" fmla="*/ 161 w 210"/>
                <a:gd name="T1" fmla="*/ 12 h 217"/>
                <a:gd name="T2" fmla="*/ 155 w 210"/>
                <a:gd name="T3" fmla="*/ 0 h 217"/>
                <a:gd name="T4" fmla="*/ 148 w 210"/>
                <a:gd name="T5" fmla="*/ 12 h 217"/>
                <a:gd name="T6" fmla="*/ 111 w 210"/>
                <a:gd name="T7" fmla="*/ 6 h 217"/>
                <a:gd name="T8" fmla="*/ 98 w 210"/>
                <a:gd name="T9" fmla="*/ 6 h 217"/>
                <a:gd name="T10" fmla="*/ 62 w 210"/>
                <a:gd name="T11" fmla="*/ 12 h 217"/>
                <a:gd name="T12" fmla="*/ 56 w 210"/>
                <a:gd name="T13" fmla="*/ 0 h 217"/>
                <a:gd name="T14" fmla="*/ 50 w 210"/>
                <a:gd name="T15" fmla="*/ 12 h 217"/>
                <a:gd name="T16" fmla="*/ 0 w 210"/>
                <a:gd name="T17" fmla="*/ 19 h 217"/>
                <a:gd name="T18" fmla="*/ 6 w 210"/>
                <a:gd name="T19" fmla="*/ 170 h 217"/>
                <a:gd name="T20" fmla="*/ 105 w 210"/>
                <a:gd name="T21" fmla="*/ 217 h 217"/>
                <a:gd name="T22" fmla="*/ 203 w 210"/>
                <a:gd name="T23" fmla="*/ 170 h 217"/>
                <a:gd name="T24" fmla="*/ 210 w 210"/>
                <a:gd name="T25" fmla="*/ 19 h 217"/>
                <a:gd name="T26" fmla="*/ 50 w 210"/>
                <a:gd name="T27" fmla="*/ 25 h 217"/>
                <a:gd name="T28" fmla="*/ 56 w 210"/>
                <a:gd name="T29" fmla="*/ 37 h 217"/>
                <a:gd name="T30" fmla="*/ 62 w 210"/>
                <a:gd name="T31" fmla="*/ 25 h 217"/>
                <a:gd name="T32" fmla="*/ 98 w 210"/>
                <a:gd name="T33" fmla="*/ 31 h 217"/>
                <a:gd name="T34" fmla="*/ 111 w 210"/>
                <a:gd name="T35" fmla="*/ 31 h 217"/>
                <a:gd name="T36" fmla="*/ 148 w 210"/>
                <a:gd name="T37" fmla="*/ 25 h 217"/>
                <a:gd name="T38" fmla="*/ 155 w 210"/>
                <a:gd name="T39" fmla="*/ 37 h 217"/>
                <a:gd name="T40" fmla="*/ 161 w 210"/>
                <a:gd name="T41" fmla="*/ 25 h 217"/>
                <a:gd name="T42" fmla="*/ 197 w 210"/>
                <a:gd name="T43" fmla="*/ 51 h 217"/>
                <a:gd name="T44" fmla="*/ 12 w 210"/>
                <a:gd name="T45" fmla="*/ 25 h 217"/>
                <a:gd name="T46" fmla="*/ 105 w 210"/>
                <a:gd name="T47" fmla="*/ 204 h 217"/>
                <a:gd name="T48" fmla="*/ 105 w 210"/>
                <a:gd name="T49" fmla="*/ 108 h 217"/>
                <a:gd name="T50" fmla="*/ 105 w 210"/>
                <a:gd name="T51" fmla="*/ 204 h 217"/>
                <a:gd name="T52" fmla="*/ 165 w 210"/>
                <a:gd name="T53" fmla="*/ 156 h 217"/>
                <a:gd name="T54" fmla="*/ 44 w 210"/>
                <a:gd name="T55" fmla="*/ 156 h 217"/>
                <a:gd name="T56" fmla="*/ 12 w 210"/>
                <a:gd name="T57" fmla="*/ 157 h 217"/>
                <a:gd name="T58" fmla="*/ 197 w 210"/>
                <a:gd name="T59" fmla="*/ 64 h 217"/>
                <a:gd name="T60" fmla="*/ 165 w 210"/>
                <a:gd name="T61" fmla="*/ 157 h 217"/>
                <a:gd name="T62" fmla="*/ 165 w 210"/>
                <a:gd name="T63" fmla="*/ 15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217">
                  <a:moveTo>
                    <a:pt x="203" y="12"/>
                  </a:moveTo>
                  <a:cubicBezTo>
                    <a:pt x="161" y="12"/>
                    <a:pt x="161" y="12"/>
                    <a:pt x="161" y="12"/>
                  </a:cubicBezTo>
                  <a:cubicBezTo>
                    <a:pt x="161" y="6"/>
                    <a:pt x="161" y="6"/>
                    <a:pt x="161" y="6"/>
                  </a:cubicBezTo>
                  <a:cubicBezTo>
                    <a:pt x="161" y="3"/>
                    <a:pt x="158" y="0"/>
                    <a:pt x="155" y="0"/>
                  </a:cubicBezTo>
                  <a:cubicBezTo>
                    <a:pt x="151" y="0"/>
                    <a:pt x="148" y="3"/>
                    <a:pt x="148" y="6"/>
                  </a:cubicBezTo>
                  <a:cubicBezTo>
                    <a:pt x="148" y="12"/>
                    <a:pt x="148" y="12"/>
                    <a:pt x="148" y="12"/>
                  </a:cubicBezTo>
                  <a:cubicBezTo>
                    <a:pt x="111" y="12"/>
                    <a:pt x="111" y="12"/>
                    <a:pt x="111" y="12"/>
                  </a:cubicBezTo>
                  <a:cubicBezTo>
                    <a:pt x="111" y="6"/>
                    <a:pt x="111" y="6"/>
                    <a:pt x="111" y="6"/>
                  </a:cubicBezTo>
                  <a:cubicBezTo>
                    <a:pt x="111" y="3"/>
                    <a:pt x="108" y="0"/>
                    <a:pt x="105" y="0"/>
                  </a:cubicBezTo>
                  <a:cubicBezTo>
                    <a:pt x="101" y="0"/>
                    <a:pt x="98" y="3"/>
                    <a:pt x="98" y="6"/>
                  </a:cubicBezTo>
                  <a:cubicBezTo>
                    <a:pt x="98" y="12"/>
                    <a:pt x="98" y="12"/>
                    <a:pt x="98" y="12"/>
                  </a:cubicBezTo>
                  <a:cubicBezTo>
                    <a:pt x="62" y="12"/>
                    <a:pt x="62" y="12"/>
                    <a:pt x="62" y="12"/>
                  </a:cubicBezTo>
                  <a:cubicBezTo>
                    <a:pt x="62" y="6"/>
                    <a:pt x="62" y="6"/>
                    <a:pt x="62" y="6"/>
                  </a:cubicBezTo>
                  <a:cubicBezTo>
                    <a:pt x="62" y="3"/>
                    <a:pt x="60" y="0"/>
                    <a:pt x="56" y="0"/>
                  </a:cubicBezTo>
                  <a:cubicBezTo>
                    <a:pt x="52" y="0"/>
                    <a:pt x="50" y="3"/>
                    <a:pt x="50" y="6"/>
                  </a:cubicBezTo>
                  <a:cubicBezTo>
                    <a:pt x="50" y="12"/>
                    <a:pt x="50" y="12"/>
                    <a:pt x="50" y="12"/>
                  </a:cubicBezTo>
                  <a:cubicBezTo>
                    <a:pt x="6" y="12"/>
                    <a:pt x="6" y="12"/>
                    <a:pt x="6" y="12"/>
                  </a:cubicBezTo>
                  <a:cubicBezTo>
                    <a:pt x="3" y="12"/>
                    <a:pt x="0" y="15"/>
                    <a:pt x="0" y="19"/>
                  </a:cubicBezTo>
                  <a:cubicBezTo>
                    <a:pt x="0" y="163"/>
                    <a:pt x="0" y="163"/>
                    <a:pt x="0" y="163"/>
                  </a:cubicBezTo>
                  <a:cubicBezTo>
                    <a:pt x="0" y="167"/>
                    <a:pt x="3" y="170"/>
                    <a:pt x="6" y="170"/>
                  </a:cubicBezTo>
                  <a:cubicBezTo>
                    <a:pt x="45" y="170"/>
                    <a:pt x="45" y="170"/>
                    <a:pt x="45" y="170"/>
                  </a:cubicBezTo>
                  <a:cubicBezTo>
                    <a:pt x="52" y="197"/>
                    <a:pt x="76" y="217"/>
                    <a:pt x="105" y="217"/>
                  </a:cubicBezTo>
                  <a:cubicBezTo>
                    <a:pt x="133" y="217"/>
                    <a:pt x="158" y="197"/>
                    <a:pt x="164" y="170"/>
                  </a:cubicBezTo>
                  <a:cubicBezTo>
                    <a:pt x="203" y="170"/>
                    <a:pt x="203" y="170"/>
                    <a:pt x="203" y="170"/>
                  </a:cubicBezTo>
                  <a:cubicBezTo>
                    <a:pt x="207" y="170"/>
                    <a:pt x="210" y="167"/>
                    <a:pt x="210" y="163"/>
                  </a:cubicBezTo>
                  <a:cubicBezTo>
                    <a:pt x="210" y="19"/>
                    <a:pt x="210" y="19"/>
                    <a:pt x="210" y="19"/>
                  </a:cubicBezTo>
                  <a:cubicBezTo>
                    <a:pt x="210" y="15"/>
                    <a:pt x="207" y="12"/>
                    <a:pt x="203" y="12"/>
                  </a:cubicBezTo>
                  <a:close/>
                  <a:moveTo>
                    <a:pt x="50" y="25"/>
                  </a:moveTo>
                  <a:cubicBezTo>
                    <a:pt x="50" y="31"/>
                    <a:pt x="50" y="31"/>
                    <a:pt x="50" y="31"/>
                  </a:cubicBezTo>
                  <a:cubicBezTo>
                    <a:pt x="50" y="34"/>
                    <a:pt x="52" y="37"/>
                    <a:pt x="56" y="37"/>
                  </a:cubicBezTo>
                  <a:cubicBezTo>
                    <a:pt x="60" y="37"/>
                    <a:pt x="62" y="34"/>
                    <a:pt x="62" y="31"/>
                  </a:cubicBezTo>
                  <a:cubicBezTo>
                    <a:pt x="62" y="25"/>
                    <a:pt x="62" y="25"/>
                    <a:pt x="62" y="25"/>
                  </a:cubicBezTo>
                  <a:cubicBezTo>
                    <a:pt x="98" y="25"/>
                    <a:pt x="98" y="25"/>
                    <a:pt x="98" y="25"/>
                  </a:cubicBezTo>
                  <a:cubicBezTo>
                    <a:pt x="98" y="31"/>
                    <a:pt x="98" y="31"/>
                    <a:pt x="98" y="31"/>
                  </a:cubicBezTo>
                  <a:cubicBezTo>
                    <a:pt x="98" y="34"/>
                    <a:pt x="101" y="37"/>
                    <a:pt x="105" y="37"/>
                  </a:cubicBezTo>
                  <a:cubicBezTo>
                    <a:pt x="108" y="37"/>
                    <a:pt x="111" y="34"/>
                    <a:pt x="111" y="31"/>
                  </a:cubicBezTo>
                  <a:cubicBezTo>
                    <a:pt x="111" y="25"/>
                    <a:pt x="111" y="25"/>
                    <a:pt x="111" y="25"/>
                  </a:cubicBezTo>
                  <a:cubicBezTo>
                    <a:pt x="148" y="25"/>
                    <a:pt x="148" y="25"/>
                    <a:pt x="148" y="25"/>
                  </a:cubicBezTo>
                  <a:cubicBezTo>
                    <a:pt x="148" y="31"/>
                    <a:pt x="148" y="31"/>
                    <a:pt x="148" y="31"/>
                  </a:cubicBezTo>
                  <a:cubicBezTo>
                    <a:pt x="148" y="34"/>
                    <a:pt x="151" y="37"/>
                    <a:pt x="155" y="37"/>
                  </a:cubicBezTo>
                  <a:cubicBezTo>
                    <a:pt x="158" y="37"/>
                    <a:pt x="161" y="34"/>
                    <a:pt x="161" y="31"/>
                  </a:cubicBezTo>
                  <a:cubicBezTo>
                    <a:pt x="161" y="25"/>
                    <a:pt x="161" y="25"/>
                    <a:pt x="161" y="25"/>
                  </a:cubicBezTo>
                  <a:cubicBezTo>
                    <a:pt x="197" y="25"/>
                    <a:pt x="197" y="25"/>
                    <a:pt x="197" y="25"/>
                  </a:cubicBezTo>
                  <a:cubicBezTo>
                    <a:pt x="197" y="51"/>
                    <a:pt x="197" y="51"/>
                    <a:pt x="197" y="51"/>
                  </a:cubicBezTo>
                  <a:cubicBezTo>
                    <a:pt x="12" y="51"/>
                    <a:pt x="12" y="51"/>
                    <a:pt x="12" y="51"/>
                  </a:cubicBezTo>
                  <a:cubicBezTo>
                    <a:pt x="12" y="25"/>
                    <a:pt x="12" y="25"/>
                    <a:pt x="12" y="25"/>
                  </a:cubicBezTo>
                  <a:lnTo>
                    <a:pt x="50" y="25"/>
                  </a:lnTo>
                  <a:close/>
                  <a:moveTo>
                    <a:pt x="105" y="204"/>
                  </a:moveTo>
                  <a:cubicBezTo>
                    <a:pt x="78" y="204"/>
                    <a:pt x="57" y="182"/>
                    <a:pt x="57" y="156"/>
                  </a:cubicBezTo>
                  <a:cubicBezTo>
                    <a:pt x="57" y="129"/>
                    <a:pt x="78" y="108"/>
                    <a:pt x="105" y="108"/>
                  </a:cubicBezTo>
                  <a:cubicBezTo>
                    <a:pt x="131" y="108"/>
                    <a:pt x="153" y="129"/>
                    <a:pt x="153" y="156"/>
                  </a:cubicBezTo>
                  <a:cubicBezTo>
                    <a:pt x="153" y="182"/>
                    <a:pt x="131" y="204"/>
                    <a:pt x="105" y="204"/>
                  </a:cubicBezTo>
                  <a:close/>
                  <a:moveTo>
                    <a:pt x="165" y="157"/>
                  </a:moveTo>
                  <a:cubicBezTo>
                    <a:pt x="165" y="157"/>
                    <a:pt x="165" y="156"/>
                    <a:pt x="165" y="156"/>
                  </a:cubicBezTo>
                  <a:cubicBezTo>
                    <a:pt x="165" y="122"/>
                    <a:pt x="138" y="95"/>
                    <a:pt x="105" y="95"/>
                  </a:cubicBezTo>
                  <a:cubicBezTo>
                    <a:pt x="71" y="95"/>
                    <a:pt x="44" y="122"/>
                    <a:pt x="44" y="156"/>
                  </a:cubicBezTo>
                  <a:cubicBezTo>
                    <a:pt x="44" y="156"/>
                    <a:pt x="44" y="157"/>
                    <a:pt x="44" y="157"/>
                  </a:cubicBezTo>
                  <a:cubicBezTo>
                    <a:pt x="12" y="157"/>
                    <a:pt x="12" y="157"/>
                    <a:pt x="12" y="157"/>
                  </a:cubicBezTo>
                  <a:cubicBezTo>
                    <a:pt x="12" y="64"/>
                    <a:pt x="12" y="64"/>
                    <a:pt x="12" y="64"/>
                  </a:cubicBezTo>
                  <a:cubicBezTo>
                    <a:pt x="197" y="64"/>
                    <a:pt x="197" y="64"/>
                    <a:pt x="197" y="64"/>
                  </a:cubicBezTo>
                  <a:cubicBezTo>
                    <a:pt x="197" y="157"/>
                    <a:pt x="197" y="157"/>
                    <a:pt x="197" y="157"/>
                  </a:cubicBezTo>
                  <a:lnTo>
                    <a:pt x="165" y="157"/>
                  </a:lnTo>
                  <a:close/>
                  <a:moveTo>
                    <a:pt x="165" y="157"/>
                  </a:moveTo>
                  <a:cubicBezTo>
                    <a:pt x="165" y="157"/>
                    <a:pt x="165" y="157"/>
                    <a:pt x="165" y="15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750">
              <a:extLst>
                <a:ext uri="{FF2B5EF4-FFF2-40B4-BE49-F238E27FC236}">
                  <a16:creationId xmlns="" xmlns:a16="http://schemas.microsoft.com/office/drawing/2014/main" id="{6FC08F20-D247-5F44-BFBA-8035F59E8C87}"/>
                </a:ext>
              </a:extLst>
            </p:cNvPr>
            <p:cNvSpPr>
              <a:spLocks noEditPoints="1"/>
            </p:cNvSpPr>
            <p:nvPr/>
          </p:nvSpPr>
          <p:spPr bwMode="auto">
            <a:xfrm>
              <a:off x="3733" y="2717"/>
              <a:ext cx="29" cy="64"/>
            </a:xfrm>
            <a:custGeom>
              <a:avLst/>
              <a:gdLst>
                <a:gd name="T0" fmla="*/ 13 w 28"/>
                <a:gd name="T1" fmla="*/ 38 h 61"/>
                <a:gd name="T2" fmla="*/ 13 w 28"/>
                <a:gd name="T3" fmla="*/ 7 h 61"/>
                <a:gd name="T4" fmla="*/ 7 w 28"/>
                <a:gd name="T5" fmla="*/ 0 h 61"/>
                <a:gd name="T6" fmla="*/ 0 w 28"/>
                <a:gd name="T7" fmla="*/ 7 h 61"/>
                <a:gd name="T8" fmla="*/ 0 w 28"/>
                <a:gd name="T9" fmla="*/ 40 h 61"/>
                <a:gd name="T10" fmla="*/ 2 w 28"/>
                <a:gd name="T11" fmla="*/ 45 h 61"/>
                <a:gd name="T12" fmla="*/ 17 w 28"/>
                <a:gd name="T13" fmla="*/ 59 h 61"/>
                <a:gd name="T14" fmla="*/ 21 w 28"/>
                <a:gd name="T15" fmla="*/ 61 h 61"/>
                <a:gd name="T16" fmla="*/ 26 w 28"/>
                <a:gd name="T17" fmla="*/ 59 h 61"/>
                <a:gd name="T18" fmla="*/ 26 w 28"/>
                <a:gd name="T19" fmla="*/ 50 h 61"/>
                <a:gd name="T20" fmla="*/ 13 w 28"/>
                <a:gd name="T21" fmla="*/ 38 h 61"/>
                <a:gd name="T22" fmla="*/ 13 w 28"/>
                <a:gd name="T23" fmla="*/ 38 h 61"/>
                <a:gd name="T24" fmla="*/ 13 w 28"/>
                <a:gd name="T2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61">
                  <a:moveTo>
                    <a:pt x="13" y="38"/>
                  </a:moveTo>
                  <a:cubicBezTo>
                    <a:pt x="13" y="7"/>
                    <a:pt x="13" y="7"/>
                    <a:pt x="13" y="7"/>
                  </a:cubicBezTo>
                  <a:cubicBezTo>
                    <a:pt x="13" y="3"/>
                    <a:pt x="10" y="0"/>
                    <a:pt x="7" y="0"/>
                  </a:cubicBezTo>
                  <a:cubicBezTo>
                    <a:pt x="3" y="0"/>
                    <a:pt x="0" y="3"/>
                    <a:pt x="0" y="7"/>
                  </a:cubicBezTo>
                  <a:cubicBezTo>
                    <a:pt x="0" y="40"/>
                    <a:pt x="0" y="40"/>
                    <a:pt x="0" y="40"/>
                  </a:cubicBezTo>
                  <a:cubicBezTo>
                    <a:pt x="0" y="42"/>
                    <a:pt x="1" y="44"/>
                    <a:pt x="2" y="45"/>
                  </a:cubicBezTo>
                  <a:cubicBezTo>
                    <a:pt x="17" y="59"/>
                    <a:pt x="17" y="59"/>
                    <a:pt x="17" y="59"/>
                  </a:cubicBezTo>
                  <a:cubicBezTo>
                    <a:pt x="18" y="61"/>
                    <a:pt x="20" y="61"/>
                    <a:pt x="21" y="61"/>
                  </a:cubicBezTo>
                  <a:cubicBezTo>
                    <a:pt x="23" y="61"/>
                    <a:pt x="25" y="61"/>
                    <a:pt x="26" y="59"/>
                  </a:cubicBezTo>
                  <a:cubicBezTo>
                    <a:pt x="28" y="57"/>
                    <a:pt x="28" y="53"/>
                    <a:pt x="26" y="50"/>
                  </a:cubicBezTo>
                  <a:lnTo>
                    <a:pt x="13" y="38"/>
                  </a:lnTo>
                  <a:close/>
                  <a:moveTo>
                    <a:pt x="13" y="38"/>
                  </a:moveTo>
                  <a:cubicBezTo>
                    <a:pt x="13" y="38"/>
                    <a:pt x="13" y="38"/>
                    <a:pt x="13" y="3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3" name="Group 720">
            <a:extLst>
              <a:ext uri="{FF2B5EF4-FFF2-40B4-BE49-F238E27FC236}">
                <a16:creationId xmlns="" xmlns:a16="http://schemas.microsoft.com/office/drawing/2014/main" id="{605A2925-552D-0446-B3EF-49B57ADEDAD7}"/>
              </a:ext>
            </a:extLst>
          </p:cNvPr>
          <p:cNvGrpSpPr>
            <a:grpSpLocks noChangeAspect="1"/>
          </p:cNvGrpSpPr>
          <p:nvPr/>
        </p:nvGrpSpPr>
        <p:grpSpPr bwMode="auto">
          <a:xfrm>
            <a:off x="9798447" y="3648225"/>
            <a:ext cx="434589" cy="422518"/>
            <a:chOff x="3663" y="1140"/>
            <a:chExt cx="216" cy="210"/>
          </a:xfrm>
          <a:solidFill>
            <a:srgbClr val="000000"/>
          </a:solidFill>
        </p:grpSpPr>
        <p:sp>
          <p:nvSpPr>
            <p:cNvPr id="454" name="Freeform 721">
              <a:extLst>
                <a:ext uri="{FF2B5EF4-FFF2-40B4-BE49-F238E27FC236}">
                  <a16:creationId xmlns="" xmlns:a16="http://schemas.microsoft.com/office/drawing/2014/main" id="{D4D61E00-6EB0-9D48-AE39-993EAB708E04}"/>
                </a:ext>
              </a:extLst>
            </p:cNvPr>
            <p:cNvSpPr>
              <a:spLocks noEditPoints="1"/>
            </p:cNvSpPr>
            <p:nvPr/>
          </p:nvSpPr>
          <p:spPr bwMode="auto">
            <a:xfrm>
              <a:off x="3663" y="1140"/>
              <a:ext cx="216" cy="210"/>
            </a:xfrm>
            <a:custGeom>
              <a:avLst/>
              <a:gdLst>
                <a:gd name="T0" fmla="*/ 201 w 209"/>
                <a:gd name="T1" fmla="*/ 83 h 203"/>
                <a:gd name="T2" fmla="*/ 194 w 209"/>
                <a:gd name="T3" fmla="*/ 78 h 203"/>
                <a:gd name="T4" fmla="*/ 193 w 209"/>
                <a:gd name="T5" fmla="*/ 78 h 203"/>
                <a:gd name="T6" fmla="*/ 189 w 209"/>
                <a:gd name="T7" fmla="*/ 85 h 203"/>
                <a:gd name="T8" fmla="*/ 155 w 209"/>
                <a:gd name="T9" fmla="*/ 173 h 203"/>
                <a:gd name="T10" fmla="*/ 90 w 209"/>
                <a:gd name="T11" fmla="*/ 189 h 203"/>
                <a:gd name="T12" fmla="*/ 33 w 209"/>
                <a:gd name="T13" fmla="*/ 155 h 203"/>
                <a:gd name="T14" fmla="*/ 51 w 209"/>
                <a:gd name="T15" fmla="*/ 32 h 203"/>
                <a:gd name="T16" fmla="*/ 116 w 209"/>
                <a:gd name="T17" fmla="*/ 17 h 203"/>
                <a:gd name="T18" fmla="*/ 172 w 209"/>
                <a:gd name="T19" fmla="*/ 50 h 203"/>
                <a:gd name="T20" fmla="*/ 167 w 209"/>
                <a:gd name="T21" fmla="*/ 49 h 203"/>
                <a:gd name="T22" fmla="*/ 159 w 209"/>
                <a:gd name="T23" fmla="*/ 54 h 203"/>
                <a:gd name="T24" fmla="*/ 165 w 209"/>
                <a:gd name="T25" fmla="*/ 61 h 203"/>
                <a:gd name="T26" fmla="*/ 186 w 209"/>
                <a:gd name="T27" fmla="*/ 64 h 203"/>
                <a:gd name="T28" fmla="*/ 186 w 209"/>
                <a:gd name="T29" fmla="*/ 64 h 203"/>
                <a:gd name="T30" fmla="*/ 187 w 209"/>
                <a:gd name="T31" fmla="*/ 64 h 203"/>
                <a:gd name="T32" fmla="*/ 193 w 209"/>
                <a:gd name="T33" fmla="*/ 59 h 203"/>
                <a:gd name="T34" fmla="*/ 196 w 209"/>
                <a:gd name="T35" fmla="*/ 38 h 203"/>
                <a:gd name="T36" fmla="*/ 191 w 209"/>
                <a:gd name="T37" fmla="*/ 30 h 203"/>
                <a:gd name="T38" fmla="*/ 184 w 209"/>
                <a:gd name="T39" fmla="*/ 36 h 203"/>
                <a:gd name="T40" fmla="*/ 183 w 209"/>
                <a:gd name="T41" fmla="*/ 42 h 203"/>
                <a:gd name="T42" fmla="*/ 118 w 209"/>
                <a:gd name="T43" fmla="*/ 4 h 203"/>
                <a:gd name="T44" fmla="*/ 44 w 209"/>
                <a:gd name="T45" fmla="*/ 22 h 203"/>
                <a:gd name="T46" fmla="*/ 4 w 209"/>
                <a:gd name="T47" fmla="*/ 88 h 203"/>
                <a:gd name="T48" fmla="*/ 22 w 209"/>
                <a:gd name="T49" fmla="*/ 162 h 203"/>
                <a:gd name="T50" fmla="*/ 88 w 209"/>
                <a:gd name="T51" fmla="*/ 202 h 203"/>
                <a:gd name="T52" fmla="*/ 104 w 209"/>
                <a:gd name="T53" fmla="*/ 203 h 203"/>
                <a:gd name="T54" fmla="*/ 162 w 209"/>
                <a:gd name="T55" fmla="*/ 184 h 203"/>
                <a:gd name="T56" fmla="*/ 201 w 209"/>
                <a:gd name="T57" fmla="*/ 83 h 203"/>
                <a:gd name="T58" fmla="*/ 201 w 209"/>
                <a:gd name="T59" fmla="*/ 83 h 203"/>
                <a:gd name="T60" fmla="*/ 201 w 209"/>
                <a:gd name="T61" fmla="*/ 8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203">
                  <a:moveTo>
                    <a:pt x="201" y="83"/>
                  </a:moveTo>
                  <a:cubicBezTo>
                    <a:pt x="201" y="79"/>
                    <a:pt x="197" y="77"/>
                    <a:pt x="194" y="78"/>
                  </a:cubicBezTo>
                  <a:cubicBezTo>
                    <a:pt x="193" y="78"/>
                    <a:pt x="193" y="78"/>
                    <a:pt x="193" y="78"/>
                  </a:cubicBezTo>
                  <a:cubicBezTo>
                    <a:pt x="190" y="79"/>
                    <a:pt x="188" y="82"/>
                    <a:pt x="189" y="85"/>
                  </a:cubicBezTo>
                  <a:cubicBezTo>
                    <a:pt x="196" y="119"/>
                    <a:pt x="182" y="153"/>
                    <a:pt x="155" y="173"/>
                  </a:cubicBezTo>
                  <a:cubicBezTo>
                    <a:pt x="136" y="187"/>
                    <a:pt x="113" y="193"/>
                    <a:pt x="90" y="189"/>
                  </a:cubicBezTo>
                  <a:cubicBezTo>
                    <a:pt x="67" y="186"/>
                    <a:pt x="46" y="173"/>
                    <a:pt x="33" y="155"/>
                  </a:cubicBezTo>
                  <a:cubicBezTo>
                    <a:pt x="4" y="116"/>
                    <a:pt x="13" y="61"/>
                    <a:pt x="51" y="32"/>
                  </a:cubicBezTo>
                  <a:cubicBezTo>
                    <a:pt x="70" y="19"/>
                    <a:pt x="93" y="13"/>
                    <a:pt x="116" y="17"/>
                  </a:cubicBezTo>
                  <a:cubicBezTo>
                    <a:pt x="139" y="20"/>
                    <a:pt x="159" y="32"/>
                    <a:pt x="172" y="50"/>
                  </a:cubicBezTo>
                  <a:cubicBezTo>
                    <a:pt x="167" y="49"/>
                    <a:pt x="167" y="49"/>
                    <a:pt x="167" y="49"/>
                  </a:cubicBezTo>
                  <a:cubicBezTo>
                    <a:pt x="163" y="48"/>
                    <a:pt x="160" y="51"/>
                    <a:pt x="159" y="54"/>
                  </a:cubicBezTo>
                  <a:cubicBezTo>
                    <a:pt x="159" y="58"/>
                    <a:pt x="161" y="61"/>
                    <a:pt x="165" y="61"/>
                  </a:cubicBezTo>
                  <a:cubicBezTo>
                    <a:pt x="186" y="64"/>
                    <a:pt x="186" y="64"/>
                    <a:pt x="186" y="64"/>
                  </a:cubicBezTo>
                  <a:cubicBezTo>
                    <a:pt x="186" y="64"/>
                    <a:pt x="186" y="64"/>
                    <a:pt x="186" y="64"/>
                  </a:cubicBezTo>
                  <a:cubicBezTo>
                    <a:pt x="187" y="64"/>
                    <a:pt x="187" y="64"/>
                    <a:pt x="187" y="64"/>
                  </a:cubicBezTo>
                  <a:cubicBezTo>
                    <a:pt x="190" y="64"/>
                    <a:pt x="193" y="62"/>
                    <a:pt x="193" y="59"/>
                  </a:cubicBezTo>
                  <a:cubicBezTo>
                    <a:pt x="196" y="38"/>
                    <a:pt x="196" y="38"/>
                    <a:pt x="196" y="38"/>
                  </a:cubicBezTo>
                  <a:cubicBezTo>
                    <a:pt x="197" y="34"/>
                    <a:pt x="194" y="31"/>
                    <a:pt x="191" y="30"/>
                  </a:cubicBezTo>
                  <a:cubicBezTo>
                    <a:pt x="187" y="30"/>
                    <a:pt x="184" y="32"/>
                    <a:pt x="184" y="36"/>
                  </a:cubicBezTo>
                  <a:cubicBezTo>
                    <a:pt x="183" y="42"/>
                    <a:pt x="183" y="42"/>
                    <a:pt x="183" y="42"/>
                  </a:cubicBezTo>
                  <a:cubicBezTo>
                    <a:pt x="167" y="21"/>
                    <a:pt x="144" y="8"/>
                    <a:pt x="118" y="4"/>
                  </a:cubicBezTo>
                  <a:cubicBezTo>
                    <a:pt x="92" y="0"/>
                    <a:pt x="65" y="6"/>
                    <a:pt x="44" y="22"/>
                  </a:cubicBezTo>
                  <a:cubicBezTo>
                    <a:pt x="22" y="38"/>
                    <a:pt x="8" y="61"/>
                    <a:pt x="4" y="88"/>
                  </a:cubicBezTo>
                  <a:cubicBezTo>
                    <a:pt x="0" y="114"/>
                    <a:pt x="7" y="141"/>
                    <a:pt x="22" y="162"/>
                  </a:cubicBezTo>
                  <a:cubicBezTo>
                    <a:pt x="38" y="184"/>
                    <a:pt x="61" y="198"/>
                    <a:pt x="88" y="202"/>
                  </a:cubicBezTo>
                  <a:cubicBezTo>
                    <a:pt x="93" y="203"/>
                    <a:pt x="98" y="203"/>
                    <a:pt x="104" y="203"/>
                  </a:cubicBezTo>
                  <a:cubicBezTo>
                    <a:pt x="125" y="203"/>
                    <a:pt x="145" y="196"/>
                    <a:pt x="162" y="184"/>
                  </a:cubicBezTo>
                  <a:cubicBezTo>
                    <a:pt x="194" y="161"/>
                    <a:pt x="209" y="121"/>
                    <a:pt x="201" y="83"/>
                  </a:cubicBezTo>
                  <a:close/>
                  <a:moveTo>
                    <a:pt x="201" y="83"/>
                  </a:moveTo>
                  <a:cubicBezTo>
                    <a:pt x="201" y="83"/>
                    <a:pt x="201" y="83"/>
                    <a:pt x="201" y="8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722">
              <a:extLst>
                <a:ext uri="{FF2B5EF4-FFF2-40B4-BE49-F238E27FC236}">
                  <a16:creationId xmlns="" xmlns:a16="http://schemas.microsoft.com/office/drawing/2014/main" id="{DE43619C-AF89-8F4A-923B-F5D117AD8757}"/>
                </a:ext>
              </a:extLst>
            </p:cNvPr>
            <p:cNvSpPr>
              <a:spLocks noEditPoints="1"/>
            </p:cNvSpPr>
            <p:nvPr/>
          </p:nvSpPr>
          <p:spPr bwMode="auto">
            <a:xfrm>
              <a:off x="3752" y="1183"/>
              <a:ext cx="60" cy="89"/>
            </a:xfrm>
            <a:custGeom>
              <a:avLst/>
              <a:gdLst>
                <a:gd name="T0" fmla="*/ 52 w 58"/>
                <a:gd name="T1" fmla="*/ 63 h 86"/>
                <a:gd name="T2" fmla="*/ 30 w 58"/>
                <a:gd name="T3" fmla="*/ 63 h 86"/>
                <a:gd name="T4" fmla="*/ 22 w 58"/>
                <a:gd name="T5" fmla="*/ 55 h 86"/>
                <a:gd name="T6" fmla="*/ 22 w 58"/>
                <a:gd name="T7" fmla="*/ 6 h 86"/>
                <a:gd name="T8" fmla="*/ 16 w 58"/>
                <a:gd name="T9" fmla="*/ 0 h 86"/>
                <a:gd name="T10" fmla="*/ 9 w 58"/>
                <a:gd name="T11" fmla="*/ 6 h 86"/>
                <a:gd name="T12" fmla="*/ 9 w 58"/>
                <a:gd name="T13" fmla="*/ 55 h 86"/>
                <a:gd name="T14" fmla="*/ 0 w 58"/>
                <a:gd name="T15" fmla="*/ 70 h 86"/>
                <a:gd name="T16" fmla="*/ 16 w 58"/>
                <a:gd name="T17" fmla="*/ 86 h 86"/>
                <a:gd name="T18" fmla="*/ 30 w 58"/>
                <a:gd name="T19" fmla="*/ 76 h 86"/>
                <a:gd name="T20" fmla="*/ 52 w 58"/>
                <a:gd name="T21" fmla="*/ 76 h 86"/>
                <a:gd name="T22" fmla="*/ 58 w 58"/>
                <a:gd name="T23" fmla="*/ 70 h 86"/>
                <a:gd name="T24" fmla="*/ 52 w 58"/>
                <a:gd name="T25" fmla="*/ 63 h 86"/>
                <a:gd name="T26" fmla="*/ 13 w 58"/>
                <a:gd name="T27" fmla="*/ 70 h 86"/>
                <a:gd name="T28" fmla="*/ 16 w 58"/>
                <a:gd name="T29" fmla="*/ 67 h 86"/>
                <a:gd name="T30" fmla="*/ 19 w 58"/>
                <a:gd name="T31" fmla="*/ 70 h 86"/>
                <a:gd name="T32" fmla="*/ 16 w 58"/>
                <a:gd name="T33" fmla="*/ 73 h 86"/>
                <a:gd name="T34" fmla="*/ 13 w 58"/>
                <a:gd name="T35" fmla="*/ 70 h 86"/>
                <a:gd name="T36" fmla="*/ 13 w 58"/>
                <a:gd name="T37" fmla="*/ 70 h 86"/>
                <a:gd name="T38" fmla="*/ 13 w 58"/>
                <a:gd name="T39" fmla="*/ 7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86">
                  <a:moveTo>
                    <a:pt x="52" y="63"/>
                  </a:moveTo>
                  <a:cubicBezTo>
                    <a:pt x="30" y="63"/>
                    <a:pt x="30" y="63"/>
                    <a:pt x="30" y="63"/>
                  </a:cubicBezTo>
                  <a:cubicBezTo>
                    <a:pt x="29" y="60"/>
                    <a:pt x="26" y="57"/>
                    <a:pt x="22" y="55"/>
                  </a:cubicBezTo>
                  <a:cubicBezTo>
                    <a:pt x="22" y="6"/>
                    <a:pt x="22" y="6"/>
                    <a:pt x="22" y="6"/>
                  </a:cubicBezTo>
                  <a:cubicBezTo>
                    <a:pt x="22" y="2"/>
                    <a:pt x="19" y="0"/>
                    <a:pt x="16" y="0"/>
                  </a:cubicBezTo>
                  <a:cubicBezTo>
                    <a:pt x="12" y="0"/>
                    <a:pt x="9" y="2"/>
                    <a:pt x="9" y="6"/>
                  </a:cubicBezTo>
                  <a:cubicBezTo>
                    <a:pt x="9" y="55"/>
                    <a:pt x="9" y="55"/>
                    <a:pt x="9" y="55"/>
                  </a:cubicBezTo>
                  <a:cubicBezTo>
                    <a:pt x="4" y="58"/>
                    <a:pt x="0" y="63"/>
                    <a:pt x="0" y="70"/>
                  </a:cubicBezTo>
                  <a:cubicBezTo>
                    <a:pt x="0" y="78"/>
                    <a:pt x="7" y="86"/>
                    <a:pt x="16" y="86"/>
                  </a:cubicBezTo>
                  <a:cubicBezTo>
                    <a:pt x="22" y="86"/>
                    <a:pt x="28" y="82"/>
                    <a:pt x="30" y="76"/>
                  </a:cubicBezTo>
                  <a:cubicBezTo>
                    <a:pt x="52" y="76"/>
                    <a:pt x="52" y="76"/>
                    <a:pt x="52" y="76"/>
                  </a:cubicBezTo>
                  <a:cubicBezTo>
                    <a:pt x="56" y="76"/>
                    <a:pt x="58" y="73"/>
                    <a:pt x="58" y="70"/>
                  </a:cubicBezTo>
                  <a:cubicBezTo>
                    <a:pt x="58" y="66"/>
                    <a:pt x="56" y="63"/>
                    <a:pt x="52" y="63"/>
                  </a:cubicBezTo>
                  <a:close/>
                  <a:moveTo>
                    <a:pt x="13" y="70"/>
                  </a:moveTo>
                  <a:cubicBezTo>
                    <a:pt x="13" y="68"/>
                    <a:pt x="14" y="67"/>
                    <a:pt x="16" y="67"/>
                  </a:cubicBezTo>
                  <a:cubicBezTo>
                    <a:pt x="17" y="67"/>
                    <a:pt x="19" y="68"/>
                    <a:pt x="19" y="70"/>
                  </a:cubicBezTo>
                  <a:cubicBezTo>
                    <a:pt x="19" y="71"/>
                    <a:pt x="17" y="73"/>
                    <a:pt x="16" y="73"/>
                  </a:cubicBezTo>
                  <a:cubicBezTo>
                    <a:pt x="14" y="73"/>
                    <a:pt x="13" y="71"/>
                    <a:pt x="13" y="70"/>
                  </a:cubicBezTo>
                  <a:close/>
                  <a:moveTo>
                    <a:pt x="13" y="70"/>
                  </a:moveTo>
                  <a:cubicBezTo>
                    <a:pt x="13" y="70"/>
                    <a:pt x="13" y="70"/>
                    <a:pt x="13" y="7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6" name="Group 787">
            <a:extLst>
              <a:ext uri="{FF2B5EF4-FFF2-40B4-BE49-F238E27FC236}">
                <a16:creationId xmlns="" xmlns:a16="http://schemas.microsoft.com/office/drawing/2014/main" id="{0C8DD969-50FC-9049-B415-D5624F38F727}"/>
              </a:ext>
            </a:extLst>
          </p:cNvPr>
          <p:cNvGrpSpPr>
            <a:grpSpLocks noChangeAspect="1"/>
          </p:cNvGrpSpPr>
          <p:nvPr/>
        </p:nvGrpSpPr>
        <p:grpSpPr bwMode="auto">
          <a:xfrm>
            <a:off x="6354220" y="4500311"/>
            <a:ext cx="357675" cy="394049"/>
            <a:chOff x="393" y="1941"/>
            <a:chExt cx="236" cy="260"/>
          </a:xfrm>
          <a:solidFill>
            <a:srgbClr val="000000"/>
          </a:solidFill>
        </p:grpSpPr>
        <p:sp>
          <p:nvSpPr>
            <p:cNvPr id="457" name="Freeform 788">
              <a:extLst>
                <a:ext uri="{FF2B5EF4-FFF2-40B4-BE49-F238E27FC236}">
                  <a16:creationId xmlns="" xmlns:a16="http://schemas.microsoft.com/office/drawing/2014/main" id="{2868623B-CC80-A243-82A9-FA3D2AA071F5}"/>
                </a:ext>
              </a:extLst>
            </p:cNvPr>
            <p:cNvSpPr>
              <a:spLocks noEditPoints="1"/>
            </p:cNvSpPr>
            <p:nvPr/>
          </p:nvSpPr>
          <p:spPr bwMode="auto">
            <a:xfrm>
              <a:off x="393" y="1941"/>
              <a:ext cx="236" cy="260"/>
            </a:xfrm>
            <a:custGeom>
              <a:avLst/>
              <a:gdLst>
                <a:gd name="T0" fmla="*/ 209 w 232"/>
                <a:gd name="T1" fmla="*/ 138 h 256"/>
                <a:gd name="T2" fmla="*/ 169 w 232"/>
                <a:gd name="T3" fmla="*/ 138 h 256"/>
                <a:gd name="T4" fmla="*/ 164 w 232"/>
                <a:gd name="T5" fmla="*/ 109 h 256"/>
                <a:gd name="T6" fmla="*/ 203 w 232"/>
                <a:gd name="T7" fmla="*/ 71 h 256"/>
                <a:gd name="T8" fmla="*/ 205 w 232"/>
                <a:gd name="T9" fmla="*/ 64 h 256"/>
                <a:gd name="T10" fmla="*/ 200 w 232"/>
                <a:gd name="T11" fmla="*/ 60 h 256"/>
                <a:gd name="T12" fmla="*/ 146 w 232"/>
                <a:gd name="T13" fmla="*/ 52 h 256"/>
                <a:gd name="T14" fmla="*/ 122 w 232"/>
                <a:gd name="T15" fmla="*/ 3 h 256"/>
                <a:gd name="T16" fmla="*/ 116 w 232"/>
                <a:gd name="T17" fmla="*/ 0 h 256"/>
                <a:gd name="T18" fmla="*/ 110 w 232"/>
                <a:gd name="T19" fmla="*/ 3 h 256"/>
                <a:gd name="T20" fmla="*/ 86 w 232"/>
                <a:gd name="T21" fmla="*/ 52 h 256"/>
                <a:gd name="T22" fmla="*/ 32 w 232"/>
                <a:gd name="T23" fmla="*/ 60 h 256"/>
                <a:gd name="T24" fmla="*/ 27 w 232"/>
                <a:gd name="T25" fmla="*/ 64 h 256"/>
                <a:gd name="T26" fmla="*/ 28 w 232"/>
                <a:gd name="T27" fmla="*/ 71 h 256"/>
                <a:gd name="T28" fmla="*/ 67 w 232"/>
                <a:gd name="T29" fmla="*/ 109 h 256"/>
                <a:gd name="T30" fmla="*/ 62 w 232"/>
                <a:gd name="T31" fmla="*/ 138 h 256"/>
                <a:gd name="T32" fmla="*/ 23 w 232"/>
                <a:gd name="T33" fmla="*/ 138 h 256"/>
                <a:gd name="T34" fmla="*/ 0 w 232"/>
                <a:gd name="T35" fmla="*/ 161 h 256"/>
                <a:gd name="T36" fmla="*/ 0 w 232"/>
                <a:gd name="T37" fmla="*/ 233 h 256"/>
                <a:gd name="T38" fmla="*/ 23 w 232"/>
                <a:gd name="T39" fmla="*/ 256 h 256"/>
                <a:gd name="T40" fmla="*/ 209 w 232"/>
                <a:gd name="T41" fmla="*/ 256 h 256"/>
                <a:gd name="T42" fmla="*/ 232 w 232"/>
                <a:gd name="T43" fmla="*/ 233 h 256"/>
                <a:gd name="T44" fmla="*/ 232 w 232"/>
                <a:gd name="T45" fmla="*/ 161 h 256"/>
                <a:gd name="T46" fmla="*/ 209 w 232"/>
                <a:gd name="T47" fmla="*/ 138 h 256"/>
                <a:gd name="T48" fmla="*/ 79 w 232"/>
                <a:gd name="T49" fmla="*/ 102 h 256"/>
                <a:gd name="T50" fmla="*/ 47 w 232"/>
                <a:gd name="T51" fmla="*/ 71 h 256"/>
                <a:gd name="T52" fmla="*/ 91 w 232"/>
                <a:gd name="T53" fmla="*/ 64 h 256"/>
                <a:gd name="T54" fmla="*/ 96 w 232"/>
                <a:gd name="T55" fmla="*/ 61 h 256"/>
                <a:gd name="T56" fmla="*/ 116 w 232"/>
                <a:gd name="T57" fmla="*/ 21 h 256"/>
                <a:gd name="T58" fmla="*/ 136 w 232"/>
                <a:gd name="T59" fmla="*/ 61 h 256"/>
                <a:gd name="T60" fmla="*/ 141 w 232"/>
                <a:gd name="T61" fmla="*/ 64 h 256"/>
                <a:gd name="T62" fmla="*/ 185 w 232"/>
                <a:gd name="T63" fmla="*/ 71 h 256"/>
                <a:gd name="T64" fmla="*/ 153 w 232"/>
                <a:gd name="T65" fmla="*/ 102 h 256"/>
                <a:gd name="T66" fmla="*/ 151 w 232"/>
                <a:gd name="T67" fmla="*/ 108 h 256"/>
                <a:gd name="T68" fmla="*/ 159 w 232"/>
                <a:gd name="T69" fmla="*/ 152 h 256"/>
                <a:gd name="T70" fmla="*/ 119 w 232"/>
                <a:gd name="T71" fmla="*/ 131 h 256"/>
                <a:gd name="T72" fmla="*/ 116 w 232"/>
                <a:gd name="T73" fmla="*/ 130 h 256"/>
                <a:gd name="T74" fmla="*/ 113 w 232"/>
                <a:gd name="T75" fmla="*/ 131 h 256"/>
                <a:gd name="T76" fmla="*/ 73 w 232"/>
                <a:gd name="T77" fmla="*/ 152 h 256"/>
                <a:gd name="T78" fmla="*/ 81 w 232"/>
                <a:gd name="T79" fmla="*/ 108 h 256"/>
                <a:gd name="T80" fmla="*/ 79 w 232"/>
                <a:gd name="T81" fmla="*/ 102 h 256"/>
                <a:gd name="T82" fmla="*/ 219 w 232"/>
                <a:gd name="T83" fmla="*/ 233 h 256"/>
                <a:gd name="T84" fmla="*/ 209 w 232"/>
                <a:gd name="T85" fmla="*/ 243 h 256"/>
                <a:gd name="T86" fmla="*/ 23 w 232"/>
                <a:gd name="T87" fmla="*/ 243 h 256"/>
                <a:gd name="T88" fmla="*/ 13 w 232"/>
                <a:gd name="T89" fmla="*/ 233 h 256"/>
                <a:gd name="T90" fmla="*/ 13 w 232"/>
                <a:gd name="T91" fmla="*/ 161 h 256"/>
                <a:gd name="T92" fmla="*/ 23 w 232"/>
                <a:gd name="T93" fmla="*/ 151 h 256"/>
                <a:gd name="T94" fmla="*/ 60 w 232"/>
                <a:gd name="T95" fmla="*/ 151 h 256"/>
                <a:gd name="T96" fmla="*/ 58 w 232"/>
                <a:gd name="T97" fmla="*/ 163 h 256"/>
                <a:gd name="T98" fmla="*/ 61 w 232"/>
                <a:gd name="T99" fmla="*/ 169 h 256"/>
                <a:gd name="T100" fmla="*/ 68 w 232"/>
                <a:gd name="T101" fmla="*/ 169 h 256"/>
                <a:gd name="T102" fmla="*/ 102 w 232"/>
                <a:gd name="T103" fmla="*/ 151 h 256"/>
                <a:gd name="T104" fmla="*/ 129 w 232"/>
                <a:gd name="T105" fmla="*/ 151 h 256"/>
                <a:gd name="T106" fmla="*/ 164 w 232"/>
                <a:gd name="T107" fmla="*/ 169 h 256"/>
                <a:gd name="T108" fmla="*/ 167 w 232"/>
                <a:gd name="T109" fmla="*/ 170 h 256"/>
                <a:gd name="T110" fmla="*/ 171 w 232"/>
                <a:gd name="T111" fmla="*/ 169 h 256"/>
                <a:gd name="T112" fmla="*/ 173 w 232"/>
                <a:gd name="T113" fmla="*/ 163 h 256"/>
                <a:gd name="T114" fmla="*/ 171 w 232"/>
                <a:gd name="T115" fmla="*/ 151 h 256"/>
                <a:gd name="T116" fmla="*/ 209 w 232"/>
                <a:gd name="T117" fmla="*/ 151 h 256"/>
                <a:gd name="T118" fmla="*/ 219 w 232"/>
                <a:gd name="T119" fmla="*/ 161 h 256"/>
                <a:gd name="T120" fmla="*/ 219 w 232"/>
                <a:gd name="T121" fmla="*/ 233 h 256"/>
                <a:gd name="T122" fmla="*/ 219 w 232"/>
                <a:gd name="T123" fmla="*/ 233 h 256"/>
                <a:gd name="T124" fmla="*/ 219 w 232"/>
                <a:gd name="T125" fmla="*/ 23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256">
                  <a:moveTo>
                    <a:pt x="209" y="138"/>
                  </a:moveTo>
                  <a:cubicBezTo>
                    <a:pt x="169" y="138"/>
                    <a:pt x="169" y="138"/>
                    <a:pt x="169" y="138"/>
                  </a:cubicBezTo>
                  <a:cubicBezTo>
                    <a:pt x="164" y="109"/>
                    <a:pt x="164" y="109"/>
                    <a:pt x="164" y="109"/>
                  </a:cubicBezTo>
                  <a:cubicBezTo>
                    <a:pt x="203" y="71"/>
                    <a:pt x="203" y="71"/>
                    <a:pt x="203" y="71"/>
                  </a:cubicBezTo>
                  <a:cubicBezTo>
                    <a:pt x="205" y="69"/>
                    <a:pt x="206" y="67"/>
                    <a:pt x="205" y="64"/>
                  </a:cubicBezTo>
                  <a:cubicBezTo>
                    <a:pt x="204" y="62"/>
                    <a:pt x="202" y="60"/>
                    <a:pt x="200" y="60"/>
                  </a:cubicBezTo>
                  <a:cubicBezTo>
                    <a:pt x="146" y="52"/>
                    <a:pt x="146" y="52"/>
                    <a:pt x="146" y="52"/>
                  </a:cubicBezTo>
                  <a:cubicBezTo>
                    <a:pt x="122" y="3"/>
                    <a:pt x="122" y="3"/>
                    <a:pt x="122" y="3"/>
                  </a:cubicBezTo>
                  <a:cubicBezTo>
                    <a:pt x="120" y="1"/>
                    <a:pt x="118" y="0"/>
                    <a:pt x="116" y="0"/>
                  </a:cubicBezTo>
                  <a:cubicBezTo>
                    <a:pt x="113" y="0"/>
                    <a:pt x="111" y="1"/>
                    <a:pt x="110" y="3"/>
                  </a:cubicBezTo>
                  <a:cubicBezTo>
                    <a:pt x="86" y="52"/>
                    <a:pt x="86" y="52"/>
                    <a:pt x="86" y="52"/>
                  </a:cubicBezTo>
                  <a:cubicBezTo>
                    <a:pt x="32" y="60"/>
                    <a:pt x="32" y="60"/>
                    <a:pt x="32" y="60"/>
                  </a:cubicBezTo>
                  <a:cubicBezTo>
                    <a:pt x="30" y="60"/>
                    <a:pt x="28" y="62"/>
                    <a:pt x="27" y="64"/>
                  </a:cubicBezTo>
                  <a:cubicBezTo>
                    <a:pt x="26" y="67"/>
                    <a:pt x="27" y="69"/>
                    <a:pt x="28" y="71"/>
                  </a:cubicBezTo>
                  <a:cubicBezTo>
                    <a:pt x="67" y="109"/>
                    <a:pt x="67" y="109"/>
                    <a:pt x="67" y="109"/>
                  </a:cubicBezTo>
                  <a:cubicBezTo>
                    <a:pt x="62" y="138"/>
                    <a:pt x="62" y="138"/>
                    <a:pt x="62" y="138"/>
                  </a:cubicBezTo>
                  <a:cubicBezTo>
                    <a:pt x="23" y="138"/>
                    <a:pt x="23" y="138"/>
                    <a:pt x="23" y="138"/>
                  </a:cubicBezTo>
                  <a:cubicBezTo>
                    <a:pt x="10" y="138"/>
                    <a:pt x="0" y="149"/>
                    <a:pt x="0" y="161"/>
                  </a:cubicBezTo>
                  <a:cubicBezTo>
                    <a:pt x="0" y="233"/>
                    <a:pt x="0" y="233"/>
                    <a:pt x="0" y="233"/>
                  </a:cubicBezTo>
                  <a:cubicBezTo>
                    <a:pt x="0" y="246"/>
                    <a:pt x="10" y="256"/>
                    <a:pt x="23" y="256"/>
                  </a:cubicBezTo>
                  <a:cubicBezTo>
                    <a:pt x="209" y="256"/>
                    <a:pt x="209" y="256"/>
                    <a:pt x="209" y="256"/>
                  </a:cubicBezTo>
                  <a:cubicBezTo>
                    <a:pt x="221" y="256"/>
                    <a:pt x="232" y="246"/>
                    <a:pt x="232" y="233"/>
                  </a:cubicBezTo>
                  <a:cubicBezTo>
                    <a:pt x="232" y="161"/>
                    <a:pt x="232" y="161"/>
                    <a:pt x="232" y="161"/>
                  </a:cubicBezTo>
                  <a:cubicBezTo>
                    <a:pt x="232" y="149"/>
                    <a:pt x="221" y="138"/>
                    <a:pt x="209" y="138"/>
                  </a:cubicBezTo>
                  <a:close/>
                  <a:moveTo>
                    <a:pt x="79" y="102"/>
                  </a:moveTo>
                  <a:cubicBezTo>
                    <a:pt x="47" y="71"/>
                    <a:pt x="47" y="71"/>
                    <a:pt x="47" y="71"/>
                  </a:cubicBezTo>
                  <a:cubicBezTo>
                    <a:pt x="91" y="64"/>
                    <a:pt x="91" y="64"/>
                    <a:pt x="91" y="64"/>
                  </a:cubicBezTo>
                  <a:cubicBezTo>
                    <a:pt x="93" y="64"/>
                    <a:pt x="95" y="63"/>
                    <a:pt x="96" y="61"/>
                  </a:cubicBezTo>
                  <a:cubicBezTo>
                    <a:pt x="116" y="21"/>
                    <a:pt x="116" y="21"/>
                    <a:pt x="116" y="21"/>
                  </a:cubicBezTo>
                  <a:cubicBezTo>
                    <a:pt x="136" y="61"/>
                    <a:pt x="136" y="61"/>
                    <a:pt x="136" y="61"/>
                  </a:cubicBezTo>
                  <a:cubicBezTo>
                    <a:pt x="137" y="63"/>
                    <a:pt x="138" y="64"/>
                    <a:pt x="141" y="64"/>
                  </a:cubicBezTo>
                  <a:cubicBezTo>
                    <a:pt x="185" y="71"/>
                    <a:pt x="185" y="71"/>
                    <a:pt x="185" y="71"/>
                  </a:cubicBezTo>
                  <a:cubicBezTo>
                    <a:pt x="153" y="102"/>
                    <a:pt x="153" y="102"/>
                    <a:pt x="153" y="102"/>
                  </a:cubicBezTo>
                  <a:cubicBezTo>
                    <a:pt x="151" y="104"/>
                    <a:pt x="151" y="106"/>
                    <a:pt x="151" y="108"/>
                  </a:cubicBezTo>
                  <a:cubicBezTo>
                    <a:pt x="159" y="152"/>
                    <a:pt x="159" y="152"/>
                    <a:pt x="159" y="152"/>
                  </a:cubicBezTo>
                  <a:cubicBezTo>
                    <a:pt x="119" y="131"/>
                    <a:pt x="119" y="131"/>
                    <a:pt x="119" y="131"/>
                  </a:cubicBezTo>
                  <a:cubicBezTo>
                    <a:pt x="118" y="131"/>
                    <a:pt x="117" y="130"/>
                    <a:pt x="116" y="130"/>
                  </a:cubicBezTo>
                  <a:cubicBezTo>
                    <a:pt x="115" y="130"/>
                    <a:pt x="114" y="131"/>
                    <a:pt x="113" y="131"/>
                  </a:cubicBezTo>
                  <a:cubicBezTo>
                    <a:pt x="73" y="152"/>
                    <a:pt x="73" y="152"/>
                    <a:pt x="73" y="152"/>
                  </a:cubicBezTo>
                  <a:cubicBezTo>
                    <a:pt x="81" y="108"/>
                    <a:pt x="81" y="108"/>
                    <a:pt x="81" y="108"/>
                  </a:cubicBezTo>
                  <a:cubicBezTo>
                    <a:pt x="81" y="106"/>
                    <a:pt x="80" y="104"/>
                    <a:pt x="79" y="102"/>
                  </a:cubicBezTo>
                  <a:close/>
                  <a:moveTo>
                    <a:pt x="219" y="233"/>
                  </a:moveTo>
                  <a:cubicBezTo>
                    <a:pt x="219" y="239"/>
                    <a:pt x="214" y="243"/>
                    <a:pt x="209" y="243"/>
                  </a:cubicBezTo>
                  <a:cubicBezTo>
                    <a:pt x="23" y="243"/>
                    <a:pt x="23" y="243"/>
                    <a:pt x="23" y="243"/>
                  </a:cubicBezTo>
                  <a:cubicBezTo>
                    <a:pt x="17" y="243"/>
                    <a:pt x="13" y="239"/>
                    <a:pt x="13" y="233"/>
                  </a:cubicBezTo>
                  <a:cubicBezTo>
                    <a:pt x="13" y="161"/>
                    <a:pt x="13" y="161"/>
                    <a:pt x="13" y="161"/>
                  </a:cubicBezTo>
                  <a:cubicBezTo>
                    <a:pt x="13" y="156"/>
                    <a:pt x="17" y="151"/>
                    <a:pt x="23" y="151"/>
                  </a:cubicBezTo>
                  <a:cubicBezTo>
                    <a:pt x="60" y="151"/>
                    <a:pt x="60" y="151"/>
                    <a:pt x="60" y="151"/>
                  </a:cubicBezTo>
                  <a:cubicBezTo>
                    <a:pt x="58" y="163"/>
                    <a:pt x="58" y="163"/>
                    <a:pt x="58" y="163"/>
                  </a:cubicBezTo>
                  <a:cubicBezTo>
                    <a:pt x="58" y="165"/>
                    <a:pt x="59" y="168"/>
                    <a:pt x="61" y="169"/>
                  </a:cubicBezTo>
                  <a:cubicBezTo>
                    <a:pt x="63" y="170"/>
                    <a:pt x="65" y="171"/>
                    <a:pt x="68" y="169"/>
                  </a:cubicBezTo>
                  <a:cubicBezTo>
                    <a:pt x="102" y="151"/>
                    <a:pt x="102" y="151"/>
                    <a:pt x="102" y="151"/>
                  </a:cubicBezTo>
                  <a:cubicBezTo>
                    <a:pt x="129" y="151"/>
                    <a:pt x="129" y="151"/>
                    <a:pt x="129" y="151"/>
                  </a:cubicBezTo>
                  <a:cubicBezTo>
                    <a:pt x="164" y="169"/>
                    <a:pt x="164" y="169"/>
                    <a:pt x="164" y="169"/>
                  </a:cubicBezTo>
                  <a:cubicBezTo>
                    <a:pt x="165" y="170"/>
                    <a:pt x="166" y="170"/>
                    <a:pt x="167" y="170"/>
                  </a:cubicBezTo>
                  <a:cubicBezTo>
                    <a:pt x="168" y="170"/>
                    <a:pt x="170" y="170"/>
                    <a:pt x="171" y="169"/>
                  </a:cubicBezTo>
                  <a:cubicBezTo>
                    <a:pt x="173" y="168"/>
                    <a:pt x="174" y="165"/>
                    <a:pt x="173" y="163"/>
                  </a:cubicBezTo>
                  <a:cubicBezTo>
                    <a:pt x="171" y="151"/>
                    <a:pt x="171" y="151"/>
                    <a:pt x="171" y="151"/>
                  </a:cubicBezTo>
                  <a:cubicBezTo>
                    <a:pt x="209" y="151"/>
                    <a:pt x="209" y="151"/>
                    <a:pt x="209" y="151"/>
                  </a:cubicBezTo>
                  <a:cubicBezTo>
                    <a:pt x="214" y="151"/>
                    <a:pt x="219" y="156"/>
                    <a:pt x="219" y="161"/>
                  </a:cubicBezTo>
                  <a:lnTo>
                    <a:pt x="219" y="233"/>
                  </a:lnTo>
                  <a:close/>
                  <a:moveTo>
                    <a:pt x="219" y="233"/>
                  </a:moveTo>
                  <a:cubicBezTo>
                    <a:pt x="219" y="233"/>
                    <a:pt x="219" y="233"/>
                    <a:pt x="219" y="23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789">
              <a:extLst>
                <a:ext uri="{FF2B5EF4-FFF2-40B4-BE49-F238E27FC236}">
                  <a16:creationId xmlns="" xmlns:a16="http://schemas.microsoft.com/office/drawing/2014/main" id="{2CA935DC-5BB8-F647-9376-1902AA51E1DB}"/>
                </a:ext>
              </a:extLst>
            </p:cNvPr>
            <p:cNvSpPr>
              <a:spLocks noEditPoints="1"/>
            </p:cNvSpPr>
            <p:nvPr/>
          </p:nvSpPr>
          <p:spPr bwMode="auto">
            <a:xfrm>
              <a:off x="431" y="2124"/>
              <a:ext cx="159" cy="48"/>
            </a:xfrm>
            <a:custGeom>
              <a:avLst/>
              <a:gdLst>
                <a:gd name="T0" fmla="*/ 151 w 157"/>
                <a:gd name="T1" fmla="*/ 0 h 47"/>
                <a:gd name="T2" fmla="*/ 7 w 157"/>
                <a:gd name="T3" fmla="*/ 0 h 47"/>
                <a:gd name="T4" fmla="*/ 0 w 157"/>
                <a:gd name="T5" fmla="*/ 6 h 47"/>
                <a:gd name="T6" fmla="*/ 0 w 157"/>
                <a:gd name="T7" fmla="*/ 41 h 47"/>
                <a:gd name="T8" fmla="*/ 7 w 157"/>
                <a:gd name="T9" fmla="*/ 47 h 47"/>
                <a:gd name="T10" fmla="*/ 151 w 157"/>
                <a:gd name="T11" fmla="*/ 47 h 47"/>
                <a:gd name="T12" fmla="*/ 157 w 157"/>
                <a:gd name="T13" fmla="*/ 41 h 47"/>
                <a:gd name="T14" fmla="*/ 157 w 157"/>
                <a:gd name="T15" fmla="*/ 6 h 47"/>
                <a:gd name="T16" fmla="*/ 151 w 157"/>
                <a:gd name="T17" fmla="*/ 0 h 47"/>
                <a:gd name="T18" fmla="*/ 145 w 157"/>
                <a:gd name="T19" fmla="*/ 35 h 47"/>
                <a:gd name="T20" fmla="*/ 13 w 157"/>
                <a:gd name="T21" fmla="*/ 35 h 47"/>
                <a:gd name="T22" fmla="*/ 13 w 157"/>
                <a:gd name="T23" fmla="*/ 13 h 47"/>
                <a:gd name="T24" fmla="*/ 145 w 157"/>
                <a:gd name="T25" fmla="*/ 13 h 47"/>
                <a:gd name="T26" fmla="*/ 145 w 157"/>
                <a:gd name="T27" fmla="*/ 35 h 47"/>
                <a:gd name="T28" fmla="*/ 145 w 157"/>
                <a:gd name="T29" fmla="*/ 35 h 47"/>
                <a:gd name="T30" fmla="*/ 145 w 157"/>
                <a:gd name="T31"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47">
                  <a:moveTo>
                    <a:pt x="151" y="0"/>
                  </a:moveTo>
                  <a:cubicBezTo>
                    <a:pt x="7" y="0"/>
                    <a:pt x="7" y="0"/>
                    <a:pt x="7" y="0"/>
                  </a:cubicBezTo>
                  <a:cubicBezTo>
                    <a:pt x="3" y="0"/>
                    <a:pt x="0" y="3"/>
                    <a:pt x="0" y="6"/>
                  </a:cubicBezTo>
                  <a:cubicBezTo>
                    <a:pt x="0" y="41"/>
                    <a:pt x="0" y="41"/>
                    <a:pt x="0" y="41"/>
                  </a:cubicBezTo>
                  <a:cubicBezTo>
                    <a:pt x="0" y="45"/>
                    <a:pt x="3" y="47"/>
                    <a:pt x="7" y="47"/>
                  </a:cubicBezTo>
                  <a:cubicBezTo>
                    <a:pt x="151" y="47"/>
                    <a:pt x="151" y="47"/>
                    <a:pt x="151" y="47"/>
                  </a:cubicBezTo>
                  <a:cubicBezTo>
                    <a:pt x="155" y="47"/>
                    <a:pt x="157" y="45"/>
                    <a:pt x="157" y="41"/>
                  </a:cubicBezTo>
                  <a:cubicBezTo>
                    <a:pt x="157" y="6"/>
                    <a:pt x="157" y="6"/>
                    <a:pt x="157" y="6"/>
                  </a:cubicBezTo>
                  <a:cubicBezTo>
                    <a:pt x="157" y="3"/>
                    <a:pt x="155" y="0"/>
                    <a:pt x="151" y="0"/>
                  </a:cubicBezTo>
                  <a:close/>
                  <a:moveTo>
                    <a:pt x="145" y="35"/>
                  </a:moveTo>
                  <a:cubicBezTo>
                    <a:pt x="13" y="35"/>
                    <a:pt x="13" y="35"/>
                    <a:pt x="13" y="35"/>
                  </a:cubicBezTo>
                  <a:cubicBezTo>
                    <a:pt x="13" y="13"/>
                    <a:pt x="13" y="13"/>
                    <a:pt x="13" y="13"/>
                  </a:cubicBezTo>
                  <a:cubicBezTo>
                    <a:pt x="145" y="13"/>
                    <a:pt x="145" y="13"/>
                    <a:pt x="145" y="13"/>
                  </a:cubicBezTo>
                  <a:lnTo>
                    <a:pt x="145" y="35"/>
                  </a:lnTo>
                  <a:close/>
                  <a:moveTo>
                    <a:pt x="145" y="35"/>
                  </a:moveTo>
                  <a:cubicBezTo>
                    <a:pt x="145" y="35"/>
                    <a:pt x="145" y="35"/>
                    <a:pt x="145" y="3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9" name="Freeform 790">
              <a:extLst>
                <a:ext uri="{FF2B5EF4-FFF2-40B4-BE49-F238E27FC236}">
                  <a16:creationId xmlns="" xmlns:a16="http://schemas.microsoft.com/office/drawing/2014/main" id="{5DE8144B-DD63-0A4C-828F-D156F1FDD3D8}"/>
                </a:ext>
              </a:extLst>
            </p:cNvPr>
            <p:cNvSpPr>
              <a:spLocks noEditPoints="1"/>
            </p:cNvSpPr>
            <p:nvPr/>
          </p:nvSpPr>
          <p:spPr bwMode="auto">
            <a:xfrm>
              <a:off x="492" y="2002"/>
              <a:ext cx="26" cy="65"/>
            </a:xfrm>
            <a:custGeom>
              <a:avLst/>
              <a:gdLst>
                <a:gd name="T0" fmla="*/ 3 w 26"/>
                <a:gd name="T1" fmla="*/ 32 h 64"/>
                <a:gd name="T2" fmla="*/ 12 w 26"/>
                <a:gd name="T3" fmla="*/ 30 h 64"/>
                <a:gd name="T4" fmla="*/ 14 w 26"/>
                <a:gd name="T5" fmla="*/ 28 h 64"/>
                <a:gd name="T6" fmla="*/ 14 w 26"/>
                <a:gd name="T7" fmla="*/ 57 h 64"/>
                <a:gd name="T8" fmla="*/ 20 w 26"/>
                <a:gd name="T9" fmla="*/ 64 h 64"/>
                <a:gd name="T10" fmla="*/ 26 w 26"/>
                <a:gd name="T11" fmla="*/ 57 h 64"/>
                <a:gd name="T12" fmla="*/ 26 w 26"/>
                <a:gd name="T13" fmla="*/ 7 h 64"/>
                <a:gd name="T14" fmla="*/ 22 w 26"/>
                <a:gd name="T15" fmla="*/ 1 h 64"/>
                <a:gd name="T16" fmla="*/ 15 w 26"/>
                <a:gd name="T17" fmla="*/ 4 h 64"/>
                <a:gd name="T18" fmla="*/ 2 w 26"/>
                <a:gd name="T19" fmla="*/ 23 h 64"/>
                <a:gd name="T20" fmla="*/ 3 w 26"/>
                <a:gd name="T21" fmla="*/ 32 h 64"/>
                <a:gd name="T22" fmla="*/ 3 w 26"/>
                <a:gd name="T23" fmla="*/ 32 h 64"/>
                <a:gd name="T24" fmla="*/ 3 w 26"/>
                <a:gd name="T2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64">
                  <a:moveTo>
                    <a:pt x="3" y="32"/>
                  </a:moveTo>
                  <a:cubicBezTo>
                    <a:pt x="6" y="34"/>
                    <a:pt x="10" y="33"/>
                    <a:pt x="12" y="30"/>
                  </a:cubicBezTo>
                  <a:cubicBezTo>
                    <a:pt x="14" y="28"/>
                    <a:pt x="14" y="28"/>
                    <a:pt x="14" y="28"/>
                  </a:cubicBezTo>
                  <a:cubicBezTo>
                    <a:pt x="14" y="57"/>
                    <a:pt x="14" y="57"/>
                    <a:pt x="14" y="57"/>
                  </a:cubicBezTo>
                  <a:cubicBezTo>
                    <a:pt x="14" y="61"/>
                    <a:pt x="17" y="64"/>
                    <a:pt x="20" y="64"/>
                  </a:cubicBezTo>
                  <a:cubicBezTo>
                    <a:pt x="24" y="64"/>
                    <a:pt x="26" y="61"/>
                    <a:pt x="26" y="57"/>
                  </a:cubicBezTo>
                  <a:cubicBezTo>
                    <a:pt x="26" y="7"/>
                    <a:pt x="26" y="7"/>
                    <a:pt x="26" y="7"/>
                  </a:cubicBezTo>
                  <a:cubicBezTo>
                    <a:pt x="26" y="5"/>
                    <a:pt x="25" y="2"/>
                    <a:pt x="22" y="1"/>
                  </a:cubicBezTo>
                  <a:cubicBezTo>
                    <a:pt x="19" y="0"/>
                    <a:pt x="16" y="1"/>
                    <a:pt x="15" y="4"/>
                  </a:cubicBezTo>
                  <a:cubicBezTo>
                    <a:pt x="2" y="23"/>
                    <a:pt x="2" y="23"/>
                    <a:pt x="2" y="23"/>
                  </a:cubicBezTo>
                  <a:cubicBezTo>
                    <a:pt x="0" y="26"/>
                    <a:pt x="0" y="30"/>
                    <a:pt x="3" y="32"/>
                  </a:cubicBezTo>
                  <a:close/>
                  <a:moveTo>
                    <a:pt x="3" y="32"/>
                  </a:moveTo>
                  <a:cubicBezTo>
                    <a:pt x="3" y="32"/>
                    <a:pt x="3" y="32"/>
                    <a:pt x="3" y="3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0" name="Group 778">
            <a:extLst>
              <a:ext uri="{FF2B5EF4-FFF2-40B4-BE49-F238E27FC236}">
                <a16:creationId xmlns="" xmlns:a16="http://schemas.microsoft.com/office/drawing/2014/main" id="{9E7B46CB-C8ED-FF45-8DB7-2591B3A38F66}"/>
              </a:ext>
            </a:extLst>
          </p:cNvPr>
          <p:cNvGrpSpPr>
            <a:grpSpLocks noChangeAspect="1"/>
          </p:cNvGrpSpPr>
          <p:nvPr/>
        </p:nvGrpSpPr>
        <p:grpSpPr bwMode="auto">
          <a:xfrm>
            <a:off x="9798447" y="4524412"/>
            <a:ext cx="363123" cy="363124"/>
            <a:chOff x="397" y="1528"/>
            <a:chExt cx="249" cy="249"/>
          </a:xfrm>
          <a:solidFill>
            <a:srgbClr val="000000"/>
          </a:solidFill>
        </p:grpSpPr>
        <p:sp>
          <p:nvSpPr>
            <p:cNvPr id="461" name="Freeform 779">
              <a:extLst>
                <a:ext uri="{FF2B5EF4-FFF2-40B4-BE49-F238E27FC236}">
                  <a16:creationId xmlns="" xmlns:a16="http://schemas.microsoft.com/office/drawing/2014/main" id="{6560F478-A30B-0D4F-9D1F-F6EA34D8B739}"/>
                </a:ext>
              </a:extLst>
            </p:cNvPr>
            <p:cNvSpPr>
              <a:spLocks noEditPoints="1"/>
            </p:cNvSpPr>
            <p:nvPr/>
          </p:nvSpPr>
          <p:spPr bwMode="auto">
            <a:xfrm>
              <a:off x="564" y="1528"/>
              <a:ext cx="82" cy="81"/>
            </a:xfrm>
            <a:custGeom>
              <a:avLst/>
              <a:gdLst>
                <a:gd name="T0" fmla="*/ 74 w 81"/>
                <a:gd name="T1" fmla="*/ 0 h 80"/>
                <a:gd name="T2" fmla="*/ 7 w 81"/>
                <a:gd name="T3" fmla="*/ 0 h 80"/>
                <a:gd name="T4" fmla="*/ 0 w 81"/>
                <a:gd name="T5" fmla="*/ 6 h 80"/>
                <a:gd name="T6" fmla="*/ 0 w 81"/>
                <a:gd name="T7" fmla="*/ 74 h 80"/>
                <a:gd name="T8" fmla="*/ 7 w 81"/>
                <a:gd name="T9" fmla="*/ 80 h 80"/>
                <a:gd name="T10" fmla="*/ 74 w 81"/>
                <a:gd name="T11" fmla="*/ 80 h 80"/>
                <a:gd name="T12" fmla="*/ 81 w 81"/>
                <a:gd name="T13" fmla="*/ 74 h 80"/>
                <a:gd name="T14" fmla="*/ 81 w 81"/>
                <a:gd name="T15" fmla="*/ 6 h 80"/>
                <a:gd name="T16" fmla="*/ 74 w 81"/>
                <a:gd name="T17" fmla="*/ 0 h 80"/>
                <a:gd name="T18" fmla="*/ 68 w 81"/>
                <a:gd name="T19" fmla="*/ 68 h 80"/>
                <a:gd name="T20" fmla="*/ 13 w 81"/>
                <a:gd name="T21" fmla="*/ 68 h 80"/>
                <a:gd name="T22" fmla="*/ 13 w 81"/>
                <a:gd name="T23" fmla="*/ 13 h 80"/>
                <a:gd name="T24" fmla="*/ 68 w 81"/>
                <a:gd name="T25" fmla="*/ 13 h 80"/>
                <a:gd name="T26" fmla="*/ 68 w 81"/>
                <a:gd name="T27" fmla="*/ 68 h 80"/>
                <a:gd name="T28" fmla="*/ 68 w 81"/>
                <a:gd name="T29" fmla="*/ 68 h 80"/>
                <a:gd name="T30" fmla="*/ 68 w 81"/>
                <a:gd name="T31"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80">
                  <a:moveTo>
                    <a:pt x="74" y="0"/>
                  </a:moveTo>
                  <a:cubicBezTo>
                    <a:pt x="7" y="0"/>
                    <a:pt x="7" y="0"/>
                    <a:pt x="7" y="0"/>
                  </a:cubicBezTo>
                  <a:cubicBezTo>
                    <a:pt x="3" y="0"/>
                    <a:pt x="0" y="3"/>
                    <a:pt x="0" y="6"/>
                  </a:cubicBezTo>
                  <a:cubicBezTo>
                    <a:pt x="0" y="74"/>
                    <a:pt x="0" y="74"/>
                    <a:pt x="0" y="74"/>
                  </a:cubicBezTo>
                  <a:cubicBezTo>
                    <a:pt x="0" y="77"/>
                    <a:pt x="3" y="80"/>
                    <a:pt x="7" y="80"/>
                  </a:cubicBezTo>
                  <a:cubicBezTo>
                    <a:pt x="74" y="80"/>
                    <a:pt x="74" y="80"/>
                    <a:pt x="74" y="80"/>
                  </a:cubicBezTo>
                  <a:cubicBezTo>
                    <a:pt x="78" y="80"/>
                    <a:pt x="81" y="77"/>
                    <a:pt x="81" y="74"/>
                  </a:cubicBezTo>
                  <a:cubicBezTo>
                    <a:pt x="81" y="6"/>
                    <a:pt x="81" y="6"/>
                    <a:pt x="81" y="6"/>
                  </a:cubicBezTo>
                  <a:cubicBezTo>
                    <a:pt x="81" y="3"/>
                    <a:pt x="78" y="0"/>
                    <a:pt x="74" y="0"/>
                  </a:cubicBezTo>
                  <a:close/>
                  <a:moveTo>
                    <a:pt x="68" y="68"/>
                  </a:moveTo>
                  <a:cubicBezTo>
                    <a:pt x="13" y="68"/>
                    <a:pt x="13" y="68"/>
                    <a:pt x="13" y="68"/>
                  </a:cubicBezTo>
                  <a:cubicBezTo>
                    <a:pt x="13" y="13"/>
                    <a:pt x="13" y="13"/>
                    <a:pt x="13" y="13"/>
                  </a:cubicBezTo>
                  <a:cubicBezTo>
                    <a:pt x="68" y="13"/>
                    <a:pt x="68" y="13"/>
                    <a:pt x="68" y="13"/>
                  </a:cubicBezTo>
                  <a:lnTo>
                    <a:pt x="68" y="68"/>
                  </a:lnTo>
                  <a:close/>
                  <a:moveTo>
                    <a:pt x="68" y="68"/>
                  </a:moveTo>
                  <a:cubicBezTo>
                    <a:pt x="68" y="68"/>
                    <a:pt x="68" y="68"/>
                    <a:pt x="68" y="6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780">
              <a:extLst>
                <a:ext uri="{FF2B5EF4-FFF2-40B4-BE49-F238E27FC236}">
                  <a16:creationId xmlns="" xmlns:a16="http://schemas.microsoft.com/office/drawing/2014/main" id="{0BE05738-E463-904D-96BB-22622DFBFF05}"/>
                </a:ext>
              </a:extLst>
            </p:cNvPr>
            <p:cNvSpPr>
              <a:spLocks noEditPoints="1"/>
            </p:cNvSpPr>
            <p:nvPr/>
          </p:nvSpPr>
          <p:spPr bwMode="auto">
            <a:xfrm>
              <a:off x="564" y="1696"/>
              <a:ext cx="82" cy="81"/>
            </a:xfrm>
            <a:custGeom>
              <a:avLst/>
              <a:gdLst>
                <a:gd name="T0" fmla="*/ 41 w 81"/>
                <a:gd name="T1" fmla="*/ 0 h 80"/>
                <a:gd name="T2" fmla="*/ 0 w 81"/>
                <a:gd name="T3" fmla="*/ 40 h 80"/>
                <a:gd name="T4" fmla="*/ 41 w 81"/>
                <a:gd name="T5" fmla="*/ 80 h 80"/>
                <a:gd name="T6" fmla="*/ 81 w 81"/>
                <a:gd name="T7" fmla="*/ 40 h 80"/>
                <a:gd name="T8" fmla="*/ 41 w 81"/>
                <a:gd name="T9" fmla="*/ 0 h 80"/>
                <a:gd name="T10" fmla="*/ 41 w 81"/>
                <a:gd name="T11" fmla="*/ 67 h 80"/>
                <a:gd name="T12" fmla="*/ 13 w 81"/>
                <a:gd name="T13" fmla="*/ 40 h 80"/>
                <a:gd name="T14" fmla="*/ 41 w 81"/>
                <a:gd name="T15" fmla="*/ 13 h 80"/>
                <a:gd name="T16" fmla="*/ 68 w 81"/>
                <a:gd name="T17" fmla="*/ 40 h 80"/>
                <a:gd name="T18" fmla="*/ 41 w 81"/>
                <a:gd name="T19" fmla="*/ 67 h 80"/>
                <a:gd name="T20" fmla="*/ 41 w 81"/>
                <a:gd name="T21" fmla="*/ 67 h 80"/>
                <a:gd name="T22" fmla="*/ 41 w 81"/>
                <a:gd name="T23"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0">
                  <a:moveTo>
                    <a:pt x="41" y="0"/>
                  </a:moveTo>
                  <a:cubicBezTo>
                    <a:pt x="18" y="0"/>
                    <a:pt x="0" y="18"/>
                    <a:pt x="0" y="40"/>
                  </a:cubicBezTo>
                  <a:cubicBezTo>
                    <a:pt x="0" y="62"/>
                    <a:pt x="18" y="80"/>
                    <a:pt x="41" y="80"/>
                  </a:cubicBezTo>
                  <a:cubicBezTo>
                    <a:pt x="63" y="80"/>
                    <a:pt x="81" y="62"/>
                    <a:pt x="81" y="40"/>
                  </a:cubicBezTo>
                  <a:cubicBezTo>
                    <a:pt x="81" y="18"/>
                    <a:pt x="63" y="0"/>
                    <a:pt x="41" y="0"/>
                  </a:cubicBezTo>
                  <a:close/>
                  <a:moveTo>
                    <a:pt x="41" y="67"/>
                  </a:moveTo>
                  <a:cubicBezTo>
                    <a:pt x="26" y="67"/>
                    <a:pt x="13" y="55"/>
                    <a:pt x="13" y="40"/>
                  </a:cubicBezTo>
                  <a:cubicBezTo>
                    <a:pt x="13" y="25"/>
                    <a:pt x="26" y="13"/>
                    <a:pt x="41" y="13"/>
                  </a:cubicBezTo>
                  <a:cubicBezTo>
                    <a:pt x="56" y="13"/>
                    <a:pt x="68" y="25"/>
                    <a:pt x="68" y="40"/>
                  </a:cubicBezTo>
                  <a:cubicBezTo>
                    <a:pt x="68" y="55"/>
                    <a:pt x="56" y="67"/>
                    <a:pt x="41" y="67"/>
                  </a:cubicBezTo>
                  <a:close/>
                  <a:moveTo>
                    <a:pt x="41" y="67"/>
                  </a:moveTo>
                  <a:cubicBezTo>
                    <a:pt x="41" y="67"/>
                    <a:pt x="41" y="67"/>
                    <a:pt x="41" y="6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781">
              <a:extLst>
                <a:ext uri="{FF2B5EF4-FFF2-40B4-BE49-F238E27FC236}">
                  <a16:creationId xmlns="" xmlns:a16="http://schemas.microsoft.com/office/drawing/2014/main" id="{910520E2-47EB-EC46-8C89-95D9941B6669}"/>
                </a:ext>
              </a:extLst>
            </p:cNvPr>
            <p:cNvSpPr>
              <a:spLocks noEditPoints="1"/>
            </p:cNvSpPr>
            <p:nvPr/>
          </p:nvSpPr>
          <p:spPr bwMode="auto">
            <a:xfrm>
              <a:off x="397" y="1696"/>
              <a:ext cx="82" cy="81"/>
            </a:xfrm>
            <a:custGeom>
              <a:avLst/>
              <a:gdLst>
                <a:gd name="T0" fmla="*/ 40 w 81"/>
                <a:gd name="T1" fmla="*/ 0 h 80"/>
                <a:gd name="T2" fmla="*/ 0 w 81"/>
                <a:gd name="T3" fmla="*/ 40 h 80"/>
                <a:gd name="T4" fmla="*/ 40 w 81"/>
                <a:gd name="T5" fmla="*/ 80 h 80"/>
                <a:gd name="T6" fmla="*/ 81 w 81"/>
                <a:gd name="T7" fmla="*/ 40 h 80"/>
                <a:gd name="T8" fmla="*/ 40 w 81"/>
                <a:gd name="T9" fmla="*/ 0 h 80"/>
                <a:gd name="T10" fmla="*/ 40 w 81"/>
                <a:gd name="T11" fmla="*/ 67 h 80"/>
                <a:gd name="T12" fmla="*/ 13 w 81"/>
                <a:gd name="T13" fmla="*/ 40 h 80"/>
                <a:gd name="T14" fmla="*/ 40 w 81"/>
                <a:gd name="T15" fmla="*/ 13 h 80"/>
                <a:gd name="T16" fmla="*/ 68 w 81"/>
                <a:gd name="T17" fmla="*/ 40 h 80"/>
                <a:gd name="T18" fmla="*/ 40 w 81"/>
                <a:gd name="T19" fmla="*/ 67 h 80"/>
                <a:gd name="T20" fmla="*/ 40 w 81"/>
                <a:gd name="T21" fmla="*/ 67 h 80"/>
                <a:gd name="T22" fmla="*/ 40 w 81"/>
                <a:gd name="T23"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0">
                  <a:moveTo>
                    <a:pt x="40" y="0"/>
                  </a:moveTo>
                  <a:cubicBezTo>
                    <a:pt x="18" y="0"/>
                    <a:pt x="0" y="18"/>
                    <a:pt x="0" y="40"/>
                  </a:cubicBezTo>
                  <a:cubicBezTo>
                    <a:pt x="0" y="62"/>
                    <a:pt x="18" y="80"/>
                    <a:pt x="40" y="80"/>
                  </a:cubicBezTo>
                  <a:cubicBezTo>
                    <a:pt x="63" y="80"/>
                    <a:pt x="81" y="62"/>
                    <a:pt x="81" y="40"/>
                  </a:cubicBezTo>
                  <a:cubicBezTo>
                    <a:pt x="81" y="18"/>
                    <a:pt x="63" y="0"/>
                    <a:pt x="40" y="0"/>
                  </a:cubicBezTo>
                  <a:close/>
                  <a:moveTo>
                    <a:pt x="40" y="67"/>
                  </a:moveTo>
                  <a:cubicBezTo>
                    <a:pt x="25" y="67"/>
                    <a:pt x="13" y="55"/>
                    <a:pt x="13" y="40"/>
                  </a:cubicBezTo>
                  <a:cubicBezTo>
                    <a:pt x="13" y="25"/>
                    <a:pt x="25" y="13"/>
                    <a:pt x="40" y="13"/>
                  </a:cubicBezTo>
                  <a:cubicBezTo>
                    <a:pt x="56" y="13"/>
                    <a:pt x="68" y="25"/>
                    <a:pt x="68" y="40"/>
                  </a:cubicBezTo>
                  <a:cubicBezTo>
                    <a:pt x="68" y="55"/>
                    <a:pt x="56" y="67"/>
                    <a:pt x="40" y="67"/>
                  </a:cubicBezTo>
                  <a:close/>
                  <a:moveTo>
                    <a:pt x="40" y="67"/>
                  </a:moveTo>
                  <a:cubicBezTo>
                    <a:pt x="40" y="67"/>
                    <a:pt x="40" y="67"/>
                    <a:pt x="40" y="6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Freeform 782">
              <a:extLst>
                <a:ext uri="{FF2B5EF4-FFF2-40B4-BE49-F238E27FC236}">
                  <a16:creationId xmlns="" xmlns:a16="http://schemas.microsoft.com/office/drawing/2014/main" id="{42DC5B04-5FE6-F84E-A129-F7256D1A5B54}"/>
                </a:ext>
              </a:extLst>
            </p:cNvPr>
            <p:cNvSpPr>
              <a:spLocks noEditPoints="1"/>
            </p:cNvSpPr>
            <p:nvPr/>
          </p:nvSpPr>
          <p:spPr bwMode="auto">
            <a:xfrm>
              <a:off x="580" y="1620"/>
              <a:ext cx="51" cy="69"/>
            </a:xfrm>
            <a:custGeom>
              <a:avLst/>
              <a:gdLst>
                <a:gd name="T0" fmla="*/ 25 w 50"/>
                <a:gd name="T1" fmla="*/ 68 h 68"/>
                <a:gd name="T2" fmla="*/ 31 w 50"/>
                <a:gd name="T3" fmla="*/ 62 h 68"/>
                <a:gd name="T4" fmla="*/ 31 w 50"/>
                <a:gd name="T5" fmla="*/ 22 h 68"/>
                <a:gd name="T6" fmla="*/ 38 w 50"/>
                <a:gd name="T7" fmla="*/ 29 h 68"/>
                <a:gd name="T8" fmla="*/ 43 w 50"/>
                <a:gd name="T9" fmla="*/ 31 h 68"/>
                <a:gd name="T10" fmla="*/ 47 w 50"/>
                <a:gd name="T11" fmla="*/ 29 h 68"/>
                <a:gd name="T12" fmla="*/ 47 w 50"/>
                <a:gd name="T13" fmla="*/ 20 h 68"/>
                <a:gd name="T14" fmla="*/ 29 w 50"/>
                <a:gd name="T15" fmla="*/ 2 h 68"/>
                <a:gd name="T16" fmla="*/ 20 w 50"/>
                <a:gd name="T17" fmla="*/ 2 h 68"/>
                <a:gd name="T18" fmla="*/ 2 w 50"/>
                <a:gd name="T19" fmla="*/ 20 h 68"/>
                <a:gd name="T20" fmla="*/ 2 w 50"/>
                <a:gd name="T21" fmla="*/ 29 h 68"/>
                <a:gd name="T22" fmla="*/ 11 w 50"/>
                <a:gd name="T23" fmla="*/ 29 h 68"/>
                <a:gd name="T24" fmla="*/ 18 w 50"/>
                <a:gd name="T25" fmla="*/ 22 h 68"/>
                <a:gd name="T26" fmla="*/ 18 w 50"/>
                <a:gd name="T27" fmla="*/ 62 h 68"/>
                <a:gd name="T28" fmla="*/ 25 w 50"/>
                <a:gd name="T29" fmla="*/ 68 h 68"/>
                <a:gd name="T30" fmla="*/ 25 w 50"/>
                <a:gd name="T31" fmla="*/ 68 h 68"/>
                <a:gd name="T32" fmla="*/ 25 w 50"/>
                <a:gd name="T3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68">
                  <a:moveTo>
                    <a:pt x="25" y="68"/>
                  </a:moveTo>
                  <a:cubicBezTo>
                    <a:pt x="28" y="68"/>
                    <a:pt x="31" y="65"/>
                    <a:pt x="31" y="62"/>
                  </a:cubicBezTo>
                  <a:cubicBezTo>
                    <a:pt x="31" y="22"/>
                    <a:pt x="31" y="22"/>
                    <a:pt x="31" y="22"/>
                  </a:cubicBezTo>
                  <a:cubicBezTo>
                    <a:pt x="38" y="29"/>
                    <a:pt x="38" y="29"/>
                    <a:pt x="38" y="29"/>
                  </a:cubicBezTo>
                  <a:cubicBezTo>
                    <a:pt x="39" y="30"/>
                    <a:pt x="41" y="31"/>
                    <a:pt x="43" y="31"/>
                  </a:cubicBezTo>
                  <a:cubicBezTo>
                    <a:pt x="44" y="31"/>
                    <a:pt x="46" y="30"/>
                    <a:pt x="47" y="29"/>
                  </a:cubicBezTo>
                  <a:cubicBezTo>
                    <a:pt x="50" y="27"/>
                    <a:pt x="50" y="23"/>
                    <a:pt x="47" y="20"/>
                  </a:cubicBezTo>
                  <a:cubicBezTo>
                    <a:pt x="29" y="2"/>
                    <a:pt x="29" y="2"/>
                    <a:pt x="29" y="2"/>
                  </a:cubicBezTo>
                  <a:cubicBezTo>
                    <a:pt x="27" y="0"/>
                    <a:pt x="23" y="0"/>
                    <a:pt x="20" y="2"/>
                  </a:cubicBezTo>
                  <a:cubicBezTo>
                    <a:pt x="2" y="20"/>
                    <a:pt x="2" y="20"/>
                    <a:pt x="2" y="20"/>
                  </a:cubicBezTo>
                  <a:cubicBezTo>
                    <a:pt x="0" y="23"/>
                    <a:pt x="0" y="27"/>
                    <a:pt x="2" y="29"/>
                  </a:cubicBezTo>
                  <a:cubicBezTo>
                    <a:pt x="5" y="32"/>
                    <a:pt x="9" y="32"/>
                    <a:pt x="11" y="29"/>
                  </a:cubicBezTo>
                  <a:cubicBezTo>
                    <a:pt x="18" y="22"/>
                    <a:pt x="18" y="22"/>
                    <a:pt x="18" y="22"/>
                  </a:cubicBezTo>
                  <a:cubicBezTo>
                    <a:pt x="18" y="62"/>
                    <a:pt x="18" y="62"/>
                    <a:pt x="18" y="62"/>
                  </a:cubicBezTo>
                  <a:cubicBezTo>
                    <a:pt x="18" y="65"/>
                    <a:pt x="21" y="68"/>
                    <a:pt x="25" y="68"/>
                  </a:cubicBezTo>
                  <a:close/>
                  <a:moveTo>
                    <a:pt x="25" y="68"/>
                  </a:moveTo>
                  <a:cubicBezTo>
                    <a:pt x="25" y="68"/>
                    <a:pt x="25" y="68"/>
                    <a:pt x="25" y="6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783">
              <a:extLst>
                <a:ext uri="{FF2B5EF4-FFF2-40B4-BE49-F238E27FC236}">
                  <a16:creationId xmlns="" xmlns:a16="http://schemas.microsoft.com/office/drawing/2014/main" id="{E5D29A2F-1A1C-9C4A-AFDC-1AF7279DA635}"/>
                </a:ext>
              </a:extLst>
            </p:cNvPr>
            <p:cNvSpPr>
              <a:spLocks noEditPoints="1"/>
            </p:cNvSpPr>
            <p:nvPr/>
          </p:nvSpPr>
          <p:spPr bwMode="auto">
            <a:xfrm>
              <a:off x="418" y="1566"/>
              <a:ext cx="131" cy="122"/>
            </a:xfrm>
            <a:custGeom>
              <a:avLst/>
              <a:gdLst>
                <a:gd name="T0" fmla="*/ 21 w 129"/>
                <a:gd name="T1" fmla="*/ 118 h 120"/>
                <a:gd name="T2" fmla="*/ 25 w 129"/>
                <a:gd name="T3" fmla="*/ 120 h 120"/>
                <a:gd name="T4" fmla="*/ 30 w 129"/>
                <a:gd name="T5" fmla="*/ 118 h 120"/>
                <a:gd name="T6" fmla="*/ 48 w 129"/>
                <a:gd name="T7" fmla="*/ 100 h 120"/>
                <a:gd name="T8" fmla="*/ 48 w 129"/>
                <a:gd name="T9" fmla="*/ 91 h 120"/>
                <a:gd name="T10" fmla="*/ 39 w 129"/>
                <a:gd name="T11" fmla="*/ 91 h 120"/>
                <a:gd name="T12" fmla="*/ 32 w 129"/>
                <a:gd name="T13" fmla="*/ 98 h 120"/>
                <a:gd name="T14" fmla="*/ 123 w 129"/>
                <a:gd name="T15" fmla="*/ 13 h 120"/>
                <a:gd name="T16" fmla="*/ 129 w 129"/>
                <a:gd name="T17" fmla="*/ 7 h 120"/>
                <a:gd name="T18" fmla="*/ 123 w 129"/>
                <a:gd name="T19" fmla="*/ 0 h 120"/>
                <a:gd name="T20" fmla="*/ 19 w 129"/>
                <a:gd name="T21" fmla="*/ 98 h 120"/>
                <a:gd name="T22" fmla="*/ 12 w 129"/>
                <a:gd name="T23" fmla="*/ 91 h 120"/>
                <a:gd name="T24" fmla="*/ 3 w 129"/>
                <a:gd name="T25" fmla="*/ 91 h 120"/>
                <a:gd name="T26" fmla="*/ 3 w 129"/>
                <a:gd name="T27" fmla="*/ 100 h 120"/>
                <a:gd name="T28" fmla="*/ 21 w 129"/>
                <a:gd name="T29" fmla="*/ 118 h 120"/>
                <a:gd name="T30" fmla="*/ 21 w 129"/>
                <a:gd name="T31" fmla="*/ 118 h 120"/>
                <a:gd name="T32" fmla="*/ 21 w 129"/>
                <a:gd name="T33"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120">
                  <a:moveTo>
                    <a:pt x="21" y="118"/>
                  </a:moveTo>
                  <a:cubicBezTo>
                    <a:pt x="22" y="120"/>
                    <a:pt x="24" y="120"/>
                    <a:pt x="25" y="120"/>
                  </a:cubicBezTo>
                  <a:cubicBezTo>
                    <a:pt x="27" y="120"/>
                    <a:pt x="28" y="120"/>
                    <a:pt x="30" y="118"/>
                  </a:cubicBezTo>
                  <a:cubicBezTo>
                    <a:pt x="48" y="100"/>
                    <a:pt x="48" y="100"/>
                    <a:pt x="48" y="100"/>
                  </a:cubicBezTo>
                  <a:cubicBezTo>
                    <a:pt x="50" y="98"/>
                    <a:pt x="50" y="94"/>
                    <a:pt x="48" y="91"/>
                  </a:cubicBezTo>
                  <a:cubicBezTo>
                    <a:pt x="45" y="89"/>
                    <a:pt x="41" y="89"/>
                    <a:pt x="39" y="91"/>
                  </a:cubicBezTo>
                  <a:cubicBezTo>
                    <a:pt x="32" y="98"/>
                    <a:pt x="32" y="98"/>
                    <a:pt x="32" y="98"/>
                  </a:cubicBezTo>
                  <a:cubicBezTo>
                    <a:pt x="33" y="51"/>
                    <a:pt x="73" y="13"/>
                    <a:pt x="123" y="13"/>
                  </a:cubicBezTo>
                  <a:cubicBezTo>
                    <a:pt x="126" y="13"/>
                    <a:pt x="129" y="10"/>
                    <a:pt x="129" y="7"/>
                  </a:cubicBezTo>
                  <a:cubicBezTo>
                    <a:pt x="129" y="3"/>
                    <a:pt x="126" y="0"/>
                    <a:pt x="123" y="0"/>
                  </a:cubicBezTo>
                  <a:cubicBezTo>
                    <a:pt x="66" y="0"/>
                    <a:pt x="20" y="44"/>
                    <a:pt x="19" y="98"/>
                  </a:cubicBezTo>
                  <a:cubicBezTo>
                    <a:pt x="12" y="91"/>
                    <a:pt x="12" y="91"/>
                    <a:pt x="12" y="91"/>
                  </a:cubicBezTo>
                  <a:cubicBezTo>
                    <a:pt x="9" y="89"/>
                    <a:pt x="5" y="89"/>
                    <a:pt x="3" y="91"/>
                  </a:cubicBezTo>
                  <a:cubicBezTo>
                    <a:pt x="0" y="94"/>
                    <a:pt x="0" y="98"/>
                    <a:pt x="3" y="100"/>
                  </a:cubicBezTo>
                  <a:lnTo>
                    <a:pt x="21" y="118"/>
                  </a:lnTo>
                  <a:close/>
                  <a:moveTo>
                    <a:pt x="21" y="118"/>
                  </a:moveTo>
                  <a:cubicBezTo>
                    <a:pt x="21" y="118"/>
                    <a:pt x="21" y="118"/>
                    <a:pt x="21" y="11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784">
              <a:extLst>
                <a:ext uri="{FF2B5EF4-FFF2-40B4-BE49-F238E27FC236}">
                  <a16:creationId xmlns="" xmlns:a16="http://schemas.microsoft.com/office/drawing/2014/main" id="{36A9C3C1-EC59-C343-969F-BC0A543E41EF}"/>
                </a:ext>
              </a:extLst>
            </p:cNvPr>
            <p:cNvSpPr>
              <a:spLocks noEditPoints="1"/>
            </p:cNvSpPr>
            <p:nvPr/>
          </p:nvSpPr>
          <p:spPr bwMode="auto">
            <a:xfrm>
              <a:off x="486" y="1711"/>
              <a:ext cx="73" cy="50"/>
            </a:xfrm>
            <a:custGeom>
              <a:avLst/>
              <a:gdLst>
                <a:gd name="T0" fmla="*/ 51 w 71"/>
                <a:gd name="T1" fmla="*/ 2 h 49"/>
                <a:gd name="T2" fmla="*/ 42 w 71"/>
                <a:gd name="T3" fmla="*/ 2 h 49"/>
                <a:gd name="T4" fmla="*/ 42 w 71"/>
                <a:gd name="T5" fmla="*/ 11 h 49"/>
                <a:gd name="T6" fmla="*/ 49 w 71"/>
                <a:gd name="T7" fmla="*/ 18 h 49"/>
                <a:gd name="T8" fmla="*/ 6 w 71"/>
                <a:gd name="T9" fmla="*/ 18 h 49"/>
                <a:gd name="T10" fmla="*/ 0 w 71"/>
                <a:gd name="T11" fmla="*/ 25 h 49"/>
                <a:gd name="T12" fmla="*/ 6 w 71"/>
                <a:gd name="T13" fmla="*/ 31 h 49"/>
                <a:gd name="T14" fmla="*/ 49 w 71"/>
                <a:gd name="T15" fmla="*/ 31 h 49"/>
                <a:gd name="T16" fmla="*/ 42 w 71"/>
                <a:gd name="T17" fmla="*/ 38 h 49"/>
                <a:gd name="T18" fmla="*/ 42 w 71"/>
                <a:gd name="T19" fmla="*/ 47 h 49"/>
                <a:gd name="T20" fmla="*/ 46 w 71"/>
                <a:gd name="T21" fmla="*/ 49 h 49"/>
                <a:gd name="T22" fmla="*/ 51 w 71"/>
                <a:gd name="T23" fmla="*/ 47 h 49"/>
                <a:gd name="T24" fmla="*/ 69 w 71"/>
                <a:gd name="T25" fmla="*/ 29 h 49"/>
                <a:gd name="T26" fmla="*/ 69 w 71"/>
                <a:gd name="T27" fmla="*/ 20 h 49"/>
                <a:gd name="T28" fmla="*/ 51 w 71"/>
                <a:gd name="T29" fmla="*/ 2 h 49"/>
                <a:gd name="T30" fmla="*/ 51 w 71"/>
                <a:gd name="T31" fmla="*/ 2 h 49"/>
                <a:gd name="T32" fmla="*/ 51 w 71"/>
                <a:gd name="T33"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49">
                  <a:moveTo>
                    <a:pt x="51" y="2"/>
                  </a:moveTo>
                  <a:cubicBezTo>
                    <a:pt x="48" y="0"/>
                    <a:pt x="44" y="0"/>
                    <a:pt x="42" y="2"/>
                  </a:cubicBezTo>
                  <a:cubicBezTo>
                    <a:pt x="39" y="5"/>
                    <a:pt x="39" y="9"/>
                    <a:pt x="42" y="11"/>
                  </a:cubicBezTo>
                  <a:cubicBezTo>
                    <a:pt x="49" y="18"/>
                    <a:pt x="49" y="18"/>
                    <a:pt x="49" y="18"/>
                  </a:cubicBezTo>
                  <a:cubicBezTo>
                    <a:pt x="6" y="18"/>
                    <a:pt x="6" y="18"/>
                    <a:pt x="6" y="18"/>
                  </a:cubicBezTo>
                  <a:cubicBezTo>
                    <a:pt x="3" y="18"/>
                    <a:pt x="0" y="21"/>
                    <a:pt x="0" y="25"/>
                  </a:cubicBezTo>
                  <a:cubicBezTo>
                    <a:pt x="0" y="28"/>
                    <a:pt x="3" y="31"/>
                    <a:pt x="6" y="31"/>
                  </a:cubicBezTo>
                  <a:cubicBezTo>
                    <a:pt x="49" y="31"/>
                    <a:pt x="49" y="31"/>
                    <a:pt x="49" y="31"/>
                  </a:cubicBezTo>
                  <a:cubicBezTo>
                    <a:pt x="42" y="38"/>
                    <a:pt x="42" y="38"/>
                    <a:pt x="42" y="38"/>
                  </a:cubicBezTo>
                  <a:cubicBezTo>
                    <a:pt x="39" y="41"/>
                    <a:pt x="39" y="45"/>
                    <a:pt x="42" y="47"/>
                  </a:cubicBezTo>
                  <a:cubicBezTo>
                    <a:pt x="43" y="49"/>
                    <a:pt x="45" y="49"/>
                    <a:pt x="46" y="49"/>
                  </a:cubicBezTo>
                  <a:cubicBezTo>
                    <a:pt x="48" y="49"/>
                    <a:pt x="50" y="49"/>
                    <a:pt x="51" y="47"/>
                  </a:cubicBezTo>
                  <a:cubicBezTo>
                    <a:pt x="69" y="29"/>
                    <a:pt x="69" y="29"/>
                    <a:pt x="69" y="29"/>
                  </a:cubicBezTo>
                  <a:cubicBezTo>
                    <a:pt x="71" y="27"/>
                    <a:pt x="71" y="23"/>
                    <a:pt x="69" y="20"/>
                  </a:cubicBezTo>
                  <a:lnTo>
                    <a:pt x="51" y="2"/>
                  </a:lnTo>
                  <a:close/>
                  <a:moveTo>
                    <a:pt x="51" y="2"/>
                  </a:moveTo>
                  <a:cubicBezTo>
                    <a:pt x="51" y="2"/>
                    <a:pt x="51" y="2"/>
                    <a:pt x="51" y="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7" name="Group 820">
            <a:extLst>
              <a:ext uri="{FF2B5EF4-FFF2-40B4-BE49-F238E27FC236}">
                <a16:creationId xmlns="" xmlns:a16="http://schemas.microsoft.com/office/drawing/2014/main" id="{9DDD65A3-0D4A-9F44-9696-B72DDEB02B1F}"/>
              </a:ext>
            </a:extLst>
          </p:cNvPr>
          <p:cNvGrpSpPr>
            <a:grpSpLocks noChangeAspect="1"/>
          </p:cNvGrpSpPr>
          <p:nvPr/>
        </p:nvGrpSpPr>
        <p:grpSpPr bwMode="auto">
          <a:xfrm>
            <a:off x="3741111" y="4493610"/>
            <a:ext cx="364465" cy="397887"/>
            <a:chOff x="874" y="1477"/>
            <a:chExt cx="229" cy="250"/>
          </a:xfrm>
          <a:solidFill>
            <a:srgbClr val="000000"/>
          </a:solidFill>
        </p:grpSpPr>
        <p:sp>
          <p:nvSpPr>
            <p:cNvPr id="468" name="Freeform 821">
              <a:extLst>
                <a:ext uri="{FF2B5EF4-FFF2-40B4-BE49-F238E27FC236}">
                  <a16:creationId xmlns="" xmlns:a16="http://schemas.microsoft.com/office/drawing/2014/main" id="{3154084F-7EF8-0A46-814A-43D41829DCFB}"/>
                </a:ext>
              </a:extLst>
            </p:cNvPr>
            <p:cNvSpPr>
              <a:spLocks noEditPoints="1"/>
            </p:cNvSpPr>
            <p:nvPr/>
          </p:nvSpPr>
          <p:spPr bwMode="auto">
            <a:xfrm>
              <a:off x="953" y="1595"/>
              <a:ext cx="72" cy="65"/>
            </a:xfrm>
            <a:custGeom>
              <a:avLst/>
              <a:gdLst>
                <a:gd name="T0" fmla="*/ 67 w 70"/>
                <a:gd name="T1" fmla="*/ 60 h 64"/>
                <a:gd name="T2" fmla="*/ 66 w 70"/>
                <a:gd name="T3" fmla="*/ 51 h 64"/>
                <a:gd name="T4" fmla="*/ 41 w 70"/>
                <a:gd name="T5" fmla="*/ 33 h 64"/>
                <a:gd name="T6" fmla="*/ 41 w 70"/>
                <a:gd name="T7" fmla="*/ 7 h 64"/>
                <a:gd name="T8" fmla="*/ 35 w 70"/>
                <a:gd name="T9" fmla="*/ 0 h 64"/>
                <a:gd name="T10" fmla="*/ 28 w 70"/>
                <a:gd name="T11" fmla="*/ 7 h 64"/>
                <a:gd name="T12" fmla="*/ 28 w 70"/>
                <a:gd name="T13" fmla="*/ 33 h 64"/>
                <a:gd name="T14" fmla="*/ 3 w 70"/>
                <a:gd name="T15" fmla="*/ 51 h 64"/>
                <a:gd name="T16" fmla="*/ 2 w 70"/>
                <a:gd name="T17" fmla="*/ 60 h 64"/>
                <a:gd name="T18" fmla="*/ 11 w 70"/>
                <a:gd name="T19" fmla="*/ 62 h 64"/>
                <a:gd name="T20" fmla="*/ 35 w 70"/>
                <a:gd name="T21" fmla="*/ 44 h 64"/>
                <a:gd name="T22" fmla="*/ 58 w 70"/>
                <a:gd name="T23" fmla="*/ 62 h 64"/>
                <a:gd name="T24" fmla="*/ 62 w 70"/>
                <a:gd name="T25" fmla="*/ 63 h 64"/>
                <a:gd name="T26" fmla="*/ 67 w 70"/>
                <a:gd name="T27" fmla="*/ 60 h 64"/>
                <a:gd name="T28" fmla="*/ 67 w 70"/>
                <a:gd name="T29" fmla="*/ 60 h 64"/>
                <a:gd name="T30" fmla="*/ 67 w 70"/>
                <a:gd name="T3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67" y="60"/>
                  </a:moveTo>
                  <a:cubicBezTo>
                    <a:pt x="70" y="58"/>
                    <a:pt x="69" y="54"/>
                    <a:pt x="66" y="51"/>
                  </a:cubicBezTo>
                  <a:cubicBezTo>
                    <a:pt x="41" y="33"/>
                    <a:pt x="41" y="33"/>
                    <a:pt x="41" y="33"/>
                  </a:cubicBezTo>
                  <a:cubicBezTo>
                    <a:pt x="41" y="7"/>
                    <a:pt x="41" y="7"/>
                    <a:pt x="41" y="7"/>
                  </a:cubicBezTo>
                  <a:cubicBezTo>
                    <a:pt x="41" y="3"/>
                    <a:pt x="38" y="0"/>
                    <a:pt x="35" y="0"/>
                  </a:cubicBezTo>
                  <a:cubicBezTo>
                    <a:pt x="31" y="0"/>
                    <a:pt x="28" y="3"/>
                    <a:pt x="28" y="7"/>
                  </a:cubicBezTo>
                  <a:cubicBezTo>
                    <a:pt x="28" y="33"/>
                    <a:pt x="28" y="33"/>
                    <a:pt x="28" y="33"/>
                  </a:cubicBezTo>
                  <a:cubicBezTo>
                    <a:pt x="3" y="51"/>
                    <a:pt x="3" y="51"/>
                    <a:pt x="3" y="51"/>
                  </a:cubicBezTo>
                  <a:cubicBezTo>
                    <a:pt x="0" y="54"/>
                    <a:pt x="0" y="58"/>
                    <a:pt x="2" y="60"/>
                  </a:cubicBezTo>
                  <a:cubicBezTo>
                    <a:pt x="4" y="63"/>
                    <a:pt x="8" y="64"/>
                    <a:pt x="11" y="62"/>
                  </a:cubicBezTo>
                  <a:cubicBezTo>
                    <a:pt x="35" y="44"/>
                    <a:pt x="35" y="44"/>
                    <a:pt x="35" y="44"/>
                  </a:cubicBezTo>
                  <a:cubicBezTo>
                    <a:pt x="58" y="62"/>
                    <a:pt x="58" y="62"/>
                    <a:pt x="58" y="62"/>
                  </a:cubicBezTo>
                  <a:cubicBezTo>
                    <a:pt x="60" y="63"/>
                    <a:pt x="61" y="63"/>
                    <a:pt x="62" y="63"/>
                  </a:cubicBezTo>
                  <a:cubicBezTo>
                    <a:pt x="64" y="63"/>
                    <a:pt x="66" y="62"/>
                    <a:pt x="67" y="60"/>
                  </a:cubicBezTo>
                  <a:close/>
                  <a:moveTo>
                    <a:pt x="67" y="60"/>
                  </a:moveTo>
                  <a:cubicBezTo>
                    <a:pt x="67" y="60"/>
                    <a:pt x="67" y="60"/>
                    <a:pt x="67" y="6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822">
              <a:extLst>
                <a:ext uri="{FF2B5EF4-FFF2-40B4-BE49-F238E27FC236}">
                  <a16:creationId xmlns="" xmlns:a16="http://schemas.microsoft.com/office/drawing/2014/main" id="{997D4FA8-2672-1344-9ABA-4D29350BB6E2}"/>
                </a:ext>
              </a:extLst>
            </p:cNvPr>
            <p:cNvSpPr>
              <a:spLocks noEditPoints="1"/>
            </p:cNvSpPr>
            <p:nvPr/>
          </p:nvSpPr>
          <p:spPr bwMode="auto">
            <a:xfrm>
              <a:off x="961" y="1477"/>
              <a:ext cx="57" cy="57"/>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28 w 56"/>
                <a:gd name="T11" fmla="*/ 13 h 56"/>
                <a:gd name="T12" fmla="*/ 43 w 56"/>
                <a:gd name="T13" fmla="*/ 28 h 56"/>
                <a:gd name="T14" fmla="*/ 28 w 56"/>
                <a:gd name="T15" fmla="*/ 44 h 56"/>
                <a:gd name="T16" fmla="*/ 12 w 56"/>
                <a:gd name="T17" fmla="*/ 28 h 56"/>
                <a:gd name="T18" fmla="*/ 28 w 56"/>
                <a:gd name="T19" fmla="*/ 13 h 56"/>
                <a:gd name="T20" fmla="*/ 28 w 56"/>
                <a:gd name="T21" fmla="*/ 13 h 56"/>
                <a:gd name="T22" fmla="*/ 28 w 56"/>
                <a:gd name="T23" fmla="*/ 1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56"/>
                  </a:moveTo>
                  <a:cubicBezTo>
                    <a:pt x="43" y="56"/>
                    <a:pt x="56" y="44"/>
                    <a:pt x="56" y="28"/>
                  </a:cubicBezTo>
                  <a:cubicBezTo>
                    <a:pt x="56" y="13"/>
                    <a:pt x="43" y="0"/>
                    <a:pt x="28" y="0"/>
                  </a:cubicBezTo>
                  <a:cubicBezTo>
                    <a:pt x="12" y="0"/>
                    <a:pt x="0" y="13"/>
                    <a:pt x="0" y="28"/>
                  </a:cubicBezTo>
                  <a:cubicBezTo>
                    <a:pt x="0" y="44"/>
                    <a:pt x="12" y="56"/>
                    <a:pt x="28" y="56"/>
                  </a:cubicBezTo>
                  <a:close/>
                  <a:moveTo>
                    <a:pt x="28" y="13"/>
                  </a:moveTo>
                  <a:cubicBezTo>
                    <a:pt x="36" y="13"/>
                    <a:pt x="43" y="20"/>
                    <a:pt x="43" y="28"/>
                  </a:cubicBezTo>
                  <a:cubicBezTo>
                    <a:pt x="43" y="37"/>
                    <a:pt x="36" y="44"/>
                    <a:pt x="28" y="44"/>
                  </a:cubicBezTo>
                  <a:cubicBezTo>
                    <a:pt x="19" y="44"/>
                    <a:pt x="12" y="37"/>
                    <a:pt x="12" y="28"/>
                  </a:cubicBezTo>
                  <a:cubicBezTo>
                    <a:pt x="12" y="20"/>
                    <a:pt x="19" y="13"/>
                    <a:pt x="28" y="13"/>
                  </a:cubicBezTo>
                  <a:close/>
                  <a:moveTo>
                    <a:pt x="28" y="13"/>
                  </a:moveTo>
                  <a:cubicBezTo>
                    <a:pt x="28" y="13"/>
                    <a:pt x="28" y="13"/>
                    <a:pt x="28" y="1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823">
              <a:extLst>
                <a:ext uri="{FF2B5EF4-FFF2-40B4-BE49-F238E27FC236}">
                  <a16:creationId xmlns="" xmlns:a16="http://schemas.microsoft.com/office/drawing/2014/main" id="{5B471D3E-0379-1F4E-B6BB-A3B5F20CC80A}"/>
                </a:ext>
              </a:extLst>
            </p:cNvPr>
            <p:cNvSpPr>
              <a:spLocks noEditPoints="1"/>
            </p:cNvSpPr>
            <p:nvPr/>
          </p:nvSpPr>
          <p:spPr bwMode="auto">
            <a:xfrm>
              <a:off x="945" y="1540"/>
              <a:ext cx="87" cy="44"/>
            </a:xfrm>
            <a:custGeom>
              <a:avLst/>
              <a:gdLst>
                <a:gd name="T0" fmla="*/ 7 w 85"/>
                <a:gd name="T1" fmla="*/ 43 h 43"/>
                <a:gd name="T2" fmla="*/ 79 w 85"/>
                <a:gd name="T3" fmla="*/ 43 h 43"/>
                <a:gd name="T4" fmla="*/ 85 w 85"/>
                <a:gd name="T5" fmla="*/ 37 h 43"/>
                <a:gd name="T6" fmla="*/ 85 w 85"/>
                <a:gd name="T7" fmla="*/ 21 h 43"/>
                <a:gd name="T8" fmla="*/ 64 w 85"/>
                <a:gd name="T9" fmla="*/ 0 h 43"/>
                <a:gd name="T10" fmla="*/ 21 w 85"/>
                <a:gd name="T11" fmla="*/ 0 h 43"/>
                <a:gd name="T12" fmla="*/ 0 w 85"/>
                <a:gd name="T13" fmla="*/ 21 h 43"/>
                <a:gd name="T14" fmla="*/ 0 w 85"/>
                <a:gd name="T15" fmla="*/ 37 h 43"/>
                <a:gd name="T16" fmla="*/ 7 w 85"/>
                <a:gd name="T17" fmla="*/ 43 h 43"/>
                <a:gd name="T18" fmla="*/ 72 w 85"/>
                <a:gd name="T19" fmla="*/ 21 h 43"/>
                <a:gd name="T20" fmla="*/ 72 w 85"/>
                <a:gd name="T21" fmla="*/ 30 h 43"/>
                <a:gd name="T22" fmla="*/ 49 w 85"/>
                <a:gd name="T23" fmla="*/ 30 h 43"/>
                <a:gd name="T24" fmla="*/ 49 w 85"/>
                <a:gd name="T25" fmla="*/ 13 h 43"/>
                <a:gd name="T26" fmla="*/ 64 w 85"/>
                <a:gd name="T27" fmla="*/ 13 h 43"/>
                <a:gd name="T28" fmla="*/ 72 w 85"/>
                <a:gd name="T29" fmla="*/ 21 h 43"/>
                <a:gd name="T30" fmla="*/ 13 w 85"/>
                <a:gd name="T31" fmla="*/ 21 h 43"/>
                <a:gd name="T32" fmla="*/ 21 w 85"/>
                <a:gd name="T33" fmla="*/ 13 h 43"/>
                <a:gd name="T34" fmla="*/ 36 w 85"/>
                <a:gd name="T35" fmla="*/ 13 h 43"/>
                <a:gd name="T36" fmla="*/ 36 w 85"/>
                <a:gd name="T37" fmla="*/ 30 h 43"/>
                <a:gd name="T38" fmla="*/ 13 w 85"/>
                <a:gd name="T39" fmla="*/ 30 h 43"/>
                <a:gd name="T40" fmla="*/ 13 w 85"/>
                <a:gd name="T41" fmla="*/ 21 h 43"/>
                <a:gd name="T42" fmla="*/ 13 w 85"/>
                <a:gd name="T43" fmla="*/ 21 h 43"/>
                <a:gd name="T44" fmla="*/ 13 w 85"/>
                <a:gd name="T4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43">
                  <a:moveTo>
                    <a:pt x="7" y="43"/>
                  </a:moveTo>
                  <a:cubicBezTo>
                    <a:pt x="79" y="43"/>
                    <a:pt x="79" y="43"/>
                    <a:pt x="79" y="43"/>
                  </a:cubicBezTo>
                  <a:cubicBezTo>
                    <a:pt x="82" y="43"/>
                    <a:pt x="85" y="40"/>
                    <a:pt x="85" y="37"/>
                  </a:cubicBezTo>
                  <a:cubicBezTo>
                    <a:pt x="85" y="21"/>
                    <a:pt x="85" y="21"/>
                    <a:pt x="85" y="21"/>
                  </a:cubicBezTo>
                  <a:cubicBezTo>
                    <a:pt x="85" y="9"/>
                    <a:pt x="76" y="0"/>
                    <a:pt x="64" y="0"/>
                  </a:cubicBezTo>
                  <a:cubicBezTo>
                    <a:pt x="21" y="0"/>
                    <a:pt x="21" y="0"/>
                    <a:pt x="21" y="0"/>
                  </a:cubicBezTo>
                  <a:cubicBezTo>
                    <a:pt x="10" y="0"/>
                    <a:pt x="0" y="9"/>
                    <a:pt x="0" y="21"/>
                  </a:cubicBezTo>
                  <a:cubicBezTo>
                    <a:pt x="0" y="37"/>
                    <a:pt x="0" y="37"/>
                    <a:pt x="0" y="37"/>
                  </a:cubicBezTo>
                  <a:cubicBezTo>
                    <a:pt x="0" y="40"/>
                    <a:pt x="3" y="43"/>
                    <a:pt x="7" y="43"/>
                  </a:cubicBezTo>
                  <a:close/>
                  <a:moveTo>
                    <a:pt x="72" y="21"/>
                  </a:moveTo>
                  <a:cubicBezTo>
                    <a:pt x="72" y="30"/>
                    <a:pt x="72" y="30"/>
                    <a:pt x="72" y="30"/>
                  </a:cubicBezTo>
                  <a:cubicBezTo>
                    <a:pt x="49" y="30"/>
                    <a:pt x="49" y="30"/>
                    <a:pt x="49" y="30"/>
                  </a:cubicBezTo>
                  <a:cubicBezTo>
                    <a:pt x="49" y="13"/>
                    <a:pt x="49" y="13"/>
                    <a:pt x="49" y="13"/>
                  </a:cubicBezTo>
                  <a:cubicBezTo>
                    <a:pt x="64" y="13"/>
                    <a:pt x="64" y="13"/>
                    <a:pt x="64" y="13"/>
                  </a:cubicBezTo>
                  <a:cubicBezTo>
                    <a:pt x="68" y="13"/>
                    <a:pt x="72" y="16"/>
                    <a:pt x="72" y="21"/>
                  </a:cubicBezTo>
                  <a:close/>
                  <a:moveTo>
                    <a:pt x="13" y="21"/>
                  </a:moveTo>
                  <a:cubicBezTo>
                    <a:pt x="13" y="16"/>
                    <a:pt x="17" y="13"/>
                    <a:pt x="21" y="13"/>
                  </a:cubicBezTo>
                  <a:cubicBezTo>
                    <a:pt x="36" y="13"/>
                    <a:pt x="36" y="13"/>
                    <a:pt x="36" y="13"/>
                  </a:cubicBezTo>
                  <a:cubicBezTo>
                    <a:pt x="36" y="30"/>
                    <a:pt x="36" y="30"/>
                    <a:pt x="36" y="30"/>
                  </a:cubicBezTo>
                  <a:cubicBezTo>
                    <a:pt x="13" y="30"/>
                    <a:pt x="13" y="30"/>
                    <a:pt x="13" y="30"/>
                  </a:cubicBezTo>
                  <a:lnTo>
                    <a:pt x="13" y="21"/>
                  </a:lnTo>
                  <a:close/>
                  <a:moveTo>
                    <a:pt x="13" y="21"/>
                  </a:moveTo>
                  <a:cubicBezTo>
                    <a:pt x="13" y="21"/>
                    <a:pt x="13" y="21"/>
                    <a:pt x="13"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824">
              <a:extLst>
                <a:ext uri="{FF2B5EF4-FFF2-40B4-BE49-F238E27FC236}">
                  <a16:creationId xmlns="" xmlns:a16="http://schemas.microsoft.com/office/drawing/2014/main" id="{A9360FEE-827D-4848-9DFB-DAF79B65C269}"/>
                </a:ext>
              </a:extLst>
            </p:cNvPr>
            <p:cNvSpPr>
              <a:spLocks noEditPoints="1"/>
            </p:cNvSpPr>
            <p:nvPr/>
          </p:nvSpPr>
          <p:spPr bwMode="auto">
            <a:xfrm>
              <a:off x="888" y="1620"/>
              <a:ext cx="57" cy="57"/>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28 w 56"/>
                <a:gd name="T11" fmla="*/ 13 h 56"/>
                <a:gd name="T12" fmla="*/ 44 w 56"/>
                <a:gd name="T13" fmla="*/ 28 h 56"/>
                <a:gd name="T14" fmla="*/ 28 w 56"/>
                <a:gd name="T15" fmla="*/ 44 h 56"/>
                <a:gd name="T16" fmla="*/ 13 w 56"/>
                <a:gd name="T17" fmla="*/ 28 h 56"/>
                <a:gd name="T18" fmla="*/ 28 w 56"/>
                <a:gd name="T19" fmla="*/ 13 h 56"/>
                <a:gd name="T20" fmla="*/ 28 w 56"/>
                <a:gd name="T21" fmla="*/ 13 h 56"/>
                <a:gd name="T22" fmla="*/ 28 w 56"/>
                <a:gd name="T23" fmla="*/ 1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56"/>
                  </a:moveTo>
                  <a:cubicBezTo>
                    <a:pt x="44" y="56"/>
                    <a:pt x="56" y="44"/>
                    <a:pt x="56" y="28"/>
                  </a:cubicBezTo>
                  <a:cubicBezTo>
                    <a:pt x="56" y="13"/>
                    <a:pt x="44" y="0"/>
                    <a:pt x="28" y="0"/>
                  </a:cubicBezTo>
                  <a:cubicBezTo>
                    <a:pt x="13" y="0"/>
                    <a:pt x="0" y="13"/>
                    <a:pt x="0" y="28"/>
                  </a:cubicBezTo>
                  <a:cubicBezTo>
                    <a:pt x="0" y="44"/>
                    <a:pt x="13" y="56"/>
                    <a:pt x="28" y="56"/>
                  </a:cubicBezTo>
                  <a:close/>
                  <a:moveTo>
                    <a:pt x="28" y="13"/>
                  </a:moveTo>
                  <a:cubicBezTo>
                    <a:pt x="37" y="13"/>
                    <a:pt x="44" y="20"/>
                    <a:pt x="44" y="28"/>
                  </a:cubicBezTo>
                  <a:cubicBezTo>
                    <a:pt x="44" y="37"/>
                    <a:pt x="37" y="44"/>
                    <a:pt x="28" y="44"/>
                  </a:cubicBezTo>
                  <a:cubicBezTo>
                    <a:pt x="20" y="44"/>
                    <a:pt x="13" y="37"/>
                    <a:pt x="13" y="28"/>
                  </a:cubicBezTo>
                  <a:cubicBezTo>
                    <a:pt x="13" y="20"/>
                    <a:pt x="20" y="13"/>
                    <a:pt x="28" y="13"/>
                  </a:cubicBezTo>
                  <a:close/>
                  <a:moveTo>
                    <a:pt x="28" y="13"/>
                  </a:moveTo>
                  <a:cubicBezTo>
                    <a:pt x="28" y="13"/>
                    <a:pt x="28" y="13"/>
                    <a:pt x="28" y="1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825">
              <a:extLst>
                <a:ext uri="{FF2B5EF4-FFF2-40B4-BE49-F238E27FC236}">
                  <a16:creationId xmlns="" xmlns:a16="http://schemas.microsoft.com/office/drawing/2014/main" id="{A2533BA6-9F19-A54E-AA5E-F8229EAADAA0}"/>
                </a:ext>
              </a:extLst>
            </p:cNvPr>
            <p:cNvSpPr>
              <a:spLocks noEditPoints="1"/>
            </p:cNvSpPr>
            <p:nvPr/>
          </p:nvSpPr>
          <p:spPr bwMode="auto">
            <a:xfrm>
              <a:off x="874" y="1683"/>
              <a:ext cx="87" cy="44"/>
            </a:xfrm>
            <a:custGeom>
              <a:avLst/>
              <a:gdLst>
                <a:gd name="T0" fmla="*/ 64 w 85"/>
                <a:gd name="T1" fmla="*/ 0 h 43"/>
                <a:gd name="T2" fmla="*/ 21 w 85"/>
                <a:gd name="T3" fmla="*/ 0 h 43"/>
                <a:gd name="T4" fmla="*/ 0 w 85"/>
                <a:gd name="T5" fmla="*/ 21 h 43"/>
                <a:gd name="T6" fmla="*/ 0 w 85"/>
                <a:gd name="T7" fmla="*/ 37 h 43"/>
                <a:gd name="T8" fmla="*/ 6 w 85"/>
                <a:gd name="T9" fmla="*/ 43 h 43"/>
                <a:gd name="T10" fmla="*/ 78 w 85"/>
                <a:gd name="T11" fmla="*/ 43 h 43"/>
                <a:gd name="T12" fmla="*/ 85 w 85"/>
                <a:gd name="T13" fmla="*/ 37 h 43"/>
                <a:gd name="T14" fmla="*/ 85 w 85"/>
                <a:gd name="T15" fmla="*/ 21 h 43"/>
                <a:gd name="T16" fmla="*/ 64 w 85"/>
                <a:gd name="T17" fmla="*/ 0 h 43"/>
                <a:gd name="T18" fmla="*/ 13 w 85"/>
                <a:gd name="T19" fmla="*/ 21 h 43"/>
                <a:gd name="T20" fmla="*/ 21 w 85"/>
                <a:gd name="T21" fmla="*/ 13 h 43"/>
                <a:gd name="T22" fmla="*/ 36 w 85"/>
                <a:gd name="T23" fmla="*/ 13 h 43"/>
                <a:gd name="T24" fmla="*/ 36 w 85"/>
                <a:gd name="T25" fmla="*/ 30 h 43"/>
                <a:gd name="T26" fmla="*/ 13 w 85"/>
                <a:gd name="T27" fmla="*/ 30 h 43"/>
                <a:gd name="T28" fmla="*/ 13 w 85"/>
                <a:gd name="T29" fmla="*/ 21 h 43"/>
                <a:gd name="T30" fmla="*/ 72 w 85"/>
                <a:gd name="T31" fmla="*/ 30 h 43"/>
                <a:gd name="T32" fmla="*/ 49 w 85"/>
                <a:gd name="T33" fmla="*/ 30 h 43"/>
                <a:gd name="T34" fmla="*/ 49 w 85"/>
                <a:gd name="T35" fmla="*/ 13 h 43"/>
                <a:gd name="T36" fmla="*/ 64 w 85"/>
                <a:gd name="T37" fmla="*/ 13 h 43"/>
                <a:gd name="T38" fmla="*/ 72 w 85"/>
                <a:gd name="T39" fmla="*/ 21 h 43"/>
                <a:gd name="T40" fmla="*/ 72 w 85"/>
                <a:gd name="T41" fmla="*/ 30 h 43"/>
                <a:gd name="T42" fmla="*/ 72 w 85"/>
                <a:gd name="T43" fmla="*/ 30 h 43"/>
                <a:gd name="T44" fmla="*/ 72 w 85"/>
                <a:gd name="T45"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43">
                  <a:moveTo>
                    <a:pt x="64" y="0"/>
                  </a:moveTo>
                  <a:cubicBezTo>
                    <a:pt x="21" y="0"/>
                    <a:pt x="21" y="0"/>
                    <a:pt x="21" y="0"/>
                  </a:cubicBezTo>
                  <a:cubicBezTo>
                    <a:pt x="9" y="0"/>
                    <a:pt x="0" y="9"/>
                    <a:pt x="0" y="21"/>
                  </a:cubicBezTo>
                  <a:cubicBezTo>
                    <a:pt x="0" y="37"/>
                    <a:pt x="0" y="37"/>
                    <a:pt x="0" y="37"/>
                  </a:cubicBezTo>
                  <a:cubicBezTo>
                    <a:pt x="0" y="40"/>
                    <a:pt x="3" y="43"/>
                    <a:pt x="6" y="43"/>
                  </a:cubicBezTo>
                  <a:cubicBezTo>
                    <a:pt x="78" y="43"/>
                    <a:pt x="78" y="43"/>
                    <a:pt x="78" y="43"/>
                  </a:cubicBezTo>
                  <a:cubicBezTo>
                    <a:pt x="82" y="43"/>
                    <a:pt x="85" y="40"/>
                    <a:pt x="85" y="37"/>
                  </a:cubicBezTo>
                  <a:cubicBezTo>
                    <a:pt x="85" y="21"/>
                    <a:pt x="85" y="21"/>
                    <a:pt x="85" y="21"/>
                  </a:cubicBezTo>
                  <a:cubicBezTo>
                    <a:pt x="85" y="9"/>
                    <a:pt x="75" y="0"/>
                    <a:pt x="64" y="0"/>
                  </a:cubicBezTo>
                  <a:close/>
                  <a:moveTo>
                    <a:pt x="13" y="21"/>
                  </a:moveTo>
                  <a:cubicBezTo>
                    <a:pt x="13" y="16"/>
                    <a:pt x="16" y="13"/>
                    <a:pt x="21" y="13"/>
                  </a:cubicBezTo>
                  <a:cubicBezTo>
                    <a:pt x="36" y="13"/>
                    <a:pt x="36" y="13"/>
                    <a:pt x="36" y="13"/>
                  </a:cubicBezTo>
                  <a:cubicBezTo>
                    <a:pt x="36" y="30"/>
                    <a:pt x="36" y="30"/>
                    <a:pt x="36" y="30"/>
                  </a:cubicBezTo>
                  <a:cubicBezTo>
                    <a:pt x="13" y="30"/>
                    <a:pt x="13" y="30"/>
                    <a:pt x="13" y="30"/>
                  </a:cubicBezTo>
                  <a:lnTo>
                    <a:pt x="13" y="21"/>
                  </a:lnTo>
                  <a:close/>
                  <a:moveTo>
                    <a:pt x="72" y="30"/>
                  </a:moveTo>
                  <a:cubicBezTo>
                    <a:pt x="49" y="30"/>
                    <a:pt x="49" y="30"/>
                    <a:pt x="49" y="30"/>
                  </a:cubicBezTo>
                  <a:cubicBezTo>
                    <a:pt x="49" y="13"/>
                    <a:pt x="49" y="13"/>
                    <a:pt x="49" y="13"/>
                  </a:cubicBezTo>
                  <a:cubicBezTo>
                    <a:pt x="64" y="13"/>
                    <a:pt x="64" y="13"/>
                    <a:pt x="64" y="13"/>
                  </a:cubicBezTo>
                  <a:cubicBezTo>
                    <a:pt x="68" y="13"/>
                    <a:pt x="72" y="16"/>
                    <a:pt x="72" y="21"/>
                  </a:cubicBezTo>
                  <a:lnTo>
                    <a:pt x="72" y="30"/>
                  </a:lnTo>
                  <a:close/>
                  <a:moveTo>
                    <a:pt x="72" y="30"/>
                  </a:moveTo>
                  <a:cubicBezTo>
                    <a:pt x="72" y="30"/>
                    <a:pt x="72" y="30"/>
                    <a:pt x="72" y="3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826">
              <a:extLst>
                <a:ext uri="{FF2B5EF4-FFF2-40B4-BE49-F238E27FC236}">
                  <a16:creationId xmlns="" xmlns:a16="http://schemas.microsoft.com/office/drawing/2014/main" id="{1222954D-7AF1-4347-9959-64CA1FA812EE}"/>
                </a:ext>
              </a:extLst>
            </p:cNvPr>
            <p:cNvSpPr>
              <a:spLocks noEditPoints="1"/>
            </p:cNvSpPr>
            <p:nvPr/>
          </p:nvSpPr>
          <p:spPr bwMode="auto">
            <a:xfrm>
              <a:off x="1032" y="1620"/>
              <a:ext cx="57" cy="57"/>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28 w 56"/>
                <a:gd name="T11" fmla="*/ 13 h 56"/>
                <a:gd name="T12" fmla="*/ 43 w 56"/>
                <a:gd name="T13" fmla="*/ 28 h 56"/>
                <a:gd name="T14" fmla="*/ 28 w 56"/>
                <a:gd name="T15" fmla="*/ 44 h 56"/>
                <a:gd name="T16" fmla="*/ 13 w 56"/>
                <a:gd name="T17" fmla="*/ 28 h 56"/>
                <a:gd name="T18" fmla="*/ 28 w 56"/>
                <a:gd name="T19" fmla="*/ 13 h 56"/>
                <a:gd name="T20" fmla="*/ 28 w 56"/>
                <a:gd name="T21" fmla="*/ 13 h 56"/>
                <a:gd name="T22" fmla="*/ 28 w 56"/>
                <a:gd name="T23" fmla="*/ 1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56"/>
                  </a:moveTo>
                  <a:cubicBezTo>
                    <a:pt x="43" y="56"/>
                    <a:pt x="56" y="44"/>
                    <a:pt x="56" y="28"/>
                  </a:cubicBezTo>
                  <a:cubicBezTo>
                    <a:pt x="56" y="13"/>
                    <a:pt x="43" y="0"/>
                    <a:pt x="28" y="0"/>
                  </a:cubicBezTo>
                  <a:cubicBezTo>
                    <a:pt x="12" y="0"/>
                    <a:pt x="0" y="13"/>
                    <a:pt x="0" y="28"/>
                  </a:cubicBezTo>
                  <a:cubicBezTo>
                    <a:pt x="0" y="44"/>
                    <a:pt x="12" y="56"/>
                    <a:pt x="28" y="56"/>
                  </a:cubicBezTo>
                  <a:close/>
                  <a:moveTo>
                    <a:pt x="28" y="13"/>
                  </a:moveTo>
                  <a:cubicBezTo>
                    <a:pt x="36" y="13"/>
                    <a:pt x="43" y="20"/>
                    <a:pt x="43" y="28"/>
                  </a:cubicBezTo>
                  <a:cubicBezTo>
                    <a:pt x="43" y="37"/>
                    <a:pt x="36" y="44"/>
                    <a:pt x="28" y="44"/>
                  </a:cubicBezTo>
                  <a:cubicBezTo>
                    <a:pt x="19" y="44"/>
                    <a:pt x="13" y="37"/>
                    <a:pt x="13" y="28"/>
                  </a:cubicBezTo>
                  <a:cubicBezTo>
                    <a:pt x="13" y="20"/>
                    <a:pt x="19" y="13"/>
                    <a:pt x="28" y="13"/>
                  </a:cubicBezTo>
                  <a:close/>
                  <a:moveTo>
                    <a:pt x="28" y="13"/>
                  </a:moveTo>
                  <a:cubicBezTo>
                    <a:pt x="28" y="13"/>
                    <a:pt x="28" y="13"/>
                    <a:pt x="28" y="1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827">
              <a:extLst>
                <a:ext uri="{FF2B5EF4-FFF2-40B4-BE49-F238E27FC236}">
                  <a16:creationId xmlns="" xmlns:a16="http://schemas.microsoft.com/office/drawing/2014/main" id="{2344DD2E-7FDD-274A-8E9E-F470D4CD0EF6}"/>
                </a:ext>
              </a:extLst>
            </p:cNvPr>
            <p:cNvSpPr>
              <a:spLocks noEditPoints="1"/>
            </p:cNvSpPr>
            <p:nvPr/>
          </p:nvSpPr>
          <p:spPr bwMode="auto">
            <a:xfrm>
              <a:off x="1017" y="1683"/>
              <a:ext cx="86" cy="44"/>
            </a:xfrm>
            <a:custGeom>
              <a:avLst/>
              <a:gdLst>
                <a:gd name="T0" fmla="*/ 64 w 85"/>
                <a:gd name="T1" fmla="*/ 0 h 43"/>
                <a:gd name="T2" fmla="*/ 21 w 85"/>
                <a:gd name="T3" fmla="*/ 0 h 43"/>
                <a:gd name="T4" fmla="*/ 0 w 85"/>
                <a:gd name="T5" fmla="*/ 21 h 43"/>
                <a:gd name="T6" fmla="*/ 0 w 85"/>
                <a:gd name="T7" fmla="*/ 37 h 43"/>
                <a:gd name="T8" fmla="*/ 7 w 85"/>
                <a:gd name="T9" fmla="*/ 43 h 43"/>
                <a:gd name="T10" fmla="*/ 79 w 85"/>
                <a:gd name="T11" fmla="*/ 43 h 43"/>
                <a:gd name="T12" fmla="*/ 85 w 85"/>
                <a:gd name="T13" fmla="*/ 37 h 43"/>
                <a:gd name="T14" fmla="*/ 85 w 85"/>
                <a:gd name="T15" fmla="*/ 21 h 43"/>
                <a:gd name="T16" fmla="*/ 64 w 85"/>
                <a:gd name="T17" fmla="*/ 0 h 43"/>
                <a:gd name="T18" fmla="*/ 13 w 85"/>
                <a:gd name="T19" fmla="*/ 21 h 43"/>
                <a:gd name="T20" fmla="*/ 21 w 85"/>
                <a:gd name="T21" fmla="*/ 13 h 43"/>
                <a:gd name="T22" fmla="*/ 36 w 85"/>
                <a:gd name="T23" fmla="*/ 13 h 43"/>
                <a:gd name="T24" fmla="*/ 36 w 85"/>
                <a:gd name="T25" fmla="*/ 30 h 43"/>
                <a:gd name="T26" fmla="*/ 13 w 85"/>
                <a:gd name="T27" fmla="*/ 30 h 43"/>
                <a:gd name="T28" fmla="*/ 13 w 85"/>
                <a:gd name="T29" fmla="*/ 21 h 43"/>
                <a:gd name="T30" fmla="*/ 72 w 85"/>
                <a:gd name="T31" fmla="*/ 30 h 43"/>
                <a:gd name="T32" fmla="*/ 49 w 85"/>
                <a:gd name="T33" fmla="*/ 30 h 43"/>
                <a:gd name="T34" fmla="*/ 49 w 85"/>
                <a:gd name="T35" fmla="*/ 13 h 43"/>
                <a:gd name="T36" fmla="*/ 64 w 85"/>
                <a:gd name="T37" fmla="*/ 13 h 43"/>
                <a:gd name="T38" fmla="*/ 72 w 85"/>
                <a:gd name="T39" fmla="*/ 21 h 43"/>
                <a:gd name="T40" fmla="*/ 72 w 85"/>
                <a:gd name="T41" fmla="*/ 30 h 43"/>
                <a:gd name="T42" fmla="*/ 72 w 85"/>
                <a:gd name="T43" fmla="*/ 30 h 43"/>
                <a:gd name="T44" fmla="*/ 72 w 85"/>
                <a:gd name="T45"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43">
                  <a:moveTo>
                    <a:pt x="64" y="0"/>
                  </a:moveTo>
                  <a:cubicBezTo>
                    <a:pt x="21" y="0"/>
                    <a:pt x="21" y="0"/>
                    <a:pt x="21" y="0"/>
                  </a:cubicBezTo>
                  <a:cubicBezTo>
                    <a:pt x="10" y="0"/>
                    <a:pt x="0" y="9"/>
                    <a:pt x="0" y="21"/>
                  </a:cubicBezTo>
                  <a:cubicBezTo>
                    <a:pt x="0" y="37"/>
                    <a:pt x="0" y="37"/>
                    <a:pt x="0" y="37"/>
                  </a:cubicBezTo>
                  <a:cubicBezTo>
                    <a:pt x="0" y="40"/>
                    <a:pt x="3" y="43"/>
                    <a:pt x="7" y="43"/>
                  </a:cubicBezTo>
                  <a:cubicBezTo>
                    <a:pt x="79" y="43"/>
                    <a:pt x="79" y="43"/>
                    <a:pt x="79" y="43"/>
                  </a:cubicBezTo>
                  <a:cubicBezTo>
                    <a:pt x="82" y="43"/>
                    <a:pt x="85" y="40"/>
                    <a:pt x="85" y="37"/>
                  </a:cubicBezTo>
                  <a:cubicBezTo>
                    <a:pt x="85" y="21"/>
                    <a:pt x="85" y="21"/>
                    <a:pt x="85" y="21"/>
                  </a:cubicBezTo>
                  <a:cubicBezTo>
                    <a:pt x="85" y="9"/>
                    <a:pt x="76" y="0"/>
                    <a:pt x="64" y="0"/>
                  </a:cubicBezTo>
                  <a:close/>
                  <a:moveTo>
                    <a:pt x="13" y="21"/>
                  </a:moveTo>
                  <a:cubicBezTo>
                    <a:pt x="13" y="16"/>
                    <a:pt x="17" y="13"/>
                    <a:pt x="21" y="13"/>
                  </a:cubicBezTo>
                  <a:cubicBezTo>
                    <a:pt x="36" y="13"/>
                    <a:pt x="36" y="13"/>
                    <a:pt x="36" y="13"/>
                  </a:cubicBezTo>
                  <a:cubicBezTo>
                    <a:pt x="36" y="30"/>
                    <a:pt x="36" y="30"/>
                    <a:pt x="36" y="30"/>
                  </a:cubicBezTo>
                  <a:cubicBezTo>
                    <a:pt x="13" y="30"/>
                    <a:pt x="13" y="30"/>
                    <a:pt x="13" y="30"/>
                  </a:cubicBezTo>
                  <a:lnTo>
                    <a:pt x="13" y="21"/>
                  </a:lnTo>
                  <a:close/>
                  <a:moveTo>
                    <a:pt x="72" y="30"/>
                  </a:moveTo>
                  <a:cubicBezTo>
                    <a:pt x="49" y="30"/>
                    <a:pt x="49" y="30"/>
                    <a:pt x="49" y="30"/>
                  </a:cubicBezTo>
                  <a:cubicBezTo>
                    <a:pt x="49" y="13"/>
                    <a:pt x="49" y="13"/>
                    <a:pt x="49" y="13"/>
                  </a:cubicBezTo>
                  <a:cubicBezTo>
                    <a:pt x="64" y="13"/>
                    <a:pt x="64" y="13"/>
                    <a:pt x="64" y="13"/>
                  </a:cubicBezTo>
                  <a:cubicBezTo>
                    <a:pt x="69" y="13"/>
                    <a:pt x="72" y="16"/>
                    <a:pt x="72" y="21"/>
                  </a:cubicBezTo>
                  <a:lnTo>
                    <a:pt x="72" y="30"/>
                  </a:lnTo>
                  <a:close/>
                  <a:moveTo>
                    <a:pt x="72" y="30"/>
                  </a:moveTo>
                  <a:cubicBezTo>
                    <a:pt x="72" y="30"/>
                    <a:pt x="72" y="30"/>
                    <a:pt x="72" y="3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5" name="Group 830">
            <a:extLst>
              <a:ext uri="{FF2B5EF4-FFF2-40B4-BE49-F238E27FC236}">
                <a16:creationId xmlns="" xmlns:a16="http://schemas.microsoft.com/office/drawing/2014/main" id="{631D9825-1D50-204A-A402-E09505A9D525}"/>
              </a:ext>
            </a:extLst>
          </p:cNvPr>
          <p:cNvGrpSpPr>
            <a:grpSpLocks noChangeAspect="1"/>
          </p:cNvGrpSpPr>
          <p:nvPr/>
        </p:nvGrpSpPr>
        <p:grpSpPr bwMode="auto">
          <a:xfrm>
            <a:off x="4598450" y="4493610"/>
            <a:ext cx="408867" cy="393926"/>
            <a:chOff x="869" y="1903"/>
            <a:chExt cx="301" cy="290"/>
          </a:xfrm>
          <a:solidFill>
            <a:srgbClr val="000000"/>
          </a:solidFill>
        </p:grpSpPr>
        <p:sp>
          <p:nvSpPr>
            <p:cNvPr id="476" name="Freeform 831">
              <a:extLst>
                <a:ext uri="{FF2B5EF4-FFF2-40B4-BE49-F238E27FC236}">
                  <a16:creationId xmlns="" xmlns:a16="http://schemas.microsoft.com/office/drawing/2014/main" id="{E1179F3E-0062-D74E-8D7D-DB75ED9A8960}"/>
                </a:ext>
              </a:extLst>
            </p:cNvPr>
            <p:cNvSpPr>
              <a:spLocks noEditPoints="1"/>
            </p:cNvSpPr>
            <p:nvPr/>
          </p:nvSpPr>
          <p:spPr bwMode="auto">
            <a:xfrm>
              <a:off x="905" y="2022"/>
              <a:ext cx="229" cy="57"/>
            </a:xfrm>
            <a:custGeom>
              <a:avLst/>
              <a:gdLst>
                <a:gd name="T0" fmla="*/ 6 w 225"/>
                <a:gd name="T1" fmla="*/ 57 h 57"/>
                <a:gd name="T2" fmla="*/ 12 w 225"/>
                <a:gd name="T3" fmla="*/ 50 h 57"/>
                <a:gd name="T4" fmla="*/ 12 w 225"/>
                <a:gd name="T5" fmla="*/ 35 h 57"/>
                <a:gd name="T6" fmla="*/ 106 w 225"/>
                <a:gd name="T7" fmla="*/ 35 h 57"/>
                <a:gd name="T8" fmla="*/ 106 w 225"/>
                <a:gd name="T9" fmla="*/ 50 h 57"/>
                <a:gd name="T10" fmla="*/ 112 w 225"/>
                <a:gd name="T11" fmla="*/ 57 h 57"/>
                <a:gd name="T12" fmla="*/ 119 w 225"/>
                <a:gd name="T13" fmla="*/ 50 h 57"/>
                <a:gd name="T14" fmla="*/ 119 w 225"/>
                <a:gd name="T15" fmla="*/ 35 h 57"/>
                <a:gd name="T16" fmla="*/ 212 w 225"/>
                <a:gd name="T17" fmla="*/ 35 h 57"/>
                <a:gd name="T18" fmla="*/ 212 w 225"/>
                <a:gd name="T19" fmla="*/ 50 h 57"/>
                <a:gd name="T20" fmla="*/ 219 w 225"/>
                <a:gd name="T21" fmla="*/ 57 h 57"/>
                <a:gd name="T22" fmla="*/ 225 w 225"/>
                <a:gd name="T23" fmla="*/ 50 h 57"/>
                <a:gd name="T24" fmla="*/ 225 w 225"/>
                <a:gd name="T25" fmla="*/ 28 h 57"/>
                <a:gd name="T26" fmla="*/ 219 w 225"/>
                <a:gd name="T27" fmla="*/ 22 h 57"/>
                <a:gd name="T28" fmla="*/ 119 w 225"/>
                <a:gd name="T29" fmla="*/ 22 h 57"/>
                <a:gd name="T30" fmla="*/ 119 w 225"/>
                <a:gd name="T31" fmla="*/ 7 h 57"/>
                <a:gd name="T32" fmla="*/ 112 w 225"/>
                <a:gd name="T33" fmla="*/ 0 h 57"/>
                <a:gd name="T34" fmla="*/ 106 w 225"/>
                <a:gd name="T35" fmla="*/ 7 h 57"/>
                <a:gd name="T36" fmla="*/ 106 w 225"/>
                <a:gd name="T37" fmla="*/ 22 h 57"/>
                <a:gd name="T38" fmla="*/ 6 w 225"/>
                <a:gd name="T39" fmla="*/ 22 h 57"/>
                <a:gd name="T40" fmla="*/ 0 w 225"/>
                <a:gd name="T41" fmla="*/ 28 h 57"/>
                <a:gd name="T42" fmla="*/ 0 w 225"/>
                <a:gd name="T43" fmla="*/ 50 h 57"/>
                <a:gd name="T44" fmla="*/ 6 w 225"/>
                <a:gd name="T45" fmla="*/ 57 h 57"/>
                <a:gd name="T46" fmla="*/ 6 w 225"/>
                <a:gd name="T47" fmla="*/ 57 h 57"/>
                <a:gd name="T48" fmla="*/ 6 w 225"/>
                <a:gd name="T4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5" h="57">
                  <a:moveTo>
                    <a:pt x="6" y="57"/>
                  </a:moveTo>
                  <a:cubicBezTo>
                    <a:pt x="10" y="57"/>
                    <a:pt x="12" y="54"/>
                    <a:pt x="12" y="50"/>
                  </a:cubicBezTo>
                  <a:cubicBezTo>
                    <a:pt x="12" y="35"/>
                    <a:pt x="12" y="35"/>
                    <a:pt x="12" y="35"/>
                  </a:cubicBezTo>
                  <a:cubicBezTo>
                    <a:pt x="106" y="35"/>
                    <a:pt x="106" y="35"/>
                    <a:pt x="106" y="35"/>
                  </a:cubicBezTo>
                  <a:cubicBezTo>
                    <a:pt x="106" y="50"/>
                    <a:pt x="106" y="50"/>
                    <a:pt x="106" y="50"/>
                  </a:cubicBezTo>
                  <a:cubicBezTo>
                    <a:pt x="106" y="54"/>
                    <a:pt x="109" y="57"/>
                    <a:pt x="112" y="57"/>
                  </a:cubicBezTo>
                  <a:cubicBezTo>
                    <a:pt x="116" y="57"/>
                    <a:pt x="119" y="54"/>
                    <a:pt x="119" y="50"/>
                  </a:cubicBezTo>
                  <a:cubicBezTo>
                    <a:pt x="119" y="35"/>
                    <a:pt x="119" y="35"/>
                    <a:pt x="119" y="35"/>
                  </a:cubicBezTo>
                  <a:cubicBezTo>
                    <a:pt x="212" y="35"/>
                    <a:pt x="212" y="35"/>
                    <a:pt x="212" y="35"/>
                  </a:cubicBezTo>
                  <a:cubicBezTo>
                    <a:pt x="212" y="50"/>
                    <a:pt x="212" y="50"/>
                    <a:pt x="212" y="50"/>
                  </a:cubicBezTo>
                  <a:cubicBezTo>
                    <a:pt x="212" y="54"/>
                    <a:pt x="215" y="57"/>
                    <a:pt x="219" y="57"/>
                  </a:cubicBezTo>
                  <a:cubicBezTo>
                    <a:pt x="222" y="57"/>
                    <a:pt x="225" y="54"/>
                    <a:pt x="225" y="50"/>
                  </a:cubicBezTo>
                  <a:cubicBezTo>
                    <a:pt x="225" y="28"/>
                    <a:pt x="225" y="28"/>
                    <a:pt x="225" y="28"/>
                  </a:cubicBezTo>
                  <a:cubicBezTo>
                    <a:pt x="225" y="25"/>
                    <a:pt x="222" y="22"/>
                    <a:pt x="219" y="22"/>
                  </a:cubicBezTo>
                  <a:cubicBezTo>
                    <a:pt x="119" y="22"/>
                    <a:pt x="119" y="22"/>
                    <a:pt x="119" y="22"/>
                  </a:cubicBezTo>
                  <a:cubicBezTo>
                    <a:pt x="119" y="7"/>
                    <a:pt x="119" y="7"/>
                    <a:pt x="119" y="7"/>
                  </a:cubicBezTo>
                  <a:cubicBezTo>
                    <a:pt x="119" y="3"/>
                    <a:pt x="116" y="0"/>
                    <a:pt x="112" y="0"/>
                  </a:cubicBezTo>
                  <a:cubicBezTo>
                    <a:pt x="109" y="0"/>
                    <a:pt x="106" y="3"/>
                    <a:pt x="106" y="7"/>
                  </a:cubicBezTo>
                  <a:cubicBezTo>
                    <a:pt x="106" y="22"/>
                    <a:pt x="106" y="22"/>
                    <a:pt x="106" y="22"/>
                  </a:cubicBezTo>
                  <a:cubicBezTo>
                    <a:pt x="6" y="22"/>
                    <a:pt x="6" y="22"/>
                    <a:pt x="6" y="22"/>
                  </a:cubicBezTo>
                  <a:cubicBezTo>
                    <a:pt x="3" y="22"/>
                    <a:pt x="0" y="25"/>
                    <a:pt x="0" y="28"/>
                  </a:cubicBezTo>
                  <a:cubicBezTo>
                    <a:pt x="0" y="50"/>
                    <a:pt x="0" y="50"/>
                    <a:pt x="0" y="50"/>
                  </a:cubicBezTo>
                  <a:cubicBezTo>
                    <a:pt x="0" y="54"/>
                    <a:pt x="3" y="57"/>
                    <a:pt x="6" y="57"/>
                  </a:cubicBezTo>
                  <a:close/>
                  <a:moveTo>
                    <a:pt x="6" y="57"/>
                  </a:moveTo>
                  <a:cubicBezTo>
                    <a:pt x="6" y="57"/>
                    <a:pt x="6" y="57"/>
                    <a:pt x="6" y="5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832">
              <a:extLst>
                <a:ext uri="{FF2B5EF4-FFF2-40B4-BE49-F238E27FC236}">
                  <a16:creationId xmlns="" xmlns:a16="http://schemas.microsoft.com/office/drawing/2014/main" id="{33A307F9-4365-4E4C-A032-F0D9EA368CC2}"/>
                </a:ext>
              </a:extLst>
            </p:cNvPr>
            <p:cNvSpPr>
              <a:spLocks noEditPoints="1"/>
            </p:cNvSpPr>
            <p:nvPr/>
          </p:nvSpPr>
          <p:spPr bwMode="auto">
            <a:xfrm>
              <a:off x="991" y="2087"/>
              <a:ext cx="56" cy="56"/>
            </a:xfrm>
            <a:custGeom>
              <a:avLst/>
              <a:gdLst>
                <a:gd name="T0" fmla="*/ 0 w 56"/>
                <a:gd name="T1" fmla="*/ 28 h 56"/>
                <a:gd name="T2" fmla="*/ 28 w 56"/>
                <a:gd name="T3" fmla="*/ 56 h 56"/>
                <a:gd name="T4" fmla="*/ 56 w 56"/>
                <a:gd name="T5" fmla="*/ 28 h 56"/>
                <a:gd name="T6" fmla="*/ 28 w 56"/>
                <a:gd name="T7" fmla="*/ 0 h 56"/>
                <a:gd name="T8" fmla="*/ 0 w 56"/>
                <a:gd name="T9" fmla="*/ 28 h 56"/>
                <a:gd name="T10" fmla="*/ 44 w 56"/>
                <a:gd name="T11" fmla="*/ 28 h 56"/>
                <a:gd name="T12" fmla="*/ 28 w 56"/>
                <a:gd name="T13" fmla="*/ 44 h 56"/>
                <a:gd name="T14" fmla="*/ 13 w 56"/>
                <a:gd name="T15" fmla="*/ 28 h 56"/>
                <a:gd name="T16" fmla="*/ 28 w 56"/>
                <a:gd name="T17" fmla="*/ 13 h 56"/>
                <a:gd name="T18" fmla="*/ 44 w 56"/>
                <a:gd name="T19" fmla="*/ 28 h 56"/>
                <a:gd name="T20" fmla="*/ 44 w 56"/>
                <a:gd name="T21" fmla="*/ 28 h 56"/>
                <a:gd name="T22" fmla="*/ 44 w 56"/>
                <a:gd name="T2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0" y="28"/>
                  </a:moveTo>
                  <a:cubicBezTo>
                    <a:pt x="0" y="44"/>
                    <a:pt x="13" y="56"/>
                    <a:pt x="28" y="56"/>
                  </a:cubicBezTo>
                  <a:cubicBezTo>
                    <a:pt x="44" y="56"/>
                    <a:pt x="56" y="44"/>
                    <a:pt x="56" y="28"/>
                  </a:cubicBezTo>
                  <a:cubicBezTo>
                    <a:pt x="56" y="13"/>
                    <a:pt x="44" y="0"/>
                    <a:pt x="28" y="0"/>
                  </a:cubicBezTo>
                  <a:cubicBezTo>
                    <a:pt x="13" y="0"/>
                    <a:pt x="0" y="13"/>
                    <a:pt x="0" y="28"/>
                  </a:cubicBezTo>
                  <a:close/>
                  <a:moveTo>
                    <a:pt x="44" y="28"/>
                  </a:moveTo>
                  <a:cubicBezTo>
                    <a:pt x="44" y="37"/>
                    <a:pt x="37" y="44"/>
                    <a:pt x="28" y="44"/>
                  </a:cubicBezTo>
                  <a:cubicBezTo>
                    <a:pt x="20" y="44"/>
                    <a:pt x="13" y="37"/>
                    <a:pt x="13" y="28"/>
                  </a:cubicBezTo>
                  <a:cubicBezTo>
                    <a:pt x="13" y="20"/>
                    <a:pt x="20" y="13"/>
                    <a:pt x="28" y="13"/>
                  </a:cubicBezTo>
                  <a:cubicBezTo>
                    <a:pt x="37" y="13"/>
                    <a:pt x="44" y="20"/>
                    <a:pt x="44" y="28"/>
                  </a:cubicBezTo>
                  <a:close/>
                  <a:moveTo>
                    <a:pt x="44" y="28"/>
                  </a:moveTo>
                  <a:cubicBezTo>
                    <a:pt x="44" y="28"/>
                    <a:pt x="44" y="28"/>
                    <a:pt x="44" y="2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833">
              <a:extLst>
                <a:ext uri="{FF2B5EF4-FFF2-40B4-BE49-F238E27FC236}">
                  <a16:creationId xmlns="" xmlns:a16="http://schemas.microsoft.com/office/drawing/2014/main" id="{00BE66CF-A2DC-B848-B151-2BB685A5D678}"/>
                </a:ext>
              </a:extLst>
            </p:cNvPr>
            <p:cNvSpPr>
              <a:spLocks noEditPoints="1"/>
            </p:cNvSpPr>
            <p:nvPr/>
          </p:nvSpPr>
          <p:spPr bwMode="auto">
            <a:xfrm>
              <a:off x="976" y="2149"/>
              <a:ext cx="87" cy="44"/>
            </a:xfrm>
            <a:custGeom>
              <a:avLst/>
              <a:gdLst>
                <a:gd name="T0" fmla="*/ 64 w 85"/>
                <a:gd name="T1" fmla="*/ 0 h 43"/>
                <a:gd name="T2" fmla="*/ 21 w 85"/>
                <a:gd name="T3" fmla="*/ 0 h 43"/>
                <a:gd name="T4" fmla="*/ 0 w 85"/>
                <a:gd name="T5" fmla="*/ 21 h 43"/>
                <a:gd name="T6" fmla="*/ 0 w 85"/>
                <a:gd name="T7" fmla="*/ 37 h 43"/>
                <a:gd name="T8" fmla="*/ 6 w 85"/>
                <a:gd name="T9" fmla="*/ 43 h 43"/>
                <a:gd name="T10" fmla="*/ 78 w 85"/>
                <a:gd name="T11" fmla="*/ 43 h 43"/>
                <a:gd name="T12" fmla="*/ 85 w 85"/>
                <a:gd name="T13" fmla="*/ 37 h 43"/>
                <a:gd name="T14" fmla="*/ 85 w 85"/>
                <a:gd name="T15" fmla="*/ 21 h 43"/>
                <a:gd name="T16" fmla="*/ 64 w 85"/>
                <a:gd name="T17" fmla="*/ 0 h 43"/>
                <a:gd name="T18" fmla="*/ 13 w 85"/>
                <a:gd name="T19" fmla="*/ 21 h 43"/>
                <a:gd name="T20" fmla="*/ 21 w 85"/>
                <a:gd name="T21" fmla="*/ 13 h 43"/>
                <a:gd name="T22" fmla="*/ 36 w 85"/>
                <a:gd name="T23" fmla="*/ 13 h 43"/>
                <a:gd name="T24" fmla="*/ 36 w 85"/>
                <a:gd name="T25" fmla="*/ 30 h 43"/>
                <a:gd name="T26" fmla="*/ 13 w 85"/>
                <a:gd name="T27" fmla="*/ 30 h 43"/>
                <a:gd name="T28" fmla="*/ 13 w 85"/>
                <a:gd name="T29" fmla="*/ 21 h 43"/>
                <a:gd name="T30" fmla="*/ 72 w 85"/>
                <a:gd name="T31" fmla="*/ 30 h 43"/>
                <a:gd name="T32" fmla="*/ 49 w 85"/>
                <a:gd name="T33" fmla="*/ 30 h 43"/>
                <a:gd name="T34" fmla="*/ 49 w 85"/>
                <a:gd name="T35" fmla="*/ 13 h 43"/>
                <a:gd name="T36" fmla="*/ 64 w 85"/>
                <a:gd name="T37" fmla="*/ 13 h 43"/>
                <a:gd name="T38" fmla="*/ 72 w 85"/>
                <a:gd name="T39" fmla="*/ 21 h 43"/>
                <a:gd name="T40" fmla="*/ 72 w 85"/>
                <a:gd name="T41" fmla="*/ 30 h 43"/>
                <a:gd name="T42" fmla="*/ 72 w 85"/>
                <a:gd name="T43" fmla="*/ 30 h 43"/>
                <a:gd name="T44" fmla="*/ 72 w 85"/>
                <a:gd name="T45"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43">
                  <a:moveTo>
                    <a:pt x="64" y="0"/>
                  </a:moveTo>
                  <a:cubicBezTo>
                    <a:pt x="21" y="0"/>
                    <a:pt x="21" y="0"/>
                    <a:pt x="21" y="0"/>
                  </a:cubicBezTo>
                  <a:cubicBezTo>
                    <a:pt x="9" y="0"/>
                    <a:pt x="0" y="9"/>
                    <a:pt x="0" y="21"/>
                  </a:cubicBezTo>
                  <a:cubicBezTo>
                    <a:pt x="0" y="37"/>
                    <a:pt x="0" y="37"/>
                    <a:pt x="0" y="37"/>
                  </a:cubicBezTo>
                  <a:cubicBezTo>
                    <a:pt x="0" y="40"/>
                    <a:pt x="3" y="43"/>
                    <a:pt x="6" y="43"/>
                  </a:cubicBezTo>
                  <a:cubicBezTo>
                    <a:pt x="78" y="43"/>
                    <a:pt x="78" y="43"/>
                    <a:pt x="78" y="43"/>
                  </a:cubicBezTo>
                  <a:cubicBezTo>
                    <a:pt x="82" y="43"/>
                    <a:pt x="85" y="40"/>
                    <a:pt x="85" y="37"/>
                  </a:cubicBezTo>
                  <a:cubicBezTo>
                    <a:pt x="85" y="21"/>
                    <a:pt x="85" y="21"/>
                    <a:pt x="85" y="21"/>
                  </a:cubicBezTo>
                  <a:cubicBezTo>
                    <a:pt x="85" y="9"/>
                    <a:pt x="75" y="0"/>
                    <a:pt x="64" y="0"/>
                  </a:cubicBezTo>
                  <a:close/>
                  <a:moveTo>
                    <a:pt x="13" y="21"/>
                  </a:moveTo>
                  <a:cubicBezTo>
                    <a:pt x="13" y="16"/>
                    <a:pt x="17" y="13"/>
                    <a:pt x="21" y="13"/>
                  </a:cubicBezTo>
                  <a:cubicBezTo>
                    <a:pt x="36" y="13"/>
                    <a:pt x="36" y="13"/>
                    <a:pt x="36" y="13"/>
                  </a:cubicBezTo>
                  <a:cubicBezTo>
                    <a:pt x="36" y="30"/>
                    <a:pt x="36" y="30"/>
                    <a:pt x="36" y="30"/>
                  </a:cubicBezTo>
                  <a:cubicBezTo>
                    <a:pt x="13" y="30"/>
                    <a:pt x="13" y="30"/>
                    <a:pt x="13" y="30"/>
                  </a:cubicBezTo>
                  <a:lnTo>
                    <a:pt x="13" y="21"/>
                  </a:lnTo>
                  <a:close/>
                  <a:moveTo>
                    <a:pt x="72" y="30"/>
                  </a:moveTo>
                  <a:cubicBezTo>
                    <a:pt x="49" y="30"/>
                    <a:pt x="49" y="30"/>
                    <a:pt x="49" y="30"/>
                  </a:cubicBezTo>
                  <a:cubicBezTo>
                    <a:pt x="49" y="13"/>
                    <a:pt x="49" y="13"/>
                    <a:pt x="49" y="13"/>
                  </a:cubicBezTo>
                  <a:cubicBezTo>
                    <a:pt x="64" y="13"/>
                    <a:pt x="64" y="13"/>
                    <a:pt x="64" y="13"/>
                  </a:cubicBezTo>
                  <a:cubicBezTo>
                    <a:pt x="68" y="13"/>
                    <a:pt x="72" y="16"/>
                    <a:pt x="72" y="21"/>
                  </a:cubicBezTo>
                  <a:lnTo>
                    <a:pt x="72" y="30"/>
                  </a:lnTo>
                  <a:close/>
                  <a:moveTo>
                    <a:pt x="72" y="30"/>
                  </a:moveTo>
                  <a:cubicBezTo>
                    <a:pt x="72" y="30"/>
                    <a:pt x="72" y="30"/>
                    <a:pt x="72" y="3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834">
              <a:extLst>
                <a:ext uri="{FF2B5EF4-FFF2-40B4-BE49-F238E27FC236}">
                  <a16:creationId xmlns="" xmlns:a16="http://schemas.microsoft.com/office/drawing/2014/main" id="{788AFF0D-AE8C-E843-A85D-C1AD16DE8C0E}"/>
                </a:ext>
              </a:extLst>
            </p:cNvPr>
            <p:cNvSpPr>
              <a:spLocks noEditPoints="1"/>
            </p:cNvSpPr>
            <p:nvPr/>
          </p:nvSpPr>
          <p:spPr bwMode="auto">
            <a:xfrm>
              <a:off x="991" y="1903"/>
              <a:ext cx="56" cy="57"/>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28 w 56"/>
                <a:gd name="T11" fmla="*/ 13 h 56"/>
                <a:gd name="T12" fmla="*/ 44 w 56"/>
                <a:gd name="T13" fmla="*/ 28 h 56"/>
                <a:gd name="T14" fmla="*/ 28 w 56"/>
                <a:gd name="T15" fmla="*/ 43 h 56"/>
                <a:gd name="T16" fmla="*/ 13 w 56"/>
                <a:gd name="T17" fmla="*/ 28 h 56"/>
                <a:gd name="T18" fmla="*/ 28 w 56"/>
                <a:gd name="T19" fmla="*/ 13 h 56"/>
                <a:gd name="T20" fmla="*/ 28 w 56"/>
                <a:gd name="T21" fmla="*/ 13 h 56"/>
                <a:gd name="T22" fmla="*/ 28 w 56"/>
                <a:gd name="T23" fmla="*/ 1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56"/>
                  </a:moveTo>
                  <a:cubicBezTo>
                    <a:pt x="44" y="56"/>
                    <a:pt x="56" y="43"/>
                    <a:pt x="56" y="28"/>
                  </a:cubicBezTo>
                  <a:cubicBezTo>
                    <a:pt x="56" y="13"/>
                    <a:pt x="44" y="0"/>
                    <a:pt x="28" y="0"/>
                  </a:cubicBezTo>
                  <a:cubicBezTo>
                    <a:pt x="13" y="0"/>
                    <a:pt x="0" y="13"/>
                    <a:pt x="0" y="28"/>
                  </a:cubicBezTo>
                  <a:cubicBezTo>
                    <a:pt x="0" y="43"/>
                    <a:pt x="13" y="56"/>
                    <a:pt x="28" y="56"/>
                  </a:cubicBezTo>
                  <a:close/>
                  <a:moveTo>
                    <a:pt x="28" y="13"/>
                  </a:moveTo>
                  <a:cubicBezTo>
                    <a:pt x="37" y="13"/>
                    <a:pt x="44" y="20"/>
                    <a:pt x="44" y="28"/>
                  </a:cubicBezTo>
                  <a:cubicBezTo>
                    <a:pt x="44" y="36"/>
                    <a:pt x="37" y="43"/>
                    <a:pt x="28" y="43"/>
                  </a:cubicBezTo>
                  <a:cubicBezTo>
                    <a:pt x="20" y="43"/>
                    <a:pt x="13" y="36"/>
                    <a:pt x="13" y="28"/>
                  </a:cubicBezTo>
                  <a:cubicBezTo>
                    <a:pt x="13" y="20"/>
                    <a:pt x="20" y="13"/>
                    <a:pt x="28" y="13"/>
                  </a:cubicBezTo>
                  <a:close/>
                  <a:moveTo>
                    <a:pt x="28" y="13"/>
                  </a:moveTo>
                  <a:cubicBezTo>
                    <a:pt x="28" y="13"/>
                    <a:pt x="28" y="13"/>
                    <a:pt x="28" y="1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835">
              <a:extLst>
                <a:ext uri="{FF2B5EF4-FFF2-40B4-BE49-F238E27FC236}">
                  <a16:creationId xmlns="" xmlns:a16="http://schemas.microsoft.com/office/drawing/2014/main" id="{ED43CD0C-56EF-0846-9DF6-AFD4C0D6BEA6}"/>
                </a:ext>
              </a:extLst>
            </p:cNvPr>
            <p:cNvSpPr>
              <a:spLocks noEditPoints="1"/>
            </p:cNvSpPr>
            <p:nvPr/>
          </p:nvSpPr>
          <p:spPr bwMode="auto">
            <a:xfrm>
              <a:off x="976" y="1965"/>
              <a:ext cx="87" cy="45"/>
            </a:xfrm>
            <a:custGeom>
              <a:avLst/>
              <a:gdLst>
                <a:gd name="T0" fmla="*/ 6 w 85"/>
                <a:gd name="T1" fmla="*/ 44 h 44"/>
                <a:gd name="T2" fmla="*/ 78 w 85"/>
                <a:gd name="T3" fmla="*/ 44 h 44"/>
                <a:gd name="T4" fmla="*/ 85 w 85"/>
                <a:gd name="T5" fmla="*/ 37 h 44"/>
                <a:gd name="T6" fmla="*/ 85 w 85"/>
                <a:gd name="T7" fmla="*/ 21 h 44"/>
                <a:gd name="T8" fmla="*/ 64 w 85"/>
                <a:gd name="T9" fmla="*/ 0 h 44"/>
                <a:gd name="T10" fmla="*/ 21 w 85"/>
                <a:gd name="T11" fmla="*/ 0 h 44"/>
                <a:gd name="T12" fmla="*/ 0 w 85"/>
                <a:gd name="T13" fmla="*/ 21 h 44"/>
                <a:gd name="T14" fmla="*/ 0 w 85"/>
                <a:gd name="T15" fmla="*/ 37 h 44"/>
                <a:gd name="T16" fmla="*/ 6 w 85"/>
                <a:gd name="T17" fmla="*/ 44 h 44"/>
                <a:gd name="T18" fmla="*/ 72 w 85"/>
                <a:gd name="T19" fmla="*/ 21 h 44"/>
                <a:gd name="T20" fmla="*/ 72 w 85"/>
                <a:gd name="T21" fmla="*/ 31 h 44"/>
                <a:gd name="T22" fmla="*/ 49 w 85"/>
                <a:gd name="T23" fmla="*/ 31 h 44"/>
                <a:gd name="T24" fmla="*/ 49 w 85"/>
                <a:gd name="T25" fmla="*/ 13 h 44"/>
                <a:gd name="T26" fmla="*/ 64 w 85"/>
                <a:gd name="T27" fmla="*/ 13 h 44"/>
                <a:gd name="T28" fmla="*/ 72 w 85"/>
                <a:gd name="T29" fmla="*/ 21 h 44"/>
                <a:gd name="T30" fmla="*/ 13 w 85"/>
                <a:gd name="T31" fmla="*/ 21 h 44"/>
                <a:gd name="T32" fmla="*/ 21 w 85"/>
                <a:gd name="T33" fmla="*/ 13 h 44"/>
                <a:gd name="T34" fmla="*/ 36 w 85"/>
                <a:gd name="T35" fmla="*/ 13 h 44"/>
                <a:gd name="T36" fmla="*/ 36 w 85"/>
                <a:gd name="T37" fmla="*/ 31 h 44"/>
                <a:gd name="T38" fmla="*/ 13 w 85"/>
                <a:gd name="T39" fmla="*/ 31 h 44"/>
                <a:gd name="T40" fmla="*/ 13 w 85"/>
                <a:gd name="T41" fmla="*/ 21 h 44"/>
                <a:gd name="T42" fmla="*/ 13 w 85"/>
                <a:gd name="T43" fmla="*/ 21 h 44"/>
                <a:gd name="T44" fmla="*/ 13 w 85"/>
                <a:gd name="T4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44">
                  <a:moveTo>
                    <a:pt x="6" y="44"/>
                  </a:moveTo>
                  <a:cubicBezTo>
                    <a:pt x="78" y="44"/>
                    <a:pt x="78" y="44"/>
                    <a:pt x="78" y="44"/>
                  </a:cubicBezTo>
                  <a:cubicBezTo>
                    <a:pt x="82" y="44"/>
                    <a:pt x="85" y="41"/>
                    <a:pt x="85" y="37"/>
                  </a:cubicBezTo>
                  <a:cubicBezTo>
                    <a:pt x="85" y="21"/>
                    <a:pt x="85" y="21"/>
                    <a:pt x="85" y="21"/>
                  </a:cubicBezTo>
                  <a:cubicBezTo>
                    <a:pt x="85" y="10"/>
                    <a:pt x="75" y="0"/>
                    <a:pt x="64" y="0"/>
                  </a:cubicBezTo>
                  <a:cubicBezTo>
                    <a:pt x="21" y="0"/>
                    <a:pt x="21" y="0"/>
                    <a:pt x="21" y="0"/>
                  </a:cubicBezTo>
                  <a:cubicBezTo>
                    <a:pt x="9" y="0"/>
                    <a:pt x="0" y="10"/>
                    <a:pt x="0" y="21"/>
                  </a:cubicBezTo>
                  <a:cubicBezTo>
                    <a:pt x="0" y="37"/>
                    <a:pt x="0" y="37"/>
                    <a:pt x="0" y="37"/>
                  </a:cubicBezTo>
                  <a:cubicBezTo>
                    <a:pt x="0" y="41"/>
                    <a:pt x="3" y="44"/>
                    <a:pt x="6" y="44"/>
                  </a:cubicBezTo>
                  <a:close/>
                  <a:moveTo>
                    <a:pt x="72" y="21"/>
                  </a:moveTo>
                  <a:cubicBezTo>
                    <a:pt x="72" y="31"/>
                    <a:pt x="72" y="31"/>
                    <a:pt x="72" y="31"/>
                  </a:cubicBezTo>
                  <a:cubicBezTo>
                    <a:pt x="49" y="31"/>
                    <a:pt x="49" y="31"/>
                    <a:pt x="49" y="31"/>
                  </a:cubicBezTo>
                  <a:cubicBezTo>
                    <a:pt x="49" y="13"/>
                    <a:pt x="49" y="13"/>
                    <a:pt x="49" y="13"/>
                  </a:cubicBezTo>
                  <a:cubicBezTo>
                    <a:pt x="64" y="13"/>
                    <a:pt x="64" y="13"/>
                    <a:pt x="64" y="13"/>
                  </a:cubicBezTo>
                  <a:cubicBezTo>
                    <a:pt x="68" y="13"/>
                    <a:pt x="72" y="17"/>
                    <a:pt x="72" y="21"/>
                  </a:cubicBezTo>
                  <a:close/>
                  <a:moveTo>
                    <a:pt x="13" y="21"/>
                  </a:moveTo>
                  <a:cubicBezTo>
                    <a:pt x="13" y="17"/>
                    <a:pt x="17" y="13"/>
                    <a:pt x="21" y="13"/>
                  </a:cubicBezTo>
                  <a:cubicBezTo>
                    <a:pt x="36" y="13"/>
                    <a:pt x="36" y="13"/>
                    <a:pt x="36" y="13"/>
                  </a:cubicBezTo>
                  <a:cubicBezTo>
                    <a:pt x="36" y="31"/>
                    <a:pt x="36" y="31"/>
                    <a:pt x="36" y="31"/>
                  </a:cubicBezTo>
                  <a:cubicBezTo>
                    <a:pt x="13" y="31"/>
                    <a:pt x="13" y="31"/>
                    <a:pt x="13" y="31"/>
                  </a:cubicBezTo>
                  <a:lnTo>
                    <a:pt x="13" y="21"/>
                  </a:lnTo>
                  <a:close/>
                  <a:moveTo>
                    <a:pt x="13" y="21"/>
                  </a:moveTo>
                  <a:cubicBezTo>
                    <a:pt x="13" y="21"/>
                    <a:pt x="13" y="21"/>
                    <a:pt x="13"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836">
              <a:extLst>
                <a:ext uri="{FF2B5EF4-FFF2-40B4-BE49-F238E27FC236}">
                  <a16:creationId xmlns="" xmlns:a16="http://schemas.microsoft.com/office/drawing/2014/main" id="{AAB6BA13-CBF2-EA4D-8EFD-0BE4EBD610D8}"/>
                </a:ext>
              </a:extLst>
            </p:cNvPr>
            <p:cNvSpPr>
              <a:spLocks noEditPoints="1"/>
            </p:cNvSpPr>
            <p:nvPr/>
          </p:nvSpPr>
          <p:spPr bwMode="auto">
            <a:xfrm>
              <a:off x="1099" y="2087"/>
              <a:ext cx="57" cy="56"/>
            </a:xfrm>
            <a:custGeom>
              <a:avLst/>
              <a:gdLst>
                <a:gd name="T0" fmla="*/ 0 w 56"/>
                <a:gd name="T1" fmla="*/ 28 h 56"/>
                <a:gd name="T2" fmla="*/ 28 w 56"/>
                <a:gd name="T3" fmla="*/ 56 h 56"/>
                <a:gd name="T4" fmla="*/ 56 w 56"/>
                <a:gd name="T5" fmla="*/ 28 h 56"/>
                <a:gd name="T6" fmla="*/ 28 w 56"/>
                <a:gd name="T7" fmla="*/ 0 h 56"/>
                <a:gd name="T8" fmla="*/ 0 w 56"/>
                <a:gd name="T9" fmla="*/ 28 h 56"/>
                <a:gd name="T10" fmla="*/ 43 w 56"/>
                <a:gd name="T11" fmla="*/ 28 h 56"/>
                <a:gd name="T12" fmla="*/ 28 w 56"/>
                <a:gd name="T13" fmla="*/ 44 h 56"/>
                <a:gd name="T14" fmla="*/ 13 w 56"/>
                <a:gd name="T15" fmla="*/ 28 h 56"/>
                <a:gd name="T16" fmla="*/ 28 w 56"/>
                <a:gd name="T17" fmla="*/ 13 h 56"/>
                <a:gd name="T18" fmla="*/ 43 w 56"/>
                <a:gd name="T19" fmla="*/ 28 h 56"/>
                <a:gd name="T20" fmla="*/ 43 w 56"/>
                <a:gd name="T21" fmla="*/ 28 h 56"/>
                <a:gd name="T22" fmla="*/ 43 w 56"/>
                <a:gd name="T2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0" y="28"/>
                  </a:moveTo>
                  <a:cubicBezTo>
                    <a:pt x="0" y="44"/>
                    <a:pt x="12" y="56"/>
                    <a:pt x="28" y="56"/>
                  </a:cubicBezTo>
                  <a:cubicBezTo>
                    <a:pt x="43" y="56"/>
                    <a:pt x="56" y="44"/>
                    <a:pt x="56" y="28"/>
                  </a:cubicBezTo>
                  <a:cubicBezTo>
                    <a:pt x="56" y="13"/>
                    <a:pt x="43" y="0"/>
                    <a:pt x="28" y="0"/>
                  </a:cubicBezTo>
                  <a:cubicBezTo>
                    <a:pt x="12" y="0"/>
                    <a:pt x="0" y="13"/>
                    <a:pt x="0" y="28"/>
                  </a:cubicBezTo>
                  <a:close/>
                  <a:moveTo>
                    <a:pt x="43" y="28"/>
                  </a:moveTo>
                  <a:cubicBezTo>
                    <a:pt x="43" y="37"/>
                    <a:pt x="36" y="44"/>
                    <a:pt x="28" y="44"/>
                  </a:cubicBezTo>
                  <a:cubicBezTo>
                    <a:pt x="19" y="44"/>
                    <a:pt x="13" y="37"/>
                    <a:pt x="13" y="28"/>
                  </a:cubicBezTo>
                  <a:cubicBezTo>
                    <a:pt x="13" y="20"/>
                    <a:pt x="19" y="13"/>
                    <a:pt x="28" y="13"/>
                  </a:cubicBezTo>
                  <a:cubicBezTo>
                    <a:pt x="36" y="13"/>
                    <a:pt x="43" y="20"/>
                    <a:pt x="43" y="28"/>
                  </a:cubicBezTo>
                  <a:close/>
                  <a:moveTo>
                    <a:pt x="43" y="28"/>
                  </a:moveTo>
                  <a:cubicBezTo>
                    <a:pt x="43" y="28"/>
                    <a:pt x="43" y="28"/>
                    <a:pt x="43" y="2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837">
              <a:extLst>
                <a:ext uri="{FF2B5EF4-FFF2-40B4-BE49-F238E27FC236}">
                  <a16:creationId xmlns="" xmlns:a16="http://schemas.microsoft.com/office/drawing/2014/main" id="{D669003E-C08F-B845-BDC1-EA915753095D}"/>
                </a:ext>
              </a:extLst>
            </p:cNvPr>
            <p:cNvSpPr>
              <a:spLocks noEditPoints="1"/>
            </p:cNvSpPr>
            <p:nvPr/>
          </p:nvSpPr>
          <p:spPr bwMode="auto">
            <a:xfrm>
              <a:off x="1084" y="2149"/>
              <a:ext cx="86" cy="44"/>
            </a:xfrm>
            <a:custGeom>
              <a:avLst/>
              <a:gdLst>
                <a:gd name="T0" fmla="*/ 64 w 85"/>
                <a:gd name="T1" fmla="*/ 0 h 43"/>
                <a:gd name="T2" fmla="*/ 21 w 85"/>
                <a:gd name="T3" fmla="*/ 0 h 43"/>
                <a:gd name="T4" fmla="*/ 0 w 85"/>
                <a:gd name="T5" fmla="*/ 21 h 43"/>
                <a:gd name="T6" fmla="*/ 0 w 85"/>
                <a:gd name="T7" fmla="*/ 37 h 43"/>
                <a:gd name="T8" fmla="*/ 7 w 85"/>
                <a:gd name="T9" fmla="*/ 43 h 43"/>
                <a:gd name="T10" fmla="*/ 79 w 85"/>
                <a:gd name="T11" fmla="*/ 43 h 43"/>
                <a:gd name="T12" fmla="*/ 85 w 85"/>
                <a:gd name="T13" fmla="*/ 37 h 43"/>
                <a:gd name="T14" fmla="*/ 85 w 85"/>
                <a:gd name="T15" fmla="*/ 21 h 43"/>
                <a:gd name="T16" fmla="*/ 64 w 85"/>
                <a:gd name="T17" fmla="*/ 0 h 43"/>
                <a:gd name="T18" fmla="*/ 13 w 85"/>
                <a:gd name="T19" fmla="*/ 21 h 43"/>
                <a:gd name="T20" fmla="*/ 21 w 85"/>
                <a:gd name="T21" fmla="*/ 13 h 43"/>
                <a:gd name="T22" fmla="*/ 36 w 85"/>
                <a:gd name="T23" fmla="*/ 13 h 43"/>
                <a:gd name="T24" fmla="*/ 36 w 85"/>
                <a:gd name="T25" fmla="*/ 30 h 43"/>
                <a:gd name="T26" fmla="*/ 13 w 85"/>
                <a:gd name="T27" fmla="*/ 30 h 43"/>
                <a:gd name="T28" fmla="*/ 13 w 85"/>
                <a:gd name="T29" fmla="*/ 21 h 43"/>
                <a:gd name="T30" fmla="*/ 72 w 85"/>
                <a:gd name="T31" fmla="*/ 30 h 43"/>
                <a:gd name="T32" fmla="*/ 49 w 85"/>
                <a:gd name="T33" fmla="*/ 30 h 43"/>
                <a:gd name="T34" fmla="*/ 49 w 85"/>
                <a:gd name="T35" fmla="*/ 13 h 43"/>
                <a:gd name="T36" fmla="*/ 64 w 85"/>
                <a:gd name="T37" fmla="*/ 13 h 43"/>
                <a:gd name="T38" fmla="*/ 72 w 85"/>
                <a:gd name="T39" fmla="*/ 21 h 43"/>
                <a:gd name="T40" fmla="*/ 72 w 85"/>
                <a:gd name="T41" fmla="*/ 30 h 43"/>
                <a:gd name="T42" fmla="*/ 72 w 85"/>
                <a:gd name="T43" fmla="*/ 30 h 43"/>
                <a:gd name="T44" fmla="*/ 72 w 85"/>
                <a:gd name="T45"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43">
                  <a:moveTo>
                    <a:pt x="64" y="0"/>
                  </a:moveTo>
                  <a:cubicBezTo>
                    <a:pt x="21" y="0"/>
                    <a:pt x="21" y="0"/>
                    <a:pt x="21" y="0"/>
                  </a:cubicBezTo>
                  <a:cubicBezTo>
                    <a:pt x="10" y="0"/>
                    <a:pt x="0" y="9"/>
                    <a:pt x="0" y="21"/>
                  </a:cubicBezTo>
                  <a:cubicBezTo>
                    <a:pt x="0" y="37"/>
                    <a:pt x="0" y="37"/>
                    <a:pt x="0" y="37"/>
                  </a:cubicBezTo>
                  <a:cubicBezTo>
                    <a:pt x="0" y="40"/>
                    <a:pt x="3" y="43"/>
                    <a:pt x="7" y="43"/>
                  </a:cubicBezTo>
                  <a:cubicBezTo>
                    <a:pt x="79" y="43"/>
                    <a:pt x="79" y="43"/>
                    <a:pt x="79" y="43"/>
                  </a:cubicBezTo>
                  <a:cubicBezTo>
                    <a:pt x="82" y="43"/>
                    <a:pt x="85" y="40"/>
                    <a:pt x="85" y="37"/>
                  </a:cubicBezTo>
                  <a:cubicBezTo>
                    <a:pt x="85" y="21"/>
                    <a:pt x="85" y="21"/>
                    <a:pt x="85" y="21"/>
                  </a:cubicBezTo>
                  <a:cubicBezTo>
                    <a:pt x="85" y="9"/>
                    <a:pt x="76" y="0"/>
                    <a:pt x="64" y="0"/>
                  </a:cubicBezTo>
                  <a:close/>
                  <a:moveTo>
                    <a:pt x="13" y="21"/>
                  </a:moveTo>
                  <a:cubicBezTo>
                    <a:pt x="13" y="16"/>
                    <a:pt x="17" y="13"/>
                    <a:pt x="21" y="13"/>
                  </a:cubicBezTo>
                  <a:cubicBezTo>
                    <a:pt x="36" y="13"/>
                    <a:pt x="36" y="13"/>
                    <a:pt x="36" y="13"/>
                  </a:cubicBezTo>
                  <a:cubicBezTo>
                    <a:pt x="36" y="30"/>
                    <a:pt x="36" y="30"/>
                    <a:pt x="36" y="30"/>
                  </a:cubicBezTo>
                  <a:cubicBezTo>
                    <a:pt x="13" y="30"/>
                    <a:pt x="13" y="30"/>
                    <a:pt x="13" y="30"/>
                  </a:cubicBezTo>
                  <a:lnTo>
                    <a:pt x="13" y="21"/>
                  </a:lnTo>
                  <a:close/>
                  <a:moveTo>
                    <a:pt x="72" y="30"/>
                  </a:moveTo>
                  <a:cubicBezTo>
                    <a:pt x="49" y="30"/>
                    <a:pt x="49" y="30"/>
                    <a:pt x="49" y="30"/>
                  </a:cubicBezTo>
                  <a:cubicBezTo>
                    <a:pt x="49" y="13"/>
                    <a:pt x="49" y="13"/>
                    <a:pt x="49" y="13"/>
                  </a:cubicBezTo>
                  <a:cubicBezTo>
                    <a:pt x="64" y="13"/>
                    <a:pt x="64" y="13"/>
                    <a:pt x="64" y="13"/>
                  </a:cubicBezTo>
                  <a:cubicBezTo>
                    <a:pt x="69" y="13"/>
                    <a:pt x="72" y="16"/>
                    <a:pt x="72" y="21"/>
                  </a:cubicBezTo>
                  <a:cubicBezTo>
                    <a:pt x="72" y="30"/>
                    <a:pt x="72" y="30"/>
                    <a:pt x="72" y="30"/>
                  </a:cubicBezTo>
                  <a:close/>
                  <a:moveTo>
                    <a:pt x="72" y="30"/>
                  </a:moveTo>
                  <a:cubicBezTo>
                    <a:pt x="72" y="30"/>
                    <a:pt x="72" y="30"/>
                    <a:pt x="72" y="3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838">
              <a:extLst>
                <a:ext uri="{FF2B5EF4-FFF2-40B4-BE49-F238E27FC236}">
                  <a16:creationId xmlns="" xmlns:a16="http://schemas.microsoft.com/office/drawing/2014/main" id="{8644AD88-5AAC-984C-BE52-9B6D466DE68B}"/>
                </a:ext>
              </a:extLst>
            </p:cNvPr>
            <p:cNvSpPr>
              <a:spLocks noEditPoints="1"/>
            </p:cNvSpPr>
            <p:nvPr/>
          </p:nvSpPr>
          <p:spPr bwMode="auto">
            <a:xfrm>
              <a:off x="883" y="2087"/>
              <a:ext cx="57" cy="56"/>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28 w 56"/>
                <a:gd name="T11" fmla="*/ 13 h 56"/>
                <a:gd name="T12" fmla="*/ 43 w 56"/>
                <a:gd name="T13" fmla="*/ 28 h 56"/>
                <a:gd name="T14" fmla="*/ 28 w 56"/>
                <a:gd name="T15" fmla="*/ 44 h 56"/>
                <a:gd name="T16" fmla="*/ 13 w 56"/>
                <a:gd name="T17" fmla="*/ 28 h 56"/>
                <a:gd name="T18" fmla="*/ 28 w 56"/>
                <a:gd name="T19" fmla="*/ 13 h 56"/>
                <a:gd name="T20" fmla="*/ 28 w 56"/>
                <a:gd name="T21" fmla="*/ 13 h 56"/>
                <a:gd name="T22" fmla="*/ 28 w 56"/>
                <a:gd name="T23" fmla="*/ 1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28" y="56"/>
                  </a:moveTo>
                  <a:cubicBezTo>
                    <a:pt x="44" y="56"/>
                    <a:pt x="56" y="44"/>
                    <a:pt x="56" y="28"/>
                  </a:cubicBezTo>
                  <a:cubicBezTo>
                    <a:pt x="56" y="13"/>
                    <a:pt x="44" y="0"/>
                    <a:pt x="28" y="0"/>
                  </a:cubicBezTo>
                  <a:cubicBezTo>
                    <a:pt x="13" y="0"/>
                    <a:pt x="0" y="13"/>
                    <a:pt x="0" y="28"/>
                  </a:cubicBezTo>
                  <a:cubicBezTo>
                    <a:pt x="0" y="44"/>
                    <a:pt x="13" y="56"/>
                    <a:pt x="28" y="56"/>
                  </a:cubicBezTo>
                  <a:close/>
                  <a:moveTo>
                    <a:pt x="28" y="13"/>
                  </a:moveTo>
                  <a:cubicBezTo>
                    <a:pt x="36" y="13"/>
                    <a:pt x="43" y="20"/>
                    <a:pt x="43" y="28"/>
                  </a:cubicBezTo>
                  <a:cubicBezTo>
                    <a:pt x="43" y="37"/>
                    <a:pt x="36" y="44"/>
                    <a:pt x="28" y="44"/>
                  </a:cubicBezTo>
                  <a:cubicBezTo>
                    <a:pt x="20" y="44"/>
                    <a:pt x="13" y="37"/>
                    <a:pt x="13" y="28"/>
                  </a:cubicBezTo>
                  <a:cubicBezTo>
                    <a:pt x="13" y="20"/>
                    <a:pt x="20" y="13"/>
                    <a:pt x="28" y="13"/>
                  </a:cubicBezTo>
                  <a:close/>
                  <a:moveTo>
                    <a:pt x="28" y="13"/>
                  </a:moveTo>
                  <a:cubicBezTo>
                    <a:pt x="28" y="13"/>
                    <a:pt x="28" y="13"/>
                    <a:pt x="28" y="1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839">
              <a:extLst>
                <a:ext uri="{FF2B5EF4-FFF2-40B4-BE49-F238E27FC236}">
                  <a16:creationId xmlns="" xmlns:a16="http://schemas.microsoft.com/office/drawing/2014/main" id="{8EFB6937-2B16-5142-9CB0-DB5BBD53C2D7}"/>
                </a:ext>
              </a:extLst>
            </p:cNvPr>
            <p:cNvSpPr>
              <a:spLocks noEditPoints="1"/>
            </p:cNvSpPr>
            <p:nvPr/>
          </p:nvSpPr>
          <p:spPr bwMode="auto">
            <a:xfrm>
              <a:off x="869" y="2149"/>
              <a:ext cx="85" cy="44"/>
            </a:xfrm>
            <a:custGeom>
              <a:avLst/>
              <a:gdLst>
                <a:gd name="T0" fmla="*/ 63 w 84"/>
                <a:gd name="T1" fmla="*/ 0 h 43"/>
                <a:gd name="T2" fmla="*/ 21 w 84"/>
                <a:gd name="T3" fmla="*/ 0 h 43"/>
                <a:gd name="T4" fmla="*/ 0 w 84"/>
                <a:gd name="T5" fmla="*/ 21 h 43"/>
                <a:gd name="T6" fmla="*/ 0 w 84"/>
                <a:gd name="T7" fmla="*/ 37 h 43"/>
                <a:gd name="T8" fmla="*/ 6 w 84"/>
                <a:gd name="T9" fmla="*/ 43 h 43"/>
                <a:gd name="T10" fmla="*/ 78 w 84"/>
                <a:gd name="T11" fmla="*/ 43 h 43"/>
                <a:gd name="T12" fmla="*/ 84 w 84"/>
                <a:gd name="T13" fmla="*/ 37 h 43"/>
                <a:gd name="T14" fmla="*/ 84 w 84"/>
                <a:gd name="T15" fmla="*/ 21 h 43"/>
                <a:gd name="T16" fmla="*/ 63 w 84"/>
                <a:gd name="T17" fmla="*/ 0 h 43"/>
                <a:gd name="T18" fmla="*/ 12 w 84"/>
                <a:gd name="T19" fmla="*/ 21 h 43"/>
                <a:gd name="T20" fmla="*/ 21 w 84"/>
                <a:gd name="T21" fmla="*/ 13 h 43"/>
                <a:gd name="T22" fmla="*/ 36 w 84"/>
                <a:gd name="T23" fmla="*/ 13 h 43"/>
                <a:gd name="T24" fmla="*/ 36 w 84"/>
                <a:gd name="T25" fmla="*/ 30 h 43"/>
                <a:gd name="T26" fmla="*/ 12 w 84"/>
                <a:gd name="T27" fmla="*/ 30 h 43"/>
                <a:gd name="T28" fmla="*/ 12 w 84"/>
                <a:gd name="T29" fmla="*/ 21 h 43"/>
                <a:gd name="T30" fmla="*/ 72 w 84"/>
                <a:gd name="T31" fmla="*/ 30 h 43"/>
                <a:gd name="T32" fmla="*/ 48 w 84"/>
                <a:gd name="T33" fmla="*/ 30 h 43"/>
                <a:gd name="T34" fmla="*/ 48 w 84"/>
                <a:gd name="T35" fmla="*/ 13 h 43"/>
                <a:gd name="T36" fmla="*/ 63 w 84"/>
                <a:gd name="T37" fmla="*/ 13 h 43"/>
                <a:gd name="T38" fmla="*/ 72 w 84"/>
                <a:gd name="T39" fmla="*/ 21 h 43"/>
                <a:gd name="T40" fmla="*/ 72 w 84"/>
                <a:gd name="T41" fmla="*/ 30 h 43"/>
                <a:gd name="T42" fmla="*/ 72 w 84"/>
                <a:gd name="T43" fmla="*/ 30 h 43"/>
                <a:gd name="T44" fmla="*/ 72 w 84"/>
                <a:gd name="T45"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43">
                  <a:moveTo>
                    <a:pt x="63" y="0"/>
                  </a:moveTo>
                  <a:cubicBezTo>
                    <a:pt x="21" y="0"/>
                    <a:pt x="21" y="0"/>
                    <a:pt x="21" y="0"/>
                  </a:cubicBezTo>
                  <a:cubicBezTo>
                    <a:pt x="9" y="0"/>
                    <a:pt x="0" y="9"/>
                    <a:pt x="0" y="21"/>
                  </a:cubicBezTo>
                  <a:cubicBezTo>
                    <a:pt x="0" y="37"/>
                    <a:pt x="0" y="37"/>
                    <a:pt x="0" y="37"/>
                  </a:cubicBezTo>
                  <a:cubicBezTo>
                    <a:pt x="0" y="40"/>
                    <a:pt x="3" y="43"/>
                    <a:pt x="6" y="43"/>
                  </a:cubicBezTo>
                  <a:cubicBezTo>
                    <a:pt x="78" y="43"/>
                    <a:pt x="78" y="43"/>
                    <a:pt x="78" y="43"/>
                  </a:cubicBezTo>
                  <a:cubicBezTo>
                    <a:pt x="82" y="43"/>
                    <a:pt x="84" y="40"/>
                    <a:pt x="84" y="37"/>
                  </a:cubicBezTo>
                  <a:cubicBezTo>
                    <a:pt x="84" y="21"/>
                    <a:pt x="84" y="21"/>
                    <a:pt x="84" y="21"/>
                  </a:cubicBezTo>
                  <a:cubicBezTo>
                    <a:pt x="84" y="9"/>
                    <a:pt x="75" y="0"/>
                    <a:pt x="63" y="0"/>
                  </a:cubicBezTo>
                  <a:close/>
                  <a:moveTo>
                    <a:pt x="12" y="21"/>
                  </a:moveTo>
                  <a:cubicBezTo>
                    <a:pt x="12" y="16"/>
                    <a:pt x="16" y="13"/>
                    <a:pt x="21" y="13"/>
                  </a:cubicBezTo>
                  <a:cubicBezTo>
                    <a:pt x="36" y="13"/>
                    <a:pt x="36" y="13"/>
                    <a:pt x="36" y="13"/>
                  </a:cubicBezTo>
                  <a:cubicBezTo>
                    <a:pt x="36" y="30"/>
                    <a:pt x="36" y="30"/>
                    <a:pt x="36" y="30"/>
                  </a:cubicBezTo>
                  <a:cubicBezTo>
                    <a:pt x="12" y="30"/>
                    <a:pt x="12" y="30"/>
                    <a:pt x="12" y="30"/>
                  </a:cubicBezTo>
                  <a:lnTo>
                    <a:pt x="12" y="21"/>
                  </a:lnTo>
                  <a:close/>
                  <a:moveTo>
                    <a:pt x="72" y="30"/>
                  </a:moveTo>
                  <a:cubicBezTo>
                    <a:pt x="48" y="30"/>
                    <a:pt x="48" y="30"/>
                    <a:pt x="48" y="30"/>
                  </a:cubicBezTo>
                  <a:cubicBezTo>
                    <a:pt x="48" y="13"/>
                    <a:pt x="48" y="13"/>
                    <a:pt x="48" y="13"/>
                  </a:cubicBezTo>
                  <a:cubicBezTo>
                    <a:pt x="63" y="13"/>
                    <a:pt x="63" y="13"/>
                    <a:pt x="63" y="13"/>
                  </a:cubicBezTo>
                  <a:cubicBezTo>
                    <a:pt x="68" y="13"/>
                    <a:pt x="72" y="16"/>
                    <a:pt x="72" y="21"/>
                  </a:cubicBezTo>
                  <a:lnTo>
                    <a:pt x="72" y="30"/>
                  </a:lnTo>
                  <a:close/>
                  <a:moveTo>
                    <a:pt x="72" y="30"/>
                  </a:moveTo>
                  <a:cubicBezTo>
                    <a:pt x="72" y="30"/>
                    <a:pt x="72" y="30"/>
                    <a:pt x="72" y="3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85" name="Group 753">
            <a:extLst>
              <a:ext uri="{FF2B5EF4-FFF2-40B4-BE49-F238E27FC236}">
                <a16:creationId xmlns="" xmlns:a16="http://schemas.microsoft.com/office/drawing/2014/main" id="{12AFE0EA-ECBA-F541-A4E6-F78A7074D8A5}"/>
              </a:ext>
            </a:extLst>
          </p:cNvPr>
          <p:cNvGrpSpPr>
            <a:grpSpLocks noChangeAspect="1"/>
          </p:cNvGrpSpPr>
          <p:nvPr/>
        </p:nvGrpSpPr>
        <p:grpSpPr bwMode="auto">
          <a:xfrm>
            <a:off x="4606725" y="5375481"/>
            <a:ext cx="375509" cy="384632"/>
            <a:chOff x="3602" y="2946"/>
            <a:chExt cx="247" cy="253"/>
          </a:xfrm>
          <a:solidFill>
            <a:srgbClr val="000000"/>
          </a:solidFill>
        </p:grpSpPr>
        <p:sp>
          <p:nvSpPr>
            <p:cNvPr id="486" name="Freeform 754">
              <a:extLst>
                <a:ext uri="{FF2B5EF4-FFF2-40B4-BE49-F238E27FC236}">
                  <a16:creationId xmlns="" xmlns:a16="http://schemas.microsoft.com/office/drawing/2014/main" id="{8E2ADAA0-1901-9044-80FF-FB967165E600}"/>
                </a:ext>
              </a:extLst>
            </p:cNvPr>
            <p:cNvSpPr>
              <a:spLocks noEditPoints="1"/>
            </p:cNvSpPr>
            <p:nvPr/>
          </p:nvSpPr>
          <p:spPr bwMode="auto">
            <a:xfrm>
              <a:off x="3646" y="2989"/>
              <a:ext cx="199" cy="47"/>
            </a:xfrm>
            <a:custGeom>
              <a:avLst/>
              <a:gdLst>
                <a:gd name="T0" fmla="*/ 0 w 192"/>
                <a:gd name="T1" fmla="*/ 28 h 46"/>
                <a:gd name="T2" fmla="*/ 19 w 192"/>
                <a:gd name="T3" fmla="*/ 46 h 46"/>
                <a:gd name="T4" fmla="*/ 174 w 192"/>
                <a:gd name="T5" fmla="*/ 46 h 46"/>
                <a:gd name="T6" fmla="*/ 192 w 192"/>
                <a:gd name="T7" fmla="*/ 28 h 46"/>
                <a:gd name="T8" fmla="*/ 192 w 192"/>
                <a:gd name="T9" fmla="*/ 18 h 46"/>
                <a:gd name="T10" fmla="*/ 174 w 192"/>
                <a:gd name="T11" fmla="*/ 0 h 46"/>
                <a:gd name="T12" fmla="*/ 19 w 192"/>
                <a:gd name="T13" fmla="*/ 0 h 46"/>
                <a:gd name="T14" fmla="*/ 0 w 192"/>
                <a:gd name="T15" fmla="*/ 18 h 46"/>
                <a:gd name="T16" fmla="*/ 0 w 192"/>
                <a:gd name="T17" fmla="*/ 28 h 46"/>
                <a:gd name="T18" fmla="*/ 14 w 192"/>
                <a:gd name="T19" fmla="*/ 18 h 46"/>
                <a:gd name="T20" fmla="*/ 19 w 192"/>
                <a:gd name="T21" fmla="*/ 13 h 46"/>
                <a:gd name="T22" fmla="*/ 174 w 192"/>
                <a:gd name="T23" fmla="*/ 13 h 46"/>
                <a:gd name="T24" fmla="*/ 179 w 192"/>
                <a:gd name="T25" fmla="*/ 18 h 46"/>
                <a:gd name="T26" fmla="*/ 179 w 192"/>
                <a:gd name="T27" fmla="*/ 28 h 46"/>
                <a:gd name="T28" fmla="*/ 174 w 192"/>
                <a:gd name="T29" fmla="*/ 33 h 46"/>
                <a:gd name="T30" fmla="*/ 19 w 192"/>
                <a:gd name="T31" fmla="*/ 33 h 46"/>
                <a:gd name="T32" fmla="*/ 14 w 192"/>
                <a:gd name="T33" fmla="*/ 28 h 46"/>
                <a:gd name="T34" fmla="*/ 14 w 192"/>
                <a:gd name="T3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46">
                  <a:moveTo>
                    <a:pt x="0" y="28"/>
                  </a:moveTo>
                  <a:cubicBezTo>
                    <a:pt x="0" y="38"/>
                    <a:pt x="9" y="46"/>
                    <a:pt x="19" y="46"/>
                  </a:cubicBezTo>
                  <a:cubicBezTo>
                    <a:pt x="174" y="46"/>
                    <a:pt x="174" y="46"/>
                    <a:pt x="174" y="46"/>
                  </a:cubicBezTo>
                  <a:cubicBezTo>
                    <a:pt x="184" y="46"/>
                    <a:pt x="192" y="38"/>
                    <a:pt x="192" y="28"/>
                  </a:cubicBezTo>
                  <a:cubicBezTo>
                    <a:pt x="192" y="18"/>
                    <a:pt x="192" y="18"/>
                    <a:pt x="192" y="18"/>
                  </a:cubicBezTo>
                  <a:cubicBezTo>
                    <a:pt x="192" y="8"/>
                    <a:pt x="184" y="0"/>
                    <a:pt x="174" y="0"/>
                  </a:cubicBezTo>
                  <a:cubicBezTo>
                    <a:pt x="19" y="0"/>
                    <a:pt x="19" y="0"/>
                    <a:pt x="19" y="0"/>
                  </a:cubicBezTo>
                  <a:cubicBezTo>
                    <a:pt x="9" y="0"/>
                    <a:pt x="0" y="8"/>
                    <a:pt x="0" y="18"/>
                  </a:cubicBezTo>
                  <a:lnTo>
                    <a:pt x="0" y="28"/>
                  </a:lnTo>
                  <a:close/>
                  <a:moveTo>
                    <a:pt x="14" y="18"/>
                  </a:moveTo>
                  <a:cubicBezTo>
                    <a:pt x="14" y="15"/>
                    <a:pt x="16" y="13"/>
                    <a:pt x="19" y="13"/>
                  </a:cubicBezTo>
                  <a:cubicBezTo>
                    <a:pt x="174" y="13"/>
                    <a:pt x="174" y="13"/>
                    <a:pt x="174" y="13"/>
                  </a:cubicBezTo>
                  <a:cubicBezTo>
                    <a:pt x="176" y="13"/>
                    <a:pt x="179" y="15"/>
                    <a:pt x="179" y="18"/>
                  </a:cubicBezTo>
                  <a:cubicBezTo>
                    <a:pt x="179" y="28"/>
                    <a:pt x="179" y="28"/>
                    <a:pt x="179" y="28"/>
                  </a:cubicBezTo>
                  <a:cubicBezTo>
                    <a:pt x="179" y="30"/>
                    <a:pt x="176" y="33"/>
                    <a:pt x="174" y="33"/>
                  </a:cubicBezTo>
                  <a:cubicBezTo>
                    <a:pt x="19" y="33"/>
                    <a:pt x="19" y="33"/>
                    <a:pt x="19" y="33"/>
                  </a:cubicBezTo>
                  <a:cubicBezTo>
                    <a:pt x="16" y="33"/>
                    <a:pt x="14" y="30"/>
                    <a:pt x="14" y="28"/>
                  </a:cubicBezTo>
                  <a:lnTo>
                    <a:pt x="14"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7" name="Freeform 755">
              <a:extLst>
                <a:ext uri="{FF2B5EF4-FFF2-40B4-BE49-F238E27FC236}">
                  <a16:creationId xmlns="" xmlns:a16="http://schemas.microsoft.com/office/drawing/2014/main" id="{3DCA33A8-1845-7248-8739-A9E45CF31DA2}"/>
                </a:ext>
              </a:extLst>
            </p:cNvPr>
            <p:cNvSpPr>
              <a:spLocks noEditPoints="1"/>
            </p:cNvSpPr>
            <p:nvPr/>
          </p:nvSpPr>
          <p:spPr bwMode="auto">
            <a:xfrm>
              <a:off x="3646" y="3046"/>
              <a:ext cx="124" cy="47"/>
            </a:xfrm>
            <a:custGeom>
              <a:avLst/>
              <a:gdLst>
                <a:gd name="T0" fmla="*/ 0 w 120"/>
                <a:gd name="T1" fmla="*/ 28 h 46"/>
                <a:gd name="T2" fmla="*/ 19 w 120"/>
                <a:gd name="T3" fmla="*/ 46 h 46"/>
                <a:gd name="T4" fmla="*/ 102 w 120"/>
                <a:gd name="T5" fmla="*/ 46 h 46"/>
                <a:gd name="T6" fmla="*/ 120 w 120"/>
                <a:gd name="T7" fmla="*/ 28 h 46"/>
                <a:gd name="T8" fmla="*/ 120 w 120"/>
                <a:gd name="T9" fmla="*/ 18 h 46"/>
                <a:gd name="T10" fmla="*/ 102 w 120"/>
                <a:gd name="T11" fmla="*/ 0 h 46"/>
                <a:gd name="T12" fmla="*/ 19 w 120"/>
                <a:gd name="T13" fmla="*/ 0 h 46"/>
                <a:gd name="T14" fmla="*/ 0 w 120"/>
                <a:gd name="T15" fmla="*/ 18 h 46"/>
                <a:gd name="T16" fmla="*/ 0 w 120"/>
                <a:gd name="T17" fmla="*/ 28 h 46"/>
                <a:gd name="T18" fmla="*/ 14 w 120"/>
                <a:gd name="T19" fmla="*/ 18 h 46"/>
                <a:gd name="T20" fmla="*/ 19 w 120"/>
                <a:gd name="T21" fmla="*/ 13 h 46"/>
                <a:gd name="T22" fmla="*/ 102 w 120"/>
                <a:gd name="T23" fmla="*/ 13 h 46"/>
                <a:gd name="T24" fmla="*/ 107 w 120"/>
                <a:gd name="T25" fmla="*/ 18 h 46"/>
                <a:gd name="T26" fmla="*/ 107 w 120"/>
                <a:gd name="T27" fmla="*/ 28 h 46"/>
                <a:gd name="T28" fmla="*/ 102 w 120"/>
                <a:gd name="T29" fmla="*/ 33 h 46"/>
                <a:gd name="T30" fmla="*/ 19 w 120"/>
                <a:gd name="T31" fmla="*/ 33 h 46"/>
                <a:gd name="T32" fmla="*/ 14 w 120"/>
                <a:gd name="T33" fmla="*/ 28 h 46"/>
                <a:gd name="T34" fmla="*/ 14 w 120"/>
                <a:gd name="T3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46">
                  <a:moveTo>
                    <a:pt x="0" y="28"/>
                  </a:moveTo>
                  <a:cubicBezTo>
                    <a:pt x="0" y="38"/>
                    <a:pt x="9" y="46"/>
                    <a:pt x="19" y="46"/>
                  </a:cubicBezTo>
                  <a:cubicBezTo>
                    <a:pt x="102" y="46"/>
                    <a:pt x="102" y="46"/>
                    <a:pt x="102" y="46"/>
                  </a:cubicBezTo>
                  <a:cubicBezTo>
                    <a:pt x="112" y="46"/>
                    <a:pt x="120" y="38"/>
                    <a:pt x="120" y="28"/>
                  </a:cubicBezTo>
                  <a:cubicBezTo>
                    <a:pt x="120" y="18"/>
                    <a:pt x="120" y="18"/>
                    <a:pt x="120" y="18"/>
                  </a:cubicBezTo>
                  <a:cubicBezTo>
                    <a:pt x="120" y="8"/>
                    <a:pt x="112" y="0"/>
                    <a:pt x="102" y="0"/>
                  </a:cubicBezTo>
                  <a:cubicBezTo>
                    <a:pt x="19" y="0"/>
                    <a:pt x="19" y="0"/>
                    <a:pt x="19" y="0"/>
                  </a:cubicBezTo>
                  <a:cubicBezTo>
                    <a:pt x="9" y="0"/>
                    <a:pt x="0" y="8"/>
                    <a:pt x="0" y="18"/>
                  </a:cubicBezTo>
                  <a:lnTo>
                    <a:pt x="0" y="28"/>
                  </a:lnTo>
                  <a:close/>
                  <a:moveTo>
                    <a:pt x="14" y="18"/>
                  </a:moveTo>
                  <a:cubicBezTo>
                    <a:pt x="14" y="15"/>
                    <a:pt x="16" y="13"/>
                    <a:pt x="19" y="13"/>
                  </a:cubicBezTo>
                  <a:cubicBezTo>
                    <a:pt x="102" y="13"/>
                    <a:pt x="102" y="13"/>
                    <a:pt x="102" y="13"/>
                  </a:cubicBezTo>
                  <a:cubicBezTo>
                    <a:pt x="105" y="13"/>
                    <a:pt x="107" y="15"/>
                    <a:pt x="107" y="18"/>
                  </a:cubicBezTo>
                  <a:cubicBezTo>
                    <a:pt x="107" y="28"/>
                    <a:pt x="107" y="28"/>
                    <a:pt x="107" y="28"/>
                  </a:cubicBezTo>
                  <a:cubicBezTo>
                    <a:pt x="107" y="30"/>
                    <a:pt x="105" y="33"/>
                    <a:pt x="102" y="33"/>
                  </a:cubicBezTo>
                  <a:cubicBezTo>
                    <a:pt x="19" y="33"/>
                    <a:pt x="19" y="33"/>
                    <a:pt x="19" y="33"/>
                  </a:cubicBezTo>
                  <a:cubicBezTo>
                    <a:pt x="16" y="33"/>
                    <a:pt x="14" y="30"/>
                    <a:pt x="14" y="28"/>
                  </a:cubicBezTo>
                  <a:lnTo>
                    <a:pt x="14"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8" name="Freeform 756">
              <a:extLst>
                <a:ext uri="{FF2B5EF4-FFF2-40B4-BE49-F238E27FC236}">
                  <a16:creationId xmlns="" xmlns:a16="http://schemas.microsoft.com/office/drawing/2014/main" id="{3377DC5D-D690-2842-838E-B047F1D12E9E}"/>
                </a:ext>
              </a:extLst>
            </p:cNvPr>
            <p:cNvSpPr>
              <a:spLocks noEditPoints="1"/>
            </p:cNvSpPr>
            <p:nvPr/>
          </p:nvSpPr>
          <p:spPr bwMode="auto">
            <a:xfrm>
              <a:off x="3646" y="3103"/>
              <a:ext cx="166" cy="47"/>
            </a:xfrm>
            <a:custGeom>
              <a:avLst/>
              <a:gdLst>
                <a:gd name="T0" fmla="*/ 0 w 160"/>
                <a:gd name="T1" fmla="*/ 28 h 46"/>
                <a:gd name="T2" fmla="*/ 19 w 160"/>
                <a:gd name="T3" fmla="*/ 46 h 46"/>
                <a:gd name="T4" fmla="*/ 142 w 160"/>
                <a:gd name="T5" fmla="*/ 46 h 46"/>
                <a:gd name="T6" fmla="*/ 160 w 160"/>
                <a:gd name="T7" fmla="*/ 28 h 46"/>
                <a:gd name="T8" fmla="*/ 160 w 160"/>
                <a:gd name="T9" fmla="*/ 18 h 46"/>
                <a:gd name="T10" fmla="*/ 142 w 160"/>
                <a:gd name="T11" fmla="*/ 0 h 46"/>
                <a:gd name="T12" fmla="*/ 19 w 160"/>
                <a:gd name="T13" fmla="*/ 0 h 46"/>
                <a:gd name="T14" fmla="*/ 0 w 160"/>
                <a:gd name="T15" fmla="*/ 18 h 46"/>
                <a:gd name="T16" fmla="*/ 0 w 160"/>
                <a:gd name="T17" fmla="*/ 28 h 46"/>
                <a:gd name="T18" fmla="*/ 14 w 160"/>
                <a:gd name="T19" fmla="*/ 18 h 46"/>
                <a:gd name="T20" fmla="*/ 19 w 160"/>
                <a:gd name="T21" fmla="*/ 13 h 46"/>
                <a:gd name="T22" fmla="*/ 142 w 160"/>
                <a:gd name="T23" fmla="*/ 13 h 46"/>
                <a:gd name="T24" fmla="*/ 147 w 160"/>
                <a:gd name="T25" fmla="*/ 18 h 46"/>
                <a:gd name="T26" fmla="*/ 147 w 160"/>
                <a:gd name="T27" fmla="*/ 28 h 46"/>
                <a:gd name="T28" fmla="*/ 142 w 160"/>
                <a:gd name="T29" fmla="*/ 33 h 46"/>
                <a:gd name="T30" fmla="*/ 19 w 160"/>
                <a:gd name="T31" fmla="*/ 33 h 46"/>
                <a:gd name="T32" fmla="*/ 14 w 160"/>
                <a:gd name="T33" fmla="*/ 28 h 46"/>
                <a:gd name="T34" fmla="*/ 14 w 160"/>
                <a:gd name="T3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46">
                  <a:moveTo>
                    <a:pt x="0" y="28"/>
                  </a:moveTo>
                  <a:cubicBezTo>
                    <a:pt x="0" y="38"/>
                    <a:pt x="9" y="46"/>
                    <a:pt x="19" y="46"/>
                  </a:cubicBezTo>
                  <a:cubicBezTo>
                    <a:pt x="142" y="46"/>
                    <a:pt x="142" y="46"/>
                    <a:pt x="142" y="46"/>
                  </a:cubicBezTo>
                  <a:cubicBezTo>
                    <a:pt x="152" y="46"/>
                    <a:pt x="160" y="38"/>
                    <a:pt x="160" y="28"/>
                  </a:cubicBezTo>
                  <a:cubicBezTo>
                    <a:pt x="160" y="18"/>
                    <a:pt x="160" y="18"/>
                    <a:pt x="160" y="18"/>
                  </a:cubicBezTo>
                  <a:cubicBezTo>
                    <a:pt x="160" y="8"/>
                    <a:pt x="152" y="0"/>
                    <a:pt x="142" y="0"/>
                  </a:cubicBezTo>
                  <a:cubicBezTo>
                    <a:pt x="19" y="0"/>
                    <a:pt x="19" y="0"/>
                    <a:pt x="19" y="0"/>
                  </a:cubicBezTo>
                  <a:cubicBezTo>
                    <a:pt x="9" y="0"/>
                    <a:pt x="0" y="8"/>
                    <a:pt x="0" y="18"/>
                  </a:cubicBezTo>
                  <a:lnTo>
                    <a:pt x="0" y="28"/>
                  </a:lnTo>
                  <a:close/>
                  <a:moveTo>
                    <a:pt x="14" y="18"/>
                  </a:moveTo>
                  <a:cubicBezTo>
                    <a:pt x="14" y="15"/>
                    <a:pt x="16" y="13"/>
                    <a:pt x="19" y="13"/>
                  </a:cubicBezTo>
                  <a:cubicBezTo>
                    <a:pt x="142" y="13"/>
                    <a:pt x="142" y="13"/>
                    <a:pt x="142" y="13"/>
                  </a:cubicBezTo>
                  <a:cubicBezTo>
                    <a:pt x="145" y="13"/>
                    <a:pt x="147" y="15"/>
                    <a:pt x="147" y="18"/>
                  </a:cubicBezTo>
                  <a:cubicBezTo>
                    <a:pt x="147" y="28"/>
                    <a:pt x="147" y="28"/>
                    <a:pt x="147" y="28"/>
                  </a:cubicBezTo>
                  <a:cubicBezTo>
                    <a:pt x="147" y="30"/>
                    <a:pt x="145" y="33"/>
                    <a:pt x="142" y="33"/>
                  </a:cubicBezTo>
                  <a:cubicBezTo>
                    <a:pt x="19" y="33"/>
                    <a:pt x="19" y="33"/>
                    <a:pt x="19" y="33"/>
                  </a:cubicBezTo>
                  <a:cubicBezTo>
                    <a:pt x="16" y="33"/>
                    <a:pt x="14" y="30"/>
                    <a:pt x="14" y="28"/>
                  </a:cubicBezTo>
                  <a:lnTo>
                    <a:pt x="14"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9" name="Freeform 757">
              <a:extLst>
                <a:ext uri="{FF2B5EF4-FFF2-40B4-BE49-F238E27FC236}">
                  <a16:creationId xmlns="" xmlns:a16="http://schemas.microsoft.com/office/drawing/2014/main" id="{C58FEACF-8786-4644-BF71-36EC70D13C89}"/>
                </a:ext>
              </a:extLst>
            </p:cNvPr>
            <p:cNvSpPr>
              <a:spLocks/>
            </p:cNvSpPr>
            <p:nvPr/>
          </p:nvSpPr>
          <p:spPr bwMode="auto">
            <a:xfrm>
              <a:off x="3602" y="2946"/>
              <a:ext cx="247" cy="253"/>
            </a:xfrm>
            <a:custGeom>
              <a:avLst/>
              <a:gdLst>
                <a:gd name="T0" fmla="*/ 215 w 239"/>
                <a:gd name="T1" fmla="*/ 244 h 244"/>
                <a:gd name="T2" fmla="*/ 220 w 239"/>
                <a:gd name="T3" fmla="*/ 242 h 244"/>
                <a:gd name="T4" fmla="*/ 237 w 239"/>
                <a:gd name="T5" fmla="*/ 227 h 244"/>
                <a:gd name="T6" fmla="*/ 239 w 239"/>
                <a:gd name="T7" fmla="*/ 222 h 244"/>
                <a:gd name="T8" fmla="*/ 237 w 239"/>
                <a:gd name="T9" fmla="*/ 217 h 244"/>
                <a:gd name="T10" fmla="*/ 222 w 239"/>
                <a:gd name="T11" fmla="*/ 200 h 244"/>
                <a:gd name="T12" fmla="*/ 212 w 239"/>
                <a:gd name="T13" fmla="*/ 200 h 244"/>
                <a:gd name="T14" fmla="*/ 212 w 239"/>
                <a:gd name="T15" fmla="*/ 209 h 244"/>
                <a:gd name="T16" fmla="*/ 217 w 239"/>
                <a:gd name="T17" fmla="*/ 214 h 244"/>
                <a:gd name="T18" fmla="*/ 29 w 239"/>
                <a:gd name="T19" fmla="*/ 214 h 244"/>
                <a:gd name="T20" fmla="*/ 29 w 239"/>
                <a:gd name="T21" fmla="*/ 22 h 244"/>
                <a:gd name="T22" fmla="*/ 34 w 239"/>
                <a:gd name="T23" fmla="*/ 28 h 244"/>
                <a:gd name="T24" fmla="*/ 39 w 239"/>
                <a:gd name="T25" fmla="*/ 30 h 244"/>
                <a:gd name="T26" fmla="*/ 44 w 239"/>
                <a:gd name="T27" fmla="*/ 28 h 244"/>
                <a:gd name="T28" fmla="*/ 44 w 239"/>
                <a:gd name="T29" fmla="*/ 19 h 244"/>
                <a:gd name="T30" fmla="*/ 28 w 239"/>
                <a:gd name="T31" fmla="*/ 2 h 244"/>
                <a:gd name="T32" fmla="*/ 23 w 239"/>
                <a:gd name="T33" fmla="*/ 0 h 244"/>
                <a:gd name="T34" fmla="*/ 23 w 239"/>
                <a:gd name="T35" fmla="*/ 0 h 244"/>
                <a:gd name="T36" fmla="*/ 19 w 239"/>
                <a:gd name="T37" fmla="*/ 1 h 244"/>
                <a:gd name="T38" fmla="*/ 2 w 239"/>
                <a:gd name="T39" fmla="*/ 17 h 244"/>
                <a:gd name="T40" fmla="*/ 0 w 239"/>
                <a:gd name="T41" fmla="*/ 22 h 244"/>
                <a:gd name="T42" fmla="*/ 2 w 239"/>
                <a:gd name="T43" fmla="*/ 27 h 244"/>
                <a:gd name="T44" fmla="*/ 11 w 239"/>
                <a:gd name="T45" fmla="*/ 27 h 244"/>
                <a:gd name="T46" fmla="*/ 16 w 239"/>
                <a:gd name="T47" fmla="*/ 22 h 244"/>
                <a:gd name="T48" fmla="*/ 16 w 239"/>
                <a:gd name="T49" fmla="*/ 221 h 244"/>
                <a:gd name="T50" fmla="*/ 23 w 239"/>
                <a:gd name="T51" fmla="*/ 228 h 244"/>
                <a:gd name="T52" fmla="*/ 216 w 239"/>
                <a:gd name="T53" fmla="*/ 228 h 244"/>
                <a:gd name="T54" fmla="*/ 211 w 239"/>
                <a:gd name="T55" fmla="*/ 233 h 244"/>
                <a:gd name="T56" fmla="*/ 210 w 239"/>
                <a:gd name="T57" fmla="*/ 242 h 244"/>
                <a:gd name="T58" fmla="*/ 215 w 239"/>
                <a:gd name="T5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9" h="244">
                  <a:moveTo>
                    <a:pt x="215" y="244"/>
                  </a:moveTo>
                  <a:cubicBezTo>
                    <a:pt x="217" y="244"/>
                    <a:pt x="219" y="243"/>
                    <a:pt x="220" y="242"/>
                  </a:cubicBezTo>
                  <a:cubicBezTo>
                    <a:pt x="237" y="227"/>
                    <a:pt x="237" y="227"/>
                    <a:pt x="237" y="227"/>
                  </a:cubicBezTo>
                  <a:cubicBezTo>
                    <a:pt x="238" y="225"/>
                    <a:pt x="239" y="224"/>
                    <a:pt x="239" y="222"/>
                  </a:cubicBezTo>
                  <a:cubicBezTo>
                    <a:pt x="239" y="220"/>
                    <a:pt x="238" y="219"/>
                    <a:pt x="237" y="217"/>
                  </a:cubicBezTo>
                  <a:cubicBezTo>
                    <a:pt x="222" y="200"/>
                    <a:pt x="222" y="200"/>
                    <a:pt x="222" y="200"/>
                  </a:cubicBezTo>
                  <a:cubicBezTo>
                    <a:pt x="219" y="198"/>
                    <a:pt x="215" y="197"/>
                    <a:pt x="212" y="200"/>
                  </a:cubicBezTo>
                  <a:cubicBezTo>
                    <a:pt x="210" y="202"/>
                    <a:pt x="210" y="206"/>
                    <a:pt x="212" y="209"/>
                  </a:cubicBezTo>
                  <a:cubicBezTo>
                    <a:pt x="217" y="214"/>
                    <a:pt x="217" y="214"/>
                    <a:pt x="217" y="214"/>
                  </a:cubicBezTo>
                  <a:cubicBezTo>
                    <a:pt x="29" y="214"/>
                    <a:pt x="29" y="214"/>
                    <a:pt x="29" y="214"/>
                  </a:cubicBezTo>
                  <a:cubicBezTo>
                    <a:pt x="29" y="22"/>
                    <a:pt x="29" y="22"/>
                    <a:pt x="29" y="22"/>
                  </a:cubicBezTo>
                  <a:cubicBezTo>
                    <a:pt x="34" y="28"/>
                    <a:pt x="34" y="28"/>
                    <a:pt x="34" y="28"/>
                  </a:cubicBezTo>
                  <a:cubicBezTo>
                    <a:pt x="36" y="29"/>
                    <a:pt x="37" y="30"/>
                    <a:pt x="39" y="30"/>
                  </a:cubicBezTo>
                  <a:cubicBezTo>
                    <a:pt x="41" y="30"/>
                    <a:pt x="42" y="29"/>
                    <a:pt x="44" y="28"/>
                  </a:cubicBezTo>
                  <a:cubicBezTo>
                    <a:pt x="46" y="25"/>
                    <a:pt x="46" y="21"/>
                    <a:pt x="44" y="19"/>
                  </a:cubicBezTo>
                  <a:cubicBezTo>
                    <a:pt x="28" y="2"/>
                    <a:pt x="28" y="2"/>
                    <a:pt x="28" y="2"/>
                  </a:cubicBezTo>
                  <a:cubicBezTo>
                    <a:pt x="27" y="0"/>
                    <a:pt x="25" y="0"/>
                    <a:pt x="23" y="0"/>
                  </a:cubicBezTo>
                  <a:cubicBezTo>
                    <a:pt x="23" y="0"/>
                    <a:pt x="23" y="0"/>
                    <a:pt x="23" y="0"/>
                  </a:cubicBezTo>
                  <a:cubicBezTo>
                    <a:pt x="21" y="0"/>
                    <a:pt x="20" y="0"/>
                    <a:pt x="19" y="1"/>
                  </a:cubicBezTo>
                  <a:cubicBezTo>
                    <a:pt x="2" y="17"/>
                    <a:pt x="2" y="17"/>
                    <a:pt x="2" y="17"/>
                  </a:cubicBezTo>
                  <a:cubicBezTo>
                    <a:pt x="0" y="18"/>
                    <a:pt x="0" y="20"/>
                    <a:pt x="0" y="22"/>
                  </a:cubicBezTo>
                  <a:cubicBezTo>
                    <a:pt x="0" y="24"/>
                    <a:pt x="0" y="25"/>
                    <a:pt x="2" y="27"/>
                  </a:cubicBezTo>
                  <a:cubicBezTo>
                    <a:pt x="4" y="29"/>
                    <a:pt x="8" y="29"/>
                    <a:pt x="11" y="27"/>
                  </a:cubicBezTo>
                  <a:cubicBezTo>
                    <a:pt x="16" y="22"/>
                    <a:pt x="16" y="22"/>
                    <a:pt x="16" y="22"/>
                  </a:cubicBezTo>
                  <a:cubicBezTo>
                    <a:pt x="16" y="221"/>
                    <a:pt x="16" y="221"/>
                    <a:pt x="16" y="221"/>
                  </a:cubicBezTo>
                  <a:cubicBezTo>
                    <a:pt x="16" y="225"/>
                    <a:pt x="19" y="228"/>
                    <a:pt x="23" y="228"/>
                  </a:cubicBezTo>
                  <a:cubicBezTo>
                    <a:pt x="216" y="228"/>
                    <a:pt x="216" y="228"/>
                    <a:pt x="216" y="228"/>
                  </a:cubicBezTo>
                  <a:cubicBezTo>
                    <a:pt x="211" y="233"/>
                    <a:pt x="211" y="233"/>
                    <a:pt x="211" y="233"/>
                  </a:cubicBezTo>
                  <a:cubicBezTo>
                    <a:pt x="208" y="235"/>
                    <a:pt x="208" y="239"/>
                    <a:pt x="210" y="242"/>
                  </a:cubicBezTo>
                  <a:cubicBezTo>
                    <a:pt x="212" y="243"/>
                    <a:pt x="213" y="244"/>
                    <a:pt x="215" y="2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0" name="Group 765">
            <a:extLst>
              <a:ext uri="{FF2B5EF4-FFF2-40B4-BE49-F238E27FC236}">
                <a16:creationId xmlns="" xmlns:a16="http://schemas.microsoft.com/office/drawing/2014/main" id="{837D9A42-9FCE-0440-A998-FE73276BDFD0}"/>
              </a:ext>
            </a:extLst>
          </p:cNvPr>
          <p:cNvGrpSpPr>
            <a:grpSpLocks noChangeAspect="1"/>
          </p:cNvGrpSpPr>
          <p:nvPr/>
        </p:nvGrpSpPr>
        <p:grpSpPr bwMode="auto">
          <a:xfrm>
            <a:off x="6364821" y="5391729"/>
            <a:ext cx="342000" cy="305079"/>
            <a:chOff x="455" y="691"/>
            <a:chExt cx="176" cy="157"/>
          </a:xfrm>
          <a:solidFill>
            <a:srgbClr val="000000"/>
          </a:solidFill>
        </p:grpSpPr>
        <p:sp>
          <p:nvSpPr>
            <p:cNvPr id="491" name="Freeform 766">
              <a:extLst>
                <a:ext uri="{FF2B5EF4-FFF2-40B4-BE49-F238E27FC236}">
                  <a16:creationId xmlns="" xmlns:a16="http://schemas.microsoft.com/office/drawing/2014/main" id="{0C78C1A9-173A-3545-9569-F20A2EA6CC44}"/>
                </a:ext>
              </a:extLst>
            </p:cNvPr>
            <p:cNvSpPr>
              <a:spLocks noEditPoints="1"/>
            </p:cNvSpPr>
            <p:nvPr/>
          </p:nvSpPr>
          <p:spPr bwMode="auto">
            <a:xfrm>
              <a:off x="456" y="790"/>
              <a:ext cx="46" cy="58"/>
            </a:xfrm>
            <a:custGeom>
              <a:avLst/>
              <a:gdLst>
                <a:gd name="T0" fmla="*/ 34 w 45"/>
                <a:gd name="T1" fmla="*/ 0 h 57"/>
                <a:gd name="T2" fmla="*/ 10 w 45"/>
                <a:gd name="T3" fmla="*/ 0 h 57"/>
                <a:gd name="T4" fmla="*/ 0 w 45"/>
                <a:gd name="T5" fmla="*/ 11 h 57"/>
                <a:gd name="T6" fmla="*/ 0 w 45"/>
                <a:gd name="T7" fmla="*/ 47 h 57"/>
                <a:gd name="T8" fmla="*/ 10 w 45"/>
                <a:gd name="T9" fmla="*/ 57 h 57"/>
                <a:gd name="T10" fmla="*/ 34 w 45"/>
                <a:gd name="T11" fmla="*/ 57 h 57"/>
                <a:gd name="T12" fmla="*/ 45 w 45"/>
                <a:gd name="T13" fmla="*/ 47 h 57"/>
                <a:gd name="T14" fmla="*/ 45 w 45"/>
                <a:gd name="T15" fmla="*/ 11 h 57"/>
                <a:gd name="T16" fmla="*/ 34 w 45"/>
                <a:gd name="T17" fmla="*/ 0 h 57"/>
                <a:gd name="T18" fmla="*/ 33 w 45"/>
                <a:gd name="T19" fmla="*/ 46 h 57"/>
                <a:gd name="T20" fmla="*/ 11 w 45"/>
                <a:gd name="T21" fmla="*/ 46 h 57"/>
                <a:gd name="T22" fmla="*/ 11 w 45"/>
                <a:gd name="T23" fmla="*/ 11 h 57"/>
                <a:gd name="T24" fmla="*/ 33 w 45"/>
                <a:gd name="T25" fmla="*/ 11 h 57"/>
                <a:gd name="T26" fmla="*/ 33 w 45"/>
                <a:gd name="T27" fmla="*/ 46 h 57"/>
                <a:gd name="T28" fmla="*/ 33 w 45"/>
                <a:gd name="T29" fmla="*/ 46 h 57"/>
                <a:gd name="T30" fmla="*/ 33 w 45"/>
                <a:gd name="T31" fmla="*/ 4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57">
                  <a:moveTo>
                    <a:pt x="34" y="0"/>
                  </a:moveTo>
                  <a:cubicBezTo>
                    <a:pt x="10" y="0"/>
                    <a:pt x="10" y="0"/>
                    <a:pt x="10" y="0"/>
                  </a:cubicBezTo>
                  <a:cubicBezTo>
                    <a:pt x="4" y="0"/>
                    <a:pt x="0" y="5"/>
                    <a:pt x="0" y="11"/>
                  </a:cubicBezTo>
                  <a:cubicBezTo>
                    <a:pt x="0" y="47"/>
                    <a:pt x="0" y="47"/>
                    <a:pt x="0" y="47"/>
                  </a:cubicBezTo>
                  <a:cubicBezTo>
                    <a:pt x="0" y="53"/>
                    <a:pt x="4" y="57"/>
                    <a:pt x="10" y="57"/>
                  </a:cubicBezTo>
                  <a:cubicBezTo>
                    <a:pt x="34" y="57"/>
                    <a:pt x="34" y="57"/>
                    <a:pt x="34" y="57"/>
                  </a:cubicBezTo>
                  <a:cubicBezTo>
                    <a:pt x="40" y="57"/>
                    <a:pt x="45" y="53"/>
                    <a:pt x="45" y="47"/>
                  </a:cubicBezTo>
                  <a:cubicBezTo>
                    <a:pt x="45" y="11"/>
                    <a:pt x="45" y="11"/>
                    <a:pt x="45" y="11"/>
                  </a:cubicBezTo>
                  <a:cubicBezTo>
                    <a:pt x="45" y="5"/>
                    <a:pt x="40" y="0"/>
                    <a:pt x="34" y="0"/>
                  </a:cubicBezTo>
                  <a:close/>
                  <a:moveTo>
                    <a:pt x="33" y="46"/>
                  </a:moveTo>
                  <a:cubicBezTo>
                    <a:pt x="11" y="46"/>
                    <a:pt x="11" y="46"/>
                    <a:pt x="11" y="46"/>
                  </a:cubicBezTo>
                  <a:cubicBezTo>
                    <a:pt x="11" y="11"/>
                    <a:pt x="11" y="11"/>
                    <a:pt x="11" y="11"/>
                  </a:cubicBezTo>
                  <a:cubicBezTo>
                    <a:pt x="33" y="11"/>
                    <a:pt x="33" y="11"/>
                    <a:pt x="33" y="11"/>
                  </a:cubicBezTo>
                  <a:lnTo>
                    <a:pt x="33" y="46"/>
                  </a:lnTo>
                  <a:close/>
                  <a:moveTo>
                    <a:pt x="33" y="46"/>
                  </a:moveTo>
                  <a:cubicBezTo>
                    <a:pt x="33" y="46"/>
                    <a:pt x="33" y="46"/>
                    <a:pt x="33" y="4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2" name="Freeform 767">
              <a:extLst>
                <a:ext uri="{FF2B5EF4-FFF2-40B4-BE49-F238E27FC236}">
                  <a16:creationId xmlns="" xmlns:a16="http://schemas.microsoft.com/office/drawing/2014/main" id="{00AFE5AD-11D9-E543-A8F5-E32BF6257719}"/>
                </a:ext>
              </a:extLst>
            </p:cNvPr>
            <p:cNvSpPr>
              <a:spLocks noEditPoints="1"/>
            </p:cNvSpPr>
            <p:nvPr/>
          </p:nvSpPr>
          <p:spPr bwMode="auto">
            <a:xfrm>
              <a:off x="520" y="765"/>
              <a:ext cx="46" cy="83"/>
            </a:xfrm>
            <a:custGeom>
              <a:avLst/>
              <a:gdLst>
                <a:gd name="T0" fmla="*/ 34 w 44"/>
                <a:gd name="T1" fmla="*/ 0 h 81"/>
                <a:gd name="T2" fmla="*/ 10 w 44"/>
                <a:gd name="T3" fmla="*/ 0 h 81"/>
                <a:gd name="T4" fmla="*/ 0 w 44"/>
                <a:gd name="T5" fmla="*/ 11 h 81"/>
                <a:gd name="T6" fmla="*/ 0 w 44"/>
                <a:gd name="T7" fmla="*/ 71 h 81"/>
                <a:gd name="T8" fmla="*/ 10 w 44"/>
                <a:gd name="T9" fmla="*/ 81 h 81"/>
                <a:gd name="T10" fmla="*/ 34 w 44"/>
                <a:gd name="T11" fmla="*/ 81 h 81"/>
                <a:gd name="T12" fmla="*/ 44 w 44"/>
                <a:gd name="T13" fmla="*/ 71 h 81"/>
                <a:gd name="T14" fmla="*/ 44 w 44"/>
                <a:gd name="T15" fmla="*/ 11 h 81"/>
                <a:gd name="T16" fmla="*/ 34 w 44"/>
                <a:gd name="T17" fmla="*/ 0 h 81"/>
                <a:gd name="T18" fmla="*/ 33 w 44"/>
                <a:gd name="T19" fmla="*/ 70 h 81"/>
                <a:gd name="T20" fmla="*/ 11 w 44"/>
                <a:gd name="T21" fmla="*/ 70 h 81"/>
                <a:gd name="T22" fmla="*/ 11 w 44"/>
                <a:gd name="T23" fmla="*/ 11 h 81"/>
                <a:gd name="T24" fmla="*/ 33 w 44"/>
                <a:gd name="T25" fmla="*/ 11 h 81"/>
                <a:gd name="T26" fmla="*/ 33 w 44"/>
                <a:gd name="T27" fmla="*/ 70 h 81"/>
                <a:gd name="T28" fmla="*/ 33 w 44"/>
                <a:gd name="T29" fmla="*/ 70 h 81"/>
                <a:gd name="T30" fmla="*/ 33 w 44"/>
                <a:gd name="T31"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81">
                  <a:moveTo>
                    <a:pt x="34" y="0"/>
                  </a:moveTo>
                  <a:cubicBezTo>
                    <a:pt x="10" y="0"/>
                    <a:pt x="10" y="0"/>
                    <a:pt x="10" y="0"/>
                  </a:cubicBezTo>
                  <a:cubicBezTo>
                    <a:pt x="4" y="0"/>
                    <a:pt x="0" y="5"/>
                    <a:pt x="0" y="11"/>
                  </a:cubicBezTo>
                  <a:cubicBezTo>
                    <a:pt x="0" y="71"/>
                    <a:pt x="0" y="71"/>
                    <a:pt x="0" y="71"/>
                  </a:cubicBezTo>
                  <a:cubicBezTo>
                    <a:pt x="0" y="77"/>
                    <a:pt x="4" y="81"/>
                    <a:pt x="10" y="81"/>
                  </a:cubicBezTo>
                  <a:cubicBezTo>
                    <a:pt x="34" y="81"/>
                    <a:pt x="34" y="81"/>
                    <a:pt x="34" y="81"/>
                  </a:cubicBezTo>
                  <a:cubicBezTo>
                    <a:pt x="40" y="81"/>
                    <a:pt x="44" y="77"/>
                    <a:pt x="44" y="71"/>
                  </a:cubicBezTo>
                  <a:cubicBezTo>
                    <a:pt x="44" y="11"/>
                    <a:pt x="44" y="11"/>
                    <a:pt x="44" y="11"/>
                  </a:cubicBezTo>
                  <a:cubicBezTo>
                    <a:pt x="44" y="5"/>
                    <a:pt x="40" y="0"/>
                    <a:pt x="34" y="0"/>
                  </a:cubicBezTo>
                  <a:close/>
                  <a:moveTo>
                    <a:pt x="33" y="70"/>
                  </a:moveTo>
                  <a:cubicBezTo>
                    <a:pt x="11" y="70"/>
                    <a:pt x="11" y="70"/>
                    <a:pt x="11" y="70"/>
                  </a:cubicBezTo>
                  <a:cubicBezTo>
                    <a:pt x="11" y="11"/>
                    <a:pt x="11" y="11"/>
                    <a:pt x="11" y="11"/>
                  </a:cubicBezTo>
                  <a:cubicBezTo>
                    <a:pt x="33" y="11"/>
                    <a:pt x="33" y="11"/>
                    <a:pt x="33" y="11"/>
                  </a:cubicBezTo>
                  <a:lnTo>
                    <a:pt x="33" y="70"/>
                  </a:lnTo>
                  <a:close/>
                  <a:moveTo>
                    <a:pt x="33" y="70"/>
                  </a:moveTo>
                  <a:cubicBezTo>
                    <a:pt x="33" y="70"/>
                    <a:pt x="33" y="70"/>
                    <a:pt x="33" y="7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3" name="Freeform 768">
              <a:extLst>
                <a:ext uri="{FF2B5EF4-FFF2-40B4-BE49-F238E27FC236}">
                  <a16:creationId xmlns="" xmlns:a16="http://schemas.microsoft.com/office/drawing/2014/main" id="{973154C9-DCA5-5A44-8AA1-2C112C78BE2E}"/>
                </a:ext>
              </a:extLst>
            </p:cNvPr>
            <p:cNvSpPr>
              <a:spLocks noEditPoints="1"/>
            </p:cNvSpPr>
            <p:nvPr/>
          </p:nvSpPr>
          <p:spPr bwMode="auto">
            <a:xfrm>
              <a:off x="585" y="732"/>
              <a:ext cx="46" cy="116"/>
            </a:xfrm>
            <a:custGeom>
              <a:avLst/>
              <a:gdLst>
                <a:gd name="T0" fmla="*/ 35 w 45"/>
                <a:gd name="T1" fmla="*/ 0 h 114"/>
                <a:gd name="T2" fmla="*/ 11 w 45"/>
                <a:gd name="T3" fmla="*/ 0 h 114"/>
                <a:gd name="T4" fmla="*/ 0 w 45"/>
                <a:gd name="T5" fmla="*/ 11 h 114"/>
                <a:gd name="T6" fmla="*/ 0 w 45"/>
                <a:gd name="T7" fmla="*/ 104 h 114"/>
                <a:gd name="T8" fmla="*/ 11 w 45"/>
                <a:gd name="T9" fmla="*/ 114 h 114"/>
                <a:gd name="T10" fmla="*/ 35 w 45"/>
                <a:gd name="T11" fmla="*/ 114 h 114"/>
                <a:gd name="T12" fmla="*/ 45 w 45"/>
                <a:gd name="T13" fmla="*/ 104 h 114"/>
                <a:gd name="T14" fmla="*/ 45 w 45"/>
                <a:gd name="T15" fmla="*/ 11 h 114"/>
                <a:gd name="T16" fmla="*/ 35 w 45"/>
                <a:gd name="T17" fmla="*/ 0 h 114"/>
                <a:gd name="T18" fmla="*/ 34 w 45"/>
                <a:gd name="T19" fmla="*/ 103 h 114"/>
                <a:gd name="T20" fmla="*/ 12 w 45"/>
                <a:gd name="T21" fmla="*/ 103 h 114"/>
                <a:gd name="T22" fmla="*/ 12 w 45"/>
                <a:gd name="T23" fmla="*/ 11 h 114"/>
                <a:gd name="T24" fmla="*/ 34 w 45"/>
                <a:gd name="T25" fmla="*/ 11 h 114"/>
                <a:gd name="T26" fmla="*/ 34 w 45"/>
                <a:gd name="T27" fmla="*/ 103 h 114"/>
                <a:gd name="T28" fmla="*/ 34 w 45"/>
                <a:gd name="T29" fmla="*/ 103 h 114"/>
                <a:gd name="T30" fmla="*/ 34 w 45"/>
                <a:gd name="T31" fmla="*/ 10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114">
                  <a:moveTo>
                    <a:pt x="35" y="0"/>
                  </a:moveTo>
                  <a:cubicBezTo>
                    <a:pt x="11" y="0"/>
                    <a:pt x="11" y="0"/>
                    <a:pt x="11" y="0"/>
                  </a:cubicBezTo>
                  <a:cubicBezTo>
                    <a:pt x="5" y="0"/>
                    <a:pt x="0" y="5"/>
                    <a:pt x="0" y="11"/>
                  </a:cubicBezTo>
                  <a:cubicBezTo>
                    <a:pt x="0" y="104"/>
                    <a:pt x="0" y="104"/>
                    <a:pt x="0" y="104"/>
                  </a:cubicBezTo>
                  <a:cubicBezTo>
                    <a:pt x="0" y="110"/>
                    <a:pt x="5" y="114"/>
                    <a:pt x="11" y="114"/>
                  </a:cubicBezTo>
                  <a:cubicBezTo>
                    <a:pt x="35" y="114"/>
                    <a:pt x="35" y="114"/>
                    <a:pt x="35" y="114"/>
                  </a:cubicBezTo>
                  <a:cubicBezTo>
                    <a:pt x="41" y="114"/>
                    <a:pt x="45" y="110"/>
                    <a:pt x="45" y="104"/>
                  </a:cubicBezTo>
                  <a:cubicBezTo>
                    <a:pt x="45" y="11"/>
                    <a:pt x="45" y="11"/>
                    <a:pt x="45" y="11"/>
                  </a:cubicBezTo>
                  <a:cubicBezTo>
                    <a:pt x="45" y="5"/>
                    <a:pt x="41" y="0"/>
                    <a:pt x="35" y="0"/>
                  </a:cubicBezTo>
                  <a:close/>
                  <a:moveTo>
                    <a:pt x="34" y="103"/>
                  </a:moveTo>
                  <a:cubicBezTo>
                    <a:pt x="12" y="103"/>
                    <a:pt x="12" y="103"/>
                    <a:pt x="12" y="103"/>
                  </a:cubicBezTo>
                  <a:cubicBezTo>
                    <a:pt x="12" y="11"/>
                    <a:pt x="12" y="11"/>
                    <a:pt x="12" y="11"/>
                  </a:cubicBezTo>
                  <a:cubicBezTo>
                    <a:pt x="34" y="11"/>
                    <a:pt x="34" y="11"/>
                    <a:pt x="34" y="11"/>
                  </a:cubicBezTo>
                  <a:lnTo>
                    <a:pt x="34" y="103"/>
                  </a:lnTo>
                  <a:close/>
                  <a:moveTo>
                    <a:pt x="34" y="103"/>
                  </a:moveTo>
                  <a:cubicBezTo>
                    <a:pt x="34" y="103"/>
                    <a:pt x="34" y="103"/>
                    <a:pt x="34" y="10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4" name="Freeform 769">
              <a:extLst>
                <a:ext uri="{FF2B5EF4-FFF2-40B4-BE49-F238E27FC236}">
                  <a16:creationId xmlns="" xmlns:a16="http://schemas.microsoft.com/office/drawing/2014/main" id="{C1B3B147-B929-1541-BAD6-1860BA961F2D}"/>
                </a:ext>
              </a:extLst>
            </p:cNvPr>
            <p:cNvSpPr>
              <a:spLocks noEditPoints="1"/>
            </p:cNvSpPr>
            <p:nvPr/>
          </p:nvSpPr>
          <p:spPr bwMode="auto">
            <a:xfrm>
              <a:off x="455" y="691"/>
              <a:ext cx="120" cy="79"/>
            </a:xfrm>
            <a:custGeom>
              <a:avLst/>
              <a:gdLst>
                <a:gd name="T0" fmla="*/ 6 w 117"/>
                <a:gd name="T1" fmla="*/ 77 h 77"/>
                <a:gd name="T2" fmla="*/ 9 w 117"/>
                <a:gd name="T3" fmla="*/ 76 h 77"/>
                <a:gd name="T4" fmla="*/ 102 w 117"/>
                <a:gd name="T5" fmla="*/ 24 h 77"/>
                <a:gd name="T6" fmla="*/ 100 w 117"/>
                <a:gd name="T7" fmla="*/ 32 h 77"/>
                <a:gd name="T8" fmla="*/ 104 w 117"/>
                <a:gd name="T9" fmla="*/ 39 h 77"/>
                <a:gd name="T10" fmla="*/ 105 w 117"/>
                <a:gd name="T11" fmla="*/ 39 h 77"/>
                <a:gd name="T12" fmla="*/ 110 w 117"/>
                <a:gd name="T13" fmla="*/ 35 h 77"/>
                <a:gd name="T14" fmla="*/ 117 w 117"/>
                <a:gd name="T15" fmla="*/ 14 h 77"/>
                <a:gd name="T16" fmla="*/ 116 w 117"/>
                <a:gd name="T17" fmla="*/ 10 h 77"/>
                <a:gd name="T18" fmla="*/ 113 w 117"/>
                <a:gd name="T19" fmla="*/ 7 h 77"/>
                <a:gd name="T20" fmla="*/ 91 w 117"/>
                <a:gd name="T21" fmla="*/ 1 h 77"/>
                <a:gd name="T22" fmla="*/ 84 w 117"/>
                <a:gd name="T23" fmla="*/ 5 h 77"/>
                <a:gd name="T24" fmla="*/ 88 w 117"/>
                <a:gd name="T25" fmla="*/ 12 h 77"/>
                <a:gd name="T26" fmla="*/ 97 w 117"/>
                <a:gd name="T27" fmla="*/ 14 h 77"/>
                <a:gd name="T28" fmla="*/ 4 w 117"/>
                <a:gd name="T29" fmla="*/ 66 h 77"/>
                <a:gd name="T30" fmla="*/ 1 w 117"/>
                <a:gd name="T31" fmla="*/ 74 h 77"/>
                <a:gd name="T32" fmla="*/ 6 w 117"/>
                <a:gd name="T33" fmla="*/ 77 h 77"/>
                <a:gd name="T34" fmla="*/ 6 w 117"/>
                <a:gd name="T35" fmla="*/ 77 h 77"/>
                <a:gd name="T36" fmla="*/ 6 w 117"/>
                <a:gd name="T3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 h="77">
                  <a:moveTo>
                    <a:pt x="6" y="77"/>
                  </a:moveTo>
                  <a:cubicBezTo>
                    <a:pt x="7" y="77"/>
                    <a:pt x="8" y="76"/>
                    <a:pt x="9" y="76"/>
                  </a:cubicBezTo>
                  <a:cubicBezTo>
                    <a:pt x="102" y="24"/>
                    <a:pt x="102" y="24"/>
                    <a:pt x="102" y="24"/>
                  </a:cubicBezTo>
                  <a:cubicBezTo>
                    <a:pt x="100" y="32"/>
                    <a:pt x="100" y="32"/>
                    <a:pt x="100" y="32"/>
                  </a:cubicBezTo>
                  <a:cubicBezTo>
                    <a:pt x="99" y="35"/>
                    <a:pt x="101" y="38"/>
                    <a:pt x="104" y="39"/>
                  </a:cubicBezTo>
                  <a:cubicBezTo>
                    <a:pt x="104" y="39"/>
                    <a:pt x="105" y="39"/>
                    <a:pt x="105" y="39"/>
                  </a:cubicBezTo>
                  <a:cubicBezTo>
                    <a:pt x="108" y="39"/>
                    <a:pt x="110" y="38"/>
                    <a:pt x="110" y="35"/>
                  </a:cubicBezTo>
                  <a:cubicBezTo>
                    <a:pt x="117" y="14"/>
                    <a:pt x="117" y="14"/>
                    <a:pt x="117" y="14"/>
                  </a:cubicBezTo>
                  <a:cubicBezTo>
                    <a:pt x="117" y="12"/>
                    <a:pt x="117" y="11"/>
                    <a:pt x="116" y="10"/>
                  </a:cubicBezTo>
                  <a:cubicBezTo>
                    <a:pt x="115" y="8"/>
                    <a:pt x="114" y="7"/>
                    <a:pt x="113" y="7"/>
                  </a:cubicBezTo>
                  <a:cubicBezTo>
                    <a:pt x="91" y="1"/>
                    <a:pt x="91" y="1"/>
                    <a:pt x="91" y="1"/>
                  </a:cubicBezTo>
                  <a:cubicBezTo>
                    <a:pt x="88" y="0"/>
                    <a:pt x="85" y="2"/>
                    <a:pt x="84" y="5"/>
                  </a:cubicBezTo>
                  <a:cubicBezTo>
                    <a:pt x="83" y="8"/>
                    <a:pt x="85" y="11"/>
                    <a:pt x="88" y="12"/>
                  </a:cubicBezTo>
                  <a:cubicBezTo>
                    <a:pt x="97" y="14"/>
                    <a:pt x="97" y="14"/>
                    <a:pt x="97" y="14"/>
                  </a:cubicBezTo>
                  <a:cubicBezTo>
                    <a:pt x="4" y="66"/>
                    <a:pt x="4" y="66"/>
                    <a:pt x="4" y="66"/>
                  </a:cubicBezTo>
                  <a:cubicBezTo>
                    <a:pt x="1" y="68"/>
                    <a:pt x="0" y="71"/>
                    <a:pt x="1" y="74"/>
                  </a:cubicBezTo>
                  <a:cubicBezTo>
                    <a:pt x="2" y="76"/>
                    <a:pt x="4" y="77"/>
                    <a:pt x="6" y="77"/>
                  </a:cubicBezTo>
                  <a:close/>
                  <a:moveTo>
                    <a:pt x="6" y="77"/>
                  </a:moveTo>
                  <a:cubicBezTo>
                    <a:pt x="6" y="77"/>
                    <a:pt x="6" y="77"/>
                    <a:pt x="6" y="7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95" name="Freeform 843">
            <a:extLst>
              <a:ext uri="{FF2B5EF4-FFF2-40B4-BE49-F238E27FC236}">
                <a16:creationId xmlns="" xmlns:a16="http://schemas.microsoft.com/office/drawing/2014/main" id="{4263AF32-EC56-C145-AE1A-66F7B7D060B3}"/>
              </a:ext>
            </a:extLst>
          </p:cNvPr>
          <p:cNvSpPr>
            <a:spLocks noEditPoints="1"/>
          </p:cNvSpPr>
          <p:nvPr/>
        </p:nvSpPr>
        <p:spPr bwMode="auto">
          <a:xfrm>
            <a:off x="9814801" y="5344884"/>
            <a:ext cx="415228" cy="415229"/>
          </a:xfrm>
          <a:custGeom>
            <a:avLst/>
            <a:gdLst>
              <a:gd name="T0" fmla="*/ 205 w 209"/>
              <a:gd name="T1" fmla="*/ 33 h 210"/>
              <a:gd name="T2" fmla="*/ 177 w 209"/>
              <a:gd name="T3" fmla="*/ 5 h 210"/>
              <a:gd name="T4" fmla="*/ 166 w 209"/>
              <a:gd name="T5" fmla="*/ 3 h 210"/>
              <a:gd name="T6" fmla="*/ 143 w 209"/>
              <a:gd name="T7" fmla="*/ 27 h 210"/>
              <a:gd name="T8" fmla="*/ 137 w 209"/>
              <a:gd name="T9" fmla="*/ 41 h 210"/>
              <a:gd name="T10" fmla="*/ 26 w 209"/>
              <a:gd name="T11" fmla="*/ 55 h 210"/>
              <a:gd name="T12" fmla="*/ 26 w 209"/>
              <a:gd name="T13" fmla="*/ 183 h 210"/>
              <a:gd name="T14" fmla="*/ 155 w 209"/>
              <a:gd name="T15" fmla="*/ 183 h 210"/>
              <a:gd name="T16" fmla="*/ 169 w 209"/>
              <a:gd name="T17" fmla="*/ 73 h 210"/>
              <a:gd name="T18" fmla="*/ 182 w 209"/>
              <a:gd name="T19" fmla="*/ 66 h 210"/>
              <a:gd name="T20" fmla="*/ 207 w 209"/>
              <a:gd name="T21" fmla="*/ 43 h 210"/>
              <a:gd name="T22" fmla="*/ 164 w 209"/>
              <a:gd name="T23" fmla="*/ 56 h 210"/>
              <a:gd name="T24" fmla="*/ 141 w 209"/>
              <a:gd name="T25" fmla="*/ 93 h 210"/>
              <a:gd name="T26" fmla="*/ 116 w 209"/>
              <a:gd name="T27" fmla="*/ 68 h 210"/>
              <a:gd name="T28" fmla="*/ 154 w 209"/>
              <a:gd name="T29" fmla="*/ 45 h 210"/>
              <a:gd name="T30" fmla="*/ 169 w 209"/>
              <a:gd name="T31" fmla="*/ 18 h 210"/>
              <a:gd name="T32" fmla="*/ 178 w 209"/>
              <a:gd name="T33" fmla="*/ 35 h 210"/>
              <a:gd name="T34" fmla="*/ 178 w 209"/>
              <a:gd name="T35" fmla="*/ 54 h 210"/>
              <a:gd name="T36" fmla="*/ 85 w 209"/>
              <a:gd name="T37" fmla="*/ 119 h 210"/>
              <a:gd name="T38" fmla="*/ 95 w 209"/>
              <a:gd name="T39" fmla="*/ 125 h 210"/>
              <a:gd name="T40" fmla="*/ 112 w 209"/>
              <a:gd name="T41" fmla="*/ 140 h 210"/>
              <a:gd name="T42" fmla="*/ 70 w 209"/>
              <a:gd name="T43" fmla="*/ 140 h 210"/>
              <a:gd name="T44" fmla="*/ 70 w 209"/>
              <a:gd name="T45" fmla="*/ 98 h 210"/>
              <a:gd name="T46" fmla="*/ 85 w 209"/>
              <a:gd name="T47" fmla="*/ 119 h 210"/>
              <a:gd name="T48" fmla="*/ 146 w 209"/>
              <a:gd name="T49" fmla="*/ 174 h 210"/>
              <a:gd name="T50" fmla="*/ 35 w 209"/>
              <a:gd name="T51" fmla="*/ 174 h 210"/>
              <a:gd name="T52" fmla="*/ 35 w 209"/>
              <a:gd name="T53" fmla="*/ 64 h 210"/>
              <a:gd name="T54" fmla="*/ 123 w 209"/>
              <a:gd name="T55" fmla="*/ 47 h 210"/>
              <a:gd name="T56" fmla="*/ 94 w 209"/>
              <a:gd name="T57" fmla="*/ 77 h 210"/>
              <a:gd name="T58" fmla="*/ 61 w 209"/>
              <a:gd name="T59" fmla="*/ 149 h 210"/>
              <a:gd name="T60" fmla="*/ 121 w 209"/>
              <a:gd name="T61" fmla="*/ 149 h 210"/>
              <a:gd name="T62" fmla="*/ 150 w 209"/>
              <a:gd name="T63" fmla="*/ 102 h 210"/>
              <a:gd name="T64" fmla="*/ 169 w 209"/>
              <a:gd name="T65" fmla="*/ 119 h 210"/>
              <a:gd name="T66" fmla="*/ 169 w 209"/>
              <a:gd name="T67"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 h="210">
                <a:moveTo>
                  <a:pt x="209" y="38"/>
                </a:moveTo>
                <a:cubicBezTo>
                  <a:pt x="209" y="35"/>
                  <a:pt x="207" y="34"/>
                  <a:pt x="205" y="33"/>
                </a:cubicBezTo>
                <a:cubicBezTo>
                  <a:pt x="185" y="25"/>
                  <a:pt x="185" y="25"/>
                  <a:pt x="185" y="25"/>
                </a:cubicBezTo>
                <a:cubicBezTo>
                  <a:pt x="177" y="5"/>
                  <a:pt x="177" y="5"/>
                  <a:pt x="177" y="5"/>
                </a:cubicBezTo>
                <a:cubicBezTo>
                  <a:pt x="176" y="3"/>
                  <a:pt x="174" y="1"/>
                  <a:pt x="172" y="1"/>
                </a:cubicBezTo>
                <a:cubicBezTo>
                  <a:pt x="170" y="0"/>
                  <a:pt x="168" y="1"/>
                  <a:pt x="166" y="3"/>
                </a:cubicBezTo>
                <a:cubicBezTo>
                  <a:pt x="145" y="24"/>
                  <a:pt x="145" y="24"/>
                  <a:pt x="145" y="24"/>
                </a:cubicBezTo>
                <a:cubicBezTo>
                  <a:pt x="144" y="25"/>
                  <a:pt x="144" y="26"/>
                  <a:pt x="143" y="27"/>
                </a:cubicBezTo>
                <a:cubicBezTo>
                  <a:pt x="142" y="39"/>
                  <a:pt x="142" y="39"/>
                  <a:pt x="142" y="39"/>
                </a:cubicBezTo>
                <a:cubicBezTo>
                  <a:pt x="140" y="40"/>
                  <a:pt x="139" y="40"/>
                  <a:pt x="137" y="41"/>
                </a:cubicBezTo>
                <a:cubicBezTo>
                  <a:pt x="123" y="32"/>
                  <a:pt x="107" y="28"/>
                  <a:pt x="91" y="28"/>
                </a:cubicBezTo>
                <a:cubicBezTo>
                  <a:pt x="66" y="28"/>
                  <a:pt x="44" y="37"/>
                  <a:pt x="26" y="55"/>
                </a:cubicBezTo>
                <a:cubicBezTo>
                  <a:pt x="9" y="72"/>
                  <a:pt x="0" y="95"/>
                  <a:pt x="0" y="119"/>
                </a:cubicBezTo>
                <a:cubicBezTo>
                  <a:pt x="0" y="143"/>
                  <a:pt x="9" y="166"/>
                  <a:pt x="26" y="183"/>
                </a:cubicBezTo>
                <a:cubicBezTo>
                  <a:pt x="44" y="201"/>
                  <a:pt x="66" y="210"/>
                  <a:pt x="91" y="210"/>
                </a:cubicBezTo>
                <a:cubicBezTo>
                  <a:pt x="115" y="210"/>
                  <a:pt x="138" y="201"/>
                  <a:pt x="155" y="183"/>
                </a:cubicBezTo>
                <a:cubicBezTo>
                  <a:pt x="172" y="166"/>
                  <a:pt x="182" y="143"/>
                  <a:pt x="182" y="119"/>
                </a:cubicBezTo>
                <a:cubicBezTo>
                  <a:pt x="182" y="102"/>
                  <a:pt x="177" y="86"/>
                  <a:pt x="169" y="73"/>
                </a:cubicBezTo>
                <a:cubicBezTo>
                  <a:pt x="170" y="71"/>
                  <a:pt x="170" y="69"/>
                  <a:pt x="171" y="68"/>
                </a:cubicBezTo>
                <a:cubicBezTo>
                  <a:pt x="182" y="66"/>
                  <a:pt x="182" y="66"/>
                  <a:pt x="182" y="66"/>
                </a:cubicBezTo>
                <a:cubicBezTo>
                  <a:pt x="184" y="66"/>
                  <a:pt x="185" y="65"/>
                  <a:pt x="186" y="64"/>
                </a:cubicBezTo>
                <a:cubicBezTo>
                  <a:pt x="207" y="43"/>
                  <a:pt x="207" y="43"/>
                  <a:pt x="207" y="43"/>
                </a:cubicBezTo>
                <a:cubicBezTo>
                  <a:pt x="209" y="42"/>
                  <a:pt x="209" y="40"/>
                  <a:pt x="209" y="38"/>
                </a:cubicBezTo>
                <a:close/>
                <a:moveTo>
                  <a:pt x="164" y="56"/>
                </a:moveTo>
                <a:cubicBezTo>
                  <a:pt x="162" y="56"/>
                  <a:pt x="160" y="58"/>
                  <a:pt x="159" y="61"/>
                </a:cubicBezTo>
                <a:cubicBezTo>
                  <a:pt x="156" y="73"/>
                  <a:pt x="150" y="84"/>
                  <a:pt x="141" y="93"/>
                </a:cubicBezTo>
                <a:cubicBezTo>
                  <a:pt x="130" y="105"/>
                  <a:pt x="114" y="112"/>
                  <a:pt x="97" y="113"/>
                </a:cubicBezTo>
                <a:cubicBezTo>
                  <a:pt x="98" y="96"/>
                  <a:pt x="104" y="80"/>
                  <a:pt x="116" y="68"/>
                </a:cubicBezTo>
                <a:cubicBezTo>
                  <a:pt x="125" y="59"/>
                  <a:pt x="136" y="53"/>
                  <a:pt x="149" y="51"/>
                </a:cubicBezTo>
                <a:cubicBezTo>
                  <a:pt x="151" y="50"/>
                  <a:pt x="153" y="48"/>
                  <a:pt x="154" y="45"/>
                </a:cubicBezTo>
                <a:cubicBezTo>
                  <a:pt x="156" y="31"/>
                  <a:pt x="156" y="31"/>
                  <a:pt x="156" y="31"/>
                </a:cubicBezTo>
                <a:cubicBezTo>
                  <a:pt x="169" y="18"/>
                  <a:pt x="169" y="18"/>
                  <a:pt x="169" y="18"/>
                </a:cubicBezTo>
                <a:cubicBezTo>
                  <a:pt x="174" y="32"/>
                  <a:pt x="174" y="32"/>
                  <a:pt x="174" y="32"/>
                </a:cubicBezTo>
                <a:cubicBezTo>
                  <a:pt x="175" y="33"/>
                  <a:pt x="176" y="35"/>
                  <a:pt x="178" y="35"/>
                </a:cubicBezTo>
                <a:cubicBezTo>
                  <a:pt x="191" y="41"/>
                  <a:pt x="191" y="41"/>
                  <a:pt x="191" y="41"/>
                </a:cubicBezTo>
                <a:cubicBezTo>
                  <a:pt x="178" y="54"/>
                  <a:pt x="178" y="54"/>
                  <a:pt x="178" y="54"/>
                </a:cubicBezTo>
                <a:lnTo>
                  <a:pt x="164" y="56"/>
                </a:lnTo>
                <a:close/>
                <a:moveTo>
                  <a:pt x="85" y="119"/>
                </a:moveTo>
                <a:cubicBezTo>
                  <a:pt x="85" y="122"/>
                  <a:pt x="87" y="125"/>
                  <a:pt x="91" y="125"/>
                </a:cubicBezTo>
                <a:cubicBezTo>
                  <a:pt x="92" y="125"/>
                  <a:pt x="94" y="125"/>
                  <a:pt x="95" y="125"/>
                </a:cubicBezTo>
                <a:cubicBezTo>
                  <a:pt x="104" y="125"/>
                  <a:pt x="112" y="124"/>
                  <a:pt x="120" y="121"/>
                </a:cubicBezTo>
                <a:cubicBezTo>
                  <a:pt x="120" y="128"/>
                  <a:pt x="117" y="135"/>
                  <a:pt x="112" y="140"/>
                </a:cubicBezTo>
                <a:cubicBezTo>
                  <a:pt x="106" y="146"/>
                  <a:pt x="99" y="149"/>
                  <a:pt x="91" y="149"/>
                </a:cubicBezTo>
                <a:cubicBezTo>
                  <a:pt x="83" y="149"/>
                  <a:pt x="75" y="146"/>
                  <a:pt x="70" y="140"/>
                </a:cubicBezTo>
                <a:cubicBezTo>
                  <a:pt x="64" y="134"/>
                  <a:pt x="61" y="127"/>
                  <a:pt x="61" y="119"/>
                </a:cubicBezTo>
                <a:cubicBezTo>
                  <a:pt x="61" y="111"/>
                  <a:pt x="64" y="104"/>
                  <a:pt x="70" y="98"/>
                </a:cubicBezTo>
                <a:cubicBezTo>
                  <a:pt x="75" y="93"/>
                  <a:pt x="81" y="90"/>
                  <a:pt x="89" y="89"/>
                </a:cubicBezTo>
                <a:cubicBezTo>
                  <a:pt x="85" y="99"/>
                  <a:pt x="84" y="109"/>
                  <a:pt x="85" y="119"/>
                </a:cubicBezTo>
                <a:close/>
                <a:moveTo>
                  <a:pt x="169" y="119"/>
                </a:moveTo>
                <a:cubicBezTo>
                  <a:pt x="169" y="140"/>
                  <a:pt x="161" y="160"/>
                  <a:pt x="146" y="174"/>
                </a:cubicBezTo>
                <a:cubicBezTo>
                  <a:pt x="131" y="189"/>
                  <a:pt x="112" y="197"/>
                  <a:pt x="91" y="197"/>
                </a:cubicBezTo>
                <a:cubicBezTo>
                  <a:pt x="70" y="197"/>
                  <a:pt x="50" y="189"/>
                  <a:pt x="35" y="174"/>
                </a:cubicBezTo>
                <a:cubicBezTo>
                  <a:pt x="21" y="160"/>
                  <a:pt x="12" y="140"/>
                  <a:pt x="12" y="119"/>
                </a:cubicBezTo>
                <a:cubicBezTo>
                  <a:pt x="12" y="98"/>
                  <a:pt x="21" y="78"/>
                  <a:pt x="35" y="64"/>
                </a:cubicBezTo>
                <a:cubicBezTo>
                  <a:pt x="50" y="49"/>
                  <a:pt x="70" y="41"/>
                  <a:pt x="91" y="41"/>
                </a:cubicBezTo>
                <a:cubicBezTo>
                  <a:pt x="102" y="41"/>
                  <a:pt x="113" y="43"/>
                  <a:pt x="123" y="47"/>
                </a:cubicBezTo>
                <a:cubicBezTo>
                  <a:pt x="117" y="51"/>
                  <a:pt x="112" y="55"/>
                  <a:pt x="107" y="59"/>
                </a:cubicBezTo>
                <a:cubicBezTo>
                  <a:pt x="102" y="64"/>
                  <a:pt x="98" y="70"/>
                  <a:pt x="94" y="77"/>
                </a:cubicBezTo>
                <a:cubicBezTo>
                  <a:pt x="82" y="76"/>
                  <a:pt x="70" y="80"/>
                  <a:pt x="61" y="89"/>
                </a:cubicBezTo>
                <a:cubicBezTo>
                  <a:pt x="44" y="105"/>
                  <a:pt x="44" y="132"/>
                  <a:pt x="61" y="149"/>
                </a:cubicBezTo>
                <a:cubicBezTo>
                  <a:pt x="69" y="157"/>
                  <a:pt x="80" y="161"/>
                  <a:pt x="91" y="161"/>
                </a:cubicBezTo>
                <a:cubicBezTo>
                  <a:pt x="102" y="161"/>
                  <a:pt x="113" y="157"/>
                  <a:pt x="121" y="149"/>
                </a:cubicBezTo>
                <a:cubicBezTo>
                  <a:pt x="130" y="140"/>
                  <a:pt x="134" y="128"/>
                  <a:pt x="133" y="116"/>
                </a:cubicBezTo>
                <a:cubicBezTo>
                  <a:pt x="139" y="112"/>
                  <a:pt x="145" y="108"/>
                  <a:pt x="150" y="102"/>
                </a:cubicBezTo>
                <a:cubicBezTo>
                  <a:pt x="155" y="98"/>
                  <a:pt x="159" y="93"/>
                  <a:pt x="162" y="87"/>
                </a:cubicBezTo>
                <a:cubicBezTo>
                  <a:pt x="167" y="97"/>
                  <a:pt x="169" y="108"/>
                  <a:pt x="169" y="119"/>
                </a:cubicBezTo>
                <a:close/>
                <a:moveTo>
                  <a:pt x="169" y="119"/>
                </a:moveTo>
                <a:cubicBezTo>
                  <a:pt x="169" y="119"/>
                  <a:pt x="169" y="119"/>
                  <a:pt x="169" y="119"/>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96" name="Group 793">
            <a:extLst>
              <a:ext uri="{FF2B5EF4-FFF2-40B4-BE49-F238E27FC236}">
                <a16:creationId xmlns="" xmlns:a16="http://schemas.microsoft.com/office/drawing/2014/main" id="{C9C31A9B-441D-A542-B3F5-B2123FBC7A94}"/>
              </a:ext>
            </a:extLst>
          </p:cNvPr>
          <p:cNvGrpSpPr>
            <a:grpSpLocks noChangeAspect="1"/>
          </p:cNvGrpSpPr>
          <p:nvPr/>
        </p:nvGrpSpPr>
        <p:grpSpPr bwMode="auto">
          <a:xfrm>
            <a:off x="8923974" y="5340388"/>
            <a:ext cx="448396" cy="448396"/>
            <a:chOff x="345" y="2358"/>
            <a:chExt cx="282" cy="282"/>
          </a:xfrm>
          <a:solidFill>
            <a:srgbClr val="000000"/>
          </a:solidFill>
        </p:grpSpPr>
        <p:sp>
          <p:nvSpPr>
            <p:cNvPr id="497" name="Freeform 794">
              <a:extLst>
                <a:ext uri="{FF2B5EF4-FFF2-40B4-BE49-F238E27FC236}">
                  <a16:creationId xmlns="" xmlns:a16="http://schemas.microsoft.com/office/drawing/2014/main" id="{465C1313-EBF7-DB43-8758-0091376B65EC}"/>
                </a:ext>
              </a:extLst>
            </p:cNvPr>
            <p:cNvSpPr>
              <a:spLocks noEditPoints="1"/>
            </p:cNvSpPr>
            <p:nvPr/>
          </p:nvSpPr>
          <p:spPr bwMode="auto">
            <a:xfrm>
              <a:off x="463" y="2476"/>
              <a:ext cx="47" cy="46"/>
            </a:xfrm>
            <a:custGeom>
              <a:avLst/>
              <a:gdLst>
                <a:gd name="T0" fmla="*/ 23 w 47"/>
                <a:gd name="T1" fmla="*/ 46 h 46"/>
                <a:gd name="T2" fmla="*/ 47 w 47"/>
                <a:gd name="T3" fmla="*/ 23 h 46"/>
                <a:gd name="T4" fmla="*/ 23 w 47"/>
                <a:gd name="T5" fmla="*/ 0 h 46"/>
                <a:gd name="T6" fmla="*/ 0 w 47"/>
                <a:gd name="T7" fmla="*/ 23 h 46"/>
                <a:gd name="T8" fmla="*/ 23 w 47"/>
                <a:gd name="T9" fmla="*/ 46 h 46"/>
                <a:gd name="T10" fmla="*/ 23 w 47"/>
                <a:gd name="T11" fmla="*/ 12 h 46"/>
                <a:gd name="T12" fmla="*/ 34 w 47"/>
                <a:gd name="T13" fmla="*/ 23 h 46"/>
                <a:gd name="T14" fmla="*/ 23 w 47"/>
                <a:gd name="T15" fmla="*/ 34 h 46"/>
                <a:gd name="T16" fmla="*/ 13 w 47"/>
                <a:gd name="T17" fmla="*/ 23 h 46"/>
                <a:gd name="T18" fmla="*/ 23 w 47"/>
                <a:gd name="T19" fmla="*/ 12 h 46"/>
                <a:gd name="T20" fmla="*/ 23 w 47"/>
                <a:gd name="T21" fmla="*/ 12 h 46"/>
                <a:gd name="T22" fmla="*/ 23 w 47"/>
                <a:gd name="T23"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6">
                  <a:moveTo>
                    <a:pt x="23" y="46"/>
                  </a:moveTo>
                  <a:cubicBezTo>
                    <a:pt x="36" y="46"/>
                    <a:pt x="47" y="36"/>
                    <a:pt x="47" y="23"/>
                  </a:cubicBezTo>
                  <a:cubicBezTo>
                    <a:pt x="47" y="10"/>
                    <a:pt x="36" y="0"/>
                    <a:pt x="23" y="0"/>
                  </a:cubicBezTo>
                  <a:cubicBezTo>
                    <a:pt x="11" y="0"/>
                    <a:pt x="0" y="10"/>
                    <a:pt x="0" y="23"/>
                  </a:cubicBezTo>
                  <a:cubicBezTo>
                    <a:pt x="0" y="36"/>
                    <a:pt x="11" y="46"/>
                    <a:pt x="23" y="46"/>
                  </a:cubicBezTo>
                  <a:close/>
                  <a:moveTo>
                    <a:pt x="23" y="12"/>
                  </a:moveTo>
                  <a:cubicBezTo>
                    <a:pt x="29" y="12"/>
                    <a:pt x="34" y="17"/>
                    <a:pt x="34" y="23"/>
                  </a:cubicBezTo>
                  <a:cubicBezTo>
                    <a:pt x="34" y="29"/>
                    <a:pt x="29" y="34"/>
                    <a:pt x="23" y="34"/>
                  </a:cubicBezTo>
                  <a:cubicBezTo>
                    <a:pt x="18" y="34"/>
                    <a:pt x="13" y="29"/>
                    <a:pt x="13" y="23"/>
                  </a:cubicBezTo>
                  <a:cubicBezTo>
                    <a:pt x="13" y="17"/>
                    <a:pt x="18" y="12"/>
                    <a:pt x="23" y="12"/>
                  </a:cubicBezTo>
                  <a:close/>
                  <a:moveTo>
                    <a:pt x="23" y="12"/>
                  </a:moveTo>
                  <a:cubicBezTo>
                    <a:pt x="23" y="12"/>
                    <a:pt x="23" y="12"/>
                    <a:pt x="23"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8" name="Freeform 795">
              <a:extLst>
                <a:ext uri="{FF2B5EF4-FFF2-40B4-BE49-F238E27FC236}">
                  <a16:creationId xmlns="" xmlns:a16="http://schemas.microsoft.com/office/drawing/2014/main" id="{31D2C57F-D947-5A4B-A915-BC8C1F4C142E}"/>
                </a:ext>
              </a:extLst>
            </p:cNvPr>
            <p:cNvSpPr>
              <a:spLocks noEditPoints="1"/>
            </p:cNvSpPr>
            <p:nvPr/>
          </p:nvSpPr>
          <p:spPr bwMode="auto">
            <a:xfrm>
              <a:off x="345" y="2358"/>
              <a:ext cx="282" cy="282"/>
            </a:xfrm>
            <a:custGeom>
              <a:avLst/>
              <a:gdLst>
                <a:gd name="T0" fmla="*/ 258 w 278"/>
                <a:gd name="T1" fmla="*/ 133 h 278"/>
                <a:gd name="T2" fmla="*/ 145 w 278"/>
                <a:gd name="T3" fmla="*/ 7 h 278"/>
                <a:gd name="T4" fmla="*/ 133 w 278"/>
                <a:gd name="T5" fmla="*/ 7 h 278"/>
                <a:gd name="T6" fmla="*/ 21 w 278"/>
                <a:gd name="T7" fmla="*/ 133 h 278"/>
                <a:gd name="T8" fmla="*/ 0 w 278"/>
                <a:gd name="T9" fmla="*/ 139 h 278"/>
                <a:gd name="T10" fmla="*/ 21 w 278"/>
                <a:gd name="T11" fmla="*/ 145 h 278"/>
                <a:gd name="T12" fmla="*/ 133 w 278"/>
                <a:gd name="T13" fmla="*/ 271 h 278"/>
                <a:gd name="T14" fmla="*/ 145 w 278"/>
                <a:gd name="T15" fmla="*/ 271 h 278"/>
                <a:gd name="T16" fmla="*/ 258 w 278"/>
                <a:gd name="T17" fmla="*/ 145 h 278"/>
                <a:gd name="T18" fmla="*/ 278 w 278"/>
                <a:gd name="T19" fmla="*/ 139 h 278"/>
                <a:gd name="T20" fmla="*/ 139 w 278"/>
                <a:gd name="T21" fmla="*/ 226 h 278"/>
                <a:gd name="T22" fmla="*/ 133 w 278"/>
                <a:gd name="T23" fmla="*/ 245 h 278"/>
                <a:gd name="T24" fmla="*/ 139 w 278"/>
                <a:gd name="T25" fmla="*/ 203 h 278"/>
                <a:gd name="T26" fmla="*/ 145 w 278"/>
                <a:gd name="T27" fmla="*/ 245 h 278"/>
                <a:gd name="T28" fmla="*/ 139 w 278"/>
                <a:gd name="T29" fmla="*/ 226 h 278"/>
                <a:gd name="T30" fmla="*/ 145 w 278"/>
                <a:gd name="T31" fmla="*/ 46 h 278"/>
                <a:gd name="T32" fmla="*/ 243 w 278"/>
                <a:gd name="T33" fmla="*/ 114 h 278"/>
                <a:gd name="T34" fmla="*/ 140 w 278"/>
                <a:gd name="T35" fmla="*/ 73 h 278"/>
                <a:gd name="T36" fmla="*/ 139 w 278"/>
                <a:gd name="T37" fmla="*/ 73 h 278"/>
                <a:gd name="T38" fmla="*/ 133 w 278"/>
                <a:gd name="T39" fmla="*/ 33 h 278"/>
                <a:gd name="T40" fmla="*/ 139 w 278"/>
                <a:gd name="T41" fmla="*/ 52 h 278"/>
                <a:gd name="T42" fmla="*/ 36 w 278"/>
                <a:gd name="T43" fmla="*/ 133 h 278"/>
                <a:gd name="T44" fmla="*/ 75 w 278"/>
                <a:gd name="T45" fmla="*/ 138 h 278"/>
                <a:gd name="T46" fmla="*/ 38 w 278"/>
                <a:gd name="T47" fmla="*/ 145 h 278"/>
                <a:gd name="T48" fmla="*/ 52 w 278"/>
                <a:gd name="T49" fmla="*/ 139 h 278"/>
                <a:gd name="T50" fmla="*/ 140 w 278"/>
                <a:gd name="T51" fmla="*/ 86 h 278"/>
                <a:gd name="T52" fmla="*/ 192 w 278"/>
                <a:gd name="T53" fmla="*/ 138 h 278"/>
                <a:gd name="T54" fmla="*/ 88 w 278"/>
                <a:gd name="T55" fmla="*/ 138 h 278"/>
                <a:gd name="T56" fmla="*/ 204 w 278"/>
                <a:gd name="T57" fmla="*/ 138 h 278"/>
                <a:gd name="T58" fmla="*/ 243 w 278"/>
                <a:gd name="T59" fmla="*/ 133 h 278"/>
                <a:gd name="T60" fmla="*/ 227 w 278"/>
                <a:gd name="T61" fmla="*/ 139 h 278"/>
                <a:gd name="T62" fmla="*/ 241 w 278"/>
                <a:gd name="T63" fmla="*/ 145 h 278"/>
                <a:gd name="T64" fmla="*/ 204 w 278"/>
                <a:gd name="T65" fmla="*/ 138 h 278"/>
                <a:gd name="T66" fmla="*/ 204 w 278"/>
                <a:gd name="T67" fmla="*/ 13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278">
                  <a:moveTo>
                    <a:pt x="272" y="133"/>
                  </a:moveTo>
                  <a:cubicBezTo>
                    <a:pt x="258" y="133"/>
                    <a:pt x="258" y="133"/>
                    <a:pt x="258" y="133"/>
                  </a:cubicBezTo>
                  <a:cubicBezTo>
                    <a:pt x="255" y="72"/>
                    <a:pt x="206" y="23"/>
                    <a:pt x="145" y="20"/>
                  </a:cubicBezTo>
                  <a:cubicBezTo>
                    <a:pt x="145" y="7"/>
                    <a:pt x="145" y="7"/>
                    <a:pt x="145" y="7"/>
                  </a:cubicBezTo>
                  <a:cubicBezTo>
                    <a:pt x="145" y="3"/>
                    <a:pt x="143" y="0"/>
                    <a:pt x="139" y="0"/>
                  </a:cubicBezTo>
                  <a:cubicBezTo>
                    <a:pt x="136" y="0"/>
                    <a:pt x="133" y="3"/>
                    <a:pt x="133" y="7"/>
                  </a:cubicBezTo>
                  <a:cubicBezTo>
                    <a:pt x="133" y="20"/>
                    <a:pt x="133" y="20"/>
                    <a:pt x="133" y="20"/>
                  </a:cubicBezTo>
                  <a:cubicBezTo>
                    <a:pt x="72" y="23"/>
                    <a:pt x="24" y="72"/>
                    <a:pt x="21" y="133"/>
                  </a:cubicBezTo>
                  <a:cubicBezTo>
                    <a:pt x="7" y="133"/>
                    <a:pt x="7" y="133"/>
                    <a:pt x="7" y="133"/>
                  </a:cubicBezTo>
                  <a:cubicBezTo>
                    <a:pt x="3" y="133"/>
                    <a:pt x="0" y="135"/>
                    <a:pt x="0" y="139"/>
                  </a:cubicBezTo>
                  <a:cubicBezTo>
                    <a:pt x="0" y="143"/>
                    <a:pt x="3" y="145"/>
                    <a:pt x="7" y="145"/>
                  </a:cubicBezTo>
                  <a:cubicBezTo>
                    <a:pt x="21" y="145"/>
                    <a:pt x="21" y="145"/>
                    <a:pt x="21" y="145"/>
                  </a:cubicBezTo>
                  <a:cubicBezTo>
                    <a:pt x="24" y="206"/>
                    <a:pt x="72" y="255"/>
                    <a:pt x="133" y="258"/>
                  </a:cubicBezTo>
                  <a:cubicBezTo>
                    <a:pt x="133" y="271"/>
                    <a:pt x="133" y="271"/>
                    <a:pt x="133" y="271"/>
                  </a:cubicBezTo>
                  <a:cubicBezTo>
                    <a:pt x="133" y="275"/>
                    <a:pt x="136" y="278"/>
                    <a:pt x="139" y="278"/>
                  </a:cubicBezTo>
                  <a:cubicBezTo>
                    <a:pt x="143" y="278"/>
                    <a:pt x="145" y="275"/>
                    <a:pt x="145" y="271"/>
                  </a:cubicBezTo>
                  <a:cubicBezTo>
                    <a:pt x="145" y="258"/>
                    <a:pt x="145" y="258"/>
                    <a:pt x="145" y="258"/>
                  </a:cubicBezTo>
                  <a:cubicBezTo>
                    <a:pt x="206" y="255"/>
                    <a:pt x="255" y="206"/>
                    <a:pt x="258" y="145"/>
                  </a:cubicBezTo>
                  <a:cubicBezTo>
                    <a:pt x="272" y="145"/>
                    <a:pt x="272" y="145"/>
                    <a:pt x="272" y="145"/>
                  </a:cubicBezTo>
                  <a:cubicBezTo>
                    <a:pt x="276" y="145"/>
                    <a:pt x="278" y="143"/>
                    <a:pt x="278" y="139"/>
                  </a:cubicBezTo>
                  <a:cubicBezTo>
                    <a:pt x="278" y="136"/>
                    <a:pt x="276" y="133"/>
                    <a:pt x="272" y="133"/>
                  </a:cubicBezTo>
                  <a:close/>
                  <a:moveTo>
                    <a:pt x="139" y="226"/>
                  </a:moveTo>
                  <a:cubicBezTo>
                    <a:pt x="136" y="226"/>
                    <a:pt x="133" y="229"/>
                    <a:pt x="133" y="232"/>
                  </a:cubicBezTo>
                  <a:cubicBezTo>
                    <a:pt x="133" y="245"/>
                    <a:pt x="133" y="245"/>
                    <a:pt x="133" y="245"/>
                  </a:cubicBezTo>
                  <a:cubicBezTo>
                    <a:pt x="85" y="242"/>
                    <a:pt x="45" y="207"/>
                    <a:pt x="35" y="161"/>
                  </a:cubicBezTo>
                  <a:cubicBezTo>
                    <a:pt x="63" y="188"/>
                    <a:pt x="100" y="203"/>
                    <a:pt x="139" y="203"/>
                  </a:cubicBezTo>
                  <a:cubicBezTo>
                    <a:pt x="179" y="203"/>
                    <a:pt x="216" y="188"/>
                    <a:pt x="244" y="161"/>
                  </a:cubicBezTo>
                  <a:cubicBezTo>
                    <a:pt x="234" y="207"/>
                    <a:pt x="194" y="242"/>
                    <a:pt x="145" y="245"/>
                  </a:cubicBezTo>
                  <a:cubicBezTo>
                    <a:pt x="145" y="232"/>
                    <a:pt x="145" y="232"/>
                    <a:pt x="145" y="232"/>
                  </a:cubicBezTo>
                  <a:cubicBezTo>
                    <a:pt x="145" y="229"/>
                    <a:pt x="143" y="226"/>
                    <a:pt x="139" y="226"/>
                  </a:cubicBezTo>
                  <a:close/>
                  <a:moveTo>
                    <a:pt x="139" y="52"/>
                  </a:moveTo>
                  <a:cubicBezTo>
                    <a:pt x="143" y="52"/>
                    <a:pt x="145" y="49"/>
                    <a:pt x="145" y="46"/>
                  </a:cubicBezTo>
                  <a:cubicBezTo>
                    <a:pt x="145" y="33"/>
                    <a:pt x="145" y="33"/>
                    <a:pt x="145" y="33"/>
                  </a:cubicBezTo>
                  <a:cubicBezTo>
                    <a:pt x="193" y="36"/>
                    <a:pt x="232" y="69"/>
                    <a:pt x="243" y="114"/>
                  </a:cubicBezTo>
                  <a:cubicBezTo>
                    <a:pt x="215" y="88"/>
                    <a:pt x="179" y="73"/>
                    <a:pt x="140" y="73"/>
                  </a:cubicBezTo>
                  <a:cubicBezTo>
                    <a:pt x="140" y="73"/>
                    <a:pt x="140" y="73"/>
                    <a:pt x="140" y="73"/>
                  </a:cubicBezTo>
                  <a:cubicBezTo>
                    <a:pt x="140" y="73"/>
                    <a:pt x="140" y="73"/>
                    <a:pt x="140" y="73"/>
                  </a:cubicBezTo>
                  <a:cubicBezTo>
                    <a:pt x="140" y="73"/>
                    <a:pt x="140" y="73"/>
                    <a:pt x="139" y="73"/>
                  </a:cubicBezTo>
                  <a:cubicBezTo>
                    <a:pt x="101" y="73"/>
                    <a:pt x="64" y="88"/>
                    <a:pt x="36" y="114"/>
                  </a:cubicBezTo>
                  <a:cubicBezTo>
                    <a:pt x="47" y="70"/>
                    <a:pt x="86" y="36"/>
                    <a:pt x="133" y="33"/>
                  </a:cubicBezTo>
                  <a:cubicBezTo>
                    <a:pt x="133" y="46"/>
                    <a:pt x="133" y="46"/>
                    <a:pt x="133" y="46"/>
                  </a:cubicBezTo>
                  <a:cubicBezTo>
                    <a:pt x="133" y="49"/>
                    <a:pt x="136" y="52"/>
                    <a:pt x="139" y="52"/>
                  </a:cubicBezTo>
                  <a:close/>
                  <a:moveTo>
                    <a:pt x="46" y="133"/>
                  </a:moveTo>
                  <a:cubicBezTo>
                    <a:pt x="36" y="133"/>
                    <a:pt x="36" y="133"/>
                    <a:pt x="36" y="133"/>
                  </a:cubicBezTo>
                  <a:cubicBezTo>
                    <a:pt x="51" y="115"/>
                    <a:pt x="71" y="102"/>
                    <a:pt x="92" y="94"/>
                  </a:cubicBezTo>
                  <a:cubicBezTo>
                    <a:pt x="81" y="106"/>
                    <a:pt x="75" y="121"/>
                    <a:pt x="75" y="138"/>
                  </a:cubicBezTo>
                  <a:cubicBezTo>
                    <a:pt x="75" y="155"/>
                    <a:pt x="82" y="170"/>
                    <a:pt x="92" y="182"/>
                  </a:cubicBezTo>
                  <a:cubicBezTo>
                    <a:pt x="72" y="174"/>
                    <a:pt x="53" y="162"/>
                    <a:pt x="38" y="145"/>
                  </a:cubicBezTo>
                  <a:cubicBezTo>
                    <a:pt x="46" y="145"/>
                    <a:pt x="46" y="145"/>
                    <a:pt x="46" y="145"/>
                  </a:cubicBezTo>
                  <a:cubicBezTo>
                    <a:pt x="49" y="145"/>
                    <a:pt x="52" y="143"/>
                    <a:pt x="52" y="139"/>
                  </a:cubicBezTo>
                  <a:cubicBezTo>
                    <a:pt x="52" y="135"/>
                    <a:pt x="49" y="133"/>
                    <a:pt x="46" y="133"/>
                  </a:cubicBezTo>
                  <a:close/>
                  <a:moveTo>
                    <a:pt x="140" y="86"/>
                  </a:moveTo>
                  <a:cubicBezTo>
                    <a:pt x="140" y="86"/>
                    <a:pt x="140" y="86"/>
                    <a:pt x="140" y="86"/>
                  </a:cubicBezTo>
                  <a:cubicBezTo>
                    <a:pt x="169" y="86"/>
                    <a:pt x="192" y="109"/>
                    <a:pt x="192" y="138"/>
                  </a:cubicBezTo>
                  <a:cubicBezTo>
                    <a:pt x="192" y="166"/>
                    <a:pt x="168" y="190"/>
                    <a:pt x="140" y="190"/>
                  </a:cubicBezTo>
                  <a:cubicBezTo>
                    <a:pt x="111" y="190"/>
                    <a:pt x="88" y="166"/>
                    <a:pt x="88" y="138"/>
                  </a:cubicBezTo>
                  <a:cubicBezTo>
                    <a:pt x="88" y="109"/>
                    <a:pt x="111" y="86"/>
                    <a:pt x="140" y="86"/>
                  </a:cubicBezTo>
                  <a:close/>
                  <a:moveTo>
                    <a:pt x="204" y="138"/>
                  </a:moveTo>
                  <a:cubicBezTo>
                    <a:pt x="204" y="121"/>
                    <a:pt x="198" y="106"/>
                    <a:pt x="188" y="94"/>
                  </a:cubicBezTo>
                  <a:cubicBezTo>
                    <a:pt x="209" y="102"/>
                    <a:pt x="228" y="115"/>
                    <a:pt x="243" y="133"/>
                  </a:cubicBezTo>
                  <a:cubicBezTo>
                    <a:pt x="233" y="133"/>
                    <a:pt x="233" y="133"/>
                    <a:pt x="233" y="133"/>
                  </a:cubicBezTo>
                  <a:cubicBezTo>
                    <a:pt x="229" y="133"/>
                    <a:pt x="227" y="136"/>
                    <a:pt x="227" y="139"/>
                  </a:cubicBezTo>
                  <a:cubicBezTo>
                    <a:pt x="227" y="143"/>
                    <a:pt x="229" y="145"/>
                    <a:pt x="233" y="145"/>
                  </a:cubicBezTo>
                  <a:cubicBezTo>
                    <a:pt x="241" y="145"/>
                    <a:pt x="241" y="145"/>
                    <a:pt x="241" y="145"/>
                  </a:cubicBezTo>
                  <a:cubicBezTo>
                    <a:pt x="226" y="162"/>
                    <a:pt x="208" y="174"/>
                    <a:pt x="187" y="181"/>
                  </a:cubicBezTo>
                  <a:cubicBezTo>
                    <a:pt x="198" y="170"/>
                    <a:pt x="204" y="154"/>
                    <a:pt x="204" y="138"/>
                  </a:cubicBezTo>
                  <a:close/>
                  <a:moveTo>
                    <a:pt x="204" y="138"/>
                  </a:moveTo>
                  <a:cubicBezTo>
                    <a:pt x="204" y="138"/>
                    <a:pt x="204" y="138"/>
                    <a:pt x="204" y="1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9" name="Group 179">
            <a:extLst>
              <a:ext uri="{FF2B5EF4-FFF2-40B4-BE49-F238E27FC236}">
                <a16:creationId xmlns="" xmlns:a16="http://schemas.microsoft.com/office/drawing/2014/main" id="{851858BB-66BE-9941-B03D-BC5337173707}"/>
              </a:ext>
            </a:extLst>
          </p:cNvPr>
          <p:cNvGrpSpPr>
            <a:grpSpLocks noChangeAspect="1"/>
          </p:cNvGrpSpPr>
          <p:nvPr/>
        </p:nvGrpSpPr>
        <p:grpSpPr bwMode="auto">
          <a:xfrm>
            <a:off x="8062249" y="5371751"/>
            <a:ext cx="407773" cy="407773"/>
            <a:chOff x="92" y="2409"/>
            <a:chExt cx="904" cy="904"/>
          </a:xfrm>
          <a:solidFill>
            <a:srgbClr val="000000"/>
          </a:solidFill>
        </p:grpSpPr>
        <p:sp>
          <p:nvSpPr>
            <p:cNvPr id="500" name="Freeform 180">
              <a:extLst>
                <a:ext uri="{FF2B5EF4-FFF2-40B4-BE49-F238E27FC236}">
                  <a16:creationId xmlns="" xmlns:a16="http://schemas.microsoft.com/office/drawing/2014/main" id="{FFF93786-81C2-8944-970A-B5940F69D920}"/>
                </a:ext>
              </a:extLst>
            </p:cNvPr>
            <p:cNvSpPr>
              <a:spLocks noEditPoints="1"/>
            </p:cNvSpPr>
            <p:nvPr/>
          </p:nvSpPr>
          <p:spPr bwMode="auto">
            <a:xfrm>
              <a:off x="92" y="2409"/>
              <a:ext cx="904" cy="904"/>
            </a:xfrm>
            <a:custGeom>
              <a:avLst/>
              <a:gdLst>
                <a:gd name="T0" fmla="*/ 278 w 280"/>
                <a:gd name="T1" fmla="*/ 248 h 280"/>
                <a:gd name="T2" fmla="*/ 204 w 280"/>
                <a:gd name="T3" fmla="*/ 174 h 280"/>
                <a:gd name="T4" fmla="*/ 199 w 280"/>
                <a:gd name="T5" fmla="*/ 172 h 280"/>
                <a:gd name="T6" fmla="*/ 195 w 280"/>
                <a:gd name="T7" fmla="*/ 174 h 280"/>
                <a:gd name="T8" fmla="*/ 189 w 280"/>
                <a:gd name="T9" fmla="*/ 180 h 280"/>
                <a:gd name="T10" fmla="*/ 173 w 280"/>
                <a:gd name="T11" fmla="*/ 164 h 280"/>
                <a:gd name="T12" fmla="*/ 198 w 280"/>
                <a:gd name="T13" fmla="*/ 99 h 280"/>
                <a:gd name="T14" fmla="*/ 169 w 280"/>
                <a:gd name="T15" fmla="*/ 29 h 280"/>
                <a:gd name="T16" fmla="*/ 99 w 280"/>
                <a:gd name="T17" fmla="*/ 0 h 280"/>
                <a:gd name="T18" fmla="*/ 29 w 280"/>
                <a:gd name="T19" fmla="*/ 29 h 280"/>
                <a:gd name="T20" fmla="*/ 0 w 280"/>
                <a:gd name="T21" fmla="*/ 99 h 280"/>
                <a:gd name="T22" fmla="*/ 29 w 280"/>
                <a:gd name="T23" fmla="*/ 169 h 280"/>
                <a:gd name="T24" fmla="*/ 99 w 280"/>
                <a:gd name="T25" fmla="*/ 198 h 280"/>
                <a:gd name="T26" fmla="*/ 164 w 280"/>
                <a:gd name="T27" fmla="*/ 173 h 280"/>
                <a:gd name="T28" fmla="*/ 180 w 280"/>
                <a:gd name="T29" fmla="*/ 189 h 280"/>
                <a:gd name="T30" fmla="*/ 174 w 280"/>
                <a:gd name="T31" fmla="*/ 195 h 280"/>
                <a:gd name="T32" fmla="*/ 174 w 280"/>
                <a:gd name="T33" fmla="*/ 204 h 280"/>
                <a:gd name="T34" fmla="*/ 248 w 280"/>
                <a:gd name="T35" fmla="*/ 278 h 280"/>
                <a:gd name="T36" fmla="*/ 253 w 280"/>
                <a:gd name="T37" fmla="*/ 280 h 280"/>
                <a:gd name="T38" fmla="*/ 257 w 280"/>
                <a:gd name="T39" fmla="*/ 278 h 280"/>
                <a:gd name="T40" fmla="*/ 278 w 280"/>
                <a:gd name="T41" fmla="*/ 257 h 280"/>
                <a:gd name="T42" fmla="*/ 280 w 280"/>
                <a:gd name="T43" fmla="*/ 253 h 280"/>
                <a:gd name="T44" fmla="*/ 278 w 280"/>
                <a:gd name="T45" fmla="*/ 248 h 280"/>
                <a:gd name="T46" fmla="*/ 99 w 280"/>
                <a:gd name="T47" fmla="*/ 185 h 280"/>
                <a:gd name="T48" fmla="*/ 38 w 280"/>
                <a:gd name="T49" fmla="*/ 160 h 280"/>
                <a:gd name="T50" fmla="*/ 13 w 280"/>
                <a:gd name="T51" fmla="*/ 99 h 280"/>
                <a:gd name="T52" fmla="*/ 38 w 280"/>
                <a:gd name="T53" fmla="*/ 38 h 280"/>
                <a:gd name="T54" fmla="*/ 99 w 280"/>
                <a:gd name="T55" fmla="*/ 12 h 280"/>
                <a:gd name="T56" fmla="*/ 160 w 280"/>
                <a:gd name="T57" fmla="*/ 38 h 280"/>
                <a:gd name="T58" fmla="*/ 185 w 280"/>
                <a:gd name="T59" fmla="*/ 99 h 280"/>
                <a:gd name="T60" fmla="*/ 160 w 280"/>
                <a:gd name="T61" fmla="*/ 160 h 280"/>
                <a:gd name="T62" fmla="*/ 99 w 280"/>
                <a:gd name="T63" fmla="*/ 185 h 280"/>
                <a:gd name="T64" fmla="*/ 253 w 280"/>
                <a:gd name="T65" fmla="*/ 264 h 280"/>
                <a:gd name="T66" fmla="*/ 188 w 280"/>
                <a:gd name="T67" fmla="*/ 199 h 280"/>
                <a:gd name="T68" fmla="*/ 199 w 280"/>
                <a:gd name="T69" fmla="*/ 187 h 280"/>
                <a:gd name="T70" fmla="*/ 265 w 280"/>
                <a:gd name="T71" fmla="*/ 253 h 280"/>
                <a:gd name="T72" fmla="*/ 253 w 280"/>
                <a:gd name="T73" fmla="*/ 264 h 280"/>
                <a:gd name="T74" fmla="*/ 253 w 280"/>
                <a:gd name="T75" fmla="*/ 264 h 280"/>
                <a:gd name="T76" fmla="*/ 253 w 280"/>
                <a:gd name="T77" fmla="*/ 26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280">
                  <a:moveTo>
                    <a:pt x="278" y="248"/>
                  </a:moveTo>
                  <a:cubicBezTo>
                    <a:pt x="204" y="174"/>
                    <a:pt x="204" y="174"/>
                    <a:pt x="204" y="174"/>
                  </a:cubicBezTo>
                  <a:cubicBezTo>
                    <a:pt x="203" y="173"/>
                    <a:pt x="201" y="172"/>
                    <a:pt x="199" y="172"/>
                  </a:cubicBezTo>
                  <a:cubicBezTo>
                    <a:pt x="198" y="172"/>
                    <a:pt x="196" y="173"/>
                    <a:pt x="195" y="174"/>
                  </a:cubicBezTo>
                  <a:cubicBezTo>
                    <a:pt x="189" y="180"/>
                    <a:pt x="189" y="180"/>
                    <a:pt x="189" y="180"/>
                  </a:cubicBezTo>
                  <a:cubicBezTo>
                    <a:pt x="173" y="164"/>
                    <a:pt x="173" y="164"/>
                    <a:pt x="173" y="164"/>
                  </a:cubicBezTo>
                  <a:cubicBezTo>
                    <a:pt x="189" y="146"/>
                    <a:pt x="198" y="123"/>
                    <a:pt x="198" y="99"/>
                  </a:cubicBezTo>
                  <a:cubicBezTo>
                    <a:pt x="198" y="72"/>
                    <a:pt x="188" y="47"/>
                    <a:pt x="169" y="29"/>
                  </a:cubicBezTo>
                  <a:cubicBezTo>
                    <a:pt x="150" y="10"/>
                    <a:pt x="125" y="0"/>
                    <a:pt x="99" y="0"/>
                  </a:cubicBezTo>
                  <a:cubicBezTo>
                    <a:pt x="73" y="0"/>
                    <a:pt x="48" y="10"/>
                    <a:pt x="29" y="29"/>
                  </a:cubicBezTo>
                  <a:cubicBezTo>
                    <a:pt x="10" y="47"/>
                    <a:pt x="0" y="72"/>
                    <a:pt x="0" y="99"/>
                  </a:cubicBezTo>
                  <a:cubicBezTo>
                    <a:pt x="0" y="125"/>
                    <a:pt x="10" y="150"/>
                    <a:pt x="29" y="169"/>
                  </a:cubicBezTo>
                  <a:cubicBezTo>
                    <a:pt x="48" y="187"/>
                    <a:pt x="73" y="198"/>
                    <a:pt x="99" y="198"/>
                  </a:cubicBezTo>
                  <a:cubicBezTo>
                    <a:pt x="123" y="198"/>
                    <a:pt x="146" y="189"/>
                    <a:pt x="164" y="173"/>
                  </a:cubicBezTo>
                  <a:cubicBezTo>
                    <a:pt x="180" y="189"/>
                    <a:pt x="180" y="189"/>
                    <a:pt x="180" y="189"/>
                  </a:cubicBezTo>
                  <a:cubicBezTo>
                    <a:pt x="174" y="195"/>
                    <a:pt x="174" y="195"/>
                    <a:pt x="174" y="195"/>
                  </a:cubicBezTo>
                  <a:cubicBezTo>
                    <a:pt x="172" y="197"/>
                    <a:pt x="172" y="201"/>
                    <a:pt x="174" y="204"/>
                  </a:cubicBezTo>
                  <a:cubicBezTo>
                    <a:pt x="248" y="278"/>
                    <a:pt x="248" y="278"/>
                    <a:pt x="248" y="278"/>
                  </a:cubicBezTo>
                  <a:cubicBezTo>
                    <a:pt x="250" y="279"/>
                    <a:pt x="251" y="280"/>
                    <a:pt x="253" y="280"/>
                  </a:cubicBezTo>
                  <a:cubicBezTo>
                    <a:pt x="254" y="280"/>
                    <a:pt x="256" y="279"/>
                    <a:pt x="257" y="278"/>
                  </a:cubicBezTo>
                  <a:cubicBezTo>
                    <a:pt x="278" y="257"/>
                    <a:pt x="278" y="257"/>
                    <a:pt x="278" y="257"/>
                  </a:cubicBezTo>
                  <a:cubicBezTo>
                    <a:pt x="279" y="256"/>
                    <a:pt x="280" y="254"/>
                    <a:pt x="280" y="253"/>
                  </a:cubicBezTo>
                  <a:cubicBezTo>
                    <a:pt x="280" y="251"/>
                    <a:pt x="279" y="249"/>
                    <a:pt x="278" y="248"/>
                  </a:cubicBezTo>
                  <a:close/>
                  <a:moveTo>
                    <a:pt x="99" y="185"/>
                  </a:moveTo>
                  <a:cubicBezTo>
                    <a:pt x="76" y="185"/>
                    <a:pt x="54" y="176"/>
                    <a:pt x="38" y="160"/>
                  </a:cubicBezTo>
                  <a:cubicBezTo>
                    <a:pt x="22" y="143"/>
                    <a:pt x="13" y="122"/>
                    <a:pt x="13" y="99"/>
                  </a:cubicBezTo>
                  <a:cubicBezTo>
                    <a:pt x="13" y="76"/>
                    <a:pt x="22" y="54"/>
                    <a:pt x="38" y="38"/>
                  </a:cubicBezTo>
                  <a:cubicBezTo>
                    <a:pt x="54" y="21"/>
                    <a:pt x="76" y="12"/>
                    <a:pt x="99" y="12"/>
                  </a:cubicBezTo>
                  <a:cubicBezTo>
                    <a:pt x="122" y="12"/>
                    <a:pt x="144" y="21"/>
                    <a:pt x="160" y="38"/>
                  </a:cubicBezTo>
                  <a:cubicBezTo>
                    <a:pt x="176" y="54"/>
                    <a:pt x="185" y="76"/>
                    <a:pt x="185" y="99"/>
                  </a:cubicBezTo>
                  <a:cubicBezTo>
                    <a:pt x="185" y="122"/>
                    <a:pt x="176" y="143"/>
                    <a:pt x="160" y="160"/>
                  </a:cubicBezTo>
                  <a:cubicBezTo>
                    <a:pt x="144" y="176"/>
                    <a:pt x="122" y="185"/>
                    <a:pt x="99" y="185"/>
                  </a:cubicBezTo>
                  <a:close/>
                  <a:moveTo>
                    <a:pt x="253" y="264"/>
                  </a:moveTo>
                  <a:cubicBezTo>
                    <a:pt x="188" y="199"/>
                    <a:pt x="188" y="199"/>
                    <a:pt x="188" y="199"/>
                  </a:cubicBezTo>
                  <a:cubicBezTo>
                    <a:pt x="199" y="187"/>
                    <a:pt x="199" y="187"/>
                    <a:pt x="199" y="187"/>
                  </a:cubicBezTo>
                  <a:cubicBezTo>
                    <a:pt x="265" y="253"/>
                    <a:pt x="265" y="253"/>
                    <a:pt x="265" y="253"/>
                  </a:cubicBezTo>
                  <a:lnTo>
                    <a:pt x="253" y="264"/>
                  </a:lnTo>
                  <a:close/>
                  <a:moveTo>
                    <a:pt x="253" y="264"/>
                  </a:moveTo>
                  <a:cubicBezTo>
                    <a:pt x="253" y="264"/>
                    <a:pt x="253" y="264"/>
                    <a:pt x="253" y="264"/>
                  </a:cubicBezTo>
                </a:path>
              </a:pathLst>
            </a:custGeom>
            <a:grp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01" name="Freeform 181">
              <a:extLst>
                <a:ext uri="{FF2B5EF4-FFF2-40B4-BE49-F238E27FC236}">
                  <a16:creationId xmlns="" xmlns:a16="http://schemas.microsoft.com/office/drawing/2014/main" id="{4F68EC51-5FBF-9D44-A5D5-760D5F2B47C5}"/>
                </a:ext>
              </a:extLst>
            </p:cNvPr>
            <p:cNvSpPr>
              <a:spLocks noEditPoints="1"/>
            </p:cNvSpPr>
            <p:nvPr/>
          </p:nvSpPr>
          <p:spPr bwMode="auto">
            <a:xfrm>
              <a:off x="92" y="2409"/>
              <a:ext cx="904" cy="904"/>
            </a:xfrm>
            <a:custGeom>
              <a:avLst/>
              <a:gdLst>
                <a:gd name="T0" fmla="*/ 278 w 280"/>
                <a:gd name="T1" fmla="*/ 248 h 280"/>
                <a:gd name="T2" fmla="*/ 204 w 280"/>
                <a:gd name="T3" fmla="*/ 174 h 280"/>
                <a:gd name="T4" fmla="*/ 199 w 280"/>
                <a:gd name="T5" fmla="*/ 172 h 280"/>
                <a:gd name="T6" fmla="*/ 195 w 280"/>
                <a:gd name="T7" fmla="*/ 174 h 280"/>
                <a:gd name="T8" fmla="*/ 189 w 280"/>
                <a:gd name="T9" fmla="*/ 180 h 280"/>
                <a:gd name="T10" fmla="*/ 173 w 280"/>
                <a:gd name="T11" fmla="*/ 164 h 280"/>
                <a:gd name="T12" fmla="*/ 198 w 280"/>
                <a:gd name="T13" fmla="*/ 99 h 280"/>
                <a:gd name="T14" fmla="*/ 169 w 280"/>
                <a:gd name="T15" fmla="*/ 29 h 280"/>
                <a:gd name="T16" fmla="*/ 99 w 280"/>
                <a:gd name="T17" fmla="*/ 0 h 280"/>
                <a:gd name="T18" fmla="*/ 29 w 280"/>
                <a:gd name="T19" fmla="*/ 29 h 280"/>
                <a:gd name="T20" fmla="*/ 0 w 280"/>
                <a:gd name="T21" fmla="*/ 99 h 280"/>
                <a:gd name="T22" fmla="*/ 29 w 280"/>
                <a:gd name="T23" fmla="*/ 169 h 280"/>
                <a:gd name="T24" fmla="*/ 99 w 280"/>
                <a:gd name="T25" fmla="*/ 198 h 280"/>
                <a:gd name="T26" fmla="*/ 164 w 280"/>
                <a:gd name="T27" fmla="*/ 173 h 280"/>
                <a:gd name="T28" fmla="*/ 180 w 280"/>
                <a:gd name="T29" fmla="*/ 189 h 280"/>
                <a:gd name="T30" fmla="*/ 174 w 280"/>
                <a:gd name="T31" fmla="*/ 195 h 280"/>
                <a:gd name="T32" fmla="*/ 174 w 280"/>
                <a:gd name="T33" fmla="*/ 204 h 280"/>
                <a:gd name="T34" fmla="*/ 248 w 280"/>
                <a:gd name="T35" fmla="*/ 278 h 280"/>
                <a:gd name="T36" fmla="*/ 253 w 280"/>
                <a:gd name="T37" fmla="*/ 280 h 280"/>
                <a:gd name="T38" fmla="*/ 257 w 280"/>
                <a:gd name="T39" fmla="*/ 278 h 280"/>
                <a:gd name="T40" fmla="*/ 278 w 280"/>
                <a:gd name="T41" fmla="*/ 257 h 280"/>
                <a:gd name="T42" fmla="*/ 280 w 280"/>
                <a:gd name="T43" fmla="*/ 253 h 280"/>
                <a:gd name="T44" fmla="*/ 278 w 280"/>
                <a:gd name="T45" fmla="*/ 248 h 280"/>
                <a:gd name="T46" fmla="*/ 99 w 280"/>
                <a:gd name="T47" fmla="*/ 185 h 280"/>
                <a:gd name="T48" fmla="*/ 38 w 280"/>
                <a:gd name="T49" fmla="*/ 160 h 280"/>
                <a:gd name="T50" fmla="*/ 13 w 280"/>
                <a:gd name="T51" fmla="*/ 99 h 280"/>
                <a:gd name="T52" fmla="*/ 38 w 280"/>
                <a:gd name="T53" fmla="*/ 38 h 280"/>
                <a:gd name="T54" fmla="*/ 99 w 280"/>
                <a:gd name="T55" fmla="*/ 12 h 280"/>
                <a:gd name="T56" fmla="*/ 160 w 280"/>
                <a:gd name="T57" fmla="*/ 38 h 280"/>
                <a:gd name="T58" fmla="*/ 185 w 280"/>
                <a:gd name="T59" fmla="*/ 99 h 280"/>
                <a:gd name="T60" fmla="*/ 160 w 280"/>
                <a:gd name="T61" fmla="*/ 160 h 280"/>
                <a:gd name="T62" fmla="*/ 99 w 280"/>
                <a:gd name="T63" fmla="*/ 185 h 280"/>
                <a:gd name="T64" fmla="*/ 253 w 280"/>
                <a:gd name="T65" fmla="*/ 264 h 280"/>
                <a:gd name="T66" fmla="*/ 188 w 280"/>
                <a:gd name="T67" fmla="*/ 199 h 280"/>
                <a:gd name="T68" fmla="*/ 199 w 280"/>
                <a:gd name="T69" fmla="*/ 187 h 280"/>
                <a:gd name="T70" fmla="*/ 265 w 280"/>
                <a:gd name="T71" fmla="*/ 253 h 280"/>
                <a:gd name="T72" fmla="*/ 253 w 280"/>
                <a:gd name="T73" fmla="*/ 264 h 280"/>
                <a:gd name="T74" fmla="*/ 253 w 280"/>
                <a:gd name="T75" fmla="*/ 264 h 280"/>
                <a:gd name="T76" fmla="*/ 253 w 280"/>
                <a:gd name="T77" fmla="*/ 26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280">
                  <a:moveTo>
                    <a:pt x="278" y="248"/>
                  </a:moveTo>
                  <a:cubicBezTo>
                    <a:pt x="204" y="174"/>
                    <a:pt x="204" y="174"/>
                    <a:pt x="204" y="174"/>
                  </a:cubicBezTo>
                  <a:cubicBezTo>
                    <a:pt x="203" y="173"/>
                    <a:pt x="201" y="172"/>
                    <a:pt x="199" y="172"/>
                  </a:cubicBezTo>
                  <a:cubicBezTo>
                    <a:pt x="198" y="172"/>
                    <a:pt x="196" y="173"/>
                    <a:pt x="195" y="174"/>
                  </a:cubicBezTo>
                  <a:cubicBezTo>
                    <a:pt x="189" y="180"/>
                    <a:pt x="189" y="180"/>
                    <a:pt x="189" y="180"/>
                  </a:cubicBezTo>
                  <a:cubicBezTo>
                    <a:pt x="173" y="164"/>
                    <a:pt x="173" y="164"/>
                    <a:pt x="173" y="164"/>
                  </a:cubicBezTo>
                  <a:cubicBezTo>
                    <a:pt x="189" y="146"/>
                    <a:pt x="198" y="123"/>
                    <a:pt x="198" y="99"/>
                  </a:cubicBezTo>
                  <a:cubicBezTo>
                    <a:pt x="198" y="72"/>
                    <a:pt x="188" y="47"/>
                    <a:pt x="169" y="29"/>
                  </a:cubicBezTo>
                  <a:cubicBezTo>
                    <a:pt x="150" y="10"/>
                    <a:pt x="125" y="0"/>
                    <a:pt x="99" y="0"/>
                  </a:cubicBezTo>
                  <a:cubicBezTo>
                    <a:pt x="73" y="0"/>
                    <a:pt x="48" y="10"/>
                    <a:pt x="29" y="29"/>
                  </a:cubicBezTo>
                  <a:cubicBezTo>
                    <a:pt x="10" y="47"/>
                    <a:pt x="0" y="72"/>
                    <a:pt x="0" y="99"/>
                  </a:cubicBezTo>
                  <a:cubicBezTo>
                    <a:pt x="0" y="125"/>
                    <a:pt x="10" y="150"/>
                    <a:pt x="29" y="169"/>
                  </a:cubicBezTo>
                  <a:cubicBezTo>
                    <a:pt x="48" y="187"/>
                    <a:pt x="73" y="198"/>
                    <a:pt x="99" y="198"/>
                  </a:cubicBezTo>
                  <a:cubicBezTo>
                    <a:pt x="123" y="198"/>
                    <a:pt x="146" y="189"/>
                    <a:pt x="164" y="173"/>
                  </a:cubicBezTo>
                  <a:cubicBezTo>
                    <a:pt x="180" y="189"/>
                    <a:pt x="180" y="189"/>
                    <a:pt x="180" y="189"/>
                  </a:cubicBezTo>
                  <a:cubicBezTo>
                    <a:pt x="174" y="195"/>
                    <a:pt x="174" y="195"/>
                    <a:pt x="174" y="195"/>
                  </a:cubicBezTo>
                  <a:cubicBezTo>
                    <a:pt x="172" y="197"/>
                    <a:pt x="172" y="201"/>
                    <a:pt x="174" y="204"/>
                  </a:cubicBezTo>
                  <a:cubicBezTo>
                    <a:pt x="248" y="278"/>
                    <a:pt x="248" y="278"/>
                    <a:pt x="248" y="278"/>
                  </a:cubicBezTo>
                  <a:cubicBezTo>
                    <a:pt x="250" y="279"/>
                    <a:pt x="251" y="280"/>
                    <a:pt x="253" y="280"/>
                  </a:cubicBezTo>
                  <a:cubicBezTo>
                    <a:pt x="254" y="280"/>
                    <a:pt x="256" y="279"/>
                    <a:pt x="257" y="278"/>
                  </a:cubicBezTo>
                  <a:cubicBezTo>
                    <a:pt x="278" y="257"/>
                    <a:pt x="278" y="257"/>
                    <a:pt x="278" y="257"/>
                  </a:cubicBezTo>
                  <a:cubicBezTo>
                    <a:pt x="279" y="256"/>
                    <a:pt x="280" y="254"/>
                    <a:pt x="280" y="253"/>
                  </a:cubicBezTo>
                  <a:cubicBezTo>
                    <a:pt x="280" y="251"/>
                    <a:pt x="279" y="249"/>
                    <a:pt x="278" y="248"/>
                  </a:cubicBezTo>
                  <a:close/>
                  <a:moveTo>
                    <a:pt x="99" y="185"/>
                  </a:moveTo>
                  <a:cubicBezTo>
                    <a:pt x="76" y="185"/>
                    <a:pt x="54" y="176"/>
                    <a:pt x="38" y="160"/>
                  </a:cubicBezTo>
                  <a:cubicBezTo>
                    <a:pt x="22" y="143"/>
                    <a:pt x="13" y="122"/>
                    <a:pt x="13" y="99"/>
                  </a:cubicBezTo>
                  <a:cubicBezTo>
                    <a:pt x="13" y="76"/>
                    <a:pt x="22" y="54"/>
                    <a:pt x="38" y="38"/>
                  </a:cubicBezTo>
                  <a:cubicBezTo>
                    <a:pt x="54" y="21"/>
                    <a:pt x="76" y="12"/>
                    <a:pt x="99" y="12"/>
                  </a:cubicBezTo>
                  <a:cubicBezTo>
                    <a:pt x="122" y="12"/>
                    <a:pt x="144" y="21"/>
                    <a:pt x="160" y="38"/>
                  </a:cubicBezTo>
                  <a:cubicBezTo>
                    <a:pt x="176" y="54"/>
                    <a:pt x="185" y="76"/>
                    <a:pt x="185" y="99"/>
                  </a:cubicBezTo>
                  <a:cubicBezTo>
                    <a:pt x="185" y="122"/>
                    <a:pt x="176" y="143"/>
                    <a:pt x="160" y="160"/>
                  </a:cubicBezTo>
                  <a:cubicBezTo>
                    <a:pt x="144" y="176"/>
                    <a:pt x="122" y="185"/>
                    <a:pt x="99" y="185"/>
                  </a:cubicBezTo>
                  <a:close/>
                  <a:moveTo>
                    <a:pt x="253" y="264"/>
                  </a:moveTo>
                  <a:cubicBezTo>
                    <a:pt x="188" y="199"/>
                    <a:pt x="188" y="199"/>
                    <a:pt x="188" y="199"/>
                  </a:cubicBezTo>
                  <a:cubicBezTo>
                    <a:pt x="199" y="187"/>
                    <a:pt x="199" y="187"/>
                    <a:pt x="199" y="187"/>
                  </a:cubicBezTo>
                  <a:cubicBezTo>
                    <a:pt x="265" y="253"/>
                    <a:pt x="265" y="253"/>
                    <a:pt x="265" y="253"/>
                  </a:cubicBezTo>
                  <a:lnTo>
                    <a:pt x="253" y="264"/>
                  </a:lnTo>
                  <a:close/>
                  <a:moveTo>
                    <a:pt x="253" y="264"/>
                  </a:moveTo>
                  <a:cubicBezTo>
                    <a:pt x="253" y="264"/>
                    <a:pt x="253" y="264"/>
                    <a:pt x="253" y="264"/>
                  </a:cubicBezTo>
                </a:path>
              </a:pathLst>
            </a:custGeom>
            <a:grp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02" name="Freeform 182">
              <a:extLst>
                <a:ext uri="{FF2B5EF4-FFF2-40B4-BE49-F238E27FC236}">
                  <a16:creationId xmlns="" xmlns:a16="http://schemas.microsoft.com/office/drawing/2014/main" id="{88452994-A165-0840-952A-44D0BA35EC9A}"/>
                </a:ext>
              </a:extLst>
            </p:cNvPr>
            <p:cNvSpPr>
              <a:spLocks/>
            </p:cNvSpPr>
            <p:nvPr/>
          </p:nvSpPr>
          <p:spPr bwMode="auto">
            <a:xfrm>
              <a:off x="176" y="2709"/>
              <a:ext cx="252" cy="255"/>
            </a:xfrm>
            <a:custGeom>
              <a:avLst/>
              <a:gdLst>
                <a:gd name="T0" fmla="*/ 73 w 78"/>
                <a:gd name="T1" fmla="*/ 79 h 79"/>
                <a:gd name="T2" fmla="*/ 0 w 78"/>
                <a:gd name="T3" fmla="*/ 6 h 79"/>
                <a:gd name="T4" fmla="*/ 5 w 78"/>
                <a:gd name="T5" fmla="*/ 0 h 79"/>
                <a:gd name="T6" fmla="*/ 10 w 78"/>
                <a:gd name="T7" fmla="*/ 6 h 79"/>
                <a:gd name="T8" fmla="*/ 73 w 78"/>
                <a:gd name="T9" fmla="*/ 68 h 79"/>
                <a:gd name="T10" fmla="*/ 78 w 78"/>
                <a:gd name="T11" fmla="*/ 74 h 79"/>
                <a:gd name="T12" fmla="*/ 73 w 78"/>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73" y="79"/>
                  </a:moveTo>
                  <a:cubicBezTo>
                    <a:pt x="33" y="79"/>
                    <a:pt x="0" y="46"/>
                    <a:pt x="0" y="6"/>
                  </a:cubicBezTo>
                  <a:cubicBezTo>
                    <a:pt x="0" y="3"/>
                    <a:pt x="2" y="0"/>
                    <a:pt x="5" y="0"/>
                  </a:cubicBezTo>
                  <a:cubicBezTo>
                    <a:pt x="8" y="0"/>
                    <a:pt x="10" y="3"/>
                    <a:pt x="10" y="6"/>
                  </a:cubicBezTo>
                  <a:cubicBezTo>
                    <a:pt x="10" y="40"/>
                    <a:pt x="38" y="68"/>
                    <a:pt x="73" y="68"/>
                  </a:cubicBezTo>
                  <a:cubicBezTo>
                    <a:pt x="76" y="68"/>
                    <a:pt x="78" y="71"/>
                    <a:pt x="78" y="74"/>
                  </a:cubicBezTo>
                  <a:cubicBezTo>
                    <a:pt x="78" y="77"/>
                    <a:pt x="76" y="79"/>
                    <a:pt x="73" y="79"/>
                  </a:cubicBezTo>
                  <a:close/>
                </a:path>
              </a:pathLst>
            </a:custGeom>
            <a:grp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03" name="Group 732">
            <a:extLst>
              <a:ext uri="{FF2B5EF4-FFF2-40B4-BE49-F238E27FC236}">
                <a16:creationId xmlns="" xmlns:a16="http://schemas.microsoft.com/office/drawing/2014/main" id="{01254FE5-CB94-124A-B441-59401EBAED69}"/>
              </a:ext>
            </a:extLst>
          </p:cNvPr>
          <p:cNvGrpSpPr>
            <a:grpSpLocks noChangeAspect="1"/>
          </p:cNvGrpSpPr>
          <p:nvPr/>
        </p:nvGrpSpPr>
        <p:grpSpPr bwMode="auto">
          <a:xfrm>
            <a:off x="7195275" y="5408048"/>
            <a:ext cx="468000" cy="314484"/>
            <a:chOff x="3645" y="1835"/>
            <a:chExt cx="314" cy="211"/>
          </a:xfrm>
          <a:solidFill>
            <a:schemeClr val="tx1"/>
          </a:solidFill>
        </p:grpSpPr>
        <p:sp>
          <p:nvSpPr>
            <p:cNvPr id="504" name="Freeform 733">
              <a:extLst>
                <a:ext uri="{FF2B5EF4-FFF2-40B4-BE49-F238E27FC236}">
                  <a16:creationId xmlns="" xmlns:a16="http://schemas.microsoft.com/office/drawing/2014/main" id="{206022DB-D06A-294B-86B2-C2BE16A28480}"/>
                </a:ext>
              </a:extLst>
            </p:cNvPr>
            <p:cNvSpPr>
              <a:spLocks noEditPoints="1"/>
            </p:cNvSpPr>
            <p:nvPr/>
          </p:nvSpPr>
          <p:spPr bwMode="auto">
            <a:xfrm>
              <a:off x="3679" y="1941"/>
              <a:ext cx="15" cy="32"/>
            </a:xfrm>
            <a:custGeom>
              <a:avLst/>
              <a:gdLst>
                <a:gd name="T0" fmla="*/ 7 w 14"/>
                <a:gd name="T1" fmla="*/ 0 h 31"/>
                <a:gd name="T2" fmla="*/ 0 w 14"/>
                <a:gd name="T3" fmla="*/ 7 h 31"/>
                <a:gd name="T4" fmla="*/ 0 w 14"/>
                <a:gd name="T5" fmla="*/ 23 h 31"/>
                <a:gd name="T6" fmla="*/ 7 w 14"/>
                <a:gd name="T7" fmla="*/ 31 h 31"/>
                <a:gd name="T8" fmla="*/ 14 w 14"/>
                <a:gd name="T9" fmla="*/ 23 h 31"/>
                <a:gd name="T10" fmla="*/ 14 w 14"/>
                <a:gd name="T11" fmla="*/ 7 h 31"/>
                <a:gd name="T12" fmla="*/ 7 w 14"/>
                <a:gd name="T13" fmla="*/ 0 h 31"/>
                <a:gd name="T14" fmla="*/ 7 w 14"/>
                <a:gd name="T15" fmla="*/ 0 h 31"/>
                <a:gd name="T16" fmla="*/ 7 w 1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1">
                  <a:moveTo>
                    <a:pt x="7" y="0"/>
                  </a:moveTo>
                  <a:cubicBezTo>
                    <a:pt x="3" y="0"/>
                    <a:pt x="0" y="3"/>
                    <a:pt x="0" y="7"/>
                  </a:cubicBezTo>
                  <a:cubicBezTo>
                    <a:pt x="0" y="23"/>
                    <a:pt x="0" y="23"/>
                    <a:pt x="0" y="23"/>
                  </a:cubicBezTo>
                  <a:cubicBezTo>
                    <a:pt x="0" y="27"/>
                    <a:pt x="3" y="31"/>
                    <a:pt x="7" y="31"/>
                  </a:cubicBezTo>
                  <a:cubicBezTo>
                    <a:pt x="11" y="31"/>
                    <a:pt x="14" y="27"/>
                    <a:pt x="14" y="23"/>
                  </a:cubicBezTo>
                  <a:cubicBezTo>
                    <a:pt x="14" y="7"/>
                    <a:pt x="14" y="7"/>
                    <a:pt x="14" y="7"/>
                  </a:cubicBezTo>
                  <a:cubicBezTo>
                    <a:pt x="14" y="3"/>
                    <a:pt x="11" y="0"/>
                    <a:pt x="7" y="0"/>
                  </a:cubicBezTo>
                  <a:close/>
                  <a:moveTo>
                    <a:pt x="7" y="0"/>
                  </a:moveTo>
                  <a:cubicBezTo>
                    <a:pt x="7" y="0"/>
                    <a:pt x="7" y="0"/>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5" name="Freeform 734">
              <a:extLst>
                <a:ext uri="{FF2B5EF4-FFF2-40B4-BE49-F238E27FC236}">
                  <a16:creationId xmlns="" xmlns:a16="http://schemas.microsoft.com/office/drawing/2014/main" id="{770C2CC4-9D2B-514D-9899-6AA76F267D31}"/>
                </a:ext>
              </a:extLst>
            </p:cNvPr>
            <p:cNvSpPr>
              <a:spLocks noEditPoints="1"/>
            </p:cNvSpPr>
            <p:nvPr/>
          </p:nvSpPr>
          <p:spPr bwMode="auto">
            <a:xfrm>
              <a:off x="3709" y="1922"/>
              <a:ext cx="15" cy="51"/>
            </a:xfrm>
            <a:custGeom>
              <a:avLst/>
              <a:gdLst>
                <a:gd name="T0" fmla="*/ 7 w 14"/>
                <a:gd name="T1" fmla="*/ 0 h 49"/>
                <a:gd name="T2" fmla="*/ 0 w 14"/>
                <a:gd name="T3" fmla="*/ 7 h 49"/>
                <a:gd name="T4" fmla="*/ 0 w 14"/>
                <a:gd name="T5" fmla="*/ 41 h 49"/>
                <a:gd name="T6" fmla="*/ 7 w 14"/>
                <a:gd name="T7" fmla="*/ 49 h 49"/>
                <a:gd name="T8" fmla="*/ 14 w 14"/>
                <a:gd name="T9" fmla="*/ 41 h 49"/>
                <a:gd name="T10" fmla="*/ 14 w 14"/>
                <a:gd name="T11" fmla="*/ 7 h 49"/>
                <a:gd name="T12" fmla="*/ 7 w 14"/>
                <a:gd name="T13" fmla="*/ 0 h 49"/>
                <a:gd name="T14" fmla="*/ 7 w 14"/>
                <a:gd name="T15" fmla="*/ 0 h 49"/>
                <a:gd name="T16" fmla="*/ 7 w 14"/>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9">
                  <a:moveTo>
                    <a:pt x="7" y="0"/>
                  </a:moveTo>
                  <a:cubicBezTo>
                    <a:pt x="3" y="0"/>
                    <a:pt x="0" y="3"/>
                    <a:pt x="0" y="7"/>
                  </a:cubicBezTo>
                  <a:cubicBezTo>
                    <a:pt x="0" y="41"/>
                    <a:pt x="0" y="41"/>
                    <a:pt x="0" y="41"/>
                  </a:cubicBezTo>
                  <a:cubicBezTo>
                    <a:pt x="0" y="45"/>
                    <a:pt x="3" y="49"/>
                    <a:pt x="7" y="49"/>
                  </a:cubicBezTo>
                  <a:cubicBezTo>
                    <a:pt x="11" y="49"/>
                    <a:pt x="14" y="45"/>
                    <a:pt x="14" y="41"/>
                  </a:cubicBezTo>
                  <a:cubicBezTo>
                    <a:pt x="14" y="7"/>
                    <a:pt x="14" y="7"/>
                    <a:pt x="14" y="7"/>
                  </a:cubicBezTo>
                  <a:cubicBezTo>
                    <a:pt x="14" y="3"/>
                    <a:pt x="11" y="0"/>
                    <a:pt x="7" y="0"/>
                  </a:cubicBezTo>
                  <a:close/>
                  <a:moveTo>
                    <a:pt x="7" y="0"/>
                  </a:moveTo>
                  <a:cubicBezTo>
                    <a:pt x="7" y="0"/>
                    <a:pt x="7" y="0"/>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6" name="Freeform 735">
              <a:extLst>
                <a:ext uri="{FF2B5EF4-FFF2-40B4-BE49-F238E27FC236}">
                  <a16:creationId xmlns="" xmlns:a16="http://schemas.microsoft.com/office/drawing/2014/main" id="{7B53A3A5-113D-0B4D-B122-08C7BA576BA3}"/>
                </a:ext>
              </a:extLst>
            </p:cNvPr>
            <p:cNvSpPr>
              <a:spLocks noEditPoints="1"/>
            </p:cNvSpPr>
            <p:nvPr/>
          </p:nvSpPr>
          <p:spPr bwMode="auto">
            <a:xfrm>
              <a:off x="3739" y="1896"/>
              <a:ext cx="15" cy="77"/>
            </a:xfrm>
            <a:custGeom>
              <a:avLst/>
              <a:gdLst>
                <a:gd name="T0" fmla="*/ 7 w 14"/>
                <a:gd name="T1" fmla="*/ 0 h 74"/>
                <a:gd name="T2" fmla="*/ 0 w 14"/>
                <a:gd name="T3" fmla="*/ 7 h 74"/>
                <a:gd name="T4" fmla="*/ 0 w 14"/>
                <a:gd name="T5" fmla="*/ 66 h 74"/>
                <a:gd name="T6" fmla="*/ 7 w 14"/>
                <a:gd name="T7" fmla="*/ 74 h 74"/>
                <a:gd name="T8" fmla="*/ 14 w 14"/>
                <a:gd name="T9" fmla="*/ 66 h 74"/>
                <a:gd name="T10" fmla="*/ 14 w 14"/>
                <a:gd name="T11" fmla="*/ 7 h 74"/>
                <a:gd name="T12" fmla="*/ 7 w 14"/>
                <a:gd name="T13" fmla="*/ 0 h 74"/>
                <a:gd name="T14" fmla="*/ 7 w 14"/>
                <a:gd name="T15" fmla="*/ 0 h 74"/>
                <a:gd name="T16" fmla="*/ 7 w 14"/>
                <a:gd name="T17"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4">
                  <a:moveTo>
                    <a:pt x="7" y="0"/>
                  </a:moveTo>
                  <a:cubicBezTo>
                    <a:pt x="3" y="0"/>
                    <a:pt x="0" y="3"/>
                    <a:pt x="0" y="7"/>
                  </a:cubicBezTo>
                  <a:cubicBezTo>
                    <a:pt x="0" y="66"/>
                    <a:pt x="0" y="66"/>
                    <a:pt x="0" y="66"/>
                  </a:cubicBezTo>
                  <a:cubicBezTo>
                    <a:pt x="0" y="70"/>
                    <a:pt x="3" y="74"/>
                    <a:pt x="7" y="74"/>
                  </a:cubicBezTo>
                  <a:cubicBezTo>
                    <a:pt x="11" y="74"/>
                    <a:pt x="14" y="70"/>
                    <a:pt x="14" y="66"/>
                  </a:cubicBezTo>
                  <a:cubicBezTo>
                    <a:pt x="14" y="7"/>
                    <a:pt x="14" y="7"/>
                    <a:pt x="14" y="7"/>
                  </a:cubicBezTo>
                  <a:cubicBezTo>
                    <a:pt x="14" y="3"/>
                    <a:pt x="11" y="0"/>
                    <a:pt x="7" y="0"/>
                  </a:cubicBezTo>
                  <a:close/>
                  <a:moveTo>
                    <a:pt x="7" y="0"/>
                  </a:moveTo>
                  <a:cubicBezTo>
                    <a:pt x="7" y="0"/>
                    <a:pt x="7" y="0"/>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7" name="Freeform 736">
              <a:extLst>
                <a:ext uri="{FF2B5EF4-FFF2-40B4-BE49-F238E27FC236}">
                  <a16:creationId xmlns="" xmlns:a16="http://schemas.microsoft.com/office/drawing/2014/main" id="{BEF60514-BF52-124E-9B42-53281248720B}"/>
                </a:ext>
              </a:extLst>
            </p:cNvPr>
            <p:cNvSpPr>
              <a:spLocks noEditPoints="1"/>
            </p:cNvSpPr>
            <p:nvPr/>
          </p:nvSpPr>
          <p:spPr bwMode="auto">
            <a:xfrm>
              <a:off x="3769" y="1877"/>
              <a:ext cx="15" cy="96"/>
            </a:xfrm>
            <a:custGeom>
              <a:avLst/>
              <a:gdLst>
                <a:gd name="T0" fmla="*/ 7 w 14"/>
                <a:gd name="T1" fmla="*/ 0 h 92"/>
                <a:gd name="T2" fmla="*/ 0 w 14"/>
                <a:gd name="T3" fmla="*/ 7 h 92"/>
                <a:gd name="T4" fmla="*/ 0 w 14"/>
                <a:gd name="T5" fmla="*/ 84 h 92"/>
                <a:gd name="T6" fmla="*/ 7 w 14"/>
                <a:gd name="T7" fmla="*/ 92 h 92"/>
                <a:gd name="T8" fmla="*/ 14 w 14"/>
                <a:gd name="T9" fmla="*/ 84 h 92"/>
                <a:gd name="T10" fmla="*/ 14 w 14"/>
                <a:gd name="T11" fmla="*/ 7 h 92"/>
                <a:gd name="T12" fmla="*/ 7 w 14"/>
                <a:gd name="T13" fmla="*/ 0 h 92"/>
                <a:gd name="T14" fmla="*/ 7 w 14"/>
                <a:gd name="T15" fmla="*/ 0 h 92"/>
                <a:gd name="T16" fmla="*/ 7 w 14"/>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2">
                  <a:moveTo>
                    <a:pt x="7" y="0"/>
                  </a:moveTo>
                  <a:cubicBezTo>
                    <a:pt x="3" y="0"/>
                    <a:pt x="0" y="3"/>
                    <a:pt x="0" y="7"/>
                  </a:cubicBezTo>
                  <a:cubicBezTo>
                    <a:pt x="0" y="84"/>
                    <a:pt x="0" y="84"/>
                    <a:pt x="0" y="84"/>
                  </a:cubicBezTo>
                  <a:cubicBezTo>
                    <a:pt x="0" y="88"/>
                    <a:pt x="3" y="92"/>
                    <a:pt x="7" y="92"/>
                  </a:cubicBezTo>
                  <a:cubicBezTo>
                    <a:pt x="11" y="92"/>
                    <a:pt x="14" y="88"/>
                    <a:pt x="14" y="84"/>
                  </a:cubicBezTo>
                  <a:cubicBezTo>
                    <a:pt x="14" y="7"/>
                    <a:pt x="14" y="7"/>
                    <a:pt x="14" y="7"/>
                  </a:cubicBezTo>
                  <a:cubicBezTo>
                    <a:pt x="14" y="3"/>
                    <a:pt x="11" y="0"/>
                    <a:pt x="7" y="0"/>
                  </a:cubicBezTo>
                  <a:close/>
                  <a:moveTo>
                    <a:pt x="7" y="0"/>
                  </a:moveTo>
                  <a:cubicBezTo>
                    <a:pt x="7" y="0"/>
                    <a:pt x="7" y="0"/>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8" name="Freeform 737">
              <a:extLst>
                <a:ext uri="{FF2B5EF4-FFF2-40B4-BE49-F238E27FC236}">
                  <a16:creationId xmlns="" xmlns:a16="http://schemas.microsoft.com/office/drawing/2014/main" id="{E1CA25D7-A380-2B45-9B4E-E0DEE1E1FA88}"/>
                </a:ext>
              </a:extLst>
            </p:cNvPr>
            <p:cNvSpPr>
              <a:spLocks noEditPoints="1"/>
            </p:cNvSpPr>
            <p:nvPr/>
          </p:nvSpPr>
          <p:spPr bwMode="auto">
            <a:xfrm>
              <a:off x="3645" y="1835"/>
              <a:ext cx="314" cy="211"/>
            </a:xfrm>
            <a:custGeom>
              <a:avLst/>
              <a:gdLst>
                <a:gd name="T0" fmla="*/ 296 w 303"/>
                <a:gd name="T1" fmla="*/ 165 h 204"/>
                <a:gd name="T2" fmla="*/ 245 w 303"/>
                <a:gd name="T3" fmla="*/ 114 h 204"/>
                <a:gd name="T4" fmla="*/ 244 w 303"/>
                <a:gd name="T5" fmla="*/ 74 h 204"/>
                <a:gd name="T6" fmla="*/ 244 w 303"/>
                <a:gd name="T7" fmla="*/ 19 h 204"/>
                <a:gd name="T8" fmla="*/ 225 w 303"/>
                <a:gd name="T9" fmla="*/ 0 h 204"/>
                <a:gd name="T10" fmla="*/ 19 w 303"/>
                <a:gd name="T11" fmla="*/ 0 h 204"/>
                <a:gd name="T12" fmla="*/ 0 w 303"/>
                <a:gd name="T13" fmla="*/ 19 h 204"/>
                <a:gd name="T14" fmla="*/ 0 w 303"/>
                <a:gd name="T15" fmla="*/ 154 h 204"/>
                <a:gd name="T16" fmla="*/ 19 w 303"/>
                <a:gd name="T17" fmla="*/ 173 h 204"/>
                <a:gd name="T18" fmla="*/ 78 w 303"/>
                <a:gd name="T19" fmla="*/ 173 h 204"/>
                <a:gd name="T20" fmla="*/ 78 w 303"/>
                <a:gd name="T21" fmla="*/ 189 h 204"/>
                <a:gd name="T22" fmla="*/ 57 w 303"/>
                <a:gd name="T23" fmla="*/ 189 h 204"/>
                <a:gd name="T24" fmla="*/ 50 w 303"/>
                <a:gd name="T25" fmla="*/ 197 h 204"/>
                <a:gd name="T26" fmla="*/ 57 w 303"/>
                <a:gd name="T27" fmla="*/ 204 h 204"/>
                <a:gd name="T28" fmla="*/ 187 w 303"/>
                <a:gd name="T29" fmla="*/ 204 h 204"/>
                <a:gd name="T30" fmla="*/ 194 w 303"/>
                <a:gd name="T31" fmla="*/ 197 h 204"/>
                <a:gd name="T32" fmla="*/ 187 w 303"/>
                <a:gd name="T33" fmla="*/ 189 h 204"/>
                <a:gd name="T34" fmla="*/ 167 w 303"/>
                <a:gd name="T35" fmla="*/ 189 h 204"/>
                <a:gd name="T36" fmla="*/ 167 w 303"/>
                <a:gd name="T37" fmla="*/ 173 h 204"/>
                <a:gd name="T38" fmla="*/ 225 w 303"/>
                <a:gd name="T39" fmla="*/ 173 h 204"/>
                <a:gd name="T40" fmla="*/ 241 w 303"/>
                <a:gd name="T41" fmla="*/ 164 h 204"/>
                <a:gd name="T42" fmla="*/ 269 w 303"/>
                <a:gd name="T43" fmla="*/ 192 h 204"/>
                <a:gd name="T44" fmla="*/ 282 w 303"/>
                <a:gd name="T45" fmla="*/ 197 h 204"/>
                <a:gd name="T46" fmla="*/ 296 w 303"/>
                <a:gd name="T47" fmla="*/ 192 h 204"/>
                <a:gd name="T48" fmla="*/ 296 w 303"/>
                <a:gd name="T49" fmla="*/ 165 h 204"/>
                <a:gd name="T50" fmla="*/ 286 w 303"/>
                <a:gd name="T51" fmla="*/ 182 h 204"/>
                <a:gd name="T52" fmla="*/ 279 w 303"/>
                <a:gd name="T53" fmla="*/ 182 h 204"/>
                <a:gd name="T54" fmla="*/ 231 w 303"/>
                <a:gd name="T55" fmla="*/ 134 h 204"/>
                <a:gd name="T56" fmla="*/ 238 w 303"/>
                <a:gd name="T57" fmla="*/ 127 h 204"/>
                <a:gd name="T58" fmla="*/ 286 w 303"/>
                <a:gd name="T59" fmla="*/ 175 h 204"/>
                <a:gd name="T60" fmla="*/ 286 w 303"/>
                <a:gd name="T61" fmla="*/ 182 h 204"/>
                <a:gd name="T62" fmla="*/ 225 w 303"/>
                <a:gd name="T63" fmla="*/ 158 h 204"/>
                <a:gd name="T64" fmla="*/ 19 w 303"/>
                <a:gd name="T65" fmla="*/ 158 h 204"/>
                <a:gd name="T66" fmla="*/ 15 w 303"/>
                <a:gd name="T67" fmla="*/ 154 h 204"/>
                <a:gd name="T68" fmla="*/ 15 w 303"/>
                <a:gd name="T69" fmla="*/ 19 h 204"/>
                <a:gd name="T70" fmla="*/ 19 w 303"/>
                <a:gd name="T71" fmla="*/ 14 h 204"/>
                <a:gd name="T72" fmla="*/ 225 w 303"/>
                <a:gd name="T73" fmla="*/ 14 h 204"/>
                <a:gd name="T74" fmla="*/ 230 w 303"/>
                <a:gd name="T75" fmla="*/ 19 h 204"/>
                <a:gd name="T76" fmla="*/ 230 w 303"/>
                <a:gd name="T77" fmla="*/ 57 h 204"/>
                <a:gd name="T78" fmla="*/ 165 w 303"/>
                <a:gd name="T79" fmla="*/ 61 h 204"/>
                <a:gd name="T80" fmla="*/ 165 w 303"/>
                <a:gd name="T81" fmla="*/ 130 h 204"/>
                <a:gd name="T82" fmla="*/ 200 w 303"/>
                <a:gd name="T83" fmla="*/ 145 h 204"/>
                <a:gd name="T84" fmla="*/ 218 w 303"/>
                <a:gd name="T85" fmla="*/ 141 h 204"/>
                <a:gd name="T86" fmla="*/ 230 w 303"/>
                <a:gd name="T87" fmla="*/ 153 h 204"/>
                <a:gd name="T88" fmla="*/ 230 w 303"/>
                <a:gd name="T89" fmla="*/ 154 h 204"/>
                <a:gd name="T90" fmla="*/ 225 w 303"/>
                <a:gd name="T91" fmla="*/ 158 h 204"/>
                <a:gd name="T92" fmla="*/ 92 w 303"/>
                <a:gd name="T93" fmla="*/ 189 h 204"/>
                <a:gd name="T94" fmla="*/ 92 w 303"/>
                <a:gd name="T95" fmla="*/ 173 h 204"/>
                <a:gd name="T96" fmla="*/ 152 w 303"/>
                <a:gd name="T97" fmla="*/ 173 h 204"/>
                <a:gd name="T98" fmla="*/ 152 w 303"/>
                <a:gd name="T99" fmla="*/ 189 h 204"/>
                <a:gd name="T100" fmla="*/ 92 w 303"/>
                <a:gd name="T101" fmla="*/ 189 h 204"/>
                <a:gd name="T102" fmla="*/ 224 w 303"/>
                <a:gd name="T103" fmla="*/ 120 h 204"/>
                <a:gd name="T104" fmla="*/ 200 w 303"/>
                <a:gd name="T105" fmla="*/ 131 h 204"/>
                <a:gd name="T106" fmla="*/ 175 w 303"/>
                <a:gd name="T107" fmla="*/ 120 h 204"/>
                <a:gd name="T108" fmla="*/ 175 w 303"/>
                <a:gd name="T109" fmla="*/ 71 h 204"/>
                <a:gd name="T110" fmla="*/ 200 w 303"/>
                <a:gd name="T111" fmla="*/ 61 h 204"/>
                <a:gd name="T112" fmla="*/ 224 w 303"/>
                <a:gd name="T113" fmla="*/ 71 h 204"/>
                <a:gd name="T114" fmla="*/ 224 w 303"/>
                <a:gd name="T115" fmla="*/ 120 h 204"/>
                <a:gd name="T116" fmla="*/ 224 w 303"/>
                <a:gd name="T117" fmla="*/ 120 h 204"/>
                <a:gd name="T118" fmla="*/ 224 w 303"/>
                <a:gd name="T119" fmla="*/ 12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204">
                  <a:moveTo>
                    <a:pt x="296" y="165"/>
                  </a:moveTo>
                  <a:cubicBezTo>
                    <a:pt x="245" y="114"/>
                    <a:pt x="245" y="114"/>
                    <a:pt x="245" y="114"/>
                  </a:cubicBezTo>
                  <a:cubicBezTo>
                    <a:pt x="250" y="101"/>
                    <a:pt x="250" y="87"/>
                    <a:pt x="244" y="74"/>
                  </a:cubicBezTo>
                  <a:cubicBezTo>
                    <a:pt x="244" y="19"/>
                    <a:pt x="244" y="19"/>
                    <a:pt x="244" y="19"/>
                  </a:cubicBezTo>
                  <a:cubicBezTo>
                    <a:pt x="244" y="8"/>
                    <a:pt x="235" y="0"/>
                    <a:pt x="225" y="0"/>
                  </a:cubicBezTo>
                  <a:cubicBezTo>
                    <a:pt x="19" y="0"/>
                    <a:pt x="19" y="0"/>
                    <a:pt x="19" y="0"/>
                  </a:cubicBezTo>
                  <a:cubicBezTo>
                    <a:pt x="9" y="0"/>
                    <a:pt x="0" y="8"/>
                    <a:pt x="0" y="19"/>
                  </a:cubicBezTo>
                  <a:cubicBezTo>
                    <a:pt x="0" y="154"/>
                    <a:pt x="0" y="154"/>
                    <a:pt x="0" y="154"/>
                  </a:cubicBezTo>
                  <a:cubicBezTo>
                    <a:pt x="0" y="164"/>
                    <a:pt x="9" y="173"/>
                    <a:pt x="19" y="173"/>
                  </a:cubicBezTo>
                  <a:cubicBezTo>
                    <a:pt x="78" y="173"/>
                    <a:pt x="78" y="173"/>
                    <a:pt x="78" y="173"/>
                  </a:cubicBezTo>
                  <a:cubicBezTo>
                    <a:pt x="78" y="189"/>
                    <a:pt x="78" y="189"/>
                    <a:pt x="78" y="189"/>
                  </a:cubicBezTo>
                  <a:cubicBezTo>
                    <a:pt x="57" y="189"/>
                    <a:pt x="57" y="189"/>
                    <a:pt x="57" y="189"/>
                  </a:cubicBezTo>
                  <a:cubicBezTo>
                    <a:pt x="53" y="189"/>
                    <a:pt x="50" y="193"/>
                    <a:pt x="50" y="197"/>
                  </a:cubicBezTo>
                  <a:cubicBezTo>
                    <a:pt x="50" y="200"/>
                    <a:pt x="53" y="204"/>
                    <a:pt x="57" y="204"/>
                  </a:cubicBezTo>
                  <a:cubicBezTo>
                    <a:pt x="187" y="204"/>
                    <a:pt x="187" y="204"/>
                    <a:pt x="187" y="204"/>
                  </a:cubicBezTo>
                  <a:cubicBezTo>
                    <a:pt x="191" y="204"/>
                    <a:pt x="194" y="200"/>
                    <a:pt x="194" y="197"/>
                  </a:cubicBezTo>
                  <a:cubicBezTo>
                    <a:pt x="194" y="193"/>
                    <a:pt x="191" y="189"/>
                    <a:pt x="187" y="189"/>
                  </a:cubicBezTo>
                  <a:cubicBezTo>
                    <a:pt x="167" y="189"/>
                    <a:pt x="167" y="189"/>
                    <a:pt x="167" y="189"/>
                  </a:cubicBezTo>
                  <a:cubicBezTo>
                    <a:pt x="167" y="173"/>
                    <a:pt x="167" y="173"/>
                    <a:pt x="167" y="173"/>
                  </a:cubicBezTo>
                  <a:cubicBezTo>
                    <a:pt x="225" y="173"/>
                    <a:pt x="225" y="173"/>
                    <a:pt x="225" y="173"/>
                  </a:cubicBezTo>
                  <a:cubicBezTo>
                    <a:pt x="232" y="173"/>
                    <a:pt x="238" y="169"/>
                    <a:pt x="241" y="164"/>
                  </a:cubicBezTo>
                  <a:cubicBezTo>
                    <a:pt x="269" y="192"/>
                    <a:pt x="269" y="192"/>
                    <a:pt x="269" y="192"/>
                  </a:cubicBezTo>
                  <a:cubicBezTo>
                    <a:pt x="273" y="196"/>
                    <a:pt x="278" y="197"/>
                    <a:pt x="282" y="197"/>
                  </a:cubicBezTo>
                  <a:cubicBezTo>
                    <a:pt x="287" y="197"/>
                    <a:pt x="292" y="196"/>
                    <a:pt x="296" y="192"/>
                  </a:cubicBezTo>
                  <a:cubicBezTo>
                    <a:pt x="303" y="184"/>
                    <a:pt x="303" y="172"/>
                    <a:pt x="296" y="165"/>
                  </a:cubicBezTo>
                  <a:close/>
                  <a:moveTo>
                    <a:pt x="286" y="182"/>
                  </a:moveTo>
                  <a:cubicBezTo>
                    <a:pt x="284" y="184"/>
                    <a:pt x="281" y="184"/>
                    <a:pt x="279" y="182"/>
                  </a:cubicBezTo>
                  <a:cubicBezTo>
                    <a:pt x="231" y="134"/>
                    <a:pt x="231" y="134"/>
                    <a:pt x="231" y="134"/>
                  </a:cubicBezTo>
                  <a:cubicBezTo>
                    <a:pt x="238" y="127"/>
                    <a:pt x="238" y="127"/>
                    <a:pt x="238" y="127"/>
                  </a:cubicBezTo>
                  <a:cubicBezTo>
                    <a:pt x="286" y="175"/>
                    <a:pt x="286" y="175"/>
                    <a:pt x="286" y="175"/>
                  </a:cubicBezTo>
                  <a:cubicBezTo>
                    <a:pt x="288" y="177"/>
                    <a:pt x="288" y="180"/>
                    <a:pt x="286" y="182"/>
                  </a:cubicBezTo>
                  <a:close/>
                  <a:moveTo>
                    <a:pt x="225" y="158"/>
                  </a:moveTo>
                  <a:cubicBezTo>
                    <a:pt x="19" y="158"/>
                    <a:pt x="19" y="158"/>
                    <a:pt x="19" y="158"/>
                  </a:cubicBezTo>
                  <a:cubicBezTo>
                    <a:pt x="17" y="158"/>
                    <a:pt x="15" y="156"/>
                    <a:pt x="15" y="154"/>
                  </a:cubicBezTo>
                  <a:cubicBezTo>
                    <a:pt x="15" y="19"/>
                    <a:pt x="15" y="19"/>
                    <a:pt x="15" y="19"/>
                  </a:cubicBezTo>
                  <a:cubicBezTo>
                    <a:pt x="15" y="16"/>
                    <a:pt x="17" y="14"/>
                    <a:pt x="19" y="14"/>
                  </a:cubicBezTo>
                  <a:cubicBezTo>
                    <a:pt x="225" y="14"/>
                    <a:pt x="225" y="14"/>
                    <a:pt x="225" y="14"/>
                  </a:cubicBezTo>
                  <a:cubicBezTo>
                    <a:pt x="228" y="14"/>
                    <a:pt x="230" y="16"/>
                    <a:pt x="230" y="19"/>
                  </a:cubicBezTo>
                  <a:cubicBezTo>
                    <a:pt x="230" y="57"/>
                    <a:pt x="230" y="57"/>
                    <a:pt x="230" y="57"/>
                  </a:cubicBezTo>
                  <a:cubicBezTo>
                    <a:pt x="210" y="42"/>
                    <a:pt x="183" y="43"/>
                    <a:pt x="165" y="61"/>
                  </a:cubicBezTo>
                  <a:cubicBezTo>
                    <a:pt x="146" y="80"/>
                    <a:pt x="146" y="111"/>
                    <a:pt x="165" y="130"/>
                  </a:cubicBezTo>
                  <a:cubicBezTo>
                    <a:pt x="174" y="140"/>
                    <a:pt x="187" y="145"/>
                    <a:pt x="200" y="145"/>
                  </a:cubicBezTo>
                  <a:cubicBezTo>
                    <a:pt x="206" y="145"/>
                    <a:pt x="212" y="144"/>
                    <a:pt x="218" y="141"/>
                  </a:cubicBezTo>
                  <a:cubicBezTo>
                    <a:pt x="230" y="153"/>
                    <a:pt x="230" y="153"/>
                    <a:pt x="230" y="153"/>
                  </a:cubicBezTo>
                  <a:cubicBezTo>
                    <a:pt x="230" y="154"/>
                    <a:pt x="230" y="154"/>
                    <a:pt x="230" y="154"/>
                  </a:cubicBezTo>
                  <a:cubicBezTo>
                    <a:pt x="230" y="156"/>
                    <a:pt x="228" y="158"/>
                    <a:pt x="225" y="158"/>
                  </a:cubicBezTo>
                  <a:close/>
                  <a:moveTo>
                    <a:pt x="92" y="189"/>
                  </a:moveTo>
                  <a:cubicBezTo>
                    <a:pt x="92" y="173"/>
                    <a:pt x="92" y="173"/>
                    <a:pt x="92" y="173"/>
                  </a:cubicBezTo>
                  <a:cubicBezTo>
                    <a:pt x="152" y="173"/>
                    <a:pt x="152" y="173"/>
                    <a:pt x="152" y="173"/>
                  </a:cubicBezTo>
                  <a:cubicBezTo>
                    <a:pt x="152" y="189"/>
                    <a:pt x="152" y="189"/>
                    <a:pt x="152" y="189"/>
                  </a:cubicBezTo>
                  <a:lnTo>
                    <a:pt x="92" y="189"/>
                  </a:lnTo>
                  <a:close/>
                  <a:moveTo>
                    <a:pt x="224" y="120"/>
                  </a:moveTo>
                  <a:cubicBezTo>
                    <a:pt x="218" y="127"/>
                    <a:pt x="209" y="131"/>
                    <a:pt x="200" y="131"/>
                  </a:cubicBezTo>
                  <a:cubicBezTo>
                    <a:pt x="190" y="131"/>
                    <a:pt x="182" y="127"/>
                    <a:pt x="175" y="120"/>
                  </a:cubicBezTo>
                  <a:cubicBezTo>
                    <a:pt x="161" y="107"/>
                    <a:pt x="161" y="85"/>
                    <a:pt x="175" y="71"/>
                  </a:cubicBezTo>
                  <a:cubicBezTo>
                    <a:pt x="182" y="64"/>
                    <a:pt x="191" y="61"/>
                    <a:pt x="200" y="61"/>
                  </a:cubicBezTo>
                  <a:cubicBezTo>
                    <a:pt x="209" y="61"/>
                    <a:pt x="218" y="64"/>
                    <a:pt x="224" y="71"/>
                  </a:cubicBezTo>
                  <a:cubicBezTo>
                    <a:pt x="238" y="85"/>
                    <a:pt x="238" y="107"/>
                    <a:pt x="224" y="120"/>
                  </a:cubicBezTo>
                  <a:close/>
                  <a:moveTo>
                    <a:pt x="224" y="120"/>
                  </a:moveTo>
                  <a:cubicBezTo>
                    <a:pt x="224" y="120"/>
                    <a:pt x="224" y="120"/>
                    <a:pt x="224"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9" name="Freeform 738">
              <a:extLst>
                <a:ext uri="{FF2B5EF4-FFF2-40B4-BE49-F238E27FC236}">
                  <a16:creationId xmlns="" xmlns:a16="http://schemas.microsoft.com/office/drawing/2014/main" id="{3EE44F15-6634-6E42-9ABD-21F820BD8EC5}"/>
                </a:ext>
              </a:extLst>
            </p:cNvPr>
            <p:cNvSpPr>
              <a:spLocks noEditPoints="1"/>
            </p:cNvSpPr>
            <p:nvPr/>
          </p:nvSpPr>
          <p:spPr bwMode="auto">
            <a:xfrm>
              <a:off x="3820" y="1925"/>
              <a:ext cx="39" cy="39"/>
            </a:xfrm>
            <a:custGeom>
              <a:avLst/>
              <a:gdLst>
                <a:gd name="T0" fmla="*/ 30 w 37"/>
                <a:gd name="T1" fmla="*/ 24 h 38"/>
                <a:gd name="T2" fmla="*/ 15 w 37"/>
                <a:gd name="T3" fmla="*/ 8 h 38"/>
                <a:gd name="T4" fmla="*/ 9 w 37"/>
                <a:gd name="T5" fmla="*/ 0 h 38"/>
                <a:gd name="T6" fmla="*/ 1 w 37"/>
                <a:gd name="T7" fmla="*/ 7 h 38"/>
                <a:gd name="T8" fmla="*/ 29 w 37"/>
                <a:gd name="T9" fmla="*/ 38 h 38"/>
                <a:gd name="T10" fmla="*/ 29 w 37"/>
                <a:gd name="T11" fmla="*/ 38 h 38"/>
                <a:gd name="T12" fmla="*/ 36 w 37"/>
                <a:gd name="T13" fmla="*/ 32 h 38"/>
                <a:gd name="T14" fmla="*/ 30 w 37"/>
                <a:gd name="T15" fmla="*/ 24 h 38"/>
                <a:gd name="T16" fmla="*/ 30 w 37"/>
                <a:gd name="T17" fmla="*/ 24 h 38"/>
                <a:gd name="T18" fmla="*/ 30 w 37"/>
                <a:gd name="T19"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8">
                  <a:moveTo>
                    <a:pt x="30" y="24"/>
                  </a:moveTo>
                  <a:cubicBezTo>
                    <a:pt x="21" y="24"/>
                    <a:pt x="15" y="16"/>
                    <a:pt x="15" y="8"/>
                  </a:cubicBezTo>
                  <a:cubicBezTo>
                    <a:pt x="16" y="4"/>
                    <a:pt x="13" y="1"/>
                    <a:pt x="9" y="0"/>
                  </a:cubicBezTo>
                  <a:cubicBezTo>
                    <a:pt x="5" y="0"/>
                    <a:pt x="1" y="3"/>
                    <a:pt x="1" y="7"/>
                  </a:cubicBezTo>
                  <a:cubicBezTo>
                    <a:pt x="0" y="23"/>
                    <a:pt x="13" y="37"/>
                    <a:pt x="29" y="38"/>
                  </a:cubicBezTo>
                  <a:cubicBezTo>
                    <a:pt x="29" y="38"/>
                    <a:pt x="29" y="38"/>
                    <a:pt x="29" y="38"/>
                  </a:cubicBezTo>
                  <a:cubicBezTo>
                    <a:pt x="33" y="38"/>
                    <a:pt x="36" y="35"/>
                    <a:pt x="36" y="32"/>
                  </a:cubicBezTo>
                  <a:cubicBezTo>
                    <a:pt x="37" y="28"/>
                    <a:pt x="34" y="24"/>
                    <a:pt x="30" y="24"/>
                  </a:cubicBezTo>
                  <a:close/>
                  <a:moveTo>
                    <a:pt x="30" y="24"/>
                  </a:moveTo>
                  <a:cubicBezTo>
                    <a:pt x="30" y="24"/>
                    <a:pt x="30" y="24"/>
                    <a:pt x="30" y="2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0" name="Group 846">
            <a:extLst>
              <a:ext uri="{FF2B5EF4-FFF2-40B4-BE49-F238E27FC236}">
                <a16:creationId xmlns="" xmlns:a16="http://schemas.microsoft.com/office/drawing/2014/main" id="{0DC673E7-E5DB-5F47-9FB2-4D386E0F30E2}"/>
              </a:ext>
            </a:extLst>
          </p:cNvPr>
          <p:cNvGrpSpPr>
            <a:grpSpLocks noChangeAspect="1"/>
          </p:cNvGrpSpPr>
          <p:nvPr/>
        </p:nvGrpSpPr>
        <p:grpSpPr bwMode="auto">
          <a:xfrm>
            <a:off x="10678199" y="4546548"/>
            <a:ext cx="373179" cy="373179"/>
            <a:chOff x="888" y="2680"/>
            <a:chExt cx="251" cy="251"/>
          </a:xfrm>
          <a:solidFill>
            <a:srgbClr val="000000"/>
          </a:solidFill>
        </p:grpSpPr>
        <p:sp>
          <p:nvSpPr>
            <p:cNvPr id="511" name="Freeform 847">
              <a:extLst>
                <a:ext uri="{FF2B5EF4-FFF2-40B4-BE49-F238E27FC236}">
                  <a16:creationId xmlns="" xmlns:a16="http://schemas.microsoft.com/office/drawing/2014/main" id="{27802725-8AB7-7C4A-9A13-FE29F0A65C9F}"/>
                </a:ext>
              </a:extLst>
            </p:cNvPr>
            <p:cNvSpPr>
              <a:spLocks noEditPoints="1"/>
            </p:cNvSpPr>
            <p:nvPr/>
          </p:nvSpPr>
          <p:spPr bwMode="auto">
            <a:xfrm>
              <a:off x="888" y="2794"/>
              <a:ext cx="251" cy="137"/>
            </a:xfrm>
            <a:custGeom>
              <a:avLst/>
              <a:gdLst>
                <a:gd name="T0" fmla="*/ 240 w 247"/>
                <a:gd name="T1" fmla="*/ 0 h 135"/>
                <a:gd name="T2" fmla="*/ 234 w 247"/>
                <a:gd name="T3" fmla="*/ 6 h 135"/>
                <a:gd name="T4" fmla="*/ 234 w 247"/>
                <a:gd name="T5" fmla="*/ 61 h 135"/>
                <a:gd name="T6" fmla="*/ 194 w 247"/>
                <a:gd name="T7" fmla="*/ 61 h 135"/>
                <a:gd name="T8" fmla="*/ 194 w 247"/>
                <a:gd name="T9" fmla="*/ 35 h 135"/>
                <a:gd name="T10" fmla="*/ 188 w 247"/>
                <a:gd name="T11" fmla="*/ 29 h 135"/>
                <a:gd name="T12" fmla="*/ 182 w 247"/>
                <a:gd name="T13" fmla="*/ 35 h 135"/>
                <a:gd name="T14" fmla="*/ 182 w 247"/>
                <a:gd name="T15" fmla="*/ 80 h 135"/>
                <a:gd name="T16" fmla="*/ 188 w 247"/>
                <a:gd name="T17" fmla="*/ 86 h 135"/>
                <a:gd name="T18" fmla="*/ 194 w 247"/>
                <a:gd name="T19" fmla="*/ 80 h 135"/>
                <a:gd name="T20" fmla="*/ 194 w 247"/>
                <a:gd name="T21" fmla="*/ 74 h 135"/>
                <a:gd name="T22" fmla="*/ 234 w 247"/>
                <a:gd name="T23" fmla="*/ 74 h 135"/>
                <a:gd name="T24" fmla="*/ 234 w 247"/>
                <a:gd name="T25" fmla="*/ 122 h 135"/>
                <a:gd name="T26" fmla="*/ 124 w 247"/>
                <a:gd name="T27" fmla="*/ 122 h 135"/>
                <a:gd name="T28" fmla="*/ 124 w 247"/>
                <a:gd name="T29" fmla="*/ 62 h 135"/>
                <a:gd name="T30" fmla="*/ 118 w 247"/>
                <a:gd name="T31" fmla="*/ 56 h 135"/>
                <a:gd name="T32" fmla="*/ 111 w 247"/>
                <a:gd name="T33" fmla="*/ 62 h 135"/>
                <a:gd name="T34" fmla="*/ 111 w 247"/>
                <a:gd name="T35" fmla="*/ 86 h 135"/>
                <a:gd name="T36" fmla="*/ 67 w 247"/>
                <a:gd name="T37" fmla="*/ 86 h 135"/>
                <a:gd name="T38" fmla="*/ 61 w 247"/>
                <a:gd name="T39" fmla="*/ 93 h 135"/>
                <a:gd name="T40" fmla="*/ 67 w 247"/>
                <a:gd name="T41" fmla="*/ 99 h 135"/>
                <a:gd name="T42" fmla="*/ 111 w 247"/>
                <a:gd name="T43" fmla="*/ 99 h 135"/>
                <a:gd name="T44" fmla="*/ 111 w 247"/>
                <a:gd name="T45" fmla="*/ 122 h 135"/>
                <a:gd name="T46" fmla="*/ 13 w 247"/>
                <a:gd name="T47" fmla="*/ 122 h 135"/>
                <a:gd name="T48" fmla="*/ 13 w 247"/>
                <a:gd name="T49" fmla="*/ 90 h 135"/>
                <a:gd name="T50" fmla="*/ 6 w 247"/>
                <a:gd name="T51" fmla="*/ 83 h 135"/>
                <a:gd name="T52" fmla="*/ 0 w 247"/>
                <a:gd name="T53" fmla="*/ 90 h 135"/>
                <a:gd name="T54" fmla="*/ 0 w 247"/>
                <a:gd name="T55" fmla="*/ 128 h 135"/>
                <a:gd name="T56" fmla="*/ 6 w 247"/>
                <a:gd name="T57" fmla="*/ 135 h 135"/>
                <a:gd name="T58" fmla="*/ 240 w 247"/>
                <a:gd name="T59" fmla="*/ 135 h 135"/>
                <a:gd name="T60" fmla="*/ 247 w 247"/>
                <a:gd name="T61" fmla="*/ 128 h 135"/>
                <a:gd name="T62" fmla="*/ 247 w 247"/>
                <a:gd name="T63" fmla="*/ 6 h 135"/>
                <a:gd name="T64" fmla="*/ 240 w 247"/>
                <a:gd name="T65" fmla="*/ 0 h 135"/>
                <a:gd name="T66" fmla="*/ 240 w 247"/>
                <a:gd name="T67" fmla="*/ 0 h 135"/>
                <a:gd name="T68" fmla="*/ 240 w 247"/>
                <a:gd name="T6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7" h="135">
                  <a:moveTo>
                    <a:pt x="240" y="0"/>
                  </a:moveTo>
                  <a:cubicBezTo>
                    <a:pt x="237" y="0"/>
                    <a:pt x="234" y="3"/>
                    <a:pt x="234" y="6"/>
                  </a:cubicBezTo>
                  <a:cubicBezTo>
                    <a:pt x="234" y="61"/>
                    <a:pt x="234" y="61"/>
                    <a:pt x="234" y="61"/>
                  </a:cubicBezTo>
                  <a:cubicBezTo>
                    <a:pt x="194" y="61"/>
                    <a:pt x="194" y="61"/>
                    <a:pt x="194" y="61"/>
                  </a:cubicBezTo>
                  <a:cubicBezTo>
                    <a:pt x="194" y="35"/>
                    <a:pt x="194" y="35"/>
                    <a:pt x="194" y="35"/>
                  </a:cubicBezTo>
                  <a:cubicBezTo>
                    <a:pt x="194" y="32"/>
                    <a:pt x="191" y="29"/>
                    <a:pt x="188" y="29"/>
                  </a:cubicBezTo>
                  <a:cubicBezTo>
                    <a:pt x="184" y="29"/>
                    <a:pt x="182" y="32"/>
                    <a:pt x="182" y="35"/>
                  </a:cubicBezTo>
                  <a:cubicBezTo>
                    <a:pt x="182" y="80"/>
                    <a:pt x="182" y="80"/>
                    <a:pt x="182" y="80"/>
                  </a:cubicBezTo>
                  <a:cubicBezTo>
                    <a:pt x="182" y="84"/>
                    <a:pt x="184" y="86"/>
                    <a:pt x="188" y="86"/>
                  </a:cubicBezTo>
                  <a:cubicBezTo>
                    <a:pt x="191" y="86"/>
                    <a:pt x="194" y="84"/>
                    <a:pt x="194" y="80"/>
                  </a:cubicBezTo>
                  <a:cubicBezTo>
                    <a:pt x="194" y="74"/>
                    <a:pt x="194" y="74"/>
                    <a:pt x="194" y="74"/>
                  </a:cubicBezTo>
                  <a:cubicBezTo>
                    <a:pt x="234" y="74"/>
                    <a:pt x="234" y="74"/>
                    <a:pt x="234" y="74"/>
                  </a:cubicBezTo>
                  <a:cubicBezTo>
                    <a:pt x="234" y="122"/>
                    <a:pt x="234" y="122"/>
                    <a:pt x="234" y="122"/>
                  </a:cubicBezTo>
                  <a:cubicBezTo>
                    <a:pt x="124" y="122"/>
                    <a:pt x="124" y="122"/>
                    <a:pt x="124" y="122"/>
                  </a:cubicBezTo>
                  <a:cubicBezTo>
                    <a:pt x="124" y="62"/>
                    <a:pt x="124" y="62"/>
                    <a:pt x="124" y="62"/>
                  </a:cubicBezTo>
                  <a:cubicBezTo>
                    <a:pt x="124" y="59"/>
                    <a:pt x="121" y="56"/>
                    <a:pt x="118" y="56"/>
                  </a:cubicBezTo>
                  <a:cubicBezTo>
                    <a:pt x="114" y="56"/>
                    <a:pt x="111" y="59"/>
                    <a:pt x="111" y="62"/>
                  </a:cubicBezTo>
                  <a:cubicBezTo>
                    <a:pt x="111" y="86"/>
                    <a:pt x="111" y="86"/>
                    <a:pt x="111" y="86"/>
                  </a:cubicBezTo>
                  <a:cubicBezTo>
                    <a:pt x="67" y="86"/>
                    <a:pt x="67" y="86"/>
                    <a:pt x="67" y="86"/>
                  </a:cubicBezTo>
                  <a:cubicBezTo>
                    <a:pt x="64" y="86"/>
                    <a:pt x="61" y="89"/>
                    <a:pt x="61" y="93"/>
                  </a:cubicBezTo>
                  <a:cubicBezTo>
                    <a:pt x="61" y="96"/>
                    <a:pt x="64" y="99"/>
                    <a:pt x="67" y="99"/>
                  </a:cubicBezTo>
                  <a:cubicBezTo>
                    <a:pt x="111" y="99"/>
                    <a:pt x="111" y="99"/>
                    <a:pt x="111" y="99"/>
                  </a:cubicBezTo>
                  <a:cubicBezTo>
                    <a:pt x="111" y="122"/>
                    <a:pt x="111" y="122"/>
                    <a:pt x="111" y="122"/>
                  </a:cubicBezTo>
                  <a:cubicBezTo>
                    <a:pt x="13" y="122"/>
                    <a:pt x="13" y="122"/>
                    <a:pt x="13" y="122"/>
                  </a:cubicBezTo>
                  <a:cubicBezTo>
                    <a:pt x="13" y="90"/>
                    <a:pt x="13" y="90"/>
                    <a:pt x="13" y="90"/>
                  </a:cubicBezTo>
                  <a:cubicBezTo>
                    <a:pt x="13" y="86"/>
                    <a:pt x="10" y="83"/>
                    <a:pt x="6" y="83"/>
                  </a:cubicBezTo>
                  <a:cubicBezTo>
                    <a:pt x="3" y="83"/>
                    <a:pt x="0" y="86"/>
                    <a:pt x="0" y="90"/>
                  </a:cubicBezTo>
                  <a:cubicBezTo>
                    <a:pt x="0" y="128"/>
                    <a:pt x="0" y="128"/>
                    <a:pt x="0" y="128"/>
                  </a:cubicBezTo>
                  <a:cubicBezTo>
                    <a:pt x="0" y="132"/>
                    <a:pt x="3" y="135"/>
                    <a:pt x="6" y="135"/>
                  </a:cubicBezTo>
                  <a:cubicBezTo>
                    <a:pt x="240" y="135"/>
                    <a:pt x="240" y="135"/>
                    <a:pt x="240" y="135"/>
                  </a:cubicBezTo>
                  <a:cubicBezTo>
                    <a:pt x="244" y="135"/>
                    <a:pt x="247" y="132"/>
                    <a:pt x="247" y="128"/>
                  </a:cubicBezTo>
                  <a:cubicBezTo>
                    <a:pt x="247" y="6"/>
                    <a:pt x="247" y="6"/>
                    <a:pt x="247" y="6"/>
                  </a:cubicBezTo>
                  <a:cubicBezTo>
                    <a:pt x="247" y="3"/>
                    <a:pt x="244" y="0"/>
                    <a:pt x="240" y="0"/>
                  </a:cubicBezTo>
                  <a:close/>
                  <a:moveTo>
                    <a:pt x="240" y="0"/>
                  </a:moveTo>
                  <a:cubicBezTo>
                    <a:pt x="240" y="0"/>
                    <a:pt x="240" y="0"/>
                    <a:pt x="24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2" name="Freeform 848">
              <a:extLst>
                <a:ext uri="{FF2B5EF4-FFF2-40B4-BE49-F238E27FC236}">
                  <a16:creationId xmlns="" xmlns:a16="http://schemas.microsoft.com/office/drawing/2014/main" id="{95EC3471-D53A-4F48-A804-75DCE139BA9F}"/>
                </a:ext>
              </a:extLst>
            </p:cNvPr>
            <p:cNvSpPr>
              <a:spLocks noEditPoints="1"/>
            </p:cNvSpPr>
            <p:nvPr/>
          </p:nvSpPr>
          <p:spPr bwMode="auto">
            <a:xfrm>
              <a:off x="888" y="2680"/>
              <a:ext cx="251" cy="156"/>
            </a:xfrm>
            <a:custGeom>
              <a:avLst/>
              <a:gdLst>
                <a:gd name="T0" fmla="*/ 240 w 247"/>
                <a:gd name="T1" fmla="*/ 0 h 153"/>
                <a:gd name="T2" fmla="*/ 6 w 247"/>
                <a:gd name="T3" fmla="*/ 0 h 153"/>
                <a:gd name="T4" fmla="*/ 0 w 247"/>
                <a:gd name="T5" fmla="*/ 6 h 153"/>
                <a:gd name="T6" fmla="*/ 0 w 247"/>
                <a:gd name="T7" fmla="*/ 146 h 153"/>
                <a:gd name="T8" fmla="*/ 6 w 247"/>
                <a:gd name="T9" fmla="*/ 153 h 153"/>
                <a:gd name="T10" fmla="*/ 13 w 247"/>
                <a:gd name="T11" fmla="*/ 146 h 153"/>
                <a:gd name="T12" fmla="*/ 13 w 247"/>
                <a:gd name="T13" fmla="*/ 130 h 153"/>
                <a:gd name="T14" fmla="*/ 28 w 247"/>
                <a:gd name="T15" fmla="*/ 130 h 153"/>
                <a:gd name="T16" fmla="*/ 34 w 247"/>
                <a:gd name="T17" fmla="*/ 123 h 153"/>
                <a:gd name="T18" fmla="*/ 28 w 247"/>
                <a:gd name="T19" fmla="*/ 117 h 153"/>
                <a:gd name="T20" fmla="*/ 13 w 247"/>
                <a:gd name="T21" fmla="*/ 117 h 153"/>
                <a:gd name="T22" fmla="*/ 13 w 247"/>
                <a:gd name="T23" fmla="*/ 66 h 153"/>
                <a:gd name="T24" fmla="*/ 53 w 247"/>
                <a:gd name="T25" fmla="*/ 66 h 153"/>
                <a:gd name="T26" fmla="*/ 53 w 247"/>
                <a:gd name="T27" fmla="*/ 96 h 153"/>
                <a:gd name="T28" fmla="*/ 59 w 247"/>
                <a:gd name="T29" fmla="*/ 102 h 153"/>
                <a:gd name="T30" fmla="*/ 82 w 247"/>
                <a:gd name="T31" fmla="*/ 102 h 153"/>
                <a:gd name="T32" fmla="*/ 88 w 247"/>
                <a:gd name="T33" fmla="*/ 96 h 153"/>
                <a:gd name="T34" fmla="*/ 82 w 247"/>
                <a:gd name="T35" fmla="*/ 90 h 153"/>
                <a:gd name="T36" fmla="*/ 66 w 247"/>
                <a:gd name="T37" fmla="*/ 90 h 153"/>
                <a:gd name="T38" fmla="*/ 66 w 247"/>
                <a:gd name="T39" fmla="*/ 60 h 153"/>
                <a:gd name="T40" fmla="*/ 59 w 247"/>
                <a:gd name="T41" fmla="*/ 54 h 153"/>
                <a:gd name="T42" fmla="*/ 13 w 247"/>
                <a:gd name="T43" fmla="*/ 54 h 153"/>
                <a:gd name="T44" fmla="*/ 13 w 247"/>
                <a:gd name="T45" fmla="*/ 13 h 153"/>
                <a:gd name="T46" fmla="*/ 87 w 247"/>
                <a:gd name="T47" fmla="*/ 13 h 153"/>
                <a:gd name="T48" fmla="*/ 87 w 247"/>
                <a:gd name="T49" fmla="*/ 40 h 153"/>
                <a:gd name="T50" fmla="*/ 93 w 247"/>
                <a:gd name="T51" fmla="*/ 46 h 153"/>
                <a:gd name="T52" fmla="*/ 99 w 247"/>
                <a:gd name="T53" fmla="*/ 40 h 153"/>
                <a:gd name="T54" fmla="*/ 99 w 247"/>
                <a:gd name="T55" fmla="*/ 13 h 153"/>
                <a:gd name="T56" fmla="*/ 159 w 247"/>
                <a:gd name="T57" fmla="*/ 13 h 153"/>
                <a:gd name="T58" fmla="*/ 159 w 247"/>
                <a:gd name="T59" fmla="*/ 42 h 153"/>
                <a:gd name="T60" fmla="*/ 147 w 247"/>
                <a:gd name="T61" fmla="*/ 42 h 153"/>
                <a:gd name="T62" fmla="*/ 141 w 247"/>
                <a:gd name="T63" fmla="*/ 48 h 153"/>
                <a:gd name="T64" fmla="*/ 147 w 247"/>
                <a:gd name="T65" fmla="*/ 55 h 153"/>
                <a:gd name="T66" fmla="*/ 183 w 247"/>
                <a:gd name="T67" fmla="*/ 55 h 153"/>
                <a:gd name="T68" fmla="*/ 190 w 247"/>
                <a:gd name="T69" fmla="*/ 48 h 153"/>
                <a:gd name="T70" fmla="*/ 183 w 247"/>
                <a:gd name="T71" fmla="*/ 42 h 153"/>
                <a:gd name="T72" fmla="*/ 172 w 247"/>
                <a:gd name="T73" fmla="*/ 42 h 153"/>
                <a:gd name="T74" fmla="*/ 172 w 247"/>
                <a:gd name="T75" fmla="*/ 13 h 153"/>
                <a:gd name="T76" fmla="*/ 234 w 247"/>
                <a:gd name="T77" fmla="*/ 13 h 153"/>
                <a:gd name="T78" fmla="*/ 234 w 247"/>
                <a:gd name="T79" fmla="*/ 67 h 153"/>
                <a:gd name="T80" fmla="*/ 240 w 247"/>
                <a:gd name="T81" fmla="*/ 73 h 153"/>
                <a:gd name="T82" fmla="*/ 247 w 247"/>
                <a:gd name="T83" fmla="*/ 67 h 153"/>
                <a:gd name="T84" fmla="*/ 247 w 247"/>
                <a:gd name="T85" fmla="*/ 6 h 153"/>
                <a:gd name="T86" fmla="*/ 240 w 247"/>
                <a:gd name="T87" fmla="*/ 0 h 153"/>
                <a:gd name="T88" fmla="*/ 240 w 247"/>
                <a:gd name="T89" fmla="*/ 0 h 153"/>
                <a:gd name="T90" fmla="*/ 240 w 247"/>
                <a:gd name="T9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7" h="153">
                  <a:moveTo>
                    <a:pt x="240" y="0"/>
                  </a:moveTo>
                  <a:cubicBezTo>
                    <a:pt x="6" y="0"/>
                    <a:pt x="6" y="0"/>
                    <a:pt x="6" y="0"/>
                  </a:cubicBezTo>
                  <a:cubicBezTo>
                    <a:pt x="3" y="0"/>
                    <a:pt x="0" y="3"/>
                    <a:pt x="0" y="6"/>
                  </a:cubicBezTo>
                  <a:cubicBezTo>
                    <a:pt x="0" y="146"/>
                    <a:pt x="0" y="146"/>
                    <a:pt x="0" y="146"/>
                  </a:cubicBezTo>
                  <a:cubicBezTo>
                    <a:pt x="0" y="150"/>
                    <a:pt x="3" y="153"/>
                    <a:pt x="6" y="153"/>
                  </a:cubicBezTo>
                  <a:cubicBezTo>
                    <a:pt x="10" y="153"/>
                    <a:pt x="13" y="150"/>
                    <a:pt x="13" y="146"/>
                  </a:cubicBezTo>
                  <a:cubicBezTo>
                    <a:pt x="13" y="130"/>
                    <a:pt x="13" y="130"/>
                    <a:pt x="13" y="130"/>
                  </a:cubicBezTo>
                  <a:cubicBezTo>
                    <a:pt x="28" y="130"/>
                    <a:pt x="28" y="130"/>
                    <a:pt x="28" y="130"/>
                  </a:cubicBezTo>
                  <a:cubicBezTo>
                    <a:pt x="31" y="130"/>
                    <a:pt x="34" y="127"/>
                    <a:pt x="34" y="123"/>
                  </a:cubicBezTo>
                  <a:cubicBezTo>
                    <a:pt x="34" y="120"/>
                    <a:pt x="31" y="117"/>
                    <a:pt x="28" y="117"/>
                  </a:cubicBezTo>
                  <a:cubicBezTo>
                    <a:pt x="13" y="117"/>
                    <a:pt x="13" y="117"/>
                    <a:pt x="13" y="117"/>
                  </a:cubicBezTo>
                  <a:cubicBezTo>
                    <a:pt x="13" y="66"/>
                    <a:pt x="13" y="66"/>
                    <a:pt x="13" y="66"/>
                  </a:cubicBezTo>
                  <a:cubicBezTo>
                    <a:pt x="53" y="66"/>
                    <a:pt x="53" y="66"/>
                    <a:pt x="53" y="66"/>
                  </a:cubicBezTo>
                  <a:cubicBezTo>
                    <a:pt x="53" y="96"/>
                    <a:pt x="53" y="96"/>
                    <a:pt x="53" y="96"/>
                  </a:cubicBezTo>
                  <a:cubicBezTo>
                    <a:pt x="53" y="100"/>
                    <a:pt x="56" y="102"/>
                    <a:pt x="59" y="102"/>
                  </a:cubicBezTo>
                  <a:cubicBezTo>
                    <a:pt x="82" y="102"/>
                    <a:pt x="82" y="102"/>
                    <a:pt x="82" y="102"/>
                  </a:cubicBezTo>
                  <a:cubicBezTo>
                    <a:pt x="85" y="102"/>
                    <a:pt x="88" y="100"/>
                    <a:pt x="88" y="96"/>
                  </a:cubicBezTo>
                  <a:cubicBezTo>
                    <a:pt x="88" y="93"/>
                    <a:pt x="85" y="90"/>
                    <a:pt x="82" y="90"/>
                  </a:cubicBezTo>
                  <a:cubicBezTo>
                    <a:pt x="66" y="90"/>
                    <a:pt x="66" y="90"/>
                    <a:pt x="66" y="90"/>
                  </a:cubicBezTo>
                  <a:cubicBezTo>
                    <a:pt x="66" y="60"/>
                    <a:pt x="66" y="60"/>
                    <a:pt x="66" y="60"/>
                  </a:cubicBezTo>
                  <a:cubicBezTo>
                    <a:pt x="66" y="56"/>
                    <a:pt x="63" y="54"/>
                    <a:pt x="59" y="54"/>
                  </a:cubicBezTo>
                  <a:cubicBezTo>
                    <a:pt x="13" y="54"/>
                    <a:pt x="13" y="54"/>
                    <a:pt x="13" y="54"/>
                  </a:cubicBezTo>
                  <a:cubicBezTo>
                    <a:pt x="13" y="13"/>
                    <a:pt x="13" y="13"/>
                    <a:pt x="13" y="13"/>
                  </a:cubicBezTo>
                  <a:cubicBezTo>
                    <a:pt x="87" y="13"/>
                    <a:pt x="87" y="13"/>
                    <a:pt x="87" y="13"/>
                  </a:cubicBezTo>
                  <a:cubicBezTo>
                    <a:pt x="87" y="40"/>
                    <a:pt x="87" y="40"/>
                    <a:pt x="87" y="40"/>
                  </a:cubicBezTo>
                  <a:cubicBezTo>
                    <a:pt x="87" y="43"/>
                    <a:pt x="89" y="46"/>
                    <a:pt x="93" y="46"/>
                  </a:cubicBezTo>
                  <a:cubicBezTo>
                    <a:pt x="96" y="46"/>
                    <a:pt x="99" y="43"/>
                    <a:pt x="99" y="40"/>
                  </a:cubicBezTo>
                  <a:cubicBezTo>
                    <a:pt x="99" y="13"/>
                    <a:pt x="99" y="13"/>
                    <a:pt x="99" y="13"/>
                  </a:cubicBezTo>
                  <a:cubicBezTo>
                    <a:pt x="159" y="13"/>
                    <a:pt x="159" y="13"/>
                    <a:pt x="159" y="13"/>
                  </a:cubicBezTo>
                  <a:cubicBezTo>
                    <a:pt x="159" y="42"/>
                    <a:pt x="159" y="42"/>
                    <a:pt x="159" y="42"/>
                  </a:cubicBezTo>
                  <a:cubicBezTo>
                    <a:pt x="147" y="42"/>
                    <a:pt x="147" y="42"/>
                    <a:pt x="147" y="42"/>
                  </a:cubicBezTo>
                  <a:cubicBezTo>
                    <a:pt x="144" y="42"/>
                    <a:pt x="141" y="45"/>
                    <a:pt x="141" y="48"/>
                  </a:cubicBezTo>
                  <a:cubicBezTo>
                    <a:pt x="141" y="52"/>
                    <a:pt x="144" y="55"/>
                    <a:pt x="147" y="55"/>
                  </a:cubicBezTo>
                  <a:cubicBezTo>
                    <a:pt x="183" y="55"/>
                    <a:pt x="183" y="55"/>
                    <a:pt x="183" y="55"/>
                  </a:cubicBezTo>
                  <a:cubicBezTo>
                    <a:pt x="187" y="55"/>
                    <a:pt x="190" y="52"/>
                    <a:pt x="190" y="48"/>
                  </a:cubicBezTo>
                  <a:cubicBezTo>
                    <a:pt x="190" y="45"/>
                    <a:pt x="187" y="42"/>
                    <a:pt x="183" y="42"/>
                  </a:cubicBezTo>
                  <a:cubicBezTo>
                    <a:pt x="172" y="42"/>
                    <a:pt x="172" y="42"/>
                    <a:pt x="172" y="42"/>
                  </a:cubicBezTo>
                  <a:cubicBezTo>
                    <a:pt x="172" y="13"/>
                    <a:pt x="172" y="13"/>
                    <a:pt x="172" y="13"/>
                  </a:cubicBezTo>
                  <a:cubicBezTo>
                    <a:pt x="234" y="13"/>
                    <a:pt x="234" y="13"/>
                    <a:pt x="234" y="13"/>
                  </a:cubicBezTo>
                  <a:cubicBezTo>
                    <a:pt x="234" y="67"/>
                    <a:pt x="234" y="67"/>
                    <a:pt x="234" y="67"/>
                  </a:cubicBezTo>
                  <a:cubicBezTo>
                    <a:pt x="234" y="70"/>
                    <a:pt x="237" y="73"/>
                    <a:pt x="240" y="73"/>
                  </a:cubicBezTo>
                  <a:cubicBezTo>
                    <a:pt x="244" y="73"/>
                    <a:pt x="247" y="70"/>
                    <a:pt x="247" y="67"/>
                  </a:cubicBezTo>
                  <a:cubicBezTo>
                    <a:pt x="247" y="6"/>
                    <a:pt x="247" y="6"/>
                    <a:pt x="247" y="6"/>
                  </a:cubicBezTo>
                  <a:cubicBezTo>
                    <a:pt x="247" y="3"/>
                    <a:pt x="244" y="0"/>
                    <a:pt x="240" y="0"/>
                  </a:cubicBezTo>
                  <a:close/>
                  <a:moveTo>
                    <a:pt x="240" y="0"/>
                  </a:moveTo>
                  <a:cubicBezTo>
                    <a:pt x="240" y="0"/>
                    <a:pt x="240" y="0"/>
                    <a:pt x="24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3" name="Freeform 849">
              <a:extLst>
                <a:ext uri="{FF2B5EF4-FFF2-40B4-BE49-F238E27FC236}">
                  <a16:creationId xmlns="" xmlns:a16="http://schemas.microsoft.com/office/drawing/2014/main" id="{EEC320D9-9C37-0C4F-9985-6DBE529E8A62}"/>
                </a:ext>
              </a:extLst>
            </p:cNvPr>
            <p:cNvSpPr>
              <a:spLocks noEditPoints="1"/>
            </p:cNvSpPr>
            <p:nvPr/>
          </p:nvSpPr>
          <p:spPr bwMode="auto">
            <a:xfrm>
              <a:off x="888" y="2743"/>
              <a:ext cx="248" cy="119"/>
            </a:xfrm>
            <a:custGeom>
              <a:avLst/>
              <a:gdLst>
                <a:gd name="T0" fmla="*/ 217 w 244"/>
                <a:gd name="T1" fmla="*/ 23 h 117"/>
                <a:gd name="T2" fmla="*/ 129 w 244"/>
                <a:gd name="T3" fmla="*/ 23 h 117"/>
                <a:gd name="T4" fmla="*/ 122 w 244"/>
                <a:gd name="T5" fmla="*/ 29 h 117"/>
                <a:gd name="T6" fmla="*/ 122 w 244"/>
                <a:gd name="T7" fmla="*/ 71 h 117"/>
                <a:gd name="T8" fmla="*/ 83 w 244"/>
                <a:gd name="T9" fmla="*/ 71 h 117"/>
                <a:gd name="T10" fmla="*/ 77 w 244"/>
                <a:gd name="T11" fmla="*/ 77 h 117"/>
                <a:gd name="T12" fmla="*/ 77 w 244"/>
                <a:gd name="T13" fmla="*/ 105 h 117"/>
                <a:gd name="T14" fmla="*/ 6 w 244"/>
                <a:gd name="T15" fmla="*/ 105 h 117"/>
                <a:gd name="T16" fmla="*/ 0 w 244"/>
                <a:gd name="T17" fmla="*/ 111 h 117"/>
                <a:gd name="T18" fmla="*/ 6 w 244"/>
                <a:gd name="T19" fmla="*/ 117 h 117"/>
                <a:gd name="T20" fmla="*/ 83 w 244"/>
                <a:gd name="T21" fmla="*/ 117 h 117"/>
                <a:gd name="T22" fmla="*/ 89 w 244"/>
                <a:gd name="T23" fmla="*/ 111 h 117"/>
                <a:gd name="T24" fmla="*/ 89 w 244"/>
                <a:gd name="T25" fmla="*/ 84 h 117"/>
                <a:gd name="T26" fmla="*/ 129 w 244"/>
                <a:gd name="T27" fmla="*/ 84 h 117"/>
                <a:gd name="T28" fmla="*/ 135 w 244"/>
                <a:gd name="T29" fmla="*/ 77 h 117"/>
                <a:gd name="T30" fmla="*/ 135 w 244"/>
                <a:gd name="T31" fmla="*/ 36 h 117"/>
                <a:gd name="T32" fmla="*/ 224 w 244"/>
                <a:gd name="T33" fmla="*/ 36 h 117"/>
                <a:gd name="T34" fmla="*/ 213 w 244"/>
                <a:gd name="T35" fmla="*/ 47 h 117"/>
                <a:gd name="T36" fmla="*/ 213 w 244"/>
                <a:gd name="T37" fmla="*/ 56 h 117"/>
                <a:gd name="T38" fmla="*/ 217 w 244"/>
                <a:gd name="T39" fmla="*/ 58 h 117"/>
                <a:gd name="T40" fmla="*/ 222 w 244"/>
                <a:gd name="T41" fmla="*/ 56 h 117"/>
                <a:gd name="T42" fmla="*/ 242 w 244"/>
                <a:gd name="T43" fmla="*/ 36 h 117"/>
                <a:gd name="T44" fmla="*/ 244 w 244"/>
                <a:gd name="T45" fmla="*/ 29 h 117"/>
                <a:gd name="T46" fmla="*/ 242 w 244"/>
                <a:gd name="T47" fmla="*/ 22 h 117"/>
                <a:gd name="T48" fmla="*/ 222 w 244"/>
                <a:gd name="T49" fmla="*/ 3 h 117"/>
                <a:gd name="T50" fmla="*/ 213 w 244"/>
                <a:gd name="T51" fmla="*/ 3 h 117"/>
                <a:gd name="T52" fmla="*/ 213 w 244"/>
                <a:gd name="T53" fmla="*/ 12 h 117"/>
                <a:gd name="T54" fmla="*/ 217 w 244"/>
                <a:gd name="T55" fmla="*/ 16 h 117"/>
                <a:gd name="T56" fmla="*/ 224 w 244"/>
                <a:gd name="T57" fmla="*/ 23 h 117"/>
                <a:gd name="T58" fmla="*/ 217 w 244"/>
                <a:gd name="T59" fmla="*/ 23 h 117"/>
                <a:gd name="T60" fmla="*/ 217 w 244"/>
                <a:gd name="T61" fmla="*/ 23 h 117"/>
                <a:gd name="T62" fmla="*/ 217 w 244"/>
                <a:gd name="T63" fmla="*/ 2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17">
                  <a:moveTo>
                    <a:pt x="217" y="23"/>
                  </a:moveTo>
                  <a:cubicBezTo>
                    <a:pt x="129" y="23"/>
                    <a:pt x="129" y="23"/>
                    <a:pt x="129" y="23"/>
                  </a:cubicBezTo>
                  <a:cubicBezTo>
                    <a:pt x="125" y="23"/>
                    <a:pt x="122" y="26"/>
                    <a:pt x="122" y="29"/>
                  </a:cubicBezTo>
                  <a:cubicBezTo>
                    <a:pt x="122" y="71"/>
                    <a:pt x="122" y="71"/>
                    <a:pt x="122" y="71"/>
                  </a:cubicBezTo>
                  <a:cubicBezTo>
                    <a:pt x="83" y="71"/>
                    <a:pt x="83" y="71"/>
                    <a:pt x="83" y="71"/>
                  </a:cubicBezTo>
                  <a:cubicBezTo>
                    <a:pt x="79" y="71"/>
                    <a:pt x="77" y="74"/>
                    <a:pt x="77" y="77"/>
                  </a:cubicBezTo>
                  <a:cubicBezTo>
                    <a:pt x="77" y="105"/>
                    <a:pt x="77" y="105"/>
                    <a:pt x="77" y="105"/>
                  </a:cubicBezTo>
                  <a:cubicBezTo>
                    <a:pt x="6" y="105"/>
                    <a:pt x="6" y="105"/>
                    <a:pt x="6" y="105"/>
                  </a:cubicBezTo>
                  <a:cubicBezTo>
                    <a:pt x="3" y="105"/>
                    <a:pt x="0" y="107"/>
                    <a:pt x="0" y="111"/>
                  </a:cubicBezTo>
                  <a:cubicBezTo>
                    <a:pt x="0" y="115"/>
                    <a:pt x="3" y="117"/>
                    <a:pt x="6" y="117"/>
                  </a:cubicBezTo>
                  <a:cubicBezTo>
                    <a:pt x="83" y="117"/>
                    <a:pt x="83" y="117"/>
                    <a:pt x="83" y="117"/>
                  </a:cubicBezTo>
                  <a:cubicBezTo>
                    <a:pt x="86" y="117"/>
                    <a:pt x="89" y="115"/>
                    <a:pt x="89" y="111"/>
                  </a:cubicBezTo>
                  <a:cubicBezTo>
                    <a:pt x="89" y="84"/>
                    <a:pt x="89" y="84"/>
                    <a:pt x="89" y="84"/>
                  </a:cubicBezTo>
                  <a:cubicBezTo>
                    <a:pt x="129" y="84"/>
                    <a:pt x="129" y="84"/>
                    <a:pt x="129" y="84"/>
                  </a:cubicBezTo>
                  <a:cubicBezTo>
                    <a:pt x="132" y="84"/>
                    <a:pt x="135" y="81"/>
                    <a:pt x="135" y="77"/>
                  </a:cubicBezTo>
                  <a:cubicBezTo>
                    <a:pt x="135" y="36"/>
                    <a:pt x="135" y="36"/>
                    <a:pt x="135" y="36"/>
                  </a:cubicBezTo>
                  <a:cubicBezTo>
                    <a:pt x="224" y="36"/>
                    <a:pt x="224" y="36"/>
                    <a:pt x="224" y="36"/>
                  </a:cubicBezTo>
                  <a:cubicBezTo>
                    <a:pt x="213" y="47"/>
                    <a:pt x="213" y="47"/>
                    <a:pt x="213" y="47"/>
                  </a:cubicBezTo>
                  <a:cubicBezTo>
                    <a:pt x="210" y="49"/>
                    <a:pt x="210" y="53"/>
                    <a:pt x="213" y="56"/>
                  </a:cubicBezTo>
                  <a:cubicBezTo>
                    <a:pt x="214" y="57"/>
                    <a:pt x="216" y="58"/>
                    <a:pt x="217" y="58"/>
                  </a:cubicBezTo>
                  <a:cubicBezTo>
                    <a:pt x="219" y="58"/>
                    <a:pt x="221" y="57"/>
                    <a:pt x="222" y="56"/>
                  </a:cubicBezTo>
                  <a:cubicBezTo>
                    <a:pt x="242" y="36"/>
                    <a:pt x="242" y="36"/>
                    <a:pt x="242" y="36"/>
                  </a:cubicBezTo>
                  <a:cubicBezTo>
                    <a:pt x="243" y="34"/>
                    <a:pt x="244" y="32"/>
                    <a:pt x="244" y="29"/>
                  </a:cubicBezTo>
                  <a:cubicBezTo>
                    <a:pt x="244" y="26"/>
                    <a:pt x="243" y="24"/>
                    <a:pt x="242" y="22"/>
                  </a:cubicBezTo>
                  <a:cubicBezTo>
                    <a:pt x="222" y="3"/>
                    <a:pt x="222" y="3"/>
                    <a:pt x="222" y="3"/>
                  </a:cubicBezTo>
                  <a:cubicBezTo>
                    <a:pt x="219" y="0"/>
                    <a:pt x="215" y="0"/>
                    <a:pt x="213" y="3"/>
                  </a:cubicBezTo>
                  <a:cubicBezTo>
                    <a:pt x="210" y="5"/>
                    <a:pt x="210" y="9"/>
                    <a:pt x="213" y="12"/>
                  </a:cubicBezTo>
                  <a:cubicBezTo>
                    <a:pt x="217" y="16"/>
                    <a:pt x="217" y="16"/>
                    <a:pt x="217" y="16"/>
                  </a:cubicBezTo>
                  <a:cubicBezTo>
                    <a:pt x="224" y="23"/>
                    <a:pt x="224" y="23"/>
                    <a:pt x="224" y="23"/>
                  </a:cubicBezTo>
                  <a:lnTo>
                    <a:pt x="217" y="23"/>
                  </a:lnTo>
                  <a:close/>
                  <a:moveTo>
                    <a:pt x="217" y="23"/>
                  </a:moveTo>
                  <a:cubicBezTo>
                    <a:pt x="217" y="23"/>
                    <a:pt x="217" y="23"/>
                    <a:pt x="217" y="2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4" name="Group 504">
            <a:extLst>
              <a:ext uri="{FF2B5EF4-FFF2-40B4-BE49-F238E27FC236}">
                <a16:creationId xmlns="" xmlns:a16="http://schemas.microsoft.com/office/drawing/2014/main" id="{96E6163E-0938-5447-B8DF-CE09BC7B703D}"/>
              </a:ext>
            </a:extLst>
          </p:cNvPr>
          <p:cNvGrpSpPr>
            <a:grpSpLocks noChangeAspect="1"/>
          </p:cNvGrpSpPr>
          <p:nvPr/>
        </p:nvGrpSpPr>
        <p:grpSpPr bwMode="auto">
          <a:xfrm>
            <a:off x="7250842" y="2800299"/>
            <a:ext cx="302452" cy="438852"/>
            <a:chOff x="580" y="2648"/>
            <a:chExt cx="204" cy="296"/>
          </a:xfrm>
          <a:solidFill>
            <a:schemeClr val="tx1"/>
          </a:solidFill>
        </p:grpSpPr>
        <p:sp>
          <p:nvSpPr>
            <p:cNvPr id="515" name="Freeform 505">
              <a:extLst>
                <a:ext uri="{FF2B5EF4-FFF2-40B4-BE49-F238E27FC236}">
                  <a16:creationId xmlns="" xmlns:a16="http://schemas.microsoft.com/office/drawing/2014/main" id="{DA6753FE-687E-7D4F-A623-0BEF16AED3F9}"/>
                </a:ext>
              </a:extLst>
            </p:cNvPr>
            <p:cNvSpPr>
              <a:spLocks noEditPoints="1"/>
            </p:cNvSpPr>
            <p:nvPr/>
          </p:nvSpPr>
          <p:spPr bwMode="auto">
            <a:xfrm>
              <a:off x="580" y="2648"/>
              <a:ext cx="204" cy="296"/>
            </a:xfrm>
            <a:custGeom>
              <a:avLst/>
              <a:gdLst>
                <a:gd name="T0" fmla="*/ 183 w 197"/>
                <a:gd name="T1" fmla="*/ 0 h 286"/>
                <a:gd name="T2" fmla="*/ 14 w 197"/>
                <a:gd name="T3" fmla="*/ 0 h 286"/>
                <a:gd name="T4" fmla="*/ 0 w 197"/>
                <a:gd name="T5" fmla="*/ 14 h 286"/>
                <a:gd name="T6" fmla="*/ 0 w 197"/>
                <a:gd name="T7" fmla="*/ 248 h 286"/>
                <a:gd name="T8" fmla="*/ 38 w 197"/>
                <a:gd name="T9" fmla="*/ 286 h 286"/>
                <a:gd name="T10" fmla="*/ 159 w 197"/>
                <a:gd name="T11" fmla="*/ 286 h 286"/>
                <a:gd name="T12" fmla="*/ 197 w 197"/>
                <a:gd name="T13" fmla="*/ 248 h 286"/>
                <a:gd name="T14" fmla="*/ 197 w 197"/>
                <a:gd name="T15" fmla="*/ 14 h 286"/>
                <a:gd name="T16" fmla="*/ 183 w 197"/>
                <a:gd name="T17" fmla="*/ 0 h 286"/>
                <a:gd name="T18" fmla="*/ 184 w 197"/>
                <a:gd name="T19" fmla="*/ 248 h 286"/>
                <a:gd name="T20" fmla="*/ 159 w 197"/>
                <a:gd name="T21" fmla="*/ 273 h 286"/>
                <a:gd name="T22" fmla="*/ 38 w 197"/>
                <a:gd name="T23" fmla="*/ 273 h 286"/>
                <a:gd name="T24" fmla="*/ 13 w 197"/>
                <a:gd name="T25" fmla="*/ 248 h 286"/>
                <a:gd name="T26" fmla="*/ 13 w 197"/>
                <a:gd name="T27" fmla="*/ 14 h 286"/>
                <a:gd name="T28" fmla="*/ 14 w 197"/>
                <a:gd name="T29" fmla="*/ 13 h 286"/>
                <a:gd name="T30" fmla="*/ 183 w 197"/>
                <a:gd name="T31" fmla="*/ 13 h 286"/>
                <a:gd name="T32" fmla="*/ 184 w 197"/>
                <a:gd name="T33" fmla="*/ 14 h 286"/>
                <a:gd name="T34" fmla="*/ 184 w 197"/>
                <a:gd name="T35" fmla="*/ 248 h 286"/>
                <a:gd name="T36" fmla="*/ 184 w 197"/>
                <a:gd name="T37" fmla="*/ 248 h 286"/>
                <a:gd name="T38" fmla="*/ 184 w 197"/>
                <a:gd name="T39" fmla="*/ 248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286">
                  <a:moveTo>
                    <a:pt x="183" y="0"/>
                  </a:moveTo>
                  <a:cubicBezTo>
                    <a:pt x="14" y="0"/>
                    <a:pt x="14" y="0"/>
                    <a:pt x="14" y="0"/>
                  </a:cubicBezTo>
                  <a:cubicBezTo>
                    <a:pt x="6" y="0"/>
                    <a:pt x="0" y="6"/>
                    <a:pt x="0" y="14"/>
                  </a:cubicBezTo>
                  <a:cubicBezTo>
                    <a:pt x="0" y="248"/>
                    <a:pt x="0" y="248"/>
                    <a:pt x="0" y="248"/>
                  </a:cubicBezTo>
                  <a:cubicBezTo>
                    <a:pt x="0" y="269"/>
                    <a:pt x="17" y="286"/>
                    <a:pt x="38" y="286"/>
                  </a:cubicBezTo>
                  <a:cubicBezTo>
                    <a:pt x="159" y="286"/>
                    <a:pt x="159" y="286"/>
                    <a:pt x="159" y="286"/>
                  </a:cubicBezTo>
                  <a:cubicBezTo>
                    <a:pt x="180" y="286"/>
                    <a:pt x="197" y="269"/>
                    <a:pt x="197" y="248"/>
                  </a:cubicBezTo>
                  <a:cubicBezTo>
                    <a:pt x="197" y="14"/>
                    <a:pt x="197" y="14"/>
                    <a:pt x="197" y="14"/>
                  </a:cubicBezTo>
                  <a:cubicBezTo>
                    <a:pt x="197" y="6"/>
                    <a:pt x="191" y="0"/>
                    <a:pt x="183" y="0"/>
                  </a:cubicBezTo>
                  <a:close/>
                  <a:moveTo>
                    <a:pt x="184" y="248"/>
                  </a:moveTo>
                  <a:cubicBezTo>
                    <a:pt x="184" y="262"/>
                    <a:pt x="173" y="273"/>
                    <a:pt x="159" y="273"/>
                  </a:cubicBezTo>
                  <a:cubicBezTo>
                    <a:pt x="38" y="273"/>
                    <a:pt x="38" y="273"/>
                    <a:pt x="38" y="273"/>
                  </a:cubicBezTo>
                  <a:cubicBezTo>
                    <a:pt x="24" y="273"/>
                    <a:pt x="13" y="262"/>
                    <a:pt x="13" y="248"/>
                  </a:cubicBezTo>
                  <a:cubicBezTo>
                    <a:pt x="13" y="14"/>
                    <a:pt x="13" y="14"/>
                    <a:pt x="13" y="14"/>
                  </a:cubicBezTo>
                  <a:cubicBezTo>
                    <a:pt x="13" y="13"/>
                    <a:pt x="13" y="13"/>
                    <a:pt x="14" y="13"/>
                  </a:cubicBezTo>
                  <a:cubicBezTo>
                    <a:pt x="183" y="13"/>
                    <a:pt x="183" y="13"/>
                    <a:pt x="183" y="13"/>
                  </a:cubicBezTo>
                  <a:cubicBezTo>
                    <a:pt x="184" y="13"/>
                    <a:pt x="184" y="13"/>
                    <a:pt x="184" y="14"/>
                  </a:cubicBezTo>
                  <a:lnTo>
                    <a:pt x="184" y="248"/>
                  </a:lnTo>
                  <a:close/>
                  <a:moveTo>
                    <a:pt x="184" y="248"/>
                  </a:moveTo>
                  <a:cubicBezTo>
                    <a:pt x="184" y="248"/>
                    <a:pt x="184" y="248"/>
                    <a:pt x="184" y="2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6" name="Freeform 506">
              <a:extLst>
                <a:ext uri="{FF2B5EF4-FFF2-40B4-BE49-F238E27FC236}">
                  <a16:creationId xmlns="" xmlns:a16="http://schemas.microsoft.com/office/drawing/2014/main" id="{396563FA-D8ED-B84A-9990-89D9CD9212A6}"/>
                </a:ext>
              </a:extLst>
            </p:cNvPr>
            <p:cNvSpPr>
              <a:spLocks noEditPoints="1"/>
            </p:cNvSpPr>
            <p:nvPr/>
          </p:nvSpPr>
          <p:spPr bwMode="auto">
            <a:xfrm>
              <a:off x="615" y="2686"/>
              <a:ext cx="134" cy="56"/>
            </a:xfrm>
            <a:custGeom>
              <a:avLst/>
              <a:gdLst>
                <a:gd name="T0" fmla="*/ 122 w 129"/>
                <a:gd name="T1" fmla="*/ 0 h 54"/>
                <a:gd name="T2" fmla="*/ 7 w 129"/>
                <a:gd name="T3" fmla="*/ 0 h 54"/>
                <a:gd name="T4" fmla="*/ 0 w 129"/>
                <a:gd name="T5" fmla="*/ 7 h 54"/>
                <a:gd name="T6" fmla="*/ 0 w 129"/>
                <a:gd name="T7" fmla="*/ 47 h 54"/>
                <a:gd name="T8" fmla="*/ 7 w 129"/>
                <a:gd name="T9" fmla="*/ 54 h 54"/>
                <a:gd name="T10" fmla="*/ 122 w 129"/>
                <a:gd name="T11" fmla="*/ 54 h 54"/>
                <a:gd name="T12" fmla="*/ 129 w 129"/>
                <a:gd name="T13" fmla="*/ 47 h 54"/>
                <a:gd name="T14" fmla="*/ 129 w 129"/>
                <a:gd name="T15" fmla="*/ 7 h 54"/>
                <a:gd name="T16" fmla="*/ 122 w 129"/>
                <a:gd name="T17" fmla="*/ 0 h 54"/>
                <a:gd name="T18" fmla="*/ 116 w 129"/>
                <a:gd name="T19" fmla="*/ 41 h 54"/>
                <a:gd name="T20" fmla="*/ 13 w 129"/>
                <a:gd name="T21" fmla="*/ 41 h 54"/>
                <a:gd name="T22" fmla="*/ 13 w 129"/>
                <a:gd name="T23" fmla="*/ 13 h 54"/>
                <a:gd name="T24" fmla="*/ 116 w 129"/>
                <a:gd name="T25" fmla="*/ 13 h 54"/>
                <a:gd name="T26" fmla="*/ 116 w 129"/>
                <a:gd name="T27" fmla="*/ 41 h 54"/>
                <a:gd name="T28" fmla="*/ 116 w 129"/>
                <a:gd name="T29" fmla="*/ 41 h 54"/>
                <a:gd name="T30" fmla="*/ 116 w 129"/>
                <a:gd name="T31"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54">
                  <a:moveTo>
                    <a:pt x="122" y="0"/>
                  </a:moveTo>
                  <a:cubicBezTo>
                    <a:pt x="7" y="0"/>
                    <a:pt x="7" y="0"/>
                    <a:pt x="7" y="0"/>
                  </a:cubicBezTo>
                  <a:cubicBezTo>
                    <a:pt x="3" y="0"/>
                    <a:pt x="0" y="3"/>
                    <a:pt x="0" y="7"/>
                  </a:cubicBezTo>
                  <a:cubicBezTo>
                    <a:pt x="0" y="47"/>
                    <a:pt x="0" y="47"/>
                    <a:pt x="0" y="47"/>
                  </a:cubicBezTo>
                  <a:cubicBezTo>
                    <a:pt x="0" y="51"/>
                    <a:pt x="3" y="54"/>
                    <a:pt x="7" y="54"/>
                  </a:cubicBezTo>
                  <a:cubicBezTo>
                    <a:pt x="122" y="54"/>
                    <a:pt x="122" y="54"/>
                    <a:pt x="122" y="54"/>
                  </a:cubicBezTo>
                  <a:cubicBezTo>
                    <a:pt x="126" y="54"/>
                    <a:pt x="129" y="51"/>
                    <a:pt x="129" y="47"/>
                  </a:cubicBezTo>
                  <a:cubicBezTo>
                    <a:pt x="129" y="7"/>
                    <a:pt x="129" y="7"/>
                    <a:pt x="129" y="7"/>
                  </a:cubicBezTo>
                  <a:cubicBezTo>
                    <a:pt x="129" y="3"/>
                    <a:pt x="126" y="0"/>
                    <a:pt x="122" y="0"/>
                  </a:cubicBezTo>
                  <a:close/>
                  <a:moveTo>
                    <a:pt x="116" y="41"/>
                  </a:moveTo>
                  <a:cubicBezTo>
                    <a:pt x="13" y="41"/>
                    <a:pt x="13" y="41"/>
                    <a:pt x="13" y="41"/>
                  </a:cubicBezTo>
                  <a:cubicBezTo>
                    <a:pt x="13" y="13"/>
                    <a:pt x="13" y="13"/>
                    <a:pt x="13" y="13"/>
                  </a:cubicBezTo>
                  <a:cubicBezTo>
                    <a:pt x="116" y="13"/>
                    <a:pt x="116" y="13"/>
                    <a:pt x="116" y="13"/>
                  </a:cubicBezTo>
                  <a:lnTo>
                    <a:pt x="116" y="41"/>
                  </a:lnTo>
                  <a:close/>
                  <a:moveTo>
                    <a:pt x="116" y="41"/>
                  </a:moveTo>
                  <a:cubicBezTo>
                    <a:pt x="116" y="41"/>
                    <a:pt x="116" y="41"/>
                    <a:pt x="116" y="4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7" name="Freeform 507">
              <a:extLst>
                <a:ext uri="{FF2B5EF4-FFF2-40B4-BE49-F238E27FC236}">
                  <a16:creationId xmlns="" xmlns:a16="http://schemas.microsoft.com/office/drawing/2014/main" id="{CB1452E1-0798-6D40-BCBD-E165BBB47D8D}"/>
                </a:ext>
              </a:extLst>
            </p:cNvPr>
            <p:cNvSpPr>
              <a:spLocks noEditPoints="1"/>
            </p:cNvSpPr>
            <p:nvPr/>
          </p:nvSpPr>
          <p:spPr bwMode="auto">
            <a:xfrm>
              <a:off x="615" y="2826"/>
              <a:ext cx="40" cy="39"/>
            </a:xfrm>
            <a:custGeom>
              <a:avLst/>
              <a:gdLst>
                <a:gd name="T0" fmla="*/ 32 w 38"/>
                <a:gd name="T1" fmla="*/ 0 h 38"/>
                <a:gd name="T2" fmla="*/ 7 w 38"/>
                <a:gd name="T3" fmla="*/ 0 h 38"/>
                <a:gd name="T4" fmla="*/ 0 w 38"/>
                <a:gd name="T5" fmla="*/ 7 h 38"/>
                <a:gd name="T6" fmla="*/ 0 w 38"/>
                <a:gd name="T7" fmla="*/ 32 h 38"/>
                <a:gd name="T8" fmla="*/ 7 w 38"/>
                <a:gd name="T9" fmla="*/ 38 h 38"/>
                <a:gd name="T10" fmla="*/ 32 w 38"/>
                <a:gd name="T11" fmla="*/ 38 h 38"/>
                <a:gd name="T12" fmla="*/ 38 w 38"/>
                <a:gd name="T13" fmla="*/ 32 h 38"/>
                <a:gd name="T14" fmla="*/ 38 w 38"/>
                <a:gd name="T15" fmla="*/ 7 h 38"/>
                <a:gd name="T16" fmla="*/ 32 w 38"/>
                <a:gd name="T17" fmla="*/ 0 h 38"/>
                <a:gd name="T18" fmla="*/ 26 w 38"/>
                <a:gd name="T19" fmla="*/ 25 h 38"/>
                <a:gd name="T20" fmla="*/ 13 w 38"/>
                <a:gd name="T21" fmla="*/ 25 h 38"/>
                <a:gd name="T22" fmla="*/ 13 w 38"/>
                <a:gd name="T23" fmla="*/ 13 h 38"/>
                <a:gd name="T24" fmla="*/ 26 w 38"/>
                <a:gd name="T25" fmla="*/ 13 h 38"/>
                <a:gd name="T26" fmla="*/ 26 w 38"/>
                <a:gd name="T27" fmla="*/ 25 h 38"/>
                <a:gd name="T28" fmla="*/ 26 w 38"/>
                <a:gd name="T29" fmla="*/ 25 h 38"/>
                <a:gd name="T30" fmla="*/ 26 w 38"/>
                <a:gd name="T3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8">
                  <a:moveTo>
                    <a:pt x="32" y="0"/>
                  </a:moveTo>
                  <a:cubicBezTo>
                    <a:pt x="7" y="0"/>
                    <a:pt x="7" y="0"/>
                    <a:pt x="7" y="0"/>
                  </a:cubicBezTo>
                  <a:cubicBezTo>
                    <a:pt x="3" y="0"/>
                    <a:pt x="0" y="3"/>
                    <a:pt x="0" y="7"/>
                  </a:cubicBezTo>
                  <a:cubicBezTo>
                    <a:pt x="0" y="32"/>
                    <a:pt x="0" y="32"/>
                    <a:pt x="0" y="32"/>
                  </a:cubicBezTo>
                  <a:cubicBezTo>
                    <a:pt x="0" y="35"/>
                    <a:pt x="3" y="38"/>
                    <a:pt x="7" y="38"/>
                  </a:cubicBezTo>
                  <a:cubicBezTo>
                    <a:pt x="32" y="38"/>
                    <a:pt x="32" y="38"/>
                    <a:pt x="32" y="38"/>
                  </a:cubicBezTo>
                  <a:cubicBezTo>
                    <a:pt x="36" y="38"/>
                    <a:pt x="38" y="35"/>
                    <a:pt x="38" y="32"/>
                  </a:cubicBezTo>
                  <a:cubicBezTo>
                    <a:pt x="38" y="7"/>
                    <a:pt x="38" y="7"/>
                    <a:pt x="38" y="7"/>
                  </a:cubicBezTo>
                  <a:cubicBezTo>
                    <a:pt x="38" y="3"/>
                    <a:pt x="36" y="0"/>
                    <a:pt x="32" y="0"/>
                  </a:cubicBezTo>
                  <a:close/>
                  <a:moveTo>
                    <a:pt x="26" y="25"/>
                  </a:moveTo>
                  <a:cubicBezTo>
                    <a:pt x="13" y="25"/>
                    <a:pt x="13" y="25"/>
                    <a:pt x="13" y="25"/>
                  </a:cubicBezTo>
                  <a:cubicBezTo>
                    <a:pt x="13" y="13"/>
                    <a:pt x="13" y="13"/>
                    <a:pt x="13" y="13"/>
                  </a:cubicBezTo>
                  <a:cubicBezTo>
                    <a:pt x="26" y="13"/>
                    <a:pt x="26" y="13"/>
                    <a:pt x="26" y="13"/>
                  </a:cubicBezTo>
                  <a:lnTo>
                    <a:pt x="26" y="25"/>
                  </a:lnTo>
                  <a:close/>
                  <a:moveTo>
                    <a:pt x="26" y="25"/>
                  </a:moveTo>
                  <a:cubicBezTo>
                    <a:pt x="26" y="25"/>
                    <a:pt x="26" y="25"/>
                    <a:pt x="26" y="2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8" name="Freeform 508">
              <a:extLst>
                <a:ext uri="{FF2B5EF4-FFF2-40B4-BE49-F238E27FC236}">
                  <a16:creationId xmlns="" xmlns:a16="http://schemas.microsoft.com/office/drawing/2014/main" id="{5B257EA1-03E8-BD40-AEE1-E2CCDFB03D9E}"/>
                </a:ext>
              </a:extLst>
            </p:cNvPr>
            <p:cNvSpPr>
              <a:spLocks noEditPoints="1"/>
            </p:cNvSpPr>
            <p:nvPr/>
          </p:nvSpPr>
          <p:spPr bwMode="auto">
            <a:xfrm>
              <a:off x="663" y="2826"/>
              <a:ext cx="39" cy="39"/>
            </a:xfrm>
            <a:custGeom>
              <a:avLst/>
              <a:gdLst>
                <a:gd name="T0" fmla="*/ 31 w 38"/>
                <a:gd name="T1" fmla="*/ 0 h 38"/>
                <a:gd name="T2" fmla="*/ 6 w 38"/>
                <a:gd name="T3" fmla="*/ 0 h 38"/>
                <a:gd name="T4" fmla="*/ 0 w 38"/>
                <a:gd name="T5" fmla="*/ 7 h 38"/>
                <a:gd name="T6" fmla="*/ 0 w 38"/>
                <a:gd name="T7" fmla="*/ 32 h 38"/>
                <a:gd name="T8" fmla="*/ 6 w 38"/>
                <a:gd name="T9" fmla="*/ 38 h 38"/>
                <a:gd name="T10" fmla="*/ 31 w 38"/>
                <a:gd name="T11" fmla="*/ 38 h 38"/>
                <a:gd name="T12" fmla="*/ 38 w 38"/>
                <a:gd name="T13" fmla="*/ 32 h 38"/>
                <a:gd name="T14" fmla="*/ 38 w 38"/>
                <a:gd name="T15" fmla="*/ 7 h 38"/>
                <a:gd name="T16" fmla="*/ 31 w 38"/>
                <a:gd name="T17" fmla="*/ 0 h 38"/>
                <a:gd name="T18" fmla="*/ 25 w 38"/>
                <a:gd name="T19" fmla="*/ 25 h 38"/>
                <a:gd name="T20" fmla="*/ 12 w 38"/>
                <a:gd name="T21" fmla="*/ 25 h 38"/>
                <a:gd name="T22" fmla="*/ 12 w 38"/>
                <a:gd name="T23" fmla="*/ 13 h 38"/>
                <a:gd name="T24" fmla="*/ 25 w 38"/>
                <a:gd name="T25" fmla="*/ 13 h 38"/>
                <a:gd name="T26" fmla="*/ 25 w 38"/>
                <a:gd name="T27" fmla="*/ 25 h 38"/>
                <a:gd name="T28" fmla="*/ 25 w 38"/>
                <a:gd name="T29" fmla="*/ 25 h 38"/>
                <a:gd name="T30" fmla="*/ 25 w 38"/>
                <a:gd name="T3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8">
                  <a:moveTo>
                    <a:pt x="31" y="0"/>
                  </a:moveTo>
                  <a:cubicBezTo>
                    <a:pt x="6" y="0"/>
                    <a:pt x="6" y="0"/>
                    <a:pt x="6" y="0"/>
                  </a:cubicBezTo>
                  <a:cubicBezTo>
                    <a:pt x="2" y="0"/>
                    <a:pt x="0" y="3"/>
                    <a:pt x="0" y="7"/>
                  </a:cubicBezTo>
                  <a:cubicBezTo>
                    <a:pt x="0" y="32"/>
                    <a:pt x="0" y="32"/>
                    <a:pt x="0" y="32"/>
                  </a:cubicBezTo>
                  <a:cubicBezTo>
                    <a:pt x="0" y="35"/>
                    <a:pt x="2" y="38"/>
                    <a:pt x="6" y="38"/>
                  </a:cubicBezTo>
                  <a:cubicBezTo>
                    <a:pt x="31" y="38"/>
                    <a:pt x="31" y="38"/>
                    <a:pt x="31" y="38"/>
                  </a:cubicBezTo>
                  <a:cubicBezTo>
                    <a:pt x="35" y="38"/>
                    <a:pt x="38" y="35"/>
                    <a:pt x="38" y="32"/>
                  </a:cubicBezTo>
                  <a:cubicBezTo>
                    <a:pt x="38" y="7"/>
                    <a:pt x="38" y="7"/>
                    <a:pt x="38" y="7"/>
                  </a:cubicBezTo>
                  <a:cubicBezTo>
                    <a:pt x="38" y="3"/>
                    <a:pt x="35" y="0"/>
                    <a:pt x="31" y="0"/>
                  </a:cubicBezTo>
                  <a:close/>
                  <a:moveTo>
                    <a:pt x="25" y="25"/>
                  </a:moveTo>
                  <a:cubicBezTo>
                    <a:pt x="12" y="25"/>
                    <a:pt x="12" y="25"/>
                    <a:pt x="12" y="25"/>
                  </a:cubicBezTo>
                  <a:cubicBezTo>
                    <a:pt x="12" y="13"/>
                    <a:pt x="12" y="13"/>
                    <a:pt x="12" y="13"/>
                  </a:cubicBezTo>
                  <a:cubicBezTo>
                    <a:pt x="25" y="13"/>
                    <a:pt x="25" y="13"/>
                    <a:pt x="25" y="13"/>
                  </a:cubicBezTo>
                  <a:lnTo>
                    <a:pt x="25" y="25"/>
                  </a:lnTo>
                  <a:close/>
                  <a:moveTo>
                    <a:pt x="25" y="25"/>
                  </a:moveTo>
                  <a:cubicBezTo>
                    <a:pt x="25" y="25"/>
                    <a:pt x="25" y="25"/>
                    <a:pt x="25" y="2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9" name="Freeform 509">
              <a:extLst>
                <a:ext uri="{FF2B5EF4-FFF2-40B4-BE49-F238E27FC236}">
                  <a16:creationId xmlns="" xmlns:a16="http://schemas.microsoft.com/office/drawing/2014/main" id="{2BAFB5E7-E85D-7044-B9E3-5DA80206E9EC}"/>
                </a:ext>
              </a:extLst>
            </p:cNvPr>
            <p:cNvSpPr>
              <a:spLocks noEditPoints="1"/>
            </p:cNvSpPr>
            <p:nvPr/>
          </p:nvSpPr>
          <p:spPr bwMode="auto">
            <a:xfrm>
              <a:off x="615" y="2781"/>
              <a:ext cx="40" cy="39"/>
            </a:xfrm>
            <a:custGeom>
              <a:avLst/>
              <a:gdLst>
                <a:gd name="T0" fmla="*/ 32 w 38"/>
                <a:gd name="T1" fmla="*/ 0 h 38"/>
                <a:gd name="T2" fmla="*/ 7 w 38"/>
                <a:gd name="T3" fmla="*/ 0 h 38"/>
                <a:gd name="T4" fmla="*/ 0 w 38"/>
                <a:gd name="T5" fmla="*/ 7 h 38"/>
                <a:gd name="T6" fmla="*/ 0 w 38"/>
                <a:gd name="T7" fmla="*/ 32 h 38"/>
                <a:gd name="T8" fmla="*/ 7 w 38"/>
                <a:gd name="T9" fmla="*/ 38 h 38"/>
                <a:gd name="T10" fmla="*/ 32 w 38"/>
                <a:gd name="T11" fmla="*/ 38 h 38"/>
                <a:gd name="T12" fmla="*/ 38 w 38"/>
                <a:gd name="T13" fmla="*/ 32 h 38"/>
                <a:gd name="T14" fmla="*/ 38 w 38"/>
                <a:gd name="T15" fmla="*/ 7 h 38"/>
                <a:gd name="T16" fmla="*/ 32 w 38"/>
                <a:gd name="T17" fmla="*/ 0 h 38"/>
                <a:gd name="T18" fmla="*/ 26 w 38"/>
                <a:gd name="T19" fmla="*/ 26 h 38"/>
                <a:gd name="T20" fmla="*/ 13 w 38"/>
                <a:gd name="T21" fmla="*/ 26 h 38"/>
                <a:gd name="T22" fmla="*/ 13 w 38"/>
                <a:gd name="T23" fmla="*/ 13 h 38"/>
                <a:gd name="T24" fmla="*/ 26 w 38"/>
                <a:gd name="T25" fmla="*/ 13 h 38"/>
                <a:gd name="T26" fmla="*/ 26 w 38"/>
                <a:gd name="T27" fmla="*/ 26 h 38"/>
                <a:gd name="T28" fmla="*/ 26 w 38"/>
                <a:gd name="T29" fmla="*/ 26 h 38"/>
                <a:gd name="T30" fmla="*/ 26 w 38"/>
                <a:gd name="T3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8">
                  <a:moveTo>
                    <a:pt x="32" y="0"/>
                  </a:moveTo>
                  <a:cubicBezTo>
                    <a:pt x="7" y="0"/>
                    <a:pt x="7" y="0"/>
                    <a:pt x="7" y="0"/>
                  </a:cubicBezTo>
                  <a:cubicBezTo>
                    <a:pt x="3" y="0"/>
                    <a:pt x="0" y="3"/>
                    <a:pt x="0" y="7"/>
                  </a:cubicBezTo>
                  <a:cubicBezTo>
                    <a:pt x="0" y="32"/>
                    <a:pt x="0" y="32"/>
                    <a:pt x="0" y="32"/>
                  </a:cubicBezTo>
                  <a:cubicBezTo>
                    <a:pt x="0" y="35"/>
                    <a:pt x="3" y="38"/>
                    <a:pt x="7" y="38"/>
                  </a:cubicBezTo>
                  <a:cubicBezTo>
                    <a:pt x="32" y="38"/>
                    <a:pt x="32" y="38"/>
                    <a:pt x="32" y="38"/>
                  </a:cubicBezTo>
                  <a:cubicBezTo>
                    <a:pt x="36" y="38"/>
                    <a:pt x="38" y="35"/>
                    <a:pt x="38" y="32"/>
                  </a:cubicBezTo>
                  <a:cubicBezTo>
                    <a:pt x="38" y="7"/>
                    <a:pt x="38" y="7"/>
                    <a:pt x="38" y="7"/>
                  </a:cubicBezTo>
                  <a:cubicBezTo>
                    <a:pt x="38" y="3"/>
                    <a:pt x="36" y="0"/>
                    <a:pt x="32" y="0"/>
                  </a:cubicBezTo>
                  <a:close/>
                  <a:moveTo>
                    <a:pt x="26" y="26"/>
                  </a:moveTo>
                  <a:cubicBezTo>
                    <a:pt x="13" y="26"/>
                    <a:pt x="13" y="26"/>
                    <a:pt x="13" y="26"/>
                  </a:cubicBezTo>
                  <a:cubicBezTo>
                    <a:pt x="13" y="13"/>
                    <a:pt x="13" y="13"/>
                    <a:pt x="13" y="13"/>
                  </a:cubicBezTo>
                  <a:cubicBezTo>
                    <a:pt x="26" y="13"/>
                    <a:pt x="26" y="13"/>
                    <a:pt x="26" y="13"/>
                  </a:cubicBezTo>
                  <a:lnTo>
                    <a:pt x="26" y="26"/>
                  </a:lnTo>
                  <a:close/>
                  <a:moveTo>
                    <a:pt x="26" y="26"/>
                  </a:moveTo>
                  <a:cubicBezTo>
                    <a:pt x="26" y="26"/>
                    <a:pt x="26" y="26"/>
                    <a:pt x="26" y="2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0" name="Freeform 510">
              <a:extLst>
                <a:ext uri="{FF2B5EF4-FFF2-40B4-BE49-F238E27FC236}">
                  <a16:creationId xmlns="" xmlns:a16="http://schemas.microsoft.com/office/drawing/2014/main" id="{AF667608-DA35-D94E-8031-F94209EA8F9D}"/>
                </a:ext>
              </a:extLst>
            </p:cNvPr>
            <p:cNvSpPr>
              <a:spLocks noEditPoints="1"/>
            </p:cNvSpPr>
            <p:nvPr/>
          </p:nvSpPr>
          <p:spPr bwMode="auto">
            <a:xfrm>
              <a:off x="663" y="2781"/>
              <a:ext cx="39" cy="39"/>
            </a:xfrm>
            <a:custGeom>
              <a:avLst/>
              <a:gdLst>
                <a:gd name="T0" fmla="*/ 31 w 38"/>
                <a:gd name="T1" fmla="*/ 0 h 38"/>
                <a:gd name="T2" fmla="*/ 6 w 38"/>
                <a:gd name="T3" fmla="*/ 0 h 38"/>
                <a:gd name="T4" fmla="*/ 0 w 38"/>
                <a:gd name="T5" fmla="*/ 7 h 38"/>
                <a:gd name="T6" fmla="*/ 0 w 38"/>
                <a:gd name="T7" fmla="*/ 32 h 38"/>
                <a:gd name="T8" fmla="*/ 6 w 38"/>
                <a:gd name="T9" fmla="*/ 38 h 38"/>
                <a:gd name="T10" fmla="*/ 31 w 38"/>
                <a:gd name="T11" fmla="*/ 38 h 38"/>
                <a:gd name="T12" fmla="*/ 38 w 38"/>
                <a:gd name="T13" fmla="*/ 32 h 38"/>
                <a:gd name="T14" fmla="*/ 38 w 38"/>
                <a:gd name="T15" fmla="*/ 7 h 38"/>
                <a:gd name="T16" fmla="*/ 31 w 38"/>
                <a:gd name="T17" fmla="*/ 0 h 38"/>
                <a:gd name="T18" fmla="*/ 25 w 38"/>
                <a:gd name="T19" fmla="*/ 26 h 38"/>
                <a:gd name="T20" fmla="*/ 12 w 38"/>
                <a:gd name="T21" fmla="*/ 26 h 38"/>
                <a:gd name="T22" fmla="*/ 12 w 38"/>
                <a:gd name="T23" fmla="*/ 13 h 38"/>
                <a:gd name="T24" fmla="*/ 25 w 38"/>
                <a:gd name="T25" fmla="*/ 13 h 38"/>
                <a:gd name="T26" fmla="*/ 25 w 38"/>
                <a:gd name="T27" fmla="*/ 26 h 38"/>
                <a:gd name="T28" fmla="*/ 25 w 38"/>
                <a:gd name="T29" fmla="*/ 26 h 38"/>
                <a:gd name="T30" fmla="*/ 25 w 38"/>
                <a:gd name="T3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8">
                  <a:moveTo>
                    <a:pt x="31" y="0"/>
                  </a:moveTo>
                  <a:cubicBezTo>
                    <a:pt x="6" y="0"/>
                    <a:pt x="6" y="0"/>
                    <a:pt x="6" y="0"/>
                  </a:cubicBezTo>
                  <a:cubicBezTo>
                    <a:pt x="2" y="0"/>
                    <a:pt x="0" y="3"/>
                    <a:pt x="0" y="7"/>
                  </a:cubicBezTo>
                  <a:cubicBezTo>
                    <a:pt x="0" y="32"/>
                    <a:pt x="0" y="32"/>
                    <a:pt x="0" y="32"/>
                  </a:cubicBezTo>
                  <a:cubicBezTo>
                    <a:pt x="0" y="35"/>
                    <a:pt x="2" y="38"/>
                    <a:pt x="6" y="38"/>
                  </a:cubicBezTo>
                  <a:cubicBezTo>
                    <a:pt x="31" y="38"/>
                    <a:pt x="31" y="38"/>
                    <a:pt x="31" y="38"/>
                  </a:cubicBezTo>
                  <a:cubicBezTo>
                    <a:pt x="35" y="38"/>
                    <a:pt x="38" y="35"/>
                    <a:pt x="38" y="32"/>
                  </a:cubicBezTo>
                  <a:cubicBezTo>
                    <a:pt x="38" y="7"/>
                    <a:pt x="38" y="7"/>
                    <a:pt x="38" y="7"/>
                  </a:cubicBezTo>
                  <a:cubicBezTo>
                    <a:pt x="38" y="3"/>
                    <a:pt x="35" y="0"/>
                    <a:pt x="31" y="0"/>
                  </a:cubicBezTo>
                  <a:close/>
                  <a:moveTo>
                    <a:pt x="25" y="26"/>
                  </a:moveTo>
                  <a:cubicBezTo>
                    <a:pt x="12" y="26"/>
                    <a:pt x="12" y="26"/>
                    <a:pt x="12" y="26"/>
                  </a:cubicBezTo>
                  <a:cubicBezTo>
                    <a:pt x="12" y="13"/>
                    <a:pt x="12" y="13"/>
                    <a:pt x="12" y="13"/>
                  </a:cubicBezTo>
                  <a:cubicBezTo>
                    <a:pt x="25" y="13"/>
                    <a:pt x="25" y="13"/>
                    <a:pt x="25" y="13"/>
                  </a:cubicBezTo>
                  <a:lnTo>
                    <a:pt x="25" y="26"/>
                  </a:lnTo>
                  <a:close/>
                  <a:moveTo>
                    <a:pt x="25" y="26"/>
                  </a:moveTo>
                  <a:cubicBezTo>
                    <a:pt x="25" y="26"/>
                    <a:pt x="25" y="26"/>
                    <a:pt x="25" y="2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1" name="Freeform 511">
              <a:extLst>
                <a:ext uri="{FF2B5EF4-FFF2-40B4-BE49-F238E27FC236}">
                  <a16:creationId xmlns="" xmlns:a16="http://schemas.microsoft.com/office/drawing/2014/main" id="{D78EAD2A-0E1F-504F-9C63-7DE0D5FB29DF}"/>
                </a:ext>
              </a:extLst>
            </p:cNvPr>
            <p:cNvSpPr>
              <a:spLocks noEditPoints="1"/>
            </p:cNvSpPr>
            <p:nvPr/>
          </p:nvSpPr>
          <p:spPr bwMode="auto">
            <a:xfrm>
              <a:off x="709" y="2781"/>
              <a:ext cx="40" cy="39"/>
            </a:xfrm>
            <a:custGeom>
              <a:avLst/>
              <a:gdLst>
                <a:gd name="T0" fmla="*/ 31 w 38"/>
                <a:gd name="T1" fmla="*/ 0 h 38"/>
                <a:gd name="T2" fmla="*/ 6 w 38"/>
                <a:gd name="T3" fmla="*/ 0 h 38"/>
                <a:gd name="T4" fmla="*/ 0 w 38"/>
                <a:gd name="T5" fmla="*/ 7 h 38"/>
                <a:gd name="T6" fmla="*/ 0 w 38"/>
                <a:gd name="T7" fmla="*/ 32 h 38"/>
                <a:gd name="T8" fmla="*/ 6 w 38"/>
                <a:gd name="T9" fmla="*/ 38 h 38"/>
                <a:gd name="T10" fmla="*/ 31 w 38"/>
                <a:gd name="T11" fmla="*/ 38 h 38"/>
                <a:gd name="T12" fmla="*/ 38 w 38"/>
                <a:gd name="T13" fmla="*/ 32 h 38"/>
                <a:gd name="T14" fmla="*/ 38 w 38"/>
                <a:gd name="T15" fmla="*/ 7 h 38"/>
                <a:gd name="T16" fmla="*/ 31 w 38"/>
                <a:gd name="T17" fmla="*/ 0 h 38"/>
                <a:gd name="T18" fmla="*/ 25 w 38"/>
                <a:gd name="T19" fmla="*/ 26 h 38"/>
                <a:gd name="T20" fmla="*/ 12 w 38"/>
                <a:gd name="T21" fmla="*/ 26 h 38"/>
                <a:gd name="T22" fmla="*/ 12 w 38"/>
                <a:gd name="T23" fmla="*/ 13 h 38"/>
                <a:gd name="T24" fmla="*/ 25 w 38"/>
                <a:gd name="T25" fmla="*/ 13 h 38"/>
                <a:gd name="T26" fmla="*/ 25 w 38"/>
                <a:gd name="T27" fmla="*/ 26 h 38"/>
                <a:gd name="T28" fmla="*/ 25 w 38"/>
                <a:gd name="T29" fmla="*/ 26 h 38"/>
                <a:gd name="T30" fmla="*/ 25 w 38"/>
                <a:gd name="T3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8">
                  <a:moveTo>
                    <a:pt x="31" y="0"/>
                  </a:moveTo>
                  <a:cubicBezTo>
                    <a:pt x="6" y="0"/>
                    <a:pt x="6" y="0"/>
                    <a:pt x="6" y="0"/>
                  </a:cubicBezTo>
                  <a:cubicBezTo>
                    <a:pt x="2" y="0"/>
                    <a:pt x="0" y="3"/>
                    <a:pt x="0" y="7"/>
                  </a:cubicBezTo>
                  <a:cubicBezTo>
                    <a:pt x="0" y="32"/>
                    <a:pt x="0" y="32"/>
                    <a:pt x="0" y="32"/>
                  </a:cubicBezTo>
                  <a:cubicBezTo>
                    <a:pt x="0" y="35"/>
                    <a:pt x="2" y="38"/>
                    <a:pt x="6" y="38"/>
                  </a:cubicBezTo>
                  <a:cubicBezTo>
                    <a:pt x="31" y="38"/>
                    <a:pt x="31" y="38"/>
                    <a:pt x="31" y="38"/>
                  </a:cubicBezTo>
                  <a:cubicBezTo>
                    <a:pt x="35" y="38"/>
                    <a:pt x="38" y="35"/>
                    <a:pt x="38" y="32"/>
                  </a:cubicBezTo>
                  <a:cubicBezTo>
                    <a:pt x="38" y="7"/>
                    <a:pt x="38" y="7"/>
                    <a:pt x="38" y="7"/>
                  </a:cubicBezTo>
                  <a:cubicBezTo>
                    <a:pt x="38" y="3"/>
                    <a:pt x="35" y="0"/>
                    <a:pt x="31" y="0"/>
                  </a:cubicBezTo>
                  <a:close/>
                  <a:moveTo>
                    <a:pt x="25" y="26"/>
                  </a:moveTo>
                  <a:cubicBezTo>
                    <a:pt x="12" y="26"/>
                    <a:pt x="12" y="26"/>
                    <a:pt x="12" y="26"/>
                  </a:cubicBezTo>
                  <a:cubicBezTo>
                    <a:pt x="12" y="13"/>
                    <a:pt x="12" y="13"/>
                    <a:pt x="12" y="13"/>
                  </a:cubicBezTo>
                  <a:cubicBezTo>
                    <a:pt x="25" y="13"/>
                    <a:pt x="25" y="13"/>
                    <a:pt x="25" y="13"/>
                  </a:cubicBezTo>
                  <a:lnTo>
                    <a:pt x="25" y="26"/>
                  </a:lnTo>
                  <a:close/>
                  <a:moveTo>
                    <a:pt x="25" y="26"/>
                  </a:moveTo>
                  <a:cubicBezTo>
                    <a:pt x="25" y="26"/>
                    <a:pt x="25" y="26"/>
                    <a:pt x="25" y="2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2" name="Freeform 512">
              <a:extLst>
                <a:ext uri="{FF2B5EF4-FFF2-40B4-BE49-F238E27FC236}">
                  <a16:creationId xmlns="" xmlns:a16="http://schemas.microsoft.com/office/drawing/2014/main" id="{431D3B5F-9791-2D4F-974D-6883113A2AA1}"/>
                </a:ext>
              </a:extLst>
            </p:cNvPr>
            <p:cNvSpPr>
              <a:spLocks noEditPoints="1"/>
            </p:cNvSpPr>
            <p:nvPr/>
          </p:nvSpPr>
          <p:spPr bwMode="auto">
            <a:xfrm>
              <a:off x="615" y="2873"/>
              <a:ext cx="40" cy="39"/>
            </a:xfrm>
            <a:custGeom>
              <a:avLst/>
              <a:gdLst>
                <a:gd name="T0" fmla="*/ 32 w 38"/>
                <a:gd name="T1" fmla="*/ 0 h 38"/>
                <a:gd name="T2" fmla="*/ 7 w 38"/>
                <a:gd name="T3" fmla="*/ 0 h 38"/>
                <a:gd name="T4" fmla="*/ 0 w 38"/>
                <a:gd name="T5" fmla="*/ 6 h 38"/>
                <a:gd name="T6" fmla="*/ 0 w 38"/>
                <a:gd name="T7" fmla="*/ 31 h 38"/>
                <a:gd name="T8" fmla="*/ 7 w 38"/>
                <a:gd name="T9" fmla="*/ 38 h 38"/>
                <a:gd name="T10" fmla="*/ 32 w 38"/>
                <a:gd name="T11" fmla="*/ 38 h 38"/>
                <a:gd name="T12" fmla="*/ 38 w 38"/>
                <a:gd name="T13" fmla="*/ 31 h 38"/>
                <a:gd name="T14" fmla="*/ 38 w 38"/>
                <a:gd name="T15" fmla="*/ 6 h 38"/>
                <a:gd name="T16" fmla="*/ 32 w 38"/>
                <a:gd name="T17" fmla="*/ 0 h 38"/>
                <a:gd name="T18" fmla="*/ 26 w 38"/>
                <a:gd name="T19" fmla="*/ 25 h 38"/>
                <a:gd name="T20" fmla="*/ 13 w 38"/>
                <a:gd name="T21" fmla="*/ 25 h 38"/>
                <a:gd name="T22" fmla="*/ 13 w 38"/>
                <a:gd name="T23" fmla="*/ 12 h 38"/>
                <a:gd name="T24" fmla="*/ 26 w 38"/>
                <a:gd name="T25" fmla="*/ 12 h 38"/>
                <a:gd name="T26" fmla="*/ 26 w 38"/>
                <a:gd name="T27" fmla="*/ 25 h 38"/>
                <a:gd name="T28" fmla="*/ 26 w 38"/>
                <a:gd name="T29" fmla="*/ 25 h 38"/>
                <a:gd name="T30" fmla="*/ 26 w 38"/>
                <a:gd name="T3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8">
                  <a:moveTo>
                    <a:pt x="32" y="0"/>
                  </a:moveTo>
                  <a:cubicBezTo>
                    <a:pt x="7" y="0"/>
                    <a:pt x="7" y="0"/>
                    <a:pt x="7" y="0"/>
                  </a:cubicBezTo>
                  <a:cubicBezTo>
                    <a:pt x="3" y="0"/>
                    <a:pt x="0" y="3"/>
                    <a:pt x="0" y="6"/>
                  </a:cubicBezTo>
                  <a:cubicBezTo>
                    <a:pt x="0" y="31"/>
                    <a:pt x="0" y="31"/>
                    <a:pt x="0" y="31"/>
                  </a:cubicBezTo>
                  <a:cubicBezTo>
                    <a:pt x="0" y="35"/>
                    <a:pt x="3" y="38"/>
                    <a:pt x="7" y="38"/>
                  </a:cubicBezTo>
                  <a:cubicBezTo>
                    <a:pt x="32" y="38"/>
                    <a:pt x="32" y="38"/>
                    <a:pt x="32" y="38"/>
                  </a:cubicBezTo>
                  <a:cubicBezTo>
                    <a:pt x="36" y="38"/>
                    <a:pt x="38" y="35"/>
                    <a:pt x="38" y="31"/>
                  </a:cubicBezTo>
                  <a:cubicBezTo>
                    <a:pt x="38" y="6"/>
                    <a:pt x="38" y="6"/>
                    <a:pt x="38" y="6"/>
                  </a:cubicBezTo>
                  <a:cubicBezTo>
                    <a:pt x="38" y="3"/>
                    <a:pt x="36" y="0"/>
                    <a:pt x="32" y="0"/>
                  </a:cubicBezTo>
                  <a:close/>
                  <a:moveTo>
                    <a:pt x="26" y="25"/>
                  </a:moveTo>
                  <a:cubicBezTo>
                    <a:pt x="13" y="25"/>
                    <a:pt x="13" y="25"/>
                    <a:pt x="13" y="25"/>
                  </a:cubicBezTo>
                  <a:cubicBezTo>
                    <a:pt x="13" y="12"/>
                    <a:pt x="13" y="12"/>
                    <a:pt x="13" y="12"/>
                  </a:cubicBezTo>
                  <a:cubicBezTo>
                    <a:pt x="26" y="12"/>
                    <a:pt x="26" y="12"/>
                    <a:pt x="26" y="12"/>
                  </a:cubicBezTo>
                  <a:lnTo>
                    <a:pt x="26" y="25"/>
                  </a:lnTo>
                  <a:close/>
                  <a:moveTo>
                    <a:pt x="26" y="25"/>
                  </a:moveTo>
                  <a:cubicBezTo>
                    <a:pt x="26" y="25"/>
                    <a:pt x="26" y="25"/>
                    <a:pt x="26" y="2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3" name="Freeform 513">
              <a:extLst>
                <a:ext uri="{FF2B5EF4-FFF2-40B4-BE49-F238E27FC236}">
                  <a16:creationId xmlns="" xmlns:a16="http://schemas.microsoft.com/office/drawing/2014/main" id="{2E282F27-2592-0348-9CCF-43E01602DDA8}"/>
                </a:ext>
              </a:extLst>
            </p:cNvPr>
            <p:cNvSpPr>
              <a:spLocks noEditPoints="1"/>
            </p:cNvSpPr>
            <p:nvPr/>
          </p:nvSpPr>
          <p:spPr bwMode="auto">
            <a:xfrm>
              <a:off x="663" y="2873"/>
              <a:ext cx="39" cy="39"/>
            </a:xfrm>
            <a:custGeom>
              <a:avLst/>
              <a:gdLst>
                <a:gd name="T0" fmla="*/ 31 w 38"/>
                <a:gd name="T1" fmla="*/ 0 h 38"/>
                <a:gd name="T2" fmla="*/ 6 w 38"/>
                <a:gd name="T3" fmla="*/ 0 h 38"/>
                <a:gd name="T4" fmla="*/ 0 w 38"/>
                <a:gd name="T5" fmla="*/ 6 h 38"/>
                <a:gd name="T6" fmla="*/ 0 w 38"/>
                <a:gd name="T7" fmla="*/ 31 h 38"/>
                <a:gd name="T8" fmla="*/ 6 w 38"/>
                <a:gd name="T9" fmla="*/ 38 h 38"/>
                <a:gd name="T10" fmla="*/ 31 w 38"/>
                <a:gd name="T11" fmla="*/ 38 h 38"/>
                <a:gd name="T12" fmla="*/ 38 w 38"/>
                <a:gd name="T13" fmla="*/ 31 h 38"/>
                <a:gd name="T14" fmla="*/ 38 w 38"/>
                <a:gd name="T15" fmla="*/ 6 h 38"/>
                <a:gd name="T16" fmla="*/ 31 w 38"/>
                <a:gd name="T17" fmla="*/ 0 h 38"/>
                <a:gd name="T18" fmla="*/ 25 w 38"/>
                <a:gd name="T19" fmla="*/ 25 h 38"/>
                <a:gd name="T20" fmla="*/ 12 w 38"/>
                <a:gd name="T21" fmla="*/ 25 h 38"/>
                <a:gd name="T22" fmla="*/ 12 w 38"/>
                <a:gd name="T23" fmla="*/ 12 h 38"/>
                <a:gd name="T24" fmla="*/ 25 w 38"/>
                <a:gd name="T25" fmla="*/ 12 h 38"/>
                <a:gd name="T26" fmla="*/ 25 w 38"/>
                <a:gd name="T27" fmla="*/ 25 h 38"/>
                <a:gd name="T28" fmla="*/ 25 w 38"/>
                <a:gd name="T29" fmla="*/ 25 h 38"/>
                <a:gd name="T30" fmla="*/ 25 w 38"/>
                <a:gd name="T3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8">
                  <a:moveTo>
                    <a:pt x="31" y="0"/>
                  </a:moveTo>
                  <a:cubicBezTo>
                    <a:pt x="6" y="0"/>
                    <a:pt x="6" y="0"/>
                    <a:pt x="6" y="0"/>
                  </a:cubicBezTo>
                  <a:cubicBezTo>
                    <a:pt x="2" y="0"/>
                    <a:pt x="0" y="3"/>
                    <a:pt x="0" y="6"/>
                  </a:cubicBezTo>
                  <a:cubicBezTo>
                    <a:pt x="0" y="31"/>
                    <a:pt x="0" y="31"/>
                    <a:pt x="0" y="31"/>
                  </a:cubicBezTo>
                  <a:cubicBezTo>
                    <a:pt x="0" y="35"/>
                    <a:pt x="2" y="38"/>
                    <a:pt x="6" y="38"/>
                  </a:cubicBezTo>
                  <a:cubicBezTo>
                    <a:pt x="31" y="38"/>
                    <a:pt x="31" y="38"/>
                    <a:pt x="31" y="38"/>
                  </a:cubicBezTo>
                  <a:cubicBezTo>
                    <a:pt x="35" y="38"/>
                    <a:pt x="38" y="35"/>
                    <a:pt x="38" y="31"/>
                  </a:cubicBezTo>
                  <a:cubicBezTo>
                    <a:pt x="38" y="6"/>
                    <a:pt x="38" y="6"/>
                    <a:pt x="38" y="6"/>
                  </a:cubicBezTo>
                  <a:cubicBezTo>
                    <a:pt x="38" y="3"/>
                    <a:pt x="35" y="0"/>
                    <a:pt x="31" y="0"/>
                  </a:cubicBezTo>
                  <a:close/>
                  <a:moveTo>
                    <a:pt x="25" y="25"/>
                  </a:moveTo>
                  <a:cubicBezTo>
                    <a:pt x="12" y="25"/>
                    <a:pt x="12" y="25"/>
                    <a:pt x="12" y="25"/>
                  </a:cubicBezTo>
                  <a:cubicBezTo>
                    <a:pt x="12" y="12"/>
                    <a:pt x="12" y="12"/>
                    <a:pt x="12" y="12"/>
                  </a:cubicBezTo>
                  <a:cubicBezTo>
                    <a:pt x="25" y="12"/>
                    <a:pt x="25" y="12"/>
                    <a:pt x="25" y="12"/>
                  </a:cubicBezTo>
                  <a:lnTo>
                    <a:pt x="25" y="25"/>
                  </a:lnTo>
                  <a:close/>
                  <a:moveTo>
                    <a:pt x="25" y="25"/>
                  </a:moveTo>
                  <a:cubicBezTo>
                    <a:pt x="25" y="25"/>
                    <a:pt x="25" y="25"/>
                    <a:pt x="25" y="2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4" name="Freeform 514">
              <a:extLst>
                <a:ext uri="{FF2B5EF4-FFF2-40B4-BE49-F238E27FC236}">
                  <a16:creationId xmlns="" xmlns:a16="http://schemas.microsoft.com/office/drawing/2014/main" id="{D58BBFBD-9E45-BE46-9F76-56CEB2108F0E}"/>
                </a:ext>
              </a:extLst>
            </p:cNvPr>
            <p:cNvSpPr>
              <a:spLocks noEditPoints="1"/>
            </p:cNvSpPr>
            <p:nvPr/>
          </p:nvSpPr>
          <p:spPr bwMode="auto">
            <a:xfrm>
              <a:off x="709" y="2826"/>
              <a:ext cx="40" cy="86"/>
            </a:xfrm>
            <a:custGeom>
              <a:avLst/>
              <a:gdLst>
                <a:gd name="T0" fmla="*/ 31 w 38"/>
                <a:gd name="T1" fmla="*/ 0 h 83"/>
                <a:gd name="T2" fmla="*/ 6 w 38"/>
                <a:gd name="T3" fmla="*/ 0 h 83"/>
                <a:gd name="T4" fmla="*/ 0 w 38"/>
                <a:gd name="T5" fmla="*/ 7 h 83"/>
                <a:gd name="T6" fmla="*/ 0 w 38"/>
                <a:gd name="T7" fmla="*/ 76 h 83"/>
                <a:gd name="T8" fmla="*/ 6 w 38"/>
                <a:gd name="T9" fmla="*/ 83 h 83"/>
                <a:gd name="T10" fmla="*/ 31 w 38"/>
                <a:gd name="T11" fmla="*/ 83 h 83"/>
                <a:gd name="T12" fmla="*/ 38 w 38"/>
                <a:gd name="T13" fmla="*/ 76 h 83"/>
                <a:gd name="T14" fmla="*/ 38 w 38"/>
                <a:gd name="T15" fmla="*/ 7 h 83"/>
                <a:gd name="T16" fmla="*/ 31 w 38"/>
                <a:gd name="T17" fmla="*/ 0 h 83"/>
                <a:gd name="T18" fmla="*/ 25 w 38"/>
                <a:gd name="T19" fmla="*/ 70 h 83"/>
                <a:gd name="T20" fmla="*/ 12 w 38"/>
                <a:gd name="T21" fmla="*/ 70 h 83"/>
                <a:gd name="T22" fmla="*/ 12 w 38"/>
                <a:gd name="T23" fmla="*/ 13 h 83"/>
                <a:gd name="T24" fmla="*/ 25 w 38"/>
                <a:gd name="T25" fmla="*/ 13 h 83"/>
                <a:gd name="T26" fmla="*/ 25 w 38"/>
                <a:gd name="T27" fmla="*/ 70 h 83"/>
                <a:gd name="T28" fmla="*/ 25 w 38"/>
                <a:gd name="T29" fmla="*/ 70 h 83"/>
                <a:gd name="T30" fmla="*/ 25 w 38"/>
                <a:gd name="T31" fmla="*/ 7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83">
                  <a:moveTo>
                    <a:pt x="31" y="0"/>
                  </a:moveTo>
                  <a:cubicBezTo>
                    <a:pt x="6" y="0"/>
                    <a:pt x="6" y="0"/>
                    <a:pt x="6" y="0"/>
                  </a:cubicBezTo>
                  <a:cubicBezTo>
                    <a:pt x="2" y="0"/>
                    <a:pt x="0" y="3"/>
                    <a:pt x="0" y="7"/>
                  </a:cubicBezTo>
                  <a:cubicBezTo>
                    <a:pt x="0" y="76"/>
                    <a:pt x="0" y="76"/>
                    <a:pt x="0" y="76"/>
                  </a:cubicBezTo>
                  <a:cubicBezTo>
                    <a:pt x="0" y="80"/>
                    <a:pt x="2" y="83"/>
                    <a:pt x="6" y="83"/>
                  </a:cubicBezTo>
                  <a:cubicBezTo>
                    <a:pt x="31" y="83"/>
                    <a:pt x="31" y="83"/>
                    <a:pt x="31" y="83"/>
                  </a:cubicBezTo>
                  <a:cubicBezTo>
                    <a:pt x="35" y="83"/>
                    <a:pt x="38" y="80"/>
                    <a:pt x="38" y="76"/>
                  </a:cubicBezTo>
                  <a:cubicBezTo>
                    <a:pt x="38" y="7"/>
                    <a:pt x="38" y="7"/>
                    <a:pt x="38" y="7"/>
                  </a:cubicBezTo>
                  <a:cubicBezTo>
                    <a:pt x="38" y="3"/>
                    <a:pt x="35" y="0"/>
                    <a:pt x="31" y="0"/>
                  </a:cubicBezTo>
                  <a:close/>
                  <a:moveTo>
                    <a:pt x="25" y="70"/>
                  </a:moveTo>
                  <a:cubicBezTo>
                    <a:pt x="12" y="70"/>
                    <a:pt x="12" y="70"/>
                    <a:pt x="12" y="70"/>
                  </a:cubicBezTo>
                  <a:cubicBezTo>
                    <a:pt x="12" y="13"/>
                    <a:pt x="12" y="13"/>
                    <a:pt x="12" y="13"/>
                  </a:cubicBezTo>
                  <a:cubicBezTo>
                    <a:pt x="25" y="13"/>
                    <a:pt x="25" y="13"/>
                    <a:pt x="25" y="13"/>
                  </a:cubicBezTo>
                  <a:lnTo>
                    <a:pt x="25" y="70"/>
                  </a:lnTo>
                  <a:close/>
                  <a:moveTo>
                    <a:pt x="25" y="70"/>
                  </a:moveTo>
                  <a:cubicBezTo>
                    <a:pt x="25" y="70"/>
                    <a:pt x="25" y="70"/>
                    <a:pt x="25" y="7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5" name="Group 185">
            <a:extLst>
              <a:ext uri="{FF2B5EF4-FFF2-40B4-BE49-F238E27FC236}">
                <a16:creationId xmlns="" xmlns:a16="http://schemas.microsoft.com/office/drawing/2014/main" id="{376B51CF-DFF0-494D-8208-51C96E0FF2AF}"/>
              </a:ext>
            </a:extLst>
          </p:cNvPr>
          <p:cNvGrpSpPr>
            <a:grpSpLocks noChangeAspect="1"/>
          </p:cNvGrpSpPr>
          <p:nvPr/>
        </p:nvGrpSpPr>
        <p:grpSpPr bwMode="auto">
          <a:xfrm>
            <a:off x="8930428" y="2817789"/>
            <a:ext cx="419973" cy="402797"/>
            <a:chOff x="1352" y="2801"/>
            <a:chExt cx="978" cy="938"/>
          </a:xfrm>
          <a:solidFill>
            <a:srgbClr val="000000"/>
          </a:solidFill>
        </p:grpSpPr>
        <p:sp>
          <p:nvSpPr>
            <p:cNvPr id="526" name="Freeform 186">
              <a:extLst>
                <a:ext uri="{FF2B5EF4-FFF2-40B4-BE49-F238E27FC236}">
                  <a16:creationId xmlns="" xmlns:a16="http://schemas.microsoft.com/office/drawing/2014/main" id="{A12EF45E-D6FC-2C44-A0AE-41822D03794A}"/>
                </a:ext>
              </a:extLst>
            </p:cNvPr>
            <p:cNvSpPr>
              <a:spLocks noEditPoints="1"/>
            </p:cNvSpPr>
            <p:nvPr/>
          </p:nvSpPr>
          <p:spPr bwMode="auto">
            <a:xfrm>
              <a:off x="1503" y="3395"/>
              <a:ext cx="194" cy="206"/>
            </a:xfrm>
            <a:custGeom>
              <a:avLst/>
              <a:gdLst>
                <a:gd name="T0" fmla="*/ 42 w 49"/>
                <a:gd name="T1" fmla="*/ 8 h 52"/>
                <a:gd name="T2" fmla="*/ 24 w 49"/>
                <a:gd name="T3" fmla="*/ 0 h 52"/>
                <a:gd name="T4" fmla="*/ 7 w 49"/>
                <a:gd name="T5" fmla="*/ 8 h 52"/>
                <a:gd name="T6" fmla="*/ 0 w 49"/>
                <a:gd name="T7" fmla="*/ 25 h 52"/>
                <a:gd name="T8" fmla="*/ 7 w 49"/>
                <a:gd name="T9" fmla="*/ 43 h 52"/>
                <a:gd name="T10" fmla="*/ 42 w 49"/>
                <a:gd name="T11" fmla="*/ 43 h 52"/>
                <a:gd name="T12" fmla="*/ 49 w 49"/>
                <a:gd name="T13" fmla="*/ 25 h 52"/>
                <a:gd name="T14" fmla="*/ 42 w 49"/>
                <a:gd name="T15" fmla="*/ 8 h 52"/>
                <a:gd name="T16" fmla="*/ 33 w 49"/>
                <a:gd name="T17" fmla="*/ 34 h 52"/>
                <a:gd name="T18" fmla="*/ 24 w 49"/>
                <a:gd name="T19" fmla="*/ 38 h 52"/>
                <a:gd name="T20" fmla="*/ 16 w 49"/>
                <a:gd name="T21" fmla="*/ 34 h 52"/>
                <a:gd name="T22" fmla="*/ 12 w 49"/>
                <a:gd name="T23" fmla="*/ 25 h 52"/>
                <a:gd name="T24" fmla="*/ 16 w 49"/>
                <a:gd name="T25" fmla="*/ 16 h 52"/>
                <a:gd name="T26" fmla="*/ 33 w 49"/>
                <a:gd name="T27" fmla="*/ 16 h 52"/>
                <a:gd name="T28" fmla="*/ 37 w 49"/>
                <a:gd name="T29" fmla="*/ 25 h 52"/>
                <a:gd name="T30" fmla="*/ 33 w 49"/>
                <a:gd name="T31" fmla="*/ 3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52">
                  <a:moveTo>
                    <a:pt x="42" y="8"/>
                  </a:moveTo>
                  <a:cubicBezTo>
                    <a:pt x="37" y="3"/>
                    <a:pt x="31" y="0"/>
                    <a:pt x="24" y="0"/>
                  </a:cubicBezTo>
                  <a:cubicBezTo>
                    <a:pt x="18" y="0"/>
                    <a:pt x="12" y="3"/>
                    <a:pt x="7" y="8"/>
                  </a:cubicBezTo>
                  <a:cubicBezTo>
                    <a:pt x="2" y="12"/>
                    <a:pt x="0" y="19"/>
                    <a:pt x="0" y="25"/>
                  </a:cubicBezTo>
                  <a:cubicBezTo>
                    <a:pt x="0" y="32"/>
                    <a:pt x="2" y="38"/>
                    <a:pt x="7" y="43"/>
                  </a:cubicBezTo>
                  <a:cubicBezTo>
                    <a:pt x="17" y="52"/>
                    <a:pt x="32" y="52"/>
                    <a:pt x="42" y="43"/>
                  </a:cubicBezTo>
                  <a:cubicBezTo>
                    <a:pt x="47" y="38"/>
                    <a:pt x="49" y="32"/>
                    <a:pt x="49" y="25"/>
                  </a:cubicBezTo>
                  <a:cubicBezTo>
                    <a:pt x="49" y="19"/>
                    <a:pt x="47" y="12"/>
                    <a:pt x="42" y="8"/>
                  </a:cubicBezTo>
                  <a:close/>
                  <a:moveTo>
                    <a:pt x="33" y="34"/>
                  </a:moveTo>
                  <a:cubicBezTo>
                    <a:pt x="31" y="36"/>
                    <a:pt x="28" y="38"/>
                    <a:pt x="24" y="38"/>
                  </a:cubicBezTo>
                  <a:cubicBezTo>
                    <a:pt x="21" y="38"/>
                    <a:pt x="18" y="36"/>
                    <a:pt x="16" y="34"/>
                  </a:cubicBezTo>
                  <a:cubicBezTo>
                    <a:pt x="13" y="32"/>
                    <a:pt x="12" y="29"/>
                    <a:pt x="12" y="25"/>
                  </a:cubicBezTo>
                  <a:cubicBezTo>
                    <a:pt x="12" y="22"/>
                    <a:pt x="13" y="19"/>
                    <a:pt x="16" y="16"/>
                  </a:cubicBezTo>
                  <a:cubicBezTo>
                    <a:pt x="20" y="11"/>
                    <a:pt x="28" y="11"/>
                    <a:pt x="33" y="16"/>
                  </a:cubicBezTo>
                  <a:cubicBezTo>
                    <a:pt x="36" y="19"/>
                    <a:pt x="37" y="22"/>
                    <a:pt x="37" y="25"/>
                  </a:cubicBezTo>
                  <a:cubicBezTo>
                    <a:pt x="37" y="29"/>
                    <a:pt x="36" y="32"/>
                    <a:pt x="33"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7" name="Freeform 187">
              <a:extLst>
                <a:ext uri="{FF2B5EF4-FFF2-40B4-BE49-F238E27FC236}">
                  <a16:creationId xmlns="" xmlns:a16="http://schemas.microsoft.com/office/drawing/2014/main" id="{76BFBB5E-D6E1-2342-96AB-A59715BAA291}"/>
                </a:ext>
              </a:extLst>
            </p:cNvPr>
            <p:cNvSpPr>
              <a:spLocks noEditPoints="1"/>
            </p:cNvSpPr>
            <p:nvPr/>
          </p:nvSpPr>
          <p:spPr bwMode="auto">
            <a:xfrm>
              <a:off x="1352" y="2801"/>
              <a:ext cx="978" cy="938"/>
            </a:xfrm>
            <a:custGeom>
              <a:avLst/>
              <a:gdLst>
                <a:gd name="T0" fmla="*/ 242 w 247"/>
                <a:gd name="T1" fmla="*/ 80 h 237"/>
                <a:gd name="T2" fmla="*/ 247 w 247"/>
                <a:gd name="T3" fmla="*/ 66 h 237"/>
                <a:gd name="T4" fmla="*/ 242 w 247"/>
                <a:gd name="T5" fmla="*/ 52 h 237"/>
                <a:gd name="T6" fmla="*/ 231 w 247"/>
                <a:gd name="T7" fmla="*/ 41 h 237"/>
                <a:gd name="T8" fmla="*/ 232 w 247"/>
                <a:gd name="T9" fmla="*/ 40 h 237"/>
                <a:gd name="T10" fmla="*/ 238 w 247"/>
                <a:gd name="T11" fmla="*/ 24 h 237"/>
                <a:gd name="T12" fmla="*/ 230 w 247"/>
                <a:gd name="T13" fmla="*/ 7 h 237"/>
                <a:gd name="T14" fmla="*/ 213 w 247"/>
                <a:gd name="T15" fmla="*/ 0 h 237"/>
                <a:gd name="T16" fmla="*/ 196 w 247"/>
                <a:gd name="T17" fmla="*/ 7 h 237"/>
                <a:gd name="T18" fmla="*/ 110 w 247"/>
                <a:gd name="T19" fmla="*/ 93 h 237"/>
                <a:gd name="T20" fmla="*/ 109 w 247"/>
                <a:gd name="T21" fmla="*/ 93 h 237"/>
                <a:gd name="T22" fmla="*/ 76 w 247"/>
                <a:gd name="T23" fmla="*/ 85 h 237"/>
                <a:gd name="T24" fmla="*/ 23 w 247"/>
                <a:gd name="T25" fmla="*/ 108 h 237"/>
                <a:gd name="T26" fmla="*/ 0 w 247"/>
                <a:gd name="T27" fmla="*/ 161 h 237"/>
                <a:gd name="T28" fmla="*/ 23 w 247"/>
                <a:gd name="T29" fmla="*/ 215 h 237"/>
                <a:gd name="T30" fmla="*/ 76 w 247"/>
                <a:gd name="T31" fmla="*/ 237 h 237"/>
                <a:gd name="T32" fmla="*/ 130 w 247"/>
                <a:gd name="T33" fmla="*/ 215 h 237"/>
                <a:gd name="T34" fmla="*/ 152 w 247"/>
                <a:gd name="T35" fmla="*/ 161 h 237"/>
                <a:gd name="T36" fmla="*/ 145 w 247"/>
                <a:gd name="T37" fmla="*/ 128 h 237"/>
                <a:gd name="T38" fmla="*/ 145 w 247"/>
                <a:gd name="T39" fmla="*/ 128 h 237"/>
                <a:gd name="T40" fmla="*/ 169 w 247"/>
                <a:gd name="T41" fmla="*/ 103 h 237"/>
                <a:gd name="T42" fmla="*/ 180 w 247"/>
                <a:gd name="T43" fmla="*/ 114 h 237"/>
                <a:gd name="T44" fmla="*/ 194 w 247"/>
                <a:gd name="T45" fmla="*/ 120 h 237"/>
                <a:gd name="T46" fmla="*/ 208 w 247"/>
                <a:gd name="T47" fmla="*/ 114 h 237"/>
                <a:gd name="T48" fmla="*/ 214 w 247"/>
                <a:gd name="T49" fmla="*/ 100 h 237"/>
                <a:gd name="T50" fmla="*/ 208 w 247"/>
                <a:gd name="T51" fmla="*/ 85 h 237"/>
                <a:gd name="T52" fmla="*/ 197 w 247"/>
                <a:gd name="T53" fmla="*/ 75 h 237"/>
                <a:gd name="T54" fmla="*/ 202 w 247"/>
                <a:gd name="T55" fmla="*/ 70 h 237"/>
                <a:gd name="T56" fmla="*/ 213 w 247"/>
                <a:gd name="T57" fmla="*/ 80 h 237"/>
                <a:gd name="T58" fmla="*/ 227 w 247"/>
                <a:gd name="T59" fmla="*/ 86 h 237"/>
                <a:gd name="T60" fmla="*/ 242 w 247"/>
                <a:gd name="T61" fmla="*/ 80 h 237"/>
                <a:gd name="T62" fmla="*/ 202 w 247"/>
                <a:gd name="T63" fmla="*/ 52 h 237"/>
                <a:gd name="T64" fmla="*/ 180 w 247"/>
                <a:gd name="T65" fmla="*/ 75 h 237"/>
                <a:gd name="T66" fmla="*/ 200 w 247"/>
                <a:gd name="T67" fmla="*/ 94 h 237"/>
                <a:gd name="T68" fmla="*/ 202 w 247"/>
                <a:gd name="T69" fmla="*/ 100 h 237"/>
                <a:gd name="T70" fmla="*/ 200 w 247"/>
                <a:gd name="T71" fmla="*/ 105 h 237"/>
                <a:gd name="T72" fmla="*/ 194 w 247"/>
                <a:gd name="T73" fmla="*/ 107 h 237"/>
                <a:gd name="T74" fmla="*/ 189 w 247"/>
                <a:gd name="T75" fmla="*/ 105 h 237"/>
                <a:gd name="T76" fmla="*/ 169 w 247"/>
                <a:gd name="T77" fmla="*/ 86 h 237"/>
                <a:gd name="T78" fmla="*/ 129 w 247"/>
                <a:gd name="T79" fmla="*/ 125 h 237"/>
                <a:gd name="T80" fmla="*/ 132 w 247"/>
                <a:gd name="T81" fmla="*/ 129 h 237"/>
                <a:gd name="T82" fmla="*/ 140 w 247"/>
                <a:gd name="T83" fmla="*/ 161 h 237"/>
                <a:gd name="T84" fmla="*/ 121 w 247"/>
                <a:gd name="T85" fmla="*/ 206 h 237"/>
                <a:gd name="T86" fmla="*/ 76 w 247"/>
                <a:gd name="T87" fmla="*/ 225 h 237"/>
                <a:gd name="T88" fmla="*/ 31 w 247"/>
                <a:gd name="T89" fmla="*/ 206 h 237"/>
                <a:gd name="T90" fmla="*/ 13 w 247"/>
                <a:gd name="T91" fmla="*/ 161 h 237"/>
                <a:gd name="T92" fmla="*/ 31 w 247"/>
                <a:gd name="T93" fmla="*/ 116 h 237"/>
                <a:gd name="T94" fmla="*/ 108 w 247"/>
                <a:gd name="T95" fmla="*/ 106 h 237"/>
                <a:gd name="T96" fmla="*/ 112 w 247"/>
                <a:gd name="T97" fmla="*/ 108 h 237"/>
                <a:gd name="T98" fmla="*/ 205 w 247"/>
                <a:gd name="T99" fmla="*/ 16 h 237"/>
                <a:gd name="T100" fmla="*/ 213 w 247"/>
                <a:gd name="T101" fmla="*/ 12 h 237"/>
                <a:gd name="T102" fmla="*/ 222 w 247"/>
                <a:gd name="T103" fmla="*/ 16 h 237"/>
                <a:gd name="T104" fmla="*/ 225 w 247"/>
                <a:gd name="T105" fmla="*/ 24 h 237"/>
                <a:gd name="T106" fmla="*/ 222 w 247"/>
                <a:gd name="T107" fmla="*/ 33 h 237"/>
                <a:gd name="T108" fmla="*/ 213 w 247"/>
                <a:gd name="T109" fmla="*/ 41 h 237"/>
                <a:gd name="T110" fmla="*/ 233 w 247"/>
                <a:gd name="T111" fmla="*/ 61 h 237"/>
                <a:gd name="T112" fmla="*/ 235 w 247"/>
                <a:gd name="T113" fmla="*/ 66 h 237"/>
                <a:gd name="T114" fmla="*/ 233 w 247"/>
                <a:gd name="T115" fmla="*/ 72 h 237"/>
                <a:gd name="T116" fmla="*/ 222 w 247"/>
                <a:gd name="T117" fmla="*/ 72 h 237"/>
                <a:gd name="T118" fmla="*/ 202 w 247"/>
                <a:gd name="T119" fmla="*/ 5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7" h="237">
                  <a:moveTo>
                    <a:pt x="242" y="80"/>
                  </a:moveTo>
                  <a:cubicBezTo>
                    <a:pt x="245" y="77"/>
                    <a:pt x="247" y="72"/>
                    <a:pt x="247" y="66"/>
                  </a:cubicBezTo>
                  <a:cubicBezTo>
                    <a:pt x="247" y="61"/>
                    <a:pt x="245" y="56"/>
                    <a:pt x="242" y="52"/>
                  </a:cubicBezTo>
                  <a:cubicBezTo>
                    <a:pt x="231" y="41"/>
                    <a:pt x="231" y="41"/>
                    <a:pt x="231" y="41"/>
                  </a:cubicBezTo>
                  <a:cubicBezTo>
                    <a:pt x="232" y="40"/>
                    <a:pt x="232" y="40"/>
                    <a:pt x="232" y="40"/>
                  </a:cubicBezTo>
                  <a:cubicBezTo>
                    <a:pt x="235" y="36"/>
                    <a:pt x="238" y="30"/>
                    <a:pt x="238" y="24"/>
                  </a:cubicBezTo>
                  <a:cubicBezTo>
                    <a:pt x="238" y="18"/>
                    <a:pt x="235" y="12"/>
                    <a:pt x="230" y="7"/>
                  </a:cubicBezTo>
                  <a:cubicBezTo>
                    <a:pt x="226" y="3"/>
                    <a:pt x="220" y="0"/>
                    <a:pt x="213" y="0"/>
                  </a:cubicBezTo>
                  <a:cubicBezTo>
                    <a:pt x="207" y="0"/>
                    <a:pt x="201" y="3"/>
                    <a:pt x="196" y="7"/>
                  </a:cubicBezTo>
                  <a:cubicBezTo>
                    <a:pt x="110" y="93"/>
                    <a:pt x="110" y="93"/>
                    <a:pt x="110" y="93"/>
                  </a:cubicBezTo>
                  <a:cubicBezTo>
                    <a:pt x="109" y="93"/>
                    <a:pt x="109" y="93"/>
                    <a:pt x="109" y="93"/>
                  </a:cubicBezTo>
                  <a:cubicBezTo>
                    <a:pt x="99" y="88"/>
                    <a:pt x="88" y="85"/>
                    <a:pt x="76" y="85"/>
                  </a:cubicBezTo>
                  <a:cubicBezTo>
                    <a:pt x="56" y="85"/>
                    <a:pt x="37" y="93"/>
                    <a:pt x="23" y="108"/>
                  </a:cubicBezTo>
                  <a:cubicBezTo>
                    <a:pt x="8" y="122"/>
                    <a:pt x="0" y="141"/>
                    <a:pt x="0" y="161"/>
                  </a:cubicBezTo>
                  <a:cubicBezTo>
                    <a:pt x="0" y="182"/>
                    <a:pt x="8" y="201"/>
                    <a:pt x="23" y="215"/>
                  </a:cubicBezTo>
                  <a:cubicBezTo>
                    <a:pt x="37" y="229"/>
                    <a:pt x="56" y="237"/>
                    <a:pt x="76" y="237"/>
                  </a:cubicBezTo>
                  <a:cubicBezTo>
                    <a:pt x="97" y="237"/>
                    <a:pt x="116" y="229"/>
                    <a:pt x="130" y="215"/>
                  </a:cubicBezTo>
                  <a:cubicBezTo>
                    <a:pt x="145" y="201"/>
                    <a:pt x="152" y="182"/>
                    <a:pt x="152" y="161"/>
                  </a:cubicBezTo>
                  <a:cubicBezTo>
                    <a:pt x="152" y="150"/>
                    <a:pt x="150" y="139"/>
                    <a:pt x="145" y="128"/>
                  </a:cubicBezTo>
                  <a:cubicBezTo>
                    <a:pt x="145" y="128"/>
                    <a:pt x="145" y="128"/>
                    <a:pt x="145" y="128"/>
                  </a:cubicBezTo>
                  <a:cubicBezTo>
                    <a:pt x="169" y="103"/>
                    <a:pt x="169" y="103"/>
                    <a:pt x="169" y="103"/>
                  </a:cubicBezTo>
                  <a:cubicBezTo>
                    <a:pt x="180" y="114"/>
                    <a:pt x="180" y="114"/>
                    <a:pt x="180" y="114"/>
                  </a:cubicBezTo>
                  <a:cubicBezTo>
                    <a:pt x="184" y="118"/>
                    <a:pt x="189" y="120"/>
                    <a:pt x="194" y="120"/>
                  </a:cubicBezTo>
                  <a:cubicBezTo>
                    <a:pt x="199" y="120"/>
                    <a:pt x="204" y="118"/>
                    <a:pt x="208" y="114"/>
                  </a:cubicBezTo>
                  <a:cubicBezTo>
                    <a:pt x="212" y="110"/>
                    <a:pt x="214" y="105"/>
                    <a:pt x="214" y="100"/>
                  </a:cubicBezTo>
                  <a:cubicBezTo>
                    <a:pt x="214" y="94"/>
                    <a:pt x="212" y="89"/>
                    <a:pt x="208" y="85"/>
                  </a:cubicBezTo>
                  <a:cubicBezTo>
                    <a:pt x="197" y="75"/>
                    <a:pt x="197" y="75"/>
                    <a:pt x="197" y="75"/>
                  </a:cubicBezTo>
                  <a:cubicBezTo>
                    <a:pt x="202" y="70"/>
                    <a:pt x="202" y="70"/>
                    <a:pt x="202" y="70"/>
                  </a:cubicBezTo>
                  <a:cubicBezTo>
                    <a:pt x="213" y="80"/>
                    <a:pt x="213" y="80"/>
                    <a:pt x="213" y="80"/>
                  </a:cubicBezTo>
                  <a:cubicBezTo>
                    <a:pt x="217" y="84"/>
                    <a:pt x="222" y="86"/>
                    <a:pt x="227" y="86"/>
                  </a:cubicBezTo>
                  <a:cubicBezTo>
                    <a:pt x="233" y="86"/>
                    <a:pt x="238" y="84"/>
                    <a:pt x="242" y="80"/>
                  </a:cubicBezTo>
                  <a:close/>
                  <a:moveTo>
                    <a:pt x="202" y="52"/>
                  </a:moveTo>
                  <a:cubicBezTo>
                    <a:pt x="180" y="75"/>
                    <a:pt x="180" y="75"/>
                    <a:pt x="180" y="75"/>
                  </a:cubicBezTo>
                  <a:cubicBezTo>
                    <a:pt x="200" y="94"/>
                    <a:pt x="200" y="94"/>
                    <a:pt x="200" y="94"/>
                  </a:cubicBezTo>
                  <a:cubicBezTo>
                    <a:pt x="201" y="96"/>
                    <a:pt x="202" y="98"/>
                    <a:pt x="202" y="100"/>
                  </a:cubicBezTo>
                  <a:cubicBezTo>
                    <a:pt x="202" y="102"/>
                    <a:pt x="201" y="104"/>
                    <a:pt x="200" y="105"/>
                  </a:cubicBezTo>
                  <a:cubicBezTo>
                    <a:pt x="198" y="107"/>
                    <a:pt x="196" y="107"/>
                    <a:pt x="194" y="107"/>
                  </a:cubicBezTo>
                  <a:cubicBezTo>
                    <a:pt x="192" y="107"/>
                    <a:pt x="190" y="107"/>
                    <a:pt x="189" y="105"/>
                  </a:cubicBezTo>
                  <a:cubicBezTo>
                    <a:pt x="169" y="86"/>
                    <a:pt x="169" y="86"/>
                    <a:pt x="169" y="86"/>
                  </a:cubicBezTo>
                  <a:cubicBezTo>
                    <a:pt x="129" y="125"/>
                    <a:pt x="129" y="125"/>
                    <a:pt x="129" y="125"/>
                  </a:cubicBezTo>
                  <a:cubicBezTo>
                    <a:pt x="132" y="129"/>
                    <a:pt x="132" y="129"/>
                    <a:pt x="132" y="129"/>
                  </a:cubicBezTo>
                  <a:cubicBezTo>
                    <a:pt x="137" y="139"/>
                    <a:pt x="140" y="150"/>
                    <a:pt x="140" y="161"/>
                  </a:cubicBezTo>
                  <a:cubicBezTo>
                    <a:pt x="140" y="178"/>
                    <a:pt x="134" y="194"/>
                    <a:pt x="121" y="206"/>
                  </a:cubicBezTo>
                  <a:cubicBezTo>
                    <a:pt x="109" y="218"/>
                    <a:pt x="93" y="225"/>
                    <a:pt x="76" y="225"/>
                  </a:cubicBezTo>
                  <a:cubicBezTo>
                    <a:pt x="59" y="225"/>
                    <a:pt x="43" y="218"/>
                    <a:pt x="31" y="206"/>
                  </a:cubicBezTo>
                  <a:cubicBezTo>
                    <a:pt x="19" y="194"/>
                    <a:pt x="13" y="178"/>
                    <a:pt x="13" y="161"/>
                  </a:cubicBezTo>
                  <a:cubicBezTo>
                    <a:pt x="13" y="144"/>
                    <a:pt x="19" y="128"/>
                    <a:pt x="31" y="116"/>
                  </a:cubicBezTo>
                  <a:cubicBezTo>
                    <a:pt x="52" y="96"/>
                    <a:pt x="83" y="92"/>
                    <a:pt x="108" y="106"/>
                  </a:cubicBezTo>
                  <a:cubicBezTo>
                    <a:pt x="112" y="108"/>
                    <a:pt x="112" y="108"/>
                    <a:pt x="112" y="108"/>
                  </a:cubicBezTo>
                  <a:cubicBezTo>
                    <a:pt x="205" y="16"/>
                    <a:pt x="205" y="16"/>
                    <a:pt x="205" y="16"/>
                  </a:cubicBezTo>
                  <a:cubicBezTo>
                    <a:pt x="207" y="14"/>
                    <a:pt x="210" y="12"/>
                    <a:pt x="213" y="12"/>
                  </a:cubicBezTo>
                  <a:cubicBezTo>
                    <a:pt x="216" y="12"/>
                    <a:pt x="219" y="14"/>
                    <a:pt x="222" y="16"/>
                  </a:cubicBezTo>
                  <a:cubicBezTo>
                    <a:pt x="224" y="18"/>
                    <a:pt x="225" y="21"/>
                    <a:pt x="225" y="24"/>
                  </a:cubicBezTo>
                  <a:cubicBezTo>
                    <a:pt x="225" y="28"/>
                    <a:pt x="224" y="31"/>
                    <a:pt x="222" y="33"/>
                  </a:cubicBezTo>
                  <a:cubicBezTo>
                    <a:pt x="213" y="41"/>
                    <a:pt x="213" y="41"/>
                    <a:pt x="213" y="41"/>
                  </a:cubicBezTo>
                  <a:cubicBezTo>
                    <a:pt x="233" y="61"/>
                    <a:pt x="233" y="61"/>
                    <a:pt x="233" y="61"/>
                  </a:cubicBezTo>
                  <a:cubicBezTo>
                    <a:pt x="234" y="62"/>
                    <a:pt x="235" y="64"/>
                    <a:pt x="235" y="66"/>
                  </a:cubicBezTo>
                  <a:cubicBezTo>
                    <a:pt x="235" y="68"/>
                    <a:pt x="234" y="70"/>
                    <a:pt x="233" y="72"/>
                  </a:cubicBezTo>
                  <a:cubicBezTo>
                    <a:pt x="230" y="75"/>
                    <a:pt x="225" y="75"/>
                    <a:pt x="222" y="72"/>
                  </a:cubicBezTo>
                  <a:lnTo>
                    <a:pt x="202"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8" name="Group 266">
            <a:extLst>
              <a:ext uri="{FF2B5EF4-FFF2-40B4-BE49-F238E27FC236}">
                <a16:creationId xmlns="" xmlns:a16="http://schemas.microsoft.com/office/drawing/2014/main" id="{E468AC5A-820D-F240-8A9D-FD79DFD3FED0}"/>
              </a:ext>
            </a:extLst>
          </p:cNvPr>
          <p:cNvGrpSpPr>
            <a:grpSpLocks noChangeAspect="1"/>
          </p:cNvGrpSpPr>
          <p:nvPr/>
        </p:nvGrpSpPr>
        <p:grpSpPr bwMode="auto">
          <a:xfrm>
            <a:off x="9821149" y="2796230"/>
            <a:ext cx="389184" cy="410805"/>
            <a:chOff x="536" y="1055"/>
            <a:chExt cx="252" cy="266"/>
          </a:xfrm>
          <a:solidFill>
            <a:srgbClr val="000000"/>
          </a:solidFill>
        </p:grpSpPr>
        <p:sp>
          <p:nvSpPr>
            <p:cNvPr id="529" name="Freeform 267">
              <a:extLst>
                <a:ext uri="{FF2B5EF4-FFF2-40B4-BE49-F238E27FC236}">
                  <a16:creationId xmlns="" xmlns:a16="http://schemas.microsoft.com/office/drawing/2014/main" id="{F363824E-C577-794A-82D8-AE6AE94B6E17}"/>
                </a:ext>
              </a:extLst>
            </p:cNvPr>
            <p:cNvSpPr>
              <a:spLocks noEditPoints="1"/>
            </p:cNvSpPr>
            <p:nvPr/>
          </p:nvSpPr>
          <p:spPr bwMode="auto">
            <a:xfrm>
              <a:off x="629" y="1189"/>
              <a:ext cx="67" cy="93"/>
            </a:xfrm>
            <a:custGeom>
              <a:avLst/>
              <a:gdLst>
                <a:gd name="T0" fmla="*/ 16 w 58"/>
                <a:gd name="T1" fmla="*/ 80 h 80"/>
                <a:gd name="T2" fmla="*/ 41 w 58"/>
                <a:gd name="T3" fmla="*/ 80 h 80"/>
                <a:gd name="T4" fmla="*/ 48 w 58"/>
                <a:gd name="T5" fmla="*/ 73 h 80"/>
                <a:gd name="T6" fmla="*/ 48 w 58"/>
                <a:gd name="T7" fmla="*/ 51 h 80"/>
                <a:gd name="T8" fmla="*/ 48 w 58"/>
                <a:gd name="T9" fmla="*/ 51 h 80"/>
                <a:gd name="T10" fmla="*/ 58 w 58"/>
                <a:gd name="T11" fmla="*/ 29 h 80"/>
                <a:gd name="T12" fmla="*/ 29 w 58"/>
                <a:gd name="T13" fmla="*/ 0 h 80"/>
                <a:gd name="T14" fmla="*/ 0 w 58"/>
                <a:gd name="T15" fmla="*/ 29 h 80"/>
                <a:gd name="T16" fmla="*/ 10 w 58"/>
                <a:gd name="T17" fmla="*/ 51 h 80"/>
                <a:gd name="T18" fmla="*/ 10 w 58"/>
                <a:gd name="T19" fmla="*/ 51 h 80"/>
                <a:gd name="T20" fmla="*/ 10 w 58"/>
                <a:gd name="T21" fmla="*/ 73 h 80"/>
                <a:gd name="T22" fmla="*/ 16 w 58"/>
                <a:gd name="T23" fmla="*/ 80 h 80"/>
                <a:gd name="T24" fmla="*/ 29 w 58"/>
                <a:gd name="T25" fmla="*/ 14 h 80"/>
                <a:gd name="T26" fmla="*/ 44 w 58"/>
                <a:gd name="T27" fmla="*/ 29 h 80"/>
                <a:gd name="T28" fmla="*/ 37 w 58"/>
                <a:gd name="T29" fmla="*/ 42 h 80"/>
                <a:gd name="T30" fmla="*/ 34 w 58"/>
                <a:gd name="T31" fmla="*/ 48 h 80"/>
                <a:gd name="T32" fmla="*/ 34 w 58"/>
                <a:gd name="T33" fmla="*/ 66 h 80"/>
                <a:gd name="T34" fmla="*/ 23 w 58"/>
                <a:gd name="T35" fmla="*/ 66 h 80"/>
                <a:gd name="T36" fmla="*/ 23 w 58"/>
                <a:gd name="T37" fmla="*/ 48 h 80"/>
                <a:gd name="T38" fmla="*/ 20 w 58"/>
                <a:gd name="T39" fmla="*/ 42 h 80"/>
                <a:gd name="T40" fmla="*/ 14 w 58"/>
                <a:gd name="T41" fmla="*/ 29 h 80"/>
                <a:gd name="T42" fmla="*/ 29 w 58"/>
                <a:gd name="T43" fmla="*/ 1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80">
                  <a:moveTo>
                    <a:pt x="16" y="80"/>
                  </a:moveTo>
                  <a:cubicBezTo>
                    <a:pt x="41" y="80"/>
                    <a:pt x="41" y="80"/>
                    <a:pt x="41" y="80"/>
                  </a:cubicBezTo>
                  <a:cubicBezTo>
                    <a:pt x="45" y="80"/>
                    <a:pt x="48" y="77"/>
                    <a:pt x="48" y="73"/>
                  </a:cubicBezTo>
                  <a:cubicBezTo>
                    <a:pt x="48" y="51"/>
                    <a:pt x="48" y="51"/>
                    <a:pt x="48" y="51"/>
                  </a:cubicBezTo>
                  <a:cubicBezTo>
                    <a:pt x="48" y="51"/>
                    <a:pt x="48" y="51"/>
                    <a:pt x="48" y="51"/>
                  </a:cubicBezTo>
                  <a:cubicBezTo>
                    <a:pt x="54" y="46"/>
                    <a:pt x="58" y="38"/>
                    <a:pt x="58" y="29"/>
                  </a:cubicBezTo>
                  <a:cubicBezTo>
                    <a:pt x="58" y="13"/>
                    <a:pt x="45" y="0"/>
                    <a:pt x="29" y="0"/>
                  </a:cubicBezTo>
                  <a:cubicBezTo>
                    <a:pt x="13" y="0"/>
                    <a:pt x="0" y="13"/>
                    <a:pt x="0" y="29"/>
                  </a:cubicBezTo>
                  <a:cubicBezTo>
                    <a:pt x="0" y="38"/>
                    <a:pt x="3" y="46"/>
                    <a:pt x="10" y="51"/>
                  </a:cubicBezTo>
                  <a:cubicBezTo>
                    <a:pt x="10" y="51"/>
                    <a:pt x="10" y="51"/>
                    <a:pt x="10" y="51"/>
                  </a:cubicBezTo>
                  <a:cubicBezTo>
                    <a:pt x="10" y="73"/>
                    <a:pt x="10" y="73"/>
                    <a:pt x="10" y="73"/>
                  </a:cubicBezTo>
                  <a:cubicBezTo>
                    <a:pt x="10" y="77"/>
                    <a:pt x="13" y="80"/>
                    <a:pt x="16" y="80"/>
                  </a:cubicBezTo>
                  <a:close/>
                  <a:moveTo>
                    <a:pt x="29" y="14"/>
                  </a:moveTo>
                  <a:cubicBezTo>
                    <a:pt x="37" y="14"/>
                    <a:pt x="44" y="21"/>
                    <a:pt x="44" y="29"/>
                  </a:cubicBezTo>
                  <a:cubicBezTo>
                    <a:pt x="44" y="35"/>
                    <a:pt x="42" y="39"/>
                    <a:pt x="37" y="42"/>
                  </a:cubicBezTo>
                  <a:cubicBezTo>
                    <a:pt x="36" y="43"/>
                    <a:pt x="34" y="46"/>
                    <a:pt x="34" y="48"/>
                  </a:cubicBezTo>
                  <a:cubicBezTo>
                    <a:pt x="34" y="66"/>
                    <a:pt x="34" y="66"/>
                    <a:pt x="34" y="66"/>
                  </a:cubicBezTo>
                  <a:cubicBezTo>
                    <a:pt x="23" y="66"/>
                    <a:pt x="23" y="66"/>
                    <a:pt x="23" y="66"/>
                  </a:cubicBezTo>
                  <a:cubicBezTo>
                    <a:pt x="23" y="48"/>
                    <a:pt x="23" y="48"/>
                    <a:pt x="23" y="48"/>
                  </a:cubicBezTo>
                  <a:cubicBezTo>
                    <a:pt x="23" y="46"/>
                    <a:pt x="22" y="43"/>
                    <a:pt x="20" y="42"/>
                  </a:cubicBezTo>
                  <a:cubicBezTo>
                    <a:pt x="16" y="39"/>
                    <a:pt x="14" y="35"/>
                    <a:pt x="14" y="29"/>
                  </a:cubicBezTo>
                  <a:cubicBezTo>
                    <a:pt x="14" y="21"/>
                    <a:pt x="20" y="14"/>
                    <a:pt x="2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0" name="Freeform 268">
              <a:extLst>
                <a:ext uri="{FF2B5EF4-FFF2-40B4-BE49-F238E27FC236}">
                  <a16:creationId xmlns="" xmlns:a16="http://schemas.microsoft.com/office/drawing/2014/main" id="{03D95792-DDEA-C041-85F9-18788EAC6195}"/>
                </a:ext>
              </a:extLst>
            </p:cNvPr>
            <p:cNvSpPr>
              <a:spLocks noEditPoints="1"/>
            </p:cNvSpPr>
            <p:nvPr/>
          </p:nvSpPr>
          <p:spPr bwMode="auto">
            <a:xfrm>
              <a:off x="536" y="1055"/>
              <a:ext cx="252" cy="266"/>
            </a:xfrm>
            <a:custGeom>
              <a:avLst/>
              <a:gdLst>
                <a:gd name="T0" fmla="*/ 109 w 217"/>
                <a:gd name="T1" fmla="*/ 0 h 229"/>
                <a:gd name="T2" fmla="*/ 53 w 217"/>
                <a:gd name="T3" fmla="*/ 24 h 229"/>
                <a:gd name="T4" fmla="*/ 29 w 217"/>
                <a:gd name="T5" fmla="*/ 82 h 229"/>
                <a:gd name="T6" fmla="*/ 29 w 217"/>
                <a:gd name="T7" fmla="*/ 83 h 229"/>
                <a:gd name="T8" fmla="*/ 26 w 217"/>
                <a:gd name="T9" fmla="*/ 83 h 229"/>
                <a:gd name="T10" fmla="*/ 0 w 217"/>
                <a:gd name="T11" fmla="*/ 110 h 229"/>
                <a:gd name="T12" fmla="*/ 0 w 217"/>
                <a:gd name="T13" fmla="*/ 202 h 229"/>
                <a:gd name="T14" fmla="*/ 26 w 217"/>
                <a:gd name="T15" fmla="*/ 229 h 229"/>
                <a:gd name="T16" fmla="*/ 191 w 217"/>
                <a:gd name="T17" fmla="*/ 229 h 229"/>
                <a:gd name="T18" fmla="*/ 217 w 217"/>
                <a:gd name="T19" fmla="*/ 202 h 229"/>
                <a:gd name="T20" fmla="*/ 217 w 217"/>
                <a:gd name="T21" fmla="*/ 110 h 229"/>
                <a:gd name="T22" fmla="*/ 191 w 217"/>
                <a:gd name="T23" fmla="*/ 83 h 229"/>
                <a:gd name="T24" fmla="*/ 72 w 217"/>
                <a:gd name="T25" fmla="*/ 83 h 229"/>
                <a:gd name="T26" fmla="*/ 72 w 217"/>
                <a:gd name="T27" fmla="*/ 82 h 229"/>
                <a:gd name="T28" fmla="*/ 109 w 217"/>
                <a:gd name="T29" fmla="*/ 45 h 229"/>
                <a:gd name="T30" fmla="*/ 135 w 217"/>
                <a:gd name="T31" fmla="*/ 57 h 229"/>
                <a:gd name="T32" fmla="*/ 140 w 217"/>
                <a:gd name="T33" fmla="*/ 59 h 229"/>
                <a:gd name="T34" fmla="*/ 140 w 217"/>
                <a:gd name="T35" fmla="*/ 59 h 229"/>
                <a:gd name="T36" fmla="*/ 144 w 217"/>
                <a:gd name="T37" fmla="*/ 57 h 229"/>
                <a:gd name="T38" fmla="*/ 165 w 217"/>
                <a:gd name="T39" fmla="*/ 35 h 229"/>
                <a:gd name="T40" fmla="*/ 167 w 217"/>
                <a:gd name="T41" fmla="*/ 30 h 229"/>
                <a:gd name="T42" fmla="*/ 165 w 217"/>
                <a:gd name="T43" fmla="*/ 25 h 229"/>
                <a:gd name="T44" fmla="*/ 109 w 217"/>
                <a:gd name="T45" fmla="*/ 0 h 229"/>
                <a:gd name="T46" fmla="*/ 191 w 217"/>
                <a:gd name="T47" fmla="*/ 96 h 229"/>
                <a:gd name="T48" fmla="*/ 204 w 217"/>
                <a:gd name="T49" fmla="*/ 110 h 229"/>
                <a:gd name="T50" fmla="*/ 204 w 217"/>
                <a:gd name="T51" fmla="*/ 202 h 229"/>
                <a:gd name="T52" fmla="*/ 191 w 217"/>
                <a:gd name="T53" fmla="*/ 216 h 229"/>
                <a:gd name="T54" fmla="*/ 26 w 217"/>
                <a:gd name="T55" fmla="*/ 216 h 229"/>
                <a:gd name="T56" fmla="*/ 13 w 217"/>
                <a:gd name="T57" fmla="*/ 202 h 229"/>
                <a:gd name="T58" fmla="*/ 13 w 217"/>
                <a:gd name="T59" fmla="*/ 110 h 229"/>
                <a:gd name="T60" fmla="*/ 26 w 217"/>
                <a:gd name="T61" fmla="*/ 96 h 229"/>
                <a:gd name="T62" fmla="*/ 191 w 217"/>
                <a:gd name="T63" fmla="*/ 96 h 229"/>
                <a:gd name="T64" fmla="*/ 140 w 217"/>
                <a:gd name="T65" fmla="*/ 43 h 229"/>
                <a:gd name="T66" fmla="*/ 139 w 217"/>
                <a:gd name="T67" fmla="*/ 43 h 229"/>
                <a:gd name="T68" fmla="*/ 109 w 217"/>
                <a:gd name="T69" fmla="*/ 32 h 229"/>
                <a:gd name="T70" fmla="*/ 74 w 217"/>
                <a:gd name="T71" fmla="*/ 46 h 229"/>
                <a:gd name="T72" fmla="*/ 59 w 217"/>
                <a:gd name="T73" fmla="*/ 82 h 229"/>
                <a:gd name="T74" fmla="*/ 59 w 217"/>
                <a:gd name="T75" fmla="*/ 83 h 229"/>
                <a:gd name="T76" fmla="*/ 42 w 217"/>
                <a:gd name="T77" fmla="*/ 83 h 229"/>
                <a:gd name="T78" fmla="*/ 42 w 217"/>
                <a:gd name="T79" fmla="*/ 82 h 229"/>
                <a:gd name="T80" fmla="*/ 62 w 217"/>
                <a:gd name="T81" fmla="*/ 34 h 229"/>
                <a:gd name="T82" fmla="*/ 109 w 217"/>
                <a:gd name="T83" fmla="*/ 14 h 229"/>
                <a:gd name="T84" fmla="*/ 151 w 217"/>
                <a:gd name="T85" fmla="*/ 30 h 229"/>
                <a:gd name="T86" fmla="*/ 152 w 217"/>
                <a:gd name="T87" fmla="*/ 30 h 229"/>
                <a:gd name="T88" fmla="*/ 140 w 217"/>
                <a:gd name="T89" fmla="*/ 4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7" h="229">
                  <a:moveTo>
                    <a:pt x="109" y="0"/>
                  </a:moveTo>
                  <a:cubicBezTo>
                    <a:pt x="88" y="0"/>
                    <a:pt x="68" y="9"/>
                    <a:pt x="53" y="24"/>
                  </a:cubicBezTo>
                  <a:cubicBezTo>
                    <a:pt x="38" y="40"/>
                    <a:pt x="30" y="60"/>
                    <a:pt x="29" y="82"/>
                  </a:cubicBezTo>
                  <a:cubicBezTo>
                    <a:pt x="29" y="83"/>
                    <a:pt x="29" y="83"/>
                    <a:pt x="29" y="83"/>
                  </a:cubicBezTo>
                  <a:cubicBezTo>
                    <a:pt x="26" y="83"/>
                    <a:pt x="26" y="83"/>
                    <a:pt x="26" y="83"/>
                  </a:cubicBezTo>
                  <a:cubicBezTo>
                    <a:pt x="12" y="83"/>
                    <a:pt x="0" y="95"/>
                    <a:pt x="0" y="110"/>
                  </a:cubicBezTo>
                  <a:cubicBezTo>
                    <a:pt x="0" y="202"/>
                    <a:pt x="0" y="202"/>
                    <a:pt x="0" y="202"/>
                  </a:cubicBezTo>
                  <a:cubicBezTo>
                    <a:pt x="0" y="217"/>
                    <a:pt x="12" y="229"/>
                    <a:pt x="26" y="229"/>
                  </a:cubicBezTo>
                  <a:cubicBezTo>
                    <a:pt x="191" y="229"/>
                    <a:pt x="191" y="229"/>
                    <a:pt x="191" y="229"/>
                  </a:cubicBezTo>
                  <a:cubicBezTo>
                    <a:pt x="206" y="229"/>
                    <a:pt x="217" y="217"/>
                    <a:pt x="217" y="202"/>
                  </a:cubicBezTo>
                  <a:cubicBezTo>
                    <a:pt x="217" y="110"/>
                    <a:pt x="217" y="110"/>
                    <a:pt x="217" y="110"/>
                  </a:cubicBezTo>
                  <a:cubicBezTo>
                    <a:pt x="217" y="95"/>
                    <a:pt x="206" y="83"/>
                    <a:pt x="191" y="83"/>
                  </a:cubicBezTo>
                  <a:cubicBezTo>
                    <a:pt x="72" y="83"/>
                    <a:pt x="72" y="83"/>
                    <a:pt x="72" y="83"/>
                  </a:cubicBezTo>
                  <a:cubicBezTo>
                    <a:pt x="72" y="82"/>
                    <a:pt x="72" y="82"/>
                    <a:pt x="72" y="82"/>
                  </a:cubicBezTo>
                  <a:cubicBezTo>
                    <a:pt x="73" y="62"/>
                    <a:pt x="89" y="45"/>
                    <a:pt x="109" y="45"/>
                  </a:cubicBezTo>
                  <a:cubicBezTo>
                    <a:pt x="119" y="45"/>
                    <a:pt x="128" y="49"/>
                    <a:pt x="135" y="57"/>
                  </a:cubicBezTo>
                  <a:cubicBezTo>
                    <a:pt x="136" y="58"/>
                    <a:pt x="138" y="59"/>
                    <a:pt x="140" y="59"/>
                  </a:cubicBezTo>
                  <a:cubicBezTo>
                    <a:pt x="140" y="59"/>
                    <a:pt x="140" y="59"/>
                    <a:pt x="140" y="59"/>
                  </a:cubicBezTo>
                  <a:cubicBezTo>
                    <a:pt x="141" y="59"/>
                    <a:pt x="143" y="58"/>
                    <a:pt x="144" y="57"/>
                  </a:cubicBezTo>
                  <a:cubicBezTo>
                    <a:pt x="165" y="35"/>
                    <a:pt x="165" y="35"/>
                    <a:pt x="165" y="35"/>
                  </a:cubicBezTo>
                  <a:cubicBezTo>
                    <a:pt x="167" y="34"/>
                    <a:pt x="167" y="32"/>
                    <a:pt x="167" y="30"/>
                  </a:cubicBezTo>
                  <a:cubicBezTo>
                    <a:pt x="167" y="28"/>
                    <a:pt x="167" y="27"/>
                    <a:pt x="165" y="25"/>
                  </a:cubicBezTo>
                  <a:cubicBezTo>
                    <a:pt x="150" y="9"/>
                    <a:pt x="130" y="0"/>
                    <a:pt x="109" y="0"/>
                  </a:cubicBezTo>
                  <a:close/>
                  <a:moveTo>
                    <a:pt x="191" y="96"/>
                  </a:moveTo>
                  <a:cubicBezTo>
                    <a:pt x="199" y="96"/>
                    <a:pt x="204" y="103"/>
                    <a:pt x="204" y="110"/>
                  </a:cubicBezTo>
                  <a:cubicBezTo>
                    <a:pt x="204" y="202"/>
                    <a:pt x="204" y="202"/>
                    <a:pt x="204" y="202"/>
                  </a:cubicBezTo>
                  <a:cubicBezTo>
                    <a:pt x="204" y="209"/>
                    <a:pt x="199" y="216"/>
                    <a:pt x="191" y="216"/>
                  </a:cubicBezTo>
                  <a:cubicBezTo>
                    <a:pt x="26" y="216"/>
                    <a:pt x="26" y="216"/>
                    <a:pt x="26" y="216"/>
                  </a:cubicBezTo>
                  <a:cubicBezTo>
                    <a:pt x="19" y="216"/>
                    <a:pt x="13" y="209"/>
                    <a:pt x="13" y="202"/>
                  </a:cubicBezTo>
                  <a:cubicBezTo>
                    <a:pt x="13" y="110"/>
                    <a:pt x="13" y="110"/>
                    <a:pt x="13" y="110"/>
                  </a:cubicBezTo>
                  <a:cubicBezTo>
                    <a:pt x="13" y="103"/>
                    <a:pt x="19" y="96"/>
                    <a:pt x="26" y="96"/>
                  </a:cubicBezTo>
                  <a:lnTo>
                    <a:pt x="191" y="96"/>
                  </a:lnTo>
                  <a:close/>
                  <a:moveTo>
                    <a:pt x="140" y="43"/>
                  </a:moveTo>
                  <a:cubicBezTo>
                    <a:pt x="139" y="43"/>
                    <a:pt x="139" y="43"/>
                    <a:pt x="139" y="43"/>
                  </a:cubicBezTo>
                  <a:cubicBezTo>
                    <a:pt x="131" y="35"/>
                    <a:pt x="120" y="32"/>
                    <a:pt x="109" y="32"/>
                  </a:cubicBezTo>
                  <a:cubicBezTo>
                    <a:pt x="96" y="32"/>
                    <a:pt x="84" y="37"/>
                    <a:pt x="74" y="46"/>
                  </a:cubicBezTo>
                  <a:cubicBezTo>
                    <a:pt x="65" y="56"/>
                    <a:pt x="59" y="69"/>
                    <a:pt x="59" y="82"/>
                  </a:cubicBezTo>
                  <a:cubicBezTo>
                    <a:pt x="59" y="83"/>
                    <a:pt x="59" y="83"/>
                    <a:pt x="59" y="83"/>
                  </a:cubicBezTo>
                  <a:cubicBezTo>
                    <a:pt x="42" y="83"/>
                    <a:pt x="42" y="83"/>
                    <a:pt x="42" y="83"/>
                  </a:cubicBezTo>
                  <a:cubicBezTo>
                    <a:pt x="42" y="82"/>
                    <a:pt x="42" y="82"/>
                    <a:pt x="42" y="82"/>
                  </a:cubicBezTo>
                  <a:cubicBezTo>
                    <a:pt x="43" y="64"/>
                    <a:pt x="50" y="47"/>
                    <a:pt x="62" y="34"/>
                  </a:cubicBezTo>
                  <a:cubicBezTo>
                    <a:pt x="75" y="21"/>
                    <a:pt x="91" y="14"/>
                    <a:pt x="109" y="14"/>
                  </a:cubicBezTo>
                  <a:cubicBezTo>
                    <a:pt x="125" y="14"/>
                    <a:pt x="139" y="20"/>
                    <a:pt x="151" y="30"/>
                  </a:cubicBezTo>
                  <a:cubicBezTo>
                    <a:pt x="152" y="30"/>
                    <a:pt x="152" y="30"/>
                    <a:pt x="152" y="30"/>
                  </a:cubicBezTo>
                  <a:lnTo>
                    <a:pt x="140" y="4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1" name="Group 244">
            <a:extLst>
              <a:ext uri="{FF2B5EF4-FFF2-40B4-BE49-F238E27FC236}">
                <a16:creationId xmlns="" xmlns:a16="http://schemas.microsoft.com/office/drawing/2014/main" id="{560CB7D7-449E-5E49-8C65-343223405780}"/>
              </a:ext>
            </a:extLst>
          </p:cNvPr>
          <p:cNvGrpSpPr>
            <a:grpSpLocks noChangeAspect="1"/>
          </p:cNvGrpSpPr>
          <p:nvPr/>
        </p:nvGrpSpPr>
        <p:grpSpPr bwMode="auto">
          <a:xfrm>
            <a:off x="8080391" y="2792345"/>
            <a:ext cx="389184" cy="410805"/>
            <a:chOff x="555" y="633"/>
            <a:chExt cx="252" cy="266"/>
          </a:xfrm>
          <a:solidFill>
            <a:srgbClr val="000000"/>
          </a:solidFill>
        </p:grpSpPr>
        <p:sp>
          <p:nvSpPr>
            <p:cNvPr id="532" name="Freeform 245">
              <a:extLst>
                <a:ext uri="{FF2B5EF4-FFF2-40B4-BE49-F238E27FC236}">
                  <a16:creationId xmlns="" xmlns:a16="http://schemas.microsoft.com/office/drawing/2014/main" id="{7C57BAA9-09F4-DD47-9FA3-7016A876EC4C}"/>
                </a:ext>
              </a:extLst>
            </p:cNvPr>
            <p:cNvSpPr>
              <a:spLocks noEditPoints="1"/>
            </p:cNvSpPr>
            <p:nvPr/>
          </p:nvSpPr>
          <p:spPr bwMode="auto">
            <a:xfrm>
              <a:off x="555" y="633"/>
              <a:ext cx="252" cy="266"/>
            </a:xfrm>
            <a:custGeom>
              <a:avLst/>
              <a:gdLst>
                <a:gd name="T0" fmla="*/ 192 w 217"/>
                <a:gd name="T1" fmla="*/ 83 h 229"/>
                <a:gd name="T2" fmla="*/ 188 w 217"/>
                <a:gd name="T3" fmla="*/ 83 h 229"/>
                <a:gd name="T4" fmla="*/ 188 w 217"/>
                <a:gd name="T5" fmla="*/ 82 h 229"/>
                <a:gd name="T6" fmla="*/ 164 w 217"/>
                <a:gd name="T7" fmla="*/ 24 h 229"/>
                <a:gd name="T8" fmla="*/ 109 w 217"/>
                <a:gd name="T9" fmla="*/ 0 h 229"/>
                <a:gd name="T10" fmla="*/ 53 w 217"/>
                <a:gd name="T11" fmla="*/ 24 h 229"/>
                <a:gd name="T12" fmla="*/ 29 w 217"/>
                <a:gd name="T13" fmla="*/ 82 h 229"/>
                <a:gd name="T14" fmla="*/ 29 w 217"/>
                <a:gd name="T15" fmla="*/ 83 h 229"/>
                <a:gd name="T16" fmla="*/ 26 w 217"/>
                <a:gd name="T17" fmla="*/ 83 h 229"/>
                <a:gd name="T18" fmla="*/ 0 w 217"/>
                <a:gd name="T19" fmla="*/ 110 h 229"/>
                <a:gd name="T20" fmla="*/ 0 w 217"/>
                <a:gd name="T21" fmla="*/ 202 h 229"/>
                <a:gd name="T22" fmla="*/ 26 w 217"/>
                <a:gd name="T23" fmla="*/ 229 h 229"/>
                <a:gd name="T24" fmla="*/ 192 w 217"/>
                <a:gd name="T25" fmla="*/ 229 h 229"/>
                <a:gd name="T26" fmla="*/ 217 w 217"/>
                <a:gd name="T27" fmla="*/ 202 h 229"/>
                <a:gd name="T28" fmla="*/ 217 w 217"/>
                <a:gd name="T29" fmla="*/ 110 h 229"/>
                <a:gd name="T30" fmla="*/ 192 w 217"/>
                <a:gd name="T31" fmla="*/ 83 h 229"/>
                <a:gd name="T32" fmla="*/ 41 w 217"/>
                <a:gd name="T33" fmla="*/ 82 h 229"/>
                <a:gd name="T34" fmla="*/ 109 w 217"/>
                <a:gd name="T35" fmla="*/ 13 h 229"/>
                <a:gd name="T36" fmla="*/ 176 w 217"/>
                <a:gd name="T37" fmla="*/ 82 h 229"/>
                <a:gd name="T38" fmla="*/ 176 w 217"/>
                <a:gd name="T39" fmla="*/ 83 h 229"/>
                <a:gd name="T40" fmla="*/ 159 w 217"/>
                <a:gd name="T41" fmla="*/ 83 h 229"/>
                <a:gd name="T42" fmla="*/ 159 w 217"/>
                <a:gd name="T43" fmla="*/ 82 h 229"/>
                <a:gd name="T44" fmla="*/ 109 w 217"/>
                <a:gd name="T45" fmla="*/ 32 h 229"/>
                <a:gd name="T46" fmla="*/ 59 w 217"/>
                <a:gd name="T47" fmla="*/ 82 h 229"/>
                <a:gd name="T48" fmla="*/ 59 w 217"/>
                <a:gd name="T49" fmla="*/ 83 h 229"/>
                <a:gd name="T50" fmla="*/ 41 w 217"/>
                <a:gd name="T51" fmla="*/ 83 h 229"/>
                <a:gd name="T52" fmla="*/ 41 w 217"/>
                <a:gd name="T53" fmla="*/ 82 h 229"/>
                <a:gd name="T54" fmla="*/ 147 w 217"/>
                <a:gd name="T55" fmla="*/ 83 h 229"/>
                <a:gd name="T56" fmla="*/ 71 w 217"/>
                <a:gd name="T57" fmla="*/ 83 h 229"/>
                <a:gd name="T58" fmla="*/ 71 w 217"/>
                <a:gd name="T59" fmla="*/ 82 h 229"/>
                <a:gd name="T60" fmla="*/ 109 w 217"/>
                <a:gd name="T61" fmla="*/ 44 h 229"/>
                <a:gd name="T62" fmla="*/ 147 w 217"/>
                <a:gd name="T63" fmla="*/ 82 h 229"/>
                <a:gd name="T64" fmla="*/ 147 w 217"/>
                <a:gd name="T65" fmla="*/ 83 h 229"/>
                <a:gd name="T66" fmla="*/ 205 w 217"/>
                <a:gd name="T67" fmla="*/ 202 h 229"/>
                <a:gd name="T68" fmla="*/ 192 w 217"/>
                <a:gd name="T69" fmla="*/ 217 h 229"/>
                <a:gd name="T70" fmla="*/ 26 w 217"/>
                <a:gd name="T71" fmla="*/ 217 h 229"/>
                <a:gd name="T72" fmla="*/ 12 w 217"/>
                <a:gd name="T73" fmla="*/ 202 h 229"/>
                <a:gd name="T74" fmla="*/ 12 w 217"/>
                <a:gd name="T75" fmla="*/ 110 h 229"/>
                <a:gd name="T76" fmla="*/ 26 w 217"/>
                <a:gd name="T77" fmla="*/ 96 h 229"/>
                <a:gd name="T78" fmla="*/ 192 w 217"/>
                <a:gd name="T79" fmla="*/ 96 h 229"/>
                <a:gd name="T80" fmla="*/ 205 w 217"/>
                <a:gd name="T81" fmla="*/ 110 h 229"/>
                <a:gd name="T82" fmla="*/ 205 w 217"/>
                <a:gd name="T83" fmla="*/ 20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229">
                  <a:moveTo>
                    <a:pt x="192" y="83"/>
                  </a:moveTo>
                  <a:cubicBezTo>
                    <a:pt x="188" y="83"/>
                    <a:pt x="188" y="83"/>
                    <a:pt x="188" y="83"/>
                  </a:cubicBezTo>
                  <a:cubicBezTo>
                    <a:pt x="188" y="82"/>
                    <a:pt x="188" y="82"/>
                    <a:pt x="188" y="82"/>
                  </a:cubicBezTo>
                  <a:cubicBezTo>
                    <a:pt x="188" y="60"/>
                    <a:pt x="179" y="40"/>
                    <a:pt x="164" y="24"/>
                  </a:cubicBezTo>
                  <a:cubicBezTo>
                    <a:pt x="149" y="9"/>
                    <a:pt x="130" y="0"/>
                    <a:pt x="109" y="0"/>
                  </a:cubicBezTo>
                  <a:cubicBezTo>
                    <a:pt x="88" y="0"/>
                    <a:pt x="68" y="9"/>
                    <a:pt x="53" y="24"/>
                  </a:cubicBezTo>
                  <a:cubicBezTo>
                    <a:pt x="38" y="40"/>
                    <a:pt x="30" y="60"/>
                    <a:pt x="29" y="82"/>
                  </a:cubicBezTo>
                  <a:cubicBezTo>
                    <a:pt x="29" y="83"/>
                    <a:pt x="29" y="83"/>
                    <a:pt x="29" y="83"/>
                  </a:cubicBezTo>
                  <a:cubicBezTo>
                    <a:pt x="26" y="83"/>
                    <a:pt x="26" y="83"/>
                    <a:pt x="26" y="83"/>
                  </a:cubicBezTo>
                  <a:cubicBezTo>
                    <a:pt x="12" y="83"/>
                    <a:pt x="0" y="95"/>
                    <a:pt x="0" y="110"/>
                  </a:cubicBezTo>
                  <a:cubicBezTo>
                    <a:pt x="0" y="202"/>
                    <a:pt x="0" y="202"/>
                    <a:pt x="0" y="202"/>
                  </a:cubicBezTo>
                  <a:cubicBezTo>
                    <a:pt x="0" y="217"/>
                    <a:pt x="12" y="229"/>
                    <a:pt x="26" y="229"/>
                  </a:cubicBezTo>
                  <a:cubicBezTo>
                    <a:pt x="192" y="229"/>
                    <a:pt x="192" y="229"/>
                    <a:pt x="192" y="229"/>
                  </a:cubicBezTo>
                  <a:cubicBezTo>
                    <a:pt x="206" y="229"/>
                    <a:pt x="217" y="217"/>
                    <a:pt x="217" y="202"/>
                  </a:cubicBezTo>
                  <a:cubicBezTo>
                    <a:pt x="217" y="110"/>
                    <a:pt x="217" y="110"/>
                    <a:pt x="217" y="110"/>
                  </a:cubicBezTo>
                  <a:cubicBezTo>
                    <a:pt x="217" y="95"/>
                    <a:pt x="206" y="83"/>
                    <a:pt x="192" y="83"/>
                  </a:cubicBezTo>
                  <a:close/>
                  <a:moveTo>
                    <a:pt x="41" y="82"/>
                  </a:moveTo>
                  <a:cubicBezTo>
                    <a:pt x="43" y="43"/>
                    <a:pt x="72" y="13"/>
                    <a:pt x="109" y="13"/>
                  </a:cubicBezTo>
                  <a:cubicBezTo>
                    <a:pt x="145" y="13"/>
                    <a:pt x="175" y="43"/>
                    <a:pt x="176" y="82"/>
                  </a:cubicBezTo>
                  <a:cubicBezTo>
                    <a:pt x="176" y="83"/>
                    <a:pt x="176" y="83"/>
                    <a:pt x="176" y="83"/>
                  </a:cubicBezTo>
                  <a:cubicBezTo>
                    <a:pt x="159" y="83"/>
                    <a:pt x="159" y="83"/>
                    <a:pt x="159" y="83"/>
                  </a:cubicBezTo>
                  <a:cubicBezTo>
                    <a:pt x="159" y="82"/>
                    <a:pt x="159" y="82"/>
                    <a:pt x="159" y="82"/>
                  </a:cubicBezTo>
                  <a:cubicBezTo>
                    <a:pt x="158" y="54"/>
                    <a:pt x="136" y="32"/>
                    <a:pt x="109" y="32"/>
                  </a:cubicBezTo>
                  <a:cubicBezTo>
                    <a:pt x="82" y="32"/>
                    <a:pt x="60" y="54"/>
                    <a:pt x="59" y="82"/>
                  </a:cubicBezTo>
                  <a:cubicBezTo>
                    <a:pt x="59" y="83"/>
                    <a:pt x="59" y="83"/>
                    <a:pt x="59" y="83"/>
                  </a:cubicBezTo>
                  <a:cubicBezTo>
                    <a:pt x="41" y="83"/>
                    <a:pt x="41" y="83"/>
                    <a:pt x="41" y="83"/>
                  </a:cubicBezTo>
                  <a:lnTo>
                    <a:pt x="41" y="82"/>
                  </a:lnTo>
                  <a:close/>
                  <a:moveTo>
                    <a:pt x="147" y="83"/>
                  </a:moveTo>
                  <a:cubicBezTo>
                    <a:pt x="71" y="83"/>
                    <a:pt x="71" y="83"/>
                    <a:pt x="71" y="83"/>
                  </a:cubicBezTo>
                  <a:cubicBezTo>
                    <a:pt x="71" y="82"/>
                    <a:pt x="71" y="82"/>
                    <a:pt x="71" y="82"/>
                  </a:cubicBezTo>
                  <a:cubicBezTo>
                    <a:pt x="72" y="61"/>
                    <a:pt x="89" y="44"/>
                    <a:pt x="109" y="44"/>
                  </a:cubicBezTo>
                  <a:cubicBezTo>
                    <a:pt x="129" y="44"/>
                    <a:pt x="145" y="61"/>
                    <a:pt x="147" y="82"/>
                  </a:cubicBezTo>
                  <a:lnTo>
                    <a:pt x="147" y="83"/>
                  </a:lnTo>
                  <a:close/>
                  <a:moveTo>
                    <a:pt x="205" y="202"/>
                  </a:moveTo>
                  <a:cubicBezTo>
                    <a:pt x="205" y="210"/>
                    <a:pt x="199" y="217"/>
                    <a:pt x="192" y="217"/>
                  </a:cubicBezTo>
                  <a:cubicBezTo>
                    <a:pt x="26" y="217"/>
                    <a:pt x="26" y="217"/>
                    <a:pt x="26" y="217"/>
                  </a:cubicBezTo>
                  <a:cubicBezTo>
                    <a:pt x="18" y="217"/>
                    <a:pt x="12" y="210"/>
                    <a:pt x="12" y="202"/>
                  </a:cubicBezTo>
                  <a:cubicBezTo>
                    <a:pt x="12" y="110"/>
                    <a:pt x="12" y="110"/>
                    <a:pt x="12" y="110"/>
                  </a:cubicBezTo>
                  <a:cubicBezTo>
                    <a:pt x="12" y="102"/>
                    <a:pt x="18" y="96"/>
                    <a:pt x="26" y="96"/>
                  </a:cubicBezTo>
                  <a:cubicBezTo>
                    <a:pt x="192" y="96"/>
                    <a:pt x="192" y="96"/>
                    <a:pt x="192" y="96"/>
                  </a:cubicBezTo>
                  <a:cubicBezTo>
                    <a:pt x="199" y="96"/>
                    <a:pt x="205" y="102"/>
                    <a:pt x="205" y="110"/>
                  </a:cubicBezTo>
                  <a:lnTo>
                    <a:pt x="205" y="20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3" name="Freeform 246">
              <a:extLst>
                <a:ext uri="{FF2B5EF4-FFF2-40B4-BE49-F238E27FC236}">
                  <a16:creationId xmlns="" xmlns:a16="http://schemas.microsoft.com/office/drawing/2014/main" id="{A8F28D4C-E87B-F04A-8EBF-C9BA2133D7AE}"/>
                </a:ext>
              </a:extLst>
            </p:cNvPr>
            <p:cNvSpPr>
              <a:spLocks noEditPoints="1"/>
            </p:cNvSpPr>
            <p:nvPr/>
          </p:nvSpPr>
          <p:spPr bwMode="auto">
            <a:xfrm>
              <a:off x="648" y="768"/>
              <a:ext cx="67" cy="92"/>
            </a:xfrm>
            <a:custGeom>
              <a:avLst/>
              <a:gdLst>
                <a:gd name="T0" fmla="*/ 16 w 58"/>
                <a:gd name="T1" fmla="*/ 79 h 79"/>
                <a:gd name="T2" fmla="*/ 41 w 58"/>
                <a:gd name="T3" fmla="*/ 79 h 79"/>
                <a:gd name="T4" fmla="*/ 48 w 58"/>
                <a:gd name="T5" fmla="*/ 73 h 79"/>
                <a:gd name="T6" fmla="*/ 48 w 58"/>
                <a:gd name="T7" fmla="*/ 50 h 79"/>
                <a:gd name="T8" fmla="*/ 48 w 58"/>
                <a:gd name="T9" fmla="*/ 50 h 79"/>
                <a:gd name="T10" fmla="*/ 58 w 58"/>
                <a:gd name="T11" fmla="*/ 29 h 79"/>
                <a:gd name="T12" fmla="*/ 29 w 58"/>
                <a:gd name="T13" fmla="*/ 0 h 79"/>
                <a:gd name="T14" fmla="*/ 0 w 58"/>
                <a:gd name="T15" fmla="*/ 29 h 79"/>
                <a:gd name="T16" fmla="*/ 10 w 58"/>
                <a:gd name="T17" fmla="*/ 50 h 79"/>
                <a:gd name="T18" fmla="*/ 10 w 58"/>
                <a:gd name="T19" fmla="*/ 50 h 79"/>
                <a:gd name="T20" fmla="*/ 10 w 58"/>
                <a:gd name="T21" fmla="*/ 73 h 79"/>
                <a:gd name="T22" fmla="*/ 16 w 58"/>
                <a:gd name="T23" fmla="*/ 79 h 79"/>
                <a:gd name="T24" fmla="*/ 29 w 58"/>
                <a:gd name="T25" fmla="*/ 13 h 79"/>
                <a:gd name="T26" fmla="*/ 45 w 58"/>
                <a:gd name="T27" fmla="*/ 29 h 79"/>
                <a:gd name="T28" fmla="*/ 38 w 58"/>
                <a:gd name="T29" fmla="*/ 42 h 79"/>
                <a:gd name="T30" fmla="*/ 35 w 58"/>
                <a:gd name="T31" fmla="*/ 47 h 79"/>
                <a:gd name="T32" fmla="*/ 35 w 58"/>
                <a:gd name="T33" fmla="*/ 66 h 79"/>
                <a:gd name="T34" fmla="*/ 23 w 58"/>
                <a:gd name="T35" fmla="*/ 66 h 79"/>
                <a:gd name="T36" fmla="*/ 23 w 58"/>
                <a:gd name="T37" fmla="*/ 47 h 79"/>
                <a:gd name="T38" fmla="*/ 20 w 58"/>
                <a:gd name="T39" fmla="*/ 42 h 79"/>
                <a:gd name="T40" fmla="*/ 13 w 58"/>
                <a:gd name="T41" fmla="*/ 29 h 79"/>
                <a:gd name="T42" fmla="*/ 29 w 58"/>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79">
                  <a:moveTo>
                    <a:pt x="16" y="79"/>
                  </a:moveTo>
                  <a:cubicBezTo>
                    <a:pt x="41" y="79"/>
                    <a:pt x="41" y="79"/>
                    <a:pt x="41" y="79"/>
                  </a:cubicBezTo>
                  <a:cubicBezTo>
                    <a:pt x="45" y="79"/>
                    <a:pt x="48" y="76"/>
                    <a:pt x="48" y="73"/>
                  </a:cubicBezTo>
                  <a:cubicBezTo>
                    <a:pt x="48" y="50"/>
                    <a:pt x="48" y="50"/>
                    <a:pt x="48" y="50"/>
                  </a:cubicBezTo>
                  <a:cubicBezTo>
                    <a:pt x="48" y="50"/>
                    <a:pt x="48" y="50"/>
                    <a:pt x="48" y="50"/>
                  </a:cubicBezTo>
                  <a:cubicBezTo>
                    <a:pt x="54" y="45"/>
                    <a:pt x="58" y="37"/>
                    <a:pt x="58" y="29"/>
                  </a:cubicBezTo>
                  <a:cubicBezTo>
                    <a:pt x="58" y="13"/>
                    <a:pt x="45" y="0"/>
                    <a:pt x="29" y="0"/>
                  </a:cubicBezTo>
                  <a:cubicBezTo>
                    <a:pt x="13" y="0"/>
                    <a:pt x="0" y="13"/>
                    <a:pt x="0" y="29"/>
                  </a:cubicBezTo>
                  <a:cubicBezTo>
                    <a:pt x="0" y="37"/>
                    <a:pt x="4" y="45"/>
                    <a:pt x="10" y="50"/>
                  </a:cubicBezTo>
                  <a:cubicBezTo>
                    <a:pt x="10" y="50"/>
                    <a:pt x="10" y="50"/>
                    <a:pt x="10" y="50"/>
                  </a:cubicBezTo>
                  <a:cubicBezTo>
                    <a:pt x="10" y="73"/>
                    <a:pt x="10" y="73"/>
                    <a:pt x="10" y="73"/>
                  </a:cubicBezTo>
                  <a:cubicBezTo>
                    <a:pt x="10" y="76"/>
                    <a:pt x="13" y="79"/>
                    <a:pt x="16" y="79"/>
                  </a:cubicBezTo>
                  <a:close/>
                  <a:moveTo>
                    <a:pt x="29" y="13"/>
                  </a:moveTo>
                  <a:cubicBezTo>
                    <a:pt x="38" y="13"/>
                    <a:pt x="45" y="20"/>
                    <a:pt x="45" y="29"/>
                  </a:cubicBezTo>
                  <a:cubicBezTo>
                    <a:pt x="45" y="34"/>
                    <a:pt x="42" y="39"/>
                    <a:pt x="38" y="42"/>
                  </a:cubicBezTo>
                  <a:cubicBezTo>
                    <a:pt x="36" y="43"/>
                    <a:pt x="35" y="45"/>
                    <a:pt x="35" y="47"/>
                  </a:cubicBezTo>
                  <a:cubicBezTo>
                    <a:pt x="35" y="66"/>
                    <a:pt x="35" y="66"/>
                    <a:pt x="35" y="66"/>
                  </a:cubicBezTo>
                  <a:cubicBezTo>
                    <a:pt x="23" y="66"/>
                    <a:pt x="23" y="66"/>
                    <a:pt x="23" y="66"/>
                  </a:cubicBezTo>
                  <a:cubicBezTo>
                    <a:pt x="23" y="47"/>
                    <a:pt x="23" y="47"/>
                    <a:pt x="23" y="47"/>
                  </a:cubicBezTo>
                  <a:cubicBezTo>
                    <a:pt x="23" y="45"/>
                    <a:pt x="22" y="43"/>
                    <a:pt x="20" y="42"/>
                  </a:cubicBezTo>
                  <a:cubicBezTo>
                    <a:pt x="16" y="39"/>
                    <a:pt x="13" y="34"/>
                    <a:pt x="13" y="29"/>
                  </a:cubicBezTo>
                  <a:cubicBezTo>
                    <a:pt x="13" y="20"/>
                    <a:pt x="20" y="13"/>
                    <a:pt x="29"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34" name="Group 495">
            <a:extLst>
              <a:ext uri="{FF2B5EF4-FFF2-40B4-BE49-F238E27FC236}">
                <a16:creationId xmlns="" xmlns:a16="http://schemas.microsoft.com/office/drawing/2014/main" id="{E62D5A84-6C71-194F-867F-2A3CF7339310}"/>
              </a:ext>
            </a:extLst>
          </p:cNvPr>
          <p:cNvGrpSpPr>
            <a:grpSpLocks noChangeAspect="1"/>
          </p:cNvGrpSpPr>
          <p:nvPr/>
        </p:nvGrpSpPr>
        <p:grpSpPr bwMode="auto">
          <a:xfrm>
            <a:off x="4619603" y="2819078"/>
            <a:ext cx="439193" cy="394105"/>
            <a:chOff x="629" y="2228"/>
            <a:chExt cx="263" cy="236"/>
          </a:xfrm>
          <a:solidFill>
            <a:srgbClr val="000000"/>
          </a:solidFill>
        </p:grpSpPr>
        <p:sp>
          <p:nvSpPr>
            <p:cNvPr id="535" name="Freeform 496">
              <a:extLst>
                <a:ext uri="{FF2B5EF4-FFF2-40B4-BE49-F238E27FC236}">
                  <a16:creationId xmlns="" xmlns:a16="http://schemas.microsoft.com/office/drawing/2014/main" id="{402300DF-50FD-944F-AC93-E0068F39FAFB}"/>
                </a:ext>
              </a:extLst>
            </p:cNvPr>
            <p:cNvSpPr>
              <a:spLocks noEditPoints="1"/>
            </p:cNvSpPr>
            <p:nvPr/>
          </p:nvSpPr>
          <p:spPr bwMode="auto">
            <a:xfrm>
              <a:off x="670" y="2270"/>
              <a:ext cx="121" cy="99"/>
            </a:xfrm>
            <a:custGeom>
              <a:avLst/>
              <a:gdLst>
                <a:gd name="T0" fmla="*/ 6 w 116"/>
                <a:gd name="T1" fmla="*/ 0 h 95"/>
                <a:gd name="T2" fmla="*/ 109 w 116"/>
                <a:gd name="T3" fmla="*/ 0 h 95"/>
                <a:gd name="T4" fmla="*/ 116 w 116"/>
                <a:gd name="T5" fmla="*/ 6 h 95"/>
                <a:gd name="T6" fmla="*/ 109 w 116"/>
                <a:gd name="T7" fmla="*/ 12 h 95"/>
                <a:gd name="T8" fmla="*/ 6 w 116"/>
                <a:gd name="T9" fmla="*/ 12 h 95"/>
                <a:gd name="T10" fmla="*/ 0 w 116"/>
                <a:gd name="T11" fmla="*/ 6 h 95"/>
                <a:gd name="T12" fmla="*/ 6 w 116"/>
                <a:gd name="T13" fmla="*/ 0 h 95"/>
                <a:gd name="T14" fmla="*/ 6 w 116"/>
                <a:gd name="T15" fmla="*/ 27 h 95"/>
                <a:gd name="T16" fmla="*/ 109 w 116"/>
                <a:gd name="T17" fmla="*/ 27 h 95"/>
                <a:gd name="T18" fmla="*/ 116 w 116"/>
                <a:gd name="T19" fmla="*/ 34 h 95"/>
                <a:gd name="T20" fmla="*/ 109 w 116"/>
                <a:gd name="T21" fmla="*/ 40 h 95"/>
                <a:gd name="T22" fmla="*/ 6 w 116"/>
                <a:gd name="T23" fmla="*/ 40 h 95"/>
                <a:gd name="T24" fmla="*/ 0 w 116"/>
                <a:gd name="T25" fmla="*/ 34 h 95"/>
                <a:gd name="T26" fmla="*/ 6 w 116"/>
                <a:gd name="T27" fmla="*/ 27 h 95"/>
                <a:gd name="T28" fmla="*/ 6 w 116"/>
                <a:gd name="T29" fmla="*/ 55 h 95"/>
                <a:gd name="T30" fmla="*/ 109 w 116"/>
                <a:gd name="T31" fmla="*/ 55 h 95"/>
                <a:gd name="T32" fmla="*/ 116 w 116"/>
                <a:gd name="T33" fmla="*/ 61 h 95"/>
                <a:gd name="T34" fmla="*/ 109 w 116"/>
                <a:gd name="T35" fmla="*/ 68 h 95"/>
                <a:gd name="T36" fmla="*/ 6 w 116"/>
                <a:gd name="T37" fmla="*/ 68 h 95"/>
                <a:gd name="T38" fmla="*/ 0 w 116"/>
                <a:gd name="T39" fmla="*/ 61 h 95"/>
                <a:gd name="T40" fmla="*/ 6 w 116"/>
                <a:gd name="T41" fmla="*/ 55 h 95"/>
                <a:gd name="T42" fmla="*/ 6 w 116"/>
                <a:gd name="T43" fmla="*/ 83 h 95"/>
                <a:gd name="T44" fmla="*/ 109 w 116"/>
                <a:gd name="T45" fmla="*/ 83 h 95"/>
                <a:gd name="T46" fmla="*/ 116 w 116"/>
                <a:gd name="T47" fmla="*/ 89 h 95"/>
                <a:gd name="T48" fmla="*/ 109 w 116"/>
                <a:gd name="T49" fmla="*/ 95 h 95"/>
                <a:gd name="T50" fmla="*/ 6 w 116"/>
                <a:gd name="T51" fmla="*/ 95 h 95"/>
                <a:gd name="T52" fmla="*/ 0 w 116"/>
                <a:gd name="T53" fmla="*/ 89 h 95"/>
                <a:gd name="T54" fmla="*/ 6 w 116"/>
                <a:gd name="T55" fmla="*/ 83 h 95"/>
                <a:gd name="T56" fmla="*/ 6 w 116"/>
                <a:gd name="T57" fmla="*/ 83 h 95"/>
                <a:gd name="T58" fmla="*/ 6 w 116"/>
                <a:gd name="T59"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95">
                  <a:moveTo>
                    <a:pt x="6" y="0"/>
                  </a:moveTo>
                  <a:cubicBezTo>
                    <a:pt x="109" y="0"/>
                    <a:pt x="109" y="0"/>
                    <a:pt x="109" y="0"/>
                  </a:cubicBezTo>
                  <a:cubicBezTo>
                    <a:pt x="113" y="0"/>
                    <a:pt x="116" y="2"/>
                    <a:pt x="116" y="6"/>
                  </a:cubicBezTo>
                  <a:cubicBezTo>
                    <a:pt x="116" y="9"/>
                    <a:pt x="113" y="12"/>
                    <a:pt x="109" y="12"/>
                  </a:cubicBezTo>
                  <a:cubicBezTo>
                    <a:pt x="6" y="12"/>
                    <a:pt x="6" y="12"/>
                    <a:pt x="6" y="12"/>
                  </a:cubicBezTo>
                  <a:cubicBezTo>
                    <a:pt x="2" y="12"/>
                    <a:pt x="0" y="9"/>
                    <a:pt x="0" y="6"/>
                  </a:cubicBezTo>
                  <a:cubicBezTo>
                    <a:pt x="0" y="2"/>
                    <a:pt x="2" y="0"/>
                    <a:pt x="6" y="0"/>
                  </a:cubicBezTo>
                  <a:close/>
                  <a:moveTo>
                    <a:pt x="6" y="27"/>
                  </a:moveTo>
                  <a:cubicBezTo>
                    <a:pt x="109" y="27"/>
                    <a:pt x="109" y="27"/>
                    <a:pt x="109" y="27"/>
                  </a:cubicBezTo>
                  <a:cubicBezTo>
                    <a:pt x="113" y="27"/>
                    <a:pt x="116" y="30"/>
                    <a:pt x="116" y="34"/>
                  </a:cubicBezTo>
                  <a:cubicBezTo>
                    <a:pt x="116" y="37"/>
                    <a:pt x="113" y="40"/>
                    <a:pt x="109" y="40"/>
                  </a:cubicBezTo>
                  <a:cubicBezTo>
                    <a:pt x="6" y="40"/>
                    <a:pt x="6" y="40"/>
                    <a:pt x="6" y="40"/>
                  </a:cubicBezTo>
                  <a:cubicBezTo>
                    <a:pt x="2" y="40"/>
                    <a:pt x="0" y="37"/>
                    <a:pt x="0" y="34"/>
                  </a:cubicBezTo>
                  <a:cubicBezTo>
                    <a:pt x="0" y="30"/>
                    <a:pt x="2" y="27"/>
                    <a:pt x="6" y="27"/>
                  </a:cubicBezTo>
                  <a:close/>
                  <a:moveTo>
                    <a:pt x="6" y="55"/>
                  </a:moveTo>
                  <a:cubicBezTo>
                    <a:pt x="109" y="55"/>
                    <a:pt x="109" y="55"/>
                    <a:pt x="109" y="55"/>
                  </a:cubicBezTo>
                  <a:cubicBezTo>
                    <a:pt x="113" y="55"/>
                    <a:pt x="116" y="58"/>
                    <a:pt x="116" y="61"/>
                  </a:cubicBezTo>
                  <a:cubicBezTo>
                    <a:pt x="116" y="65"/>
                    <a:pt x="113" y="68"/>
                    <a:pt x="109" y="68"/>
                  </a:cubicBezTo>
                  <a:cubicBezTo>
                    <a:pt x="6" y="68"/>
                    <a:pt x="6" y="68"/>
                    <a:pt x="6" y="68"/>
                  </a:cubicBezTo>
                  <a:cubicBezTo>
                    <a:pt x="2" y="68"/>
                    <a:pt x="0" y="65"/>
                    <a:pt x="0" y="61"/>
                  </a:cubicBezTo>
                  <a:cubicBezTo>
                    <a:pt x="0" y="58"/>
                    <a:pt x="2" y="55"/>
                    <a:pt x="6" y="55"/>
                  </a:cubicBezTo>
                  <a:close/>
                  <a:moveTo>
                    <a:pt x="6" y="83"/>
                  </a:moveTo>
                  <a:cubicBezTo>
                    <a:pt x="109" y="83"/>
                    <a:pt x="109" y="83"/>
                    <a:pt x="109" y="83"/>
                  </a:cubicBezTo>
                  <a:cubicBezTo>
                    <a:pt x="113" y="83"/>
                    <a:pt x="116" y="85"/>
                    <a:pt x="116" y="89"/>
                  </a:cubicBezTo>
                  <a:cubicBezTo>
                    <a:pt x="116" y="92"/>
                    <a:pt x="113" y="95"/>
                    <a:pt x="109" y="95"/>
                  </a:cubicBezTo>
                  <a:cubicBezTo>
                    <a:pt x="6" y="95"/>
                    <a:pt x="6" y="95"/>
                    <a:pt x="6" y="95"/>
                  </a:cubicBezTo>
                  <a:cubicBezTo>
                    <a:pt x="2" y="95"/>
                    <a:pt x="0" y="92"/>
                    <a:pt x="0" y="89"/>
                  </a:cubicBezTo>
                  <a:cubicBezTo>
                    <a:pt x="0" y="85"/>
                    <a:pt x="2" y="83"/>
                    <a:pt x="6" y="83"/>
                  </a:cubicBezTo>
                  <a:close/>
                  <a:moveTo>
                    <a:pt x="6" y="83"/>
                  </a:moveTo>
                  <a:cubicBezTo>
                    <a:pt x="6" y="83"/>
                    <a:pt x="6" y="83"/>
                    <a:pt x="6" y="8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6" name="Freeform 497">
              <a:extLst>
                <a:ext uri="{FF2B5EF4-FFF2-40B4-BE49-F238E27FC236}">
                  <a16:creationId xmlns="" xmlns:a16="http://schemas.microsoft.com/office/drawing/2014/main" id="{971ABE01-B353-4D4C-B397-54D614773EC4}"/>
                </a:ext>
              </a:extLst>
            </p:cNvPr>
            <p:cNvSpPr>
              <a:spLocks noEditPoints="1"/>
            </p:cNvSpPr>
            <p:nvPr/>
          </p:nvSpPr>
          <p:spPr bwMode="auto">
            <a:xfrm>
              <a:off x="670" y="2270"/>
              <a:ext cx="121" cy="13"/>
            </a:xfrm>
            <a:custGeom>
              <a:avLst/>
              <a:gdLst>
                <a:gd name="T0" fmla="*/ 6 w 116"/>
                <a:gd name="T1" fmla="*/ 12 h 12"/>
                <a:gd name="T2" fmla="*/ 109 w 116"/>
                <a:gd name="T3" fmla="*/ 12 h 12"/>
                <a:gd name="T4" fmla="*/ 116 w 116"/>
                <a:gd name="T5" fmla="*/ 6 h 12"/>
                <a:gd name="T6" fmla="*/ 109 w 116"/>
                <a:gd name="T7" fmla="*/ 0 h 12"/>
                <a:gd name="T8" fmla="*/ 6 w 116"/>
                <a:gd name="T9" fmla="*/ 0 h 12"/>
                <a:gd name="T10" fmla="*/ 0 w 116"/>
                <a:gd name="T11" fmla="*/ 6 h 12"/>
                <a:gd name="T12" fmla="*/ 6 w 116"/>
                <a:gd name="T13" fmla="*/ 12 h 12"/>
                <a:gd name="T14" fmla="*/ 6 w 116"/>
                <a:gd name="T15" fmla="*/ 12 h 12"/>
                <a:gd name="T16" fmla="*/ 6 w 11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2">
                  <a:moveTo>
                    <a:pt x="6" y="12"/>
                  </a:moveTo>
                  <a:cubicBezTo>
                    <a:pt x="109" y="12"/>
                    <a:pt x="109" y="12"/>
                    <a:pt x="109" y="12"/>
                  </a:cubicBezTo>
                  <a:cubicBezTo>
                    <a:pt x="113" y="12"/>
                    <a:pt x="116" y="9"/>
                    <a:pt x="116" y="6"/>
                  </a:cubicBezTo>
                  <a:cubicBezTo>
                    <a:pt x="116" y="2"/>
                    <a:pt x="113" y="0"/>
                    <a:pt x="109" y="0"/>
                  </a:cubicBezTo>
                  <a:cubicBezTo>
                    <a:pt x="6" y="0"/>
                    <a:pt x="6" y="0"/>
                    <a:pt x="6" y="0"/>
                  </a:cubicBezTo>
                  <a:cubicBezTo>
                    <a:pt x="2" y="0"/>
                    <a:pt x="0" y="2"/>
                    <a:pt x="0" y="6"/>
                  </a:cubicBezTo>
                  <a:cubicBezTo>
                    <a:pt x="0" y="9"/>
                    <a:pt x="2" y="12"/>
                    <a:pt x="6" y="12"/>
                  </a:cubicBezTo>
                  <a:close/>
                  <a:moveTo>
                    <a:pt x="6" y="12"/>
                  </a:moveTo>
                  <a:cubicBezTo>
                    <a:pt x="6" y="12"/>
                    <a:pt x="6" y="12"/>
                    <a:pt x="6"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7" name="Freeform 498">
              <a:extLst>
                <a:ext uri="{FF2B5EF4-FFF2-40B4-BE49-F238E27FC236}">
                  <a16:creationId xmlns="" xmlns:a16="http://schemas.microsoft.com/office/drawing/2014/main" id="{D46C97E7-3B3D-5C41-9697-65DB3E53FEC2}"/>
                </a:ext>
              </a:extLst>
            </p:cNvPr>
            <p:cNvSpPr>
              <a:spLocks noEditPoints="1"/>
            </p:cNvSpPr>
            <p:nvPr/>
          </p:nvSpPr>
          <p:spPr bwMode="auto">
            <a:xfrm>
              <a:off x="670" y="2298"/>
              <a:ext cx="121" cy="14"/>
            </a:xfrm>
            <a:custGeom>
              <a:avLst/>
              <a:gdLst>
                <a:gd name="T0" fmla="*/ 6 w 116"/>
                <a:gd name="T1" fmla="*/ 13 h 13"/>
                <a:gd name="T2" fmla="*/ 109 w 116"/>
                <a:gd name="T3" fmla="*/ 13 h 13"/>
                <a:gd name="T4" fmla="*/ 116 w 116"/>
                <a:gd name="T5" fmla="*/ 7 h 13"/>
                <a:gd name="T6" fmla="*/ 109 w 116"/>
                <a:gd name="T7" fmla="*/ 0 h 13"/>
                <a:gd name="T8" fmla="*/ 6 w 116"/>
                <a:gd name="T9" fmla="*/ 0 h 13"/>
                <a:gd name="T10" fmla="*/ 0 w 116"/>
                <a:gd name="T11" fmla="*/ 7 h 13"/>
                <a:gd name="T12" fmla="*/ 6 w 116"/>
                <a:gd name="T13" fmla="*/ 13 h 13"/>
                <a:gd name="T14" fmla="*/ 6 w 116"/>
                <a:gd name="T15" fmla="*/ 13 h 13"/>
                <a:gd name="T16" fmla="*/ 6 w 1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
                  <a:moveTo>
                    <a:pt x="6" y="13"/>
                  </a:moveTo>
                  <a:cubicBezTo>
                    <a:pt x="109" y="13"/>
                    <a:pt x="109" y="13"/>
                    <a:pt x="109" y="13"/>
                  </a:cubicBezTo>
                  <a:cubicBezTo>
                    <a:pt x="113" y="13"/>
                    <a:pt x="116" y="10"/>
                    <a:pt x="116" y="7"/>
                  </a:cubicBezTo>
                  <a:cubicBezTo>
                    <a:pt x="116" y="3"/>
                    <a:pt x="113" y="0"/>
                    <a:pt x="109" y="0"/>
                  </a:cubicBezTo>
                  <a:cubicBezTo>
                    <a:pt x="6" y="0"/>
                    <a:pt x="6" y="0"/>
                    <a:pt x="6" y="0"/>
                  </a:cubicBezTo>
                  <a:cubicBezTo>
                    <a:pt x="2" y="0"/>
                    <a:pt x="0" y="3"/>
                    <a:pt x="0" y="7"/>
                  </a:cubicBezTo>
                  <a:cubicBezTo>
                    <a:pt x="0" y="10"/>
                    <a:pt x="2" y="13"/>
                    <a:pt x="6" y="13"/>
                  </a:cubicBezTo>
                  <a:close/>
                  <a:moveTo>
                    <a:pt x="6" y="13"/>
                  </a:moveTo>
                  <a:cubicBezTo>
                    <a:pt x="6" y="13"/>
                    <a:pt x="6" y="13"/>
                    <a:pt x="6" y="1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8" name="Freeform 499">
              <a:extLst>
                <a:ext uri="{FF2B5EF4-FFF2-40B4-BE49-F238E27FC236}">
                  <a16:creationId xmlns="" xmlns:a16="http://schemas.microsoft.com/office/drawing/2014/main" id="{25177098-6B3D-3E4A-B75A-BDA4BF05F16E}"/>
                </a:ext>
              </a:extLst>
            </p:cNvPr>
            <p:cNvSpPr>
              <a:spLocks noEditPoints="1"/>
            </p:cNvSpPr>
            <p:nvPr/>
          </p:nvSpPr>
          <p:spPr bwMode="auto">
            <a:xfrm>
              <a:off x="670" y="2327"/>
              <a:ext cx="121" cy="14"/>
            </a:xfrm>
            <a:custGeom>
              <a:avLst/>
              <a:gdLst>
                <a:gd name="T0" fmla="*/ 6 w 116"/>
                <a:gd name="T1" fmla="*/ 13 h 13"/>
                <a:gd name="T2" fmla="*/ 109 w 116"/>
                <a:gd name="T3" fmla="*/ 13 h 13"/>
                <a:gd name="T4" fmla="*/ 116 w 116"/>
                <a:gd name="T5" fmla="*/ 6 h 13"/>
                <a:gd name="T6" fmla="*/ 109 w 116"/>
                <a:gd name="T7" fmla="*/ 0 h 13"/>
                <a:gd name="T8" fmla="*/ 6 w 116"/>
                <a:gd name="T9" fmla="*/ 0 h 13"/>
                <a:gd name="T10" fmla="*/ 0 w 116"/>
                <a:gd name="T11" fmla="*/ 6 h 13"/>
                <a:gd name="T12" fmla="*/ 6 w 116"/>
                <a:gd name="T13" fmla="*/ 13 h 13"/>
                <a:gd name="T14" fmla="*/ 6 w 116"/>
                <a:gd name="T15" fmla="*/ 13 h 13"/>
                <a:gd name="T16" fmla="*/ 6 w 1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
                  <a:moveTo>
                    <a:pt x="6" y="13"/>
                  </a:moveTo>
                  <a:cubicBezTo>
                    <a:pt x="109" y="13"/>
                    <a:pt x="109" y="13"/>
                    <a:pt x="109" y="13"/>
                  </a:cubicBezTo>
                  <a:cubicBezTo>
                    <a:pt x="113" y="13"/>
                    <a:pt x="116" y="10"/>
                    <a:pt x="116" y="6"/>
                  </a:cubicBezTo>
                  <a:cubicBezTo>
                    <a:pt x="116" y="3"/>
                    <a:pt x="113" y="0"/>
                    <a:pt x="109" y="0"/>
                  </a:cubicBezTo>
                  <a:cubicBezTo>
                    <a:pt x="6" y="0"/>
                    <a:pt x="6" y="0"/>
                    <a:pt x="6" y="0"/>
                  </a:cubicBezTo>
                  <a:cubicBezTo>
                    <a:pt x="2" y="0"/>
                    <a:pt x="0" y="3"/>
                    <a:pt x="0" y="6"/>
                  </a:cubicBezTo>
                  <a:cubicBezTo>
                    <a:pt x="0" y="10"/>
                    <a:pt x="2" y="13"/>
                    <a:pt x="6" y="13"/>
                  </a:cubicBezTo>
                  <a:close/>
                  <a:moveTo>
                    <a:pt x="6" y="13"/>
                  </a:moveTo>
                  <a:cubicBezTo>
                    <a:pt x="6" y="13"/>
                    <a:pt x="6" y="13"/>
                    <a:pt x="6" y="1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9" name="Freeform 500">
              <a:extLst>
                <a:ext uri="{FF2B5EF4-FFF2-40B4-BE49-F238E27FC236}">
                  <a16:creationId xmlns="" xmlns:a16="http://schemas.microsoft.com/office/drawing/2014/main" id="{CF1AD35E-C3D8-B449-A079-BCE4DB8A385C}"/>
                </a:ext>
              </a:extLst>
            </p:cNvPr>
            <p:cNvSpPr>
              <a:spLocks noEditPoints="1"/>
            </p:cNvSpPr>
            <p:nvPr/>
          </p:nvSpPr>
          <p:spPr bwMode="auto">
            <a:xfrm>
              <a:off x="670" y="2356"/>
              <a:ext cx="121" cy="13"/>
            </a:xfrm>
            <a:custGeom>
              <a:avLst/>
              <a:gdLst>
                <a:gd name="T0" fmla="*/ 6 w 116"/>
                <a:gd name="T1" fmla="*/ 12 h 12"/>
                <a:gd name="T2" fmla="*/ 109 w 116"/>
                <a:gd name="T3" fmla="*/ 12 h 12"/>
                <a:gd name="T4" fmla="*/ 116 w 116"/>
                <a:gd name="T5" fmla="*/ 6 h 12"/>
                <a:gd name="T6" fmla="*/ 109 w 116"/>
                <a:gd name="T7" fmla="*/ 0 h 12"/>
                <a:gd name="T8" fmla="*/ 6 w 116"/>
                <a:gd name="T9" fmla="*/ 0 h 12"/>
                <a:gd name="T10" fmla="*/ 0 w 116"/>
                <a:gd name="T11" fmla="*/ 6 h 12"/>
                <a:gd name="T12" fmla="*/ 6 w 116"/>
                <a:gd name="T13" fmla="*/ 12 h 12"/>
                <a:gd name="T14" fmla="*/ 6 w 116"/>
                <a:gd name="T15" fmla="*/ 12 h 12"/>
                <a:gd name="T16" fmla="*/ 6 w 116"/>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2">
                  <a:moveTo>
                    <a:pt x="6" y="12"/>
                  </a:moveTo>
                  <a:cubicBezTo>
                    <a:pt x="109" y="12"/>
                    <a:pt x="109" y="12"/>
                    <a:pt x="109" y="12"/>
                  </a:cubicBezTo>
                  <a:cubicBezTo>
                    <a:pt x="113" y="12"/>
                    <a:pt x="116" y="9"/>
                    <a:pt x="116" y="6"/>
                  </a:cubicBezTo>
                  <a:cubicBezTo>
                    <a:pt x="116" y="2"/>
                    <a:pt x="113" y="0"/>
                    <a:pt x="109" y="0"/>
                  </a:cubicBezTo>
                  <a:cubicBezTo>
                    <a:pt x="6" y="0"/>
                    <a:pt x="6" y="0"/>
                    <a:pt x="6" y="0"/>
                  </a:cubicBezTo>
                  <a:cubicBezTo>
                    <a:pt x="2" y="0"/>
                    <a:pt x="0" y="2"/>
                    <a:pt x="0" y="6"/>
                  </a:cubicBezTo>
                  <a:cubicBezTo>
                    <a:pt x="0" y="9"/>
                    <a:pt x="2" y="12"/>
                    <a:pt x="6" y="12"/>
                  </a:cubicBezTo>
                  <a:close/>
                  <a:moveTo>
                    <a:pt x="6" y="12"/>
                  </a:moveTo>
                  <a:cubicBezTo>
                    <a:pt x="6" y="12"/>
                    <a:pt x="6" y="12"/>
                    <a:pt x="6"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0" name="Freeform 501">
              <a:extLst>
                <a:ext uri="{FF2B5EF4-FFF2-40B4-BE49-F238E27FC236}">
                  <a16:creationId xmlns="" xmlns:a16="http://schemas.microsoft.com/office/drawing/2014/main" id="{544C2A42-F391-2F4B-B3C8-C6B1A42A500E}"/>
                </a:ext>
              </a:extLst>
            </p:cNvPr>
            <p:cNvSpPr>
              <a:spLocks noEditPoints="1"/>
            </p:cNvSpPr>
            <p:nvPr/>
          </p:nvSpPr>
          <p:spPr bwMode="auto">
            <a:xfrm>
              <a:off x="629" y="2228"/>
              <a:ext cx="263" cy="236"/>
            </a:xfrm>
            <a:custGeom>
              <a:avLst/>
              <a:gdLst>
                <a:gd name="T0" fmla="*/ 254 w 254"/>
                <a:gd name="T1" fmla="*/ 92 h 228"/>
                <a:gd name="T2" fmla="*/ 252 w 254"/>
                <a:gd name="T3" fmla="*/ 87 h 228"/>
                <a:gd name="T4" fmla="*/ 235 w 254"/>
                <a:gd name="T5" fmla="*/ 70 h 228"/>
                <a:gd name="T6" fmla="*/ 230 w 254"/>
                <a:gd name="T7" fmla="*/ 68 h 228"/>
                <a:gd name="T8" fmla="*/ 226 w 254"/>
                <a:gd name="T9" fmla="*/ 70 h 228"/>
                <a:gd name="T10" fmla="*/ 195 w 254"/>
                <a:gd name="T11" fmla="*/ 101 h 228"/>
                <a:gd name="T12" fmla="*/ 195 w 254"/>
                <a:gd name="T13" fmla="*/ 7 h 228"/>
                <a:gd name="T14" fmla="*/ 189 w 254"/>
                <a:gd name="T15" fmla="*/ 0 h 228"/>
                <a:gd name="T16" fmla="*/ 7 w 254"/>
                <a:gd name="T17" fmla="*/ 0 h 228"/>
                <a:gd name="T18" fmla="*/ 0 w 254"/>
                <a:gd name="T19" fmla="*/ 7 h 228"/>
                <a:gd name="T20" fmla="*/ 0 w 254"/>
                <a:gd name="T21" fmla="*/ 221 h 228"/>
                <a:gd name="T22" fmla="*/ 7 w 254"/>
                <a:gd name="T23" fmla="*/ 228 h 228"/>
                <a:gd name="T24" fmla="*/ 189 w 254"/>
                <a:gd name="T25" fmla="*/ 228 h 228"/>
                <a:gd name="T26" fmla="*/ 195 w 254"/>
                <a:gd name="T27" fmla="*/ 221 h 228"/>
                <a:gd name="T28" fmla="*/ 195 w 254"/>
                <a:gd name="T29" fmla="*/ 154 h 228"/>
                <a:gd name="T30" fmla="*/ 252 w 254"/>
                <a:gd name="T31" fmla="*/ 97 h 228"/>
                <a:gd name="T32" fmla="*/ 254 w 254"/>
                <a:gd name="T33" fmla="*/ 92 h 228"/>
                <a:gd name="T34" fmla="*/ 13 w 254"/>
                <a:gd name="T35" fmla="*/ 215 h 228"/>
                <a:gd name="T36" fmla="*/ 13 w 254"/>
                <a:gd name="T37" fmla="*/ 13 h 228"/>
                <a:gd name="T38" fmla="*/ 182 w 254"/>
                <a:gd name="T39" fmla="*/ 13 h 228"/>
                <a:gd name="T40" fmla="*/ 182 w 254"/>
                <a:gd name="T41" fmla="*/ 114 h 228"/>
                <a:gd name="T42" fmla="*/ 144 w 254"/>
                <a:gd name="T43" fmla="*/ 151 h 228"/>
                <a:gd name="T44" fmla="*/ 46 w 254"/>
                <a:gd name="T45" fmla="*/ 151 h 228"/>
                <a:gd name="T46" fmla="*/ 40 w 254"/>
                <a:gd name="T47" fmla="*/ 158 h 228"/>
                <a:gd name="T48" fmla="*/ 46 w 254"/>
                <a:gd name="T49" fmla="*/ 164 h 228"/>
                <a:gd name="T50" fmla="*/ 132 w 254"/>
                <a:gd name="T51" fmla="*/ 164 h 228"/>
                <a:gd name="T52" fmla="*/ 131 w 254"/>
                <a:gd name="T53" fmla="*/ 165 h 228"/>
                <a:gd name="T54" fmla="*/ 129 w 254"/>
                <a:gd name="T55" fmla="*/ 168 h 228"/>
                <a:gd name="T56" fmla="*/ 124 w 254"/>
                <a:gd name="T57" fmla="*/ 186 h 228"/>
                <a:gd name="T58" fmla="*/ 98 w 254"/>
                <a:gd name="T59" fmla="*/ 186 h 228"/>
                <a:gd name="T60" fmla="*/ 91 w 254"/>
                <a:gd name="T61" fmla="*/ 193 h 228"/>
                <a:gd name="T62" fmla="*/ 98 w 254"/>
                <a:gd name="T63" fmla="*/ 199 h 228"/>
                <a:gd name="T64" fmla="*/ 129 w 254"/>
                <a:gd name="T65" fmla="*/ 199 h 228"/>
                <a:gd name="T66" fmla="*/ 131 w 254"/>
                <a:gd name="T67" fmla="*/ 199 h 228"/>
                <a:gd name="T68" fmla="*/ 154 w 254"/>
                <a:gd name="T69" fmla="*/ 193 h 228"/>
                <a:gd name="T70" fmla="*/ 157 w 254"/>
                <a:gd name="T71" fmla="*/ 192 h 228"/>
                <a:gd name="T72" fmla="*/ 182 w 254"/>
                <a:gd name="T73" fmla="*/ 167 h 228"/>
                <a:gd name="T74" fmla="*/ 182 w 254"/>
                <a:gd name="T75" fmla="*/ 215 h 228"/>
                <a:gd name="T76" fmla="*/ 13 w 254"/>
                <a:gd name="T77" fmla="*/ 215 h 228"/>
                <a:gd name="T78" fmla="*/ 149 w 254"/>
                <a:gd name="T79" fmla="*/ 181 h 228"/>
                <a:gd name="T80" fmla="*/ 138 w 254"/>
                <a:gd name="T81" fmla="*/ 184 h 228"/>
                <a:gd name="T82" fmla="*/ 141 w 254"/>
                <a:gd name="T83" fmla="*/ 173 h 228"/>
                <a:gd name="T84" fmla="*/ 230 w 254"/>
                <a:gd name="T85" fmla="*/ 84 h 228"/>
                <a:gd name="T86" fmla="*/ 239 w 254"/>
                <a:gd name="T87" fmla="*/ 92 h 228"/>
                <a:gd name="T88" fmla="*/ 149 w 254"/>
                <a:gd name="T89" fmla="*/ 181 h 228"/>
                <a:gd name="T90" fmla="*/ 149 w 254"/>
                <a:gd name="T91" fmla="*/ 181 h 228"/>
                <a:gd name="T92" fmla="*/ 149 w 254"/>
                <a:gd name="T93" fmla="*/ 18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4" h="228">
                  <a:moveTo>
                    <a:pt x="254" y="92"/>
                  </a:moveTo>
                  <a:cubicBezTo>
                    <a:pt x="254" y="90"/>
                    <a:pt x="253" y="89"/>
                    <a:pt x="252" y="87"/>
                  </a:cubicBezTo>
                  <a:cubicBezTo>
                    <a:pt x="235" y="70"/>
                    <a:pt x="235" y="70"/>
                    <a:pt x="235" y="70"/>
                  </a:cubicBezTo>
                  <a:cubicBezTo>
                    <a:pt x="233" y="69"/>
                    <a:pt x="232" y="68"/>
                    <a:pt x="230" y="68"/>
                  </a:cubicBezTo>
                  <a:cubicBezTo>
                    <a:pt x="228" y="68"/>
                    <a:pt x="227" y="69"/>
                    <a:pt x="226" y="70"/>
                  </a:cubicBezTo>
                  <a:cubicBezTo>
                    <a:pt x="195" y="101"/>
                    <a:pt x="195" y="101"/>
                    <a:pt x="195" y="101"/>
                  </a:cubicBezTo>
                  <a:cubicBezTo>
                    <a:pt x="195" y="7"/>
                    <a:pt x="195" y="7"/>
                    <a:pt x="195" y="7"/>
                  </a:cubicBezTo>
                  <a:cubicBezTo>
                    <a:pt x="195" y="3"/>
                    <a:pt x="192" y="0"/>
                    <a:pt x="189" y="0"/>
                  </a:cubicBezTo>
                  <a:cubicBezTo>
                    <a:pt x="7" y="0"/>
                    <a:pt x="7" y="0"/>
                    <a:pt x="7" y="0"/>
                  </a:cubicBezTo>
                  <a:cubicBezTo>
                    <a:pt x="3" y="0"/>
                    <a:pt x="0" y="3"/>
                    <a:pt x="0" y="7"/>
                  </a:cubicBezTo>
                  <a:cubicBezTo>
                    <a:pt x="0" y="221"/>
                    <a:pt x="0" y="221"/>
                    <a:pt x="0" y="221"/>
                  </a:cubicBezTo>
                  <a:cubicBezTo>
                    <a:pt x="0" y="225"/>
                    <a:pt x="3" y="228"/>
                    <a:pt x="7" y="228"/>
                  </a:cubicBezTo>
                  <a:cubicBezTo>
                    <a:pt x="189" y="228"/>
                    <a:pt x="189" y="228"/>
                    <a:pt x="189" y="228"/>
                  </a:cubicBezTo>
                  <a:cubicBezTo>
                    <a:pt x="192" y="228"/>
                    <a:pt x="195" y="225"/>
                    <a:pt x="195" y="221"/>
                  </a:cubicBezTo>
                  <a:cubicBezTo>
                    <a:pt x="195" y="154"/>
                    <a:pt x="195" y="154"/>
                    <a:pt x="195" y="154"/>
                  </a:cubicBezTo>
                  <a:cubicBezTo>
                    <a:pt x="252" y="97"/>
                    <a:pt x="252" y="97"/>
                    <a:pt x="252" y="97"/>
                  </a:cubicBezTo>
                  <a:cubicBezTo>
                    <a:pt x="253" y="95"/>
                    <a:pt x="254" y="94"/>
                    <a:pt x="254" y="92"/>
                  </a:cubicBezTo>
                  <a:close/>
                  <a:moveTo>
                    <a:pt x="13" y="215"/>
                  </a:moveTo>
                  <a:cubicBezTo>
                    <a:pt x="13" y="13"/>
                    <a:pt x="13" y="13"/>
                    <a:pt x="13" y="13"/>
                  </a:cubicBezTo>
                  <a:cubicBezTo>
                    <a:pt x="182" y="13"/>
                    <a:pt x="182" y="13"/>
                    <a:pt x="182" y="13"/>
                  </a:cubicBezTo>
                  <a:cubicBezTo>
                    <a:pt x="182" y="114"/>
                    <a:pt x="182" y="114"/>
                    <a:pt x="182" y="114"/>
                  </a:cubicBezTo>
                  <a:cubicBezTo>
                    <a:pt x="144" y="151"/>
                    <a:pt x="144" y="151"/>
                    <a:pt x="144" y="151"/>
                  </a:cubicBezTo>
                  <a:cubicBezTo>
                    <a:pt x="46" y="151"/>
                    <a:pt x="46" y="151"/>
                    <a:pt x="46" y="151"/>
                  </a:cubicBezTo>
                  <a:cubicBezTo>
                    <a:pt x="42" y="151"/>
                    <a:pt x="40" y="154"/>
                    <a:pt x="40" y="158"/>
                  </a:cubicBezTo>
                  <a:cubicBezTo>
                    <a:pt x="40" y="161"/>
                    <a:pt x="42" y="164"/>
                    <a:pt x="46" y="164"/>
                  </a:cubicBezTo>
                  <a:cubicBezTo>
                    <a:pt x="132" y="164"/>
                    <a:pt x="132" y="164"/>
                    <a:pt x="132" y="164"/>
                  </a:cubicBezTo>
                  <a:cubicBezTo>
                    <a:pt x="131" y="165"/>
                    <a:pt x="131" y="165"/>
                    <a:pt x="131" y="165"/>
                  </a:cubicBezTo>
                  <a:cubicBezTo>
                    <a:pt x="130" y="166"/>
                    <a:pt x="129" y="167"/>
                    <a:pt x="129" y="168"/>
                  </a:cubicBezTo>
                  <a:cubicBezTo>
                    <a:pt x="124" y="186"/>
                    <a:pt x="124" y="186"/>
                    <a:pt x="124" y="186"/>
                  </a:cubicBezTo>
                  <a:cubicBezTo>
                    <a:pt x="98" y="186"/>
                    <a:pt x="98" y="186"/>
                    <a:pt x="98" y="186"/>
                  </a:cubicBezTo>
                  <a:cubicBezTo>
                    <a:pt x="94" y="186"/>
                    <a:pt x="91" y="189"/>
                    <a:pt x="91" y="193"/>
                  </a:cubicBezTo>
                  <a:cubicBezTo>
                    <a:pt x="91" y="196"/>
                    <a:pt x="94" y="199"/>
                    <a:pt x="98" y="199"/>
                  </a:cubicBezTo>
                  <a:cubicBezTo>
                    <a:pt x="129" y="199"/>
                    <a:pt x="129" y="199"/>
                    <a:pt x="129" y="199"/>
                  </a:cubicBezTo>
                  <a:cubicBezTo>
                    <a:pt x="130" y="199"/>
                    <a:pt x="130" y="199"/>
                    <a:pt x="131" y="199"/>
                  </a:cubicBezTo>
                  <a:cubicBezTo>
                    <a:pt x="154" y="193"/>
                    <a:pt x="154" y="193"/>
                    <a:pt x="154" y="193"/>
                  </a:cubicBezTo>
                  <a:cubicBezTo>
                    <a:pt x="155" y="193"/>
                    <a:pt x="156" y="192"/>
                    <a:pt x="157" y="192"/>
                  </a:cubicBezTo>
                  <a:cubicBezTo>
                    <a:pt x="182" y="167"/>
                    <a:pt x="182" y="167"/>
                    <a:pt x="182" y="167"/>
                  </a:cubicBezTo>
                  <a:cubicBezTo>
                    <a:pt x="182" y="215"/>
                    <a:pt x="182" y="215"/>
                    <a:pt x="182" y="215"/>
                  </a:cubicBezTo>
                  <a:lnTo>
                    <a:pt x="13" y="215"/>
                  </a:lnTo>
                  <a:close/>
                  <a:moveTo>
                    <a:pt x="149" y="181"/>
                  </a:moveTo>
                  <a:cubicBezTo>
                    <a:pt x="138" y="184"/>
                    <a:pt x="138" y="184"/>
                    <a:pt x="138" y="184"/>
                  </a:cubicBezTo>
                  <a:cubicBezTo>
                    <a:pt x="141" y="173"/>
                    <a:pt x="141" y="173"/>
                    <a:pt x="141" y="173"/>
                  </a:cubicBezTo>
                  <a:cubicBezTo>
                    <a:pt x="230" y="84"/>
                    <a:pt x="230" y="84"/>
                    <a:pt x="230" y="84"/>
                  </a:cubicBezTo>
                  <a:cubicBezTo>
                    <a:pt x="239" y="92"/>
                    <a:pt x="239" y="92"/>
                    <a:pt x="239" y="92"/>
                  </a:cubicBezTo>
                  <a:lnTo>
                    <a:pt x="149" y="181"/>
                  </a:lnTo>
                  <a:close/>
                  <a:moveTo>
                    <a:pt x="149" y="181"/>
                  </a:moveTo>
                  <a:cubicBezTo>
                    <a:pt x="149" y="181"/>
                    <a:pt x="149" y="181"/>
                    <a:pt x="149" y="18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41" name="Group 920">
            <a:extLst>
              <a:ext uri="{FF2B5EF4-FFF2-40B4-BE49-F238E27FC236}">
                <a16:creationId xmlns="" xmlns:a16="http://schemas.microsoft.com/office/drawing/2014/main" id="{BA848645-8E5C-2B4B-9979-4903CB49F497}"/>
              </a:ext>
            </a:extLst>
          </p:cNvPr>
          <p:cNvGrpSpPr>
            <a:grpSpLocks noChangeAspect="1"/>
          </p:cNvGrpSpPr>
          <p:nvPr/>
        </p:nvGrpSpPr>
        <p:grpSpPr bwMode="auto">
          <a:xfrm>
            <a:off x="5471600" y="2833783"/>
            <a:ext cx="446197" cy="384224"/>
            <a:chOff x="3862" y="673"/>
            <a:chExt cx="252" cy="217"/>
          </a:xfrm>
          <a:solidFill>
            <a:srgbClr val="000000"/>
          </a:solidFill>
        </p:grpSpPr>
        <p:sp>
          <p:nvSpPr>
            <p:cNvPr id="542" name="Freeform 921">
              <a:extLst>
                <a:ext uri="{FF2B5EF4-FFF2-40B4-BE49-F238E27FC236}">
                  <a16:creationId xmlns="" xmlns:a16="http://schemas.microsoft.com/office/drawing/2014/main" id="{51D09C7A-2F11-144B-B585-C69480C14F5F}"/>
                </a:ext>
              </a:extLst>
            </p:cNvPr>
            <p:cNvSpPr>
              <a:spLocks noEditPoints="1"/>
            </p:cNvSpPr>
            <p:nvPr/>
          </p:nvSpPr>
          <p:spPr bwMode="auto">
            <a:xfrm>
              <a:off x="4003" y="807"/>
              <a:ext cx="111" cy="83"/>
            </a:xfrm>
            <a:custGeom>
              <a:avLst/>
              <a:gdLst>
                <a:gd name="T0" fmla="*/ 107 w 109"/>
                <a:gd name="T1" fmla="*/ 4 h 82"/>
                <a:gd name="T2" fmla="*/ 98 w 109"/>
                <a:gd name="T3" fmla="*/ 2 h 82"/>
                <a:gd name="T4" fmla="*/ 28 w 109"/>
                <a:gd name="T5" fmla="*/ 50 h 82"/>
                <a:gd name="T6" fmla="*/ 12 w 109"/>
                <a:gd name="T7" fmla="*/ 29 h 82"/>
                <a:gd name="T8" fmla="*/ 5 w 109"/>
                <a:gd name="T9" fmla="*/ 27 h 82"/>
                <a:gd name="T10" fmla="*/ 1 w 109"/>
                <a:gd name="T11" fmla="*/ 35 h 82"/>
                <a:gd name="T12" fmla="*/ 14 w 109"/>
                <a:gd name="T13" fmla="*/ 73 h 82"/>
                <a:gd name="T14" fmla="*/ 16 w 109"/>
                <a:gd name="T15" fmla="*/ 77 h 82"/>
                <a:gd name="T16" fmla="*/ 32 w 109"/>
                <a:gd name="T17" fmla="*/ 78 h 82"/>
                <a:gd name="T18" fmla="*/ 33 w 109"/>
                <a:gd name="T19" fmla="*/ 78 h 82"/>
                <a:gd name="T20" fmla="*/ 106 w 109"/>
                <a:gd name="T21" fmla="*/ 12 h 82"/>
                <a:gd name="T22" fmla="*/ 107 w 109"/>
                <a:gd name="T23" fmla="*/ 4 h 82"/>
                <a:gd name="T24" fmla="*/ 107 w 109"/>
                <a:gd name="T25" fmla="*/ 4 h 82"/>
                <a:gd name="T26" fmla="*/ 107 w 109"/>
                <a:gd name="T27" fmla="*/ 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82">
                  <a:moveTo>
                    <a:pt x="107" y="4"/>
                  </a:moveTo>
                  <a:cubicBezTo>
                    <a:pt x="105" y="1"/>
                    <a:pt x="101" y="0"/>
                    <a:pt x="98" y="2"/>
                  </a:cubicBezTo>
                  <a:cubicBezTo>
                    <a:pt x="28" y="50"/>
                    <a:pt x="28" y="50"/>
                    <a:pt x="28" y="50"/>
                  </a:cubicBezTo>
                  <a:cubicBezTo>
                    <a:pt x="12" y="29"/>
                    <a:pt x="12" y="29"/>
                    <a:pt x="12" y="29"/>
                  </a:cubicBezTo>
                  <a:cubicBezTo>
                    <a:pt x="11" y="27"/>
                    <a:pt x="8" y="26"/>
                    <a:pt x="5" y="27"/>
                  </a:cubicBezTo>
                  <a:cubicBezTo>
                    <a:pt x="2" y="28"/>
                    <a:pt x="0" y="32"/>
                    <a:pt x="1" y="35"/>
                  </a:cubicBezTo>
                  <a:cubicBezTo>
                    <a:pt x="14" y="73"/>
                    <a:pt x="14" y="73"/>
                    <a:pt x="14" y="73"/>
                  </a:cubicBezTo>
                  <a:cubicBezTo>
                    <a:pt x="14" y="75"/>
                    <a:pt x="15" y="76"/>
                    <a:pt x="16" y="77"/>
                  </a:cubicBezTo>
                  <a:cubicBezTo>
                    <a:pt x="20" y="82"/>
                    <a:pt x="27" y="82"/>
                    <a:pt x="32" y="78"/>
                  </a:cubicBezTo>
                  <a:cubicBezTo>
                    <a:pt x="33" y="78"/>
                    <a:pt x="33" y="78"/>
                    <a:pt x="33" y="78"/>
                  </a:cubicBezTo>
                  <a:cubicBezTo>
                    <a:pt x="106" y="12"/>
                    <a:pt x="106" y="12"/>
                    <a:pt x="106" y="12"/>
                  </a:cubicBezTo>
                  <a:cubicBezTo>
                    <a:pt x="108" y="10"/>
                    <a:pt x="109" y="7"/>
                    <a:pt x="107" y="4"/>
                  </a:cubicBezTo>
                  <a:close/>
                  <a:moveTo>
                    <a:pt x="107" y="4"/>
                  </a:moveTo>
                  <a:cubicBezTo>
                    <a:pt x="107" y="4"/>
                    <a:pt x="107" y="4"/>
                    <a:pt x="107"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3" name="Freeform 922">
              <a:extLst>
                <a:ext uri="{FF2B5EF4-FFF2-40B4-BE49-F238E27FC236}">
                  <a16:creationId xmlns="" xmlns:a16="http://schemas.microsoft.com/office/drawing/2014/main" id="{B7F10F17-9129-0641-A7CE-2D2C6AEA0EB9}"/>
                </a:ext>
              </a:extLst>
            </p:cNvPr>
            <p:cNvSpPr>
              <a:spLocks noEditPoints="1"/>
            </p:cNvSpPr>
            <p:nvPr/>
          </p:nvSpPr>
          <p:spPr bwMode="auto">
            <a:xfrm>
              <a:off x="3862" y="673"/>
              <a:ext cx="198" cy="203"/>
            </a:xfrm>
            <a:custGeom>
              <a:avLst/>
              <a:gdLst>
                <a:gd name="T0" fmla="*/ 129 w 195"/>
                <a:gd name="T1" fmla="*/ 186 h 199"/>
                <a:gd name="T2" fmla="*/ 13 w 195"/>
                <a:gd name="T3" fmla="*/ 186 h 199"/>
                <a:gd name="T4" fmla="*/ 13 w 195"/>
                <a:gd name="T5" fmla="*/ 13 h 199"/>
                <a:gd name="T6" fmla="*/ 182 w 195"/>
                <a:gd name="T7" fmla="*/ 13 h 199"/>
                <a:gd name="T8" fmla="*/ 182 w 195"/>
                <a:gd name="T9" fmla="*/ 146 h 199"/>
                <a:gd name="T10" fmla="*/ 189 w 195"/>
                <a:gd name="T11" fmla="*/ 153 h 199"/>
                <a:gd name="T12" fmla="*/ 195 w 195"/>
                <a:gd name="T13" fmla="*/ 146 h 199"/>
                <a:gd name="T14" fmla="*/ 195 w 195"/>
                <a:gd name="T15" fmla="*/ 7 h 199"/>
                <a:gd name="T16" fmla="*/ 189 w 195"/>
                <a:gd name="T17" fmla="*/ 0 h 199"/>
                <a:gd name="T18" fmla="*/ 7 w 195"/>
                <a:gd name="T19" fmla="*/ 0 h 199"/>
                <a:gd name="T20" fmla="*/ 0 w 195"/>
                <a:gd name="T21" fmla="*/ 7 h 199"/>
                <a:gd name="T22" fmla="*/ 0 w 195"/>
                <a:gd name="T23" fmla="*/ 193 h 199"/>
                <a:gd name="T24" fmla="*/ 7 w 195"/>
                <a:gd name="T25" fmla="*/ 199 h 199"/>
                <a:gd name="T26" fmla="*/ 129 w 195"/>
                <a:gd name="T27" fmla="*/ 199 h 199"/>
                <a:gd name="T28" fmla="*/ 135 w 195"/>
                <a:gd name="T29" fmla="*/ 193 h 199"/>
                <a:gd name="T30" fmla="*/ 129 w 195"/>
                <a:gd name="T31" fmla="*/ 186 h 199"/>
                <a:gd name="T32" fmla="*/ 129 w 195"/>
                <a:gd name="T33" fmla="*/ 186 h 199"/>
                <a:gd name="T34" fmla="*/ 129 w 195"/>
                <a:gd name="T35" fmla="*/ 18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 h="199">
                  <a:moveTo>
                    <a:pt x="129" y="186"/>
                  </a:moveTo>
                  <a:cubicBezTo>
                    <a:pt x="13" y="186"/>
                    <a:pt x="13" y="186"/>
                    <a:pt x="13" y="186"/>
                  </a:cubicBezTo>
                  <a:cubicBezTo>
                    <a:pt x="13" y="13"/>
                    <a:pt x="13" y="13"/>
                    <a:pt x="13" y="13"/>
                  </a:cubicBezTo>
                  <a:cubicBezTo>
                    <a:pt x="182" y="13"/>
                    <a:pt x="182" y="13"/>
                    <a:pt x="182" y="13"/>
                  </a:cubicBezTo>
                  <a:cubicBezTo>
                    <a:pt x="182" y="146"/>
                    <a:pt x="182" y="146"/>
                    <a:pt x="182" y="146"/>
                  </a:cubicBezTo>
                  <a:cubicBezTo>
                    <a:pt x="182" y="150"/>
                    <a:pt x="185" y="153"/>
                    <a:pt x="189" y="153"/>
                  </a:cubicBezTo>
                  <a:cubicBezTo>
                    <a:pt x="192" y="153"/>
                    <a:pt x="195" y="150"/>
                    <a:pt x="195" y="146"/>
                  </a:cubicBezTo>
                  <a:cubicBezTo>
                    <a:pt x="195" y="7"/>
                    <a:pt x="195" y="7"/>
                    <a:pt x="195" y="7"/>
                  </a:cubicBezTo>
                  <a:cubicBezTo>
                    <a:pt x="195" y="3"/>
                    <a:pt x="192" y="0"/>
                    <a:pt x="189" y="0"/>
                  </a:cubicBezTo>
                  <a:cubicBezTo>
                    <a:pt x="7" y="0"/>
                    <a:pt x="7" y="0"/>
                    <a:pt x="7" y="0"/>
                  </a:cubicBezTo>
                  <a:cubicBezTo>
                    <a:pt x="3" y="0"/>
                    <a:pt x="0" y="3"/>
                    <a:pt x="0" y="7"/>
                  </a:cubicBezTo>
                  <a:cubicBezTo>
                    <a:pt x="0" y="193"/>
                    <a:pt x="0" y="193"/>
                    <a:pt x="0" y="193"/>
                  </a:cubicBezTo>
                  <a:cubicBezTo>
                    <a:pt x="0" y="196"/>
                    <a:pt x="3" y="199"/>
                    <a:pt x="7" y="199"/>
                  </a:cubicBezTo>
                  <a:cubicBezTo>
                    <a:pt x="129" y="199"/>
                    <a:pt x="129" y="199"/>
                    <a:pt x="129" y="199"/>
                  </a:cubicBezTo>
                  <a:cubicBezTo>
                    <a:pt x="132" y="199"/>
                    <a:pt x="135" y="196"/>
                    <a:pt x="135" y="193"/>
                  </a:cubicBezTo>
                  <a:cubicBezTo>
                    <a:pt x="135" y="189"/>
                    <a:pt x="132" y="186"/>
                    <a:pt x="129" y="186"/>
                  </a:cubicBezTo>
                  <a:close/>
                  <a:moveTo>
                    <a:pt x="129" y="186"/>
                  </a:moveTo>
                  <a:cubicBezTo>
                    <a:pt x="129" y="186"/>
                    <a:pt x="129" y="186"/>
                    <a:pt x="129" y="18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4" name="Freeform 923">
              <a:extLst>
                <a:ext uri="{FF2B5EF4-FFF2-40B4-BE49-F238E27FC236}">
                  <a16:creationId xmlns="" xmlns:a16="http://schemas.microsoft.com/office/drawing/2014/main" id="{86DF70BE-CF4C-A241-9FFB-99074B6278D8}"/>
                </a:ext>
              </a:extLst>
            </p:cNvPr>
            <p:cNvSpPr>
              <a:spLocks noEditPoints="1"/>
            </p:cNvSpPr>
            <p:nvPr/>
          </p:nvSpPr>
          <p:spPr bwMode="auto">
            <a:xfrm>
              <a:off x="3903" y="714"/>
              <a:ext cx="118" cy="13"/>
            </a:xfrm>
            <a:custGeom>
              <a:avLst/>
              <a:gdLst>
                <a:gd name="T0" fmla="*/ 109 w 116"/>
                <a:gd name="T1" fmla="*/ 0 h 13"/>
                <a:gd name="T2" fmla="*/ 6 w 116"/>
                <a:gd name="T3" fmla="*/ 0 h 13"/>
                <a:gd name="T4" fmla="*/ 0 w 116"/>
                <a:gd name="T5" fmla="*/ 7 h 13"/>
                <a:gd name="T6" fmla="*/ 6 w 116"/>
                <a:gd name="T7" fmla="*/ 13 h 13"/>
                <a:gd name="T8" fmla="*/ 109 w 116"/>
                <a:gd name="T9" fmla="*/ 13 h 13"/>
                <a:gd name="T10" fmla="*/ 116 w 116"/>
                <a:gd name="T11" fmla="*/ 7 h 13"/>
                <a:gd name="T12" fmla="*/ 109 w 116"/>
                <a:gd name="T13" fmla="*/ 0 h 13"/>
                <a:gd name="T14" fmla="*/ 109 w 116"/>
                <a:gd name="T15" fmla="*/ 0 h 13"/>
                <a:gd name="T16" fmla="*/ 109 w 1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
                  <a:moveTo>
                    <a:pt x="109" y="0"/>
                  </a:moveTo>
                  <a:cubicBezTo>
                    <a:pt x="6" y="0"/>
                    <a:pt x="6" y="0"/>
                    <a:pt x="6" y="0"/>
                  </a:cubicBezTo>
                  <a:cubicBezTo>
                    <a:pt x="2" y="0"/>
                    <a:pt x="0" y="3"/>
                    <a:pt x="0" y="7"/>
                  </a:cubicBezTo>
                  <a:cubicBezTo>
                    <a:pt x="0" y="10"/>
                    <a:pt x="2" y="13"/>
                    <a:pt x="6" y="13"/>
                  </a:cubicBezTo>
                  <a:cubicBezTo>
                    <a:pt x="109" y="13"/>
                    <a:pt x="109" y="13"/>
                    <a:pt x="109" y="13"/>
                  </a:cubicBezTo>
                  <a:cubicBezTo>
                    <a:pt x="113" y="13"/>
                    <a:pt x="116" y="10"/>
                    <a:pt x="116" y="7"/>
                  </a:cubicBezTo>
                  <a:cubicBezTo>
                    <a:pt x="116" y="3"/>
                    <a:pt x="113" y="0"/>
                    <a:pt x="109" y="0"/>
                  </a:cubicBezTo>
                  <a:close/>
                  <a:moveTo>
                    <a:pt x="109" y="0"/>
                  </a:moveTo>
                  <a:cubicBezTo>
                    <a:pt x="109" y="0"/>
                    <a:pt x="109" y="0"/>
                    <a:pt x="1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5" name="Freeform 924">
              <a:extLst>
                <a:ext uri="{FF2B5EF4-FFF2-40B4-BE49-F238E27FC236}">
                  <a16:creationId xmlns="" xmlns:a16="http://schemas.microsoft.com/office/drawing/2014/main" id="{6EA60C0E-63AF-8B40-81A9-4E0A556D121B}"/>
                </a:ext>
              </a:extLst>
            </p:cNvPr>
            <p:cNvSpPr>
              <a:spLocks noEditPoints="1"/>
            </p:cNvSpPr>
            <p:nvPr/>
          </p:nvSpPr>
          <p:spPr bwMode="auto">
            <a:xfrm>
              <a:off x="3903" y="742"/>
              <a:ext cx="118" cy="14"/>
            </a:xfrm>
            <a:custGeom>
              <a:avLst/>
              <a:gdLst>
                <a:gd name="T0" fmla="*/ 109 w 116"/>
                <a:gd name="T1" fmla="*/ 0 h 13"/>
                <a:gd name="T2" fmla="*/ 6 w 116"/>
                <a:gd name="T3" fmla="*/ 0 h 13"/>
                <a:gd name="T4" fmla="*/ 0 w 116"/>
                <a:gd name="T5" fmla="*/ 6 h 13"/>
                <a:gd name="T6" fmla="*/ 6 w 116"/>
                <a:gd name="T7" fmla="*/ 13 h 13"/>
                <a:gd name="T8" fmla="*/ 109 w 116"/>
                <a:gd name="T9" fmla="*/ 13 h 13"/>
                <a:gd name="T10" fmla="*/ 116 w 116"/>
                <a:gd name="T11" fmla="*/ 6 h 13"/>
                <a:gd name="T12" fmla="*/ 109 w 116"/>
                <a:gd name="T13" fmla="*/ 0 h 13"/>
                <a:gd name="T14" fmla="*/ 109 w 116"/>
                <a:gd name="T15" fmla="*/ 0 h 13"/>
                <a:gd name="T16" fmla="*/ 109 w 1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
                  <a:moveTo>
                    <a:pt x="109" y="0"/>
                  </a:moveTo>
                  <a:cubicBezTo>
                    <a:pt x="6" y="0"/>
                    <a:pt x="6" y="0"/>
                    <a:pt x="6" y="0"/>
                  </a:cubicBezTo>
                  <a:cubicBezTo>
                    <a:pt x="2" y="0"/>
                    <a:pt x="0" y="3"/>
                    <a:pt x="0" y="6"/>
                  </a:cubicBezTo>
                  <a:cubicBezTo>
                    <a:pt x="0" y="10"/>
                    <a:pt x="2" y="13"/>
                    <a:pt x="6" y="13"/>
                  </a:cubicBezTo>
                  <a:cubicBezTo>
                    <a:pt x="109" y="13"/>
                    <a:pt x="109" y="13"/>
                    <a:pt x="109" y="13"/>
                  </a:cubicBezTo>
                  <a:cubicBezTo>
                    <a:pt x="113" y="13"/>
                    <a:pt x="116" y="10"/>
                    <a:pt x="116" y="6"/>
                  </a:cubicBezTo>
                  <a:cubicBezTo>
                    <a:pt x="116" y="3"/>
                    <a:pt x="113" y="0"/>
                    <a:pt x="109" y="0"/>
                  </a:cubicBezTo>
                  <a:close/>
                  <a:moveTo>
                    <a:pt x="109" y="0"/>
                  </a:moveTo>
                  <a:cubicBezTo>
                    <a:pt x="109" y="0"/>
                    <a:pt x="109" y="0"/>
                    <a:pt x="1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6" name="Freeform 925">
              <a:extLst>
                <a:ext uri="{FF2B5EF4-FFF2-40B4-BE49-F238E27FC236}">
                  <a16:creationId xmlns="" xmlns:a16="http://schemas.microsoft.com/office/drawing/2014/main" id="{C94FFF47-3BD6-BD44-A395-4BB27DA853ED}"/>
                </a:ext>
              </a:extLst>
            </p:cNvPr>
            <p:cNvSpPr>
              <a:spLocks noEditPoints="1"/>
            </p:cNvSpPr>
            <p:nvPr/>
          </p:nvSpPr>
          <p:spPr bwMode="auto">
            <a:xfrm>
              <a:off x="3903" y="771"/>
              <a:ext cx="118" cy="13"/>
            </a:xfrm>
            <a:custGeom>
              <a:avLst/>
              <a:gdLst>
                <a:gd name="T0" fmla="*/ 109 w 116"/>
                <a:gd name="T1" fmla="*/ 0 h 13"/>
                <a:gd name="T2" fmla="*/ 6 w 116"/>
                <a:gd name="T3" fmla="*/ 0 h 13"/>
                <a:gd name="T4" fmla="*/ 0 w 116"/>
                <a:gd name="T5" fmla="*/ 6 h 13"/>
                <a:gd name="T6" fmla="*/ 6 w 116"/>
                <a:gd name="T7" fmla="*/ 13 h 13"/>
                <a:gd name="T8" fmla="*/ 109 w 116"/>
                <a:gd name="T9" fmla="*/ 13 h 13"/>
                <a:gd name="T10" fmla="*/ 116 w 116"/>
                <a:gd name="T11" fmla="*/ 6 h 13"/>
                <a:gd name="T12" fmla="*/ 109 w 116"/>
                <a:gd name="T13" fmla="*/ 0 h 13"/>
                <a:gd name="T14" fmla="*/ 109 w 116"/>
                <a:gd name="T15" fmla="*/ 0 h 13"/>
                <a:gd name="T16" fmla="*/ 109 w 1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
                  <a:moveTo>
                    <a:pt x="109" y="0"/>
                  </a:moveTo>
                  <a:cubicBezTo>
                    <a:pt x="6" y="0"/>
                    <a:pt x="6" y="0"/>
                    <a:pt x="6" y="0"/>
                  </a:cubicBezTo>
                  <a:cubicBezTo>
                    <a:pt x="2" y="0"/>
                    <a:pt x="0" y="3"/>
                    <a:pt x="0" y="6"/>
                  </a:cubicBezTo>
                  <a:cubicBezTo>
                    <a:pt x="0" y="10"/>
                    <a:pt x="2" y="13"/>
                    <a:pt x="6" y="13"/>
                  </a:cubicBezTo>
                  <a:cubicBezTo>
                    <a:pt x="109" y="13"/>
                    <a:pt x="109" y="13"/>
                    <a:pt x="109" y="13"/>
                  </a:cubicBezTo>
                  <a:cubicBezTo>
                    <a:pt x="113" y="13"/>
                    <a:pt x="116" y="10"/>
                    <a:pt x="116" y="6"/>
                  </a:cubicBezTo>
                  <a:cubicBezTo>
                    <a:pt x="116" y="3"/>
                    <a:pt x="113" y="0"/>
                    <a:pt x="109" y="0"/>
                  </a:cubicBezTo>
                  <a:close/>
                  <a:moveTo>
                    <a:pt x="109" y="0"/>
                  </a:moveTo>
                  <a:cubicBezTo>
                    <a:pt x="109" y="0"/>
                    <a:pt x="109" y="0"/>
                    <a:pt x="1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7" name="Freeform 926">
              <a:extLst>
                <a:ext uri="{FF2B5EF4-FFF2-40B4-BE49-F238E27FC236}">
                  <a16:creationId xmlns="" xmlns:a16="http://schemas.microsoft.com/office/drawing/2014/main" id="{BCBED22E-51D3-9E41-BCF4-9EBDB88C2347}"/>
                </a:ext>
              </a:extLst>
            </p:cNvPr>
            <p:cNvSpPr>
              <a:spLocks noEditPoints="1"/>
            </p:cNvSpPr>
            <p:nvPr/>
          </p:nvSpPr>
          <p:spPr bwMode="auto">
            <a:xfrm>
              <a:off x="3903" y="798"/>
              <a:ext cx="118" cy="14"/>
            </a:xfrm>
            <a:custGeom>
              <a:avLst/>
              <a:gdLst>
                <a:gd name="T0" fmla="*/ 116 w 116"/>
                <a:gd name="T1" fmla="*/ 7 h 13"/>
                <a:gd name="T2" fmla="*/ 109 w 116"/>
                <a:gd name="T3" fmla="*/ 0 h 13"/>
                <a:gd name="T4" fmla="*/ 6 w 116"/>
                <a:gd name="T5" fmla="*/ 0 h 13"/>
                <a:gd name="T6" fmla="*/ 0 w 116"/>
                <a:gd name="T7" fmla="*/ 7 h 13"/>
                <a:gd name="T8" fmla="*/ 6 w 116"/>
                <a:gd name="T9" fmla="*/ 13 h 13"/>
                <a:gd name="T10" fmla="*/ 109 w 116"/>
                <a:gd name="T11" fmla="*/ 13 h 13"/>
                <a:gd name="T12" fmla="*/ 116 w 116"/>
                <a:gd name="T13" fmla="*/ 7 h 13"/>
                <a:gd name="T14" fmla="*/ 116 w 116"/>
                <a:gd name="T15" fmla="*/ 7 h 13"/>
                <a:gd name="T16" fmla="*/ 116 w 116"/>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
                  <a:moveTo>
                    <a:pt x="116" y="7"/>
                  </a:moveTo>
                  <a:cubicBezTo>
                    <a:pt x="116" y="3"/>
                    <a:pt x="113" y="0"/>
                    <a:pt x="109" y="0"/>
                  </a:cubicBezTo>
                  <a:cubicBezTo>
                    <a:pt x="6" y="0"/>
                    <a:pt x="6" y="0"/>
                    <a:pt x="6" y="0"/>
                  </a:cubicBezTo>
                  <a:cubicBezTo>
                    <a:pt x="2" y="0"/>
                    <a:pt x="0" y="3"/>
                    <a:pt x="0" y="7"/>
                  </a:cubicBezTo>
                  <a:cubicBezTo>
                    <a:pt x="0" y="10"/>
                    <a:pt x="2" y="13"/>
                    <a:pt x="6" y="13"/>
                  </a:cubicBezTo>
                  <a:cubicBezTo>
                    <a:pt x="109" y="13"/>
                    <a:pt x="109" y="13"/>
                    <a:pt x="109" y="13"/>
                  </a:cubicBezTo>
                  <a:cubicBezTo>
                    <a:pt x="113" y="13"/>
                    <a:pt x="116" y="10"/>
                    <a:pt x="116" y="7"/>
                  </a:cubicBezTo>
                  <a:close/>
                  <a:moveTo>
                    <a:pt x="116" y="7"/>
                  </a:moveTo>
                  <a:cubicBezTo>
                    <a:pt x="116" y="7"/>
                    <a:pt x="116" y="7"/>
                    <a:pt x="116"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8" name="Freeform 927">
              <a:extLst>
                <a:ext uri="{FF2B5EF4-FFF2-40B4-BE49-F238E27FC236}">
                  <a16:creationId xmlns="" xmlns:a16="http://schemas.microsoft.com/office/drawing/2014/main" id="{481690DF-F18C-B046-966A-1B389AC6BC2E}"/>
                </a:ext>
              </a:extLst>
            </p:cNvPr>
            <p:cNvSpPr>
              <a:spLocks noEditPoints="1"/>
            </p:cNvSpPr>
            <p:nvPr/>
          </p:nvSpPr>
          <p:spPr bwMode="auto">
            <a:xfrm>
              <a:off x="3903" y="826"/>
              <a:ext cx="65" cy="12"/>
            </a:xfrm>
            <a:custGeom>
              <a:avLst/>
              <a:gdLst>
                <a:gd name="T0" fmla="*/ 6 w 64"/>
                <a:gd name="T1" fmla="*/ 0 h 12"/>
                <a:gd name="T2" fmla="*/ 0 w 64"/>
                <a:gd name="T3" fmla="*/ 6 h 12"/>
                <a:gd name="T4" fmla="*/ 6 w 64"/>
                <a:gd name="T5" fmla="*/ 12 h 12"/>
                <a:gd name="T6" fmla="*/ 58 w 64"/>
                <a:gd name="T7" fmla="*/ 12 h 12"/>
                <a:gd name="T8" fmla="*/ 64 w 64"/>
                <a:gd name="T9" fmla="*/ 6 h 12"/>
                <a:gd name="T10" fmla="*/ 58 w 64"/>
                <a:gd name="T11" fmla="*/ 0 h 12"/>
                <a:gd name="T12" fmla="*/ 6 w 64"/>
                <a:gd name="T13" fmla="*/ 0 h 12"/>
                <a:gd name="T14" fmla="*/ 6 w 64"/>
                <a:gd name="T15" fmla="*/ 0 h 12"/>
                <a:gd name="T16" fmla="*/ 6 w 6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
                  <a:moveTo>
                    <a:pt x="6" y="0"/>
                  </a:moveTo>
                  <a:cubicBezTo>
                    <a:pt x="2" y="0"/>
                    <a:pt x="0" y="3"/>
                    <a:pt x="0" y="6"/>
                  </a:cubicBezTo>
                  <a:cubicBezTo>
                    <a:pt x="0" y="10"/>
                    <a:pt x="2" y="12"/>
                    <a:pt x="6" y="12"/>
                  </a:cubicBezTo>
                  <a:cubicBezTo>
                    <a:pt x="58" y="12"/>
                    <a:pt x="58" y="12"/>
                    <a:pt x="58" y="12"/>
                  </a:cubicBezTo>
                  <a:cubicBezTo>
                    <a:pt x="61" y="12"/>
                    <a:pt x="64" y="10"/>
                    <a:pt x="64" y="6"/>
                  </a:cubicBezTo>
                  <a:cubicBezTo>
                    <a:pt x="64" y="3"/>
                    <a:pt x="61" y="0"/>
                    <a:pt x="58" y="0"/>
                  </a:cubicBezTo>
                  <a:lnTo>
                    <a:pt x="6" y="0"/>
                  </a:lnTo>
                  <a:close/>
                  <a:moveTo>
                    <a:pt x="6" y="0"/>
                  </a:moveTo>
                  <a:cubicBezTo>
                    <a:pt x="6" y="0"/>
                    <a:pt x="6" y="0"/>
                    <a:pt x="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49" name="Group 947">
            <a:extLst>
              <a:ext uri="{FF2B5EF4-FFF2-40B4-BE49-F238E27FC236}">
                <a16:creationId xmlns="" xmlns:a16="http://schemas.microsoft.com/office/drawing/2014/main" id="{41F86D58-FDA0-A340-8F03-FD0DE4EC7CBB}"/>
              </a:ext>
            </a:extLst>
          </p:cNvPr>
          <p:cNvGrpSpPr>
            <a:grpSpLocks noChangeAspect="1"/>
          </p:cNvGrpSpPr>
          <p:nvPr/>
        </p:nvGrpSpPr>
        <p:grpSpPr bwMode="auto">
          <a:xfrm>
            <a:off x="5458977" y="4527453"/>
            <a:ext cx="401020" cy="421498"/>
            <a:chOff x="3861" y="1718"/>
            <a:chExt cx="235" cy="247"/>
          </a:xfrm>
          <a:solidFill>
            <a:srgbClr val="000000"/>
          </a:solidFill>
        </p:grpSpPr>
        <p:sp>
          <p:nvSpPr>
            <p:cNvPr id="550" name="Freeform 948">
              <a:extLst>
                <a:ext uri="{FF2B5EF4-FFF2-40B4-BE49-F238E27FC236}">
                  <a16:creationId xmlns="" xmlns:a16="http://schemas.microsoft.com/office/drawing/2014/main" id="{4B95C1AE-1C75-C94F-9747-8A3B9433A050}"/>
                </a:ext>
              </a:extLst>
            </p:cNvPr>
            <p:cNvSpPr>
              <a:spLocks noEditPoints="1"/>
            </p:cNvSpPr>
            <p:nvPr/>
          </p:nvSpPr>
          <p:spPr bwMode="auto">
            <a:xfrm>
              <a:off x="3861" y="1718"/>
              <a:ext cx="235" cy="247"/>
            </a:xfrm>
            <a:custGeom>
              <a:avLst/>
              <a:gdLst>
                <a:gd name="T0" fmla="*/ 169 w 231"/>
                <a:gd name="T1" fmla="*/ 1 h 243"/>
                <a:gd name="T2" fmla="*/ 160 w 231"/>
                <a:gd name="T3" fmla="*/ 4 h 243"/>
                <a:gd name="T4" fmla="*/ 116 w 231"/>
                <a:gd name="T5" fmla="*/ 99 h 243"/>
                <a:gd name="T6" fmla="*/ 71 w 231"/>
                <a:gd name="T7" fmla="*/ 4 h 243"/>
                <a:gd name="T8" fmla="*/ 62 w 231"/>
                <a:gd name="T9" fmla="*/ 1 h 243"/>
                <a:gd name="T10" fmla="*/ 2 w 231"/>
                <a:gd name="T11" fmla="*/ 36 h 243"/>
                <a:gd name="T12" fmla="*/ 40 w 231"/>
                <a:gd name="T13" fmla="*/ 145 h 243"/>
                <a:gd name="T14" fmla="*/ 49 w 231"/>
                <a:gd name="T15" fmla="*/ 165 h 243"/>
                <a:gd name="T16" fmla="*/ 40 w 231"/>
                <a:gd name="T17" fmla="*/ 186 h 243"/>
                <a:gd name="T18" fmla="*/ 58 w 231"/>
                <a:gd name="T19" fmla="*/ 199 h 243"/>
                <a:gd name="T20" fmla="*/ 60 w 231"/>
                <a:gd name="T21" fmla="*/ 221 h 243"/>
                <a:gd name="T22" fmla="*/ 82 w 231"/>
                <a:gd name="T23" fmla="*/ 223 h 243"/>
                <a:gd name="T24" fmla="*/ 95 w 231"/>
                <a:gd name="T25" fmla="*/ 241 h 243"/>
                <a:gd name="T26" fmla="*/ 113 w 231"/>
                <a:gd name="T27" fmla="*/ 234 h 243"/>
                <a:gd name="T28" fmla="*/ 118 w 231"/>
                <a:gd name="T29" fmla="*/ 234 h 243"/>
                <a:gd name="T30" fmla="*/ 147 w 231"/>
                <a:gd name="T31" fmla="*/ 226 h 243"/>
                <a:gd name="T32" fmla="*/ 152 w 231"/>
                <a:gd name="T33" fmla="*/ 223 h 243"/>
                <a:gd name="T34" fmla="*/ 173 w 231"/>
                <a:gd name="T35" fmla="*/ 202 h 243"/>
                <a:gd name="T36" fmla="*/ 176 w 231"/>
                <a:gd name="T37" fmla="*/ 197 h 243"/>
                <a:gd name="T38" fmla="*/ 184 w 231"/>
                <a:gd name="T39" fmla="*/ 168 h 243"/>
                <a:gd name="T40" fmla="*/ 184 w 231"/>
                <a:gd name="T41" fmla="*/ 163 h 243"/>
                <a:gd name="T42" fmla="*/ 183 w 231"/>
                <a:gd name="T43" fmla="*/ 135 h 243"/>
                <a:gd name="T44" fmla="*/ 226 w 231"/>
                <a:gd name="T45" fmla="*/ 28 h 243"/>
                <a:gd name="T46" fmla="*/ 178 w 231"/>
                <a:gd name="T47" fmla="*/ 152 h 243"/>
                <a:gd name="T48" fmla="*/ 178 w 231"/>
                <a:gd name="T49" fmla="*/ 179 h 243"/>
                <a:gd name="T50" fmla="*/ 176 w 231"/>
                <a:gd name="T51" fmla="*/ 185 h 243"/>
                <a:gd name="T52" fmla="*/ 162 w 231"/>
                <a:gd name="T53" fmla="*/ 192 h 243"/>
                <a:gd name="T54" fmla="*/ 162 w 231"/>
                <a:gd name="T55" fmla="*/ 212 h 243"/>
                <a:gd name="T56" fmla="*/ 143 w 231"/>
                <a:gd name="T57" fmla="*/ 212 h 243"/>
                <a:gd name="T58" fmla="*/ 133 w 231"/>
                <a:gd name="T59" fmla="*/ 229 h 243"/>
                <a:gd name="T60" fmla="*/ 116 w 231"/>
                <a:gd name="T61" fmla="*/ 219 h 243"/>
                <a:gd name="T62" fmla="*/ 99 w 231"/>
                <a:gd name="T63" fmla="*/ 229 h 243"/>
                <a:gd name="T64" fmla="*/ 89 w 231"/>
                <a:gd name="T65" fmla="*/ 212 h 243"/>
                <a:gd name="T66" fmla="*/ 69 w 231"/>
                <a:gd name="T67" fmla="*/ 212 h 243"/>
                <a:gd name="T68" fmla="*/ 69 w 231"/>
                <a:gd name="T69" fmla="*/ 192 h 243"/>
                <a:gd name="T70" fmla="*/ 52 w 231"/>
                <a:gd name="T71" fmla="*/ 182 h 243"/>
                <a:gd name="T72" fmla="*/ 62 w 231"/>
                <a:gd name="T73" fmla="*/ 165 h 243"/>
                <a:gd name="T74" fmla="*/ 52 w 231"/>
                <a:gd name="T75" fmla="*/ 148 h 243"/>
                <a:gd name="T76" fmla="*/ 69 w 231"/>
                <a:gd name="T77" fmla="*/ 138 h 243"/>
                <a:gd name="T78" fmla="*/ 69 w 231"/>
                <a:gd name="T79" fmla="*/ 119 h 243"/>
                <a:gd name="T80" fmla="*/ 89 w 231"/>
                <a:gd name="T81" fmla="*/ 119 h 243"/>
                <a:gd name="T82" fmla="*/ 99 w 231"/>
                <a:gd name="T83" fmla="*/ 102 h 243"/>
                <a:gd name="T84" fmla="*/ 116 w 231"/>
                <a:gd name="T85" fmla="*/ 111 h 243"/>
                <a:gd name="T86" fmla="*/ 133 w 231"/>
                <a:gd name="T87" fmla="*/ 102 h 243"/>
                <a:gd name="T88" fmla="*/ 143 w 231"/>
                <a:gd name="T89" fmla="*/ 119 h 243"/>
                <a:gd name="T90" fmla="*/ 162 w 231"/>
                <a:gd name="T91" fmla="*/ 119 h 243"/>
                <a:gd name="T92" fmla="*/ 162 w 231"/>
                <a:gd name="T93" fmla="*/ 123 h 243"/>
                <a:gd name="T94" fmla="*/ 176 w 231"/>
                <a:gd name="T95" fmla="*/ 146 h 243"/>
                <a:gd name="T96" fmla="*/ 62 w 231"/>
                <a:gd name="T97" fmla="*/ 15 h 243"/>
                <a:gd name="T98" fmla="*/ 95 w 231"/>
                <a:gd name="T99" fmla="*/ 90 h 243"/>
                <a:gd name="T100" fmla="*/ 82 w 231"/>
                <a:gd name="T101" fmla="*/ 108 h 243"/>
                <a:gd name="T102" fmla="*/ 60 w 231"/>
                <a:gd name="T103" fmla="*/ 110 h 243"/>
                <a:gd name="T104" fmla="*/ 16 w 231"/>
                <a:gd name="T105" fmla="*/ 37 h 243"/>
                <a:gd name="T106" fmla="*/ 176 w 231"/>
                <a:gd name="T107" fmla="*/ 120 h 243"/>
                <a:gd name="T108" fmla="*/ 152 w 231"/>
                <a:gd name="T109" fmla="*/ 108 h 243"/>
                <a:gd name="T110" fmla="*/ 147 w 231"/>
                <a:gd name="T111" fmla="*/ 105 h 243"/>
                <a:gd name="T112" fmla="*/ 134 w 231"/>
                <a:gd name="T113" fmla="*/ 89 h 243"/>
                <a:gd name="T114" fmla="*/ 215 w 231"/>
                <a:gd name="T115" fmla="*/ 37 h 243"/>
                <a:gd name="T116" fmla="*/ 176 w 231"/>
                <a:gd name="T117" fmla="*/ 12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1" h="243">
                  <a:moveTo>
                    <a:pt x="226" y="28"/>
                  </a:moveTo>
                  <a:cubicBezTo>
                    <a:pt x="169" y="1"/>
                    <a:pt x="169" y="1"/>
                    <a:pt x="169" y="1"/>
                  </a:cubicBezTo>
                  <a:cubicBezTo>
                    <a:pt x="167" y="0"/>
                    <a:pt x="165" y="0"/>
                    <a:pt x="164" y="1"/>
                  </a:cubicBezTo>
                  <a:cubicBezTo>
                    <a:pt x="162" y="1"/>
                    <a:pt x="161" y="2"/>
                    <a:pt x="160" y="4"/>
                  </a:cubicBezTo>
                  <a:cubicBezTo>
                    <a:pt x="116" y="99"/>
                    <a:pt x="116" y="99"/>
                    <a:pt x="116" y="99"/>
                  </a:cubicBezTo>
                  <a:cubicBezTo>
                    <a:pt x="116" y="99"/>
                    <a:pt x="116" y="99"/>
                    <a:pt x="116" y="99"/>
                  </a:cubicBezTo>
                  <a:cubicBezTo>
                    <a:pt x="115" y="99"/>
                    <a:pt x="115" y="99"/>
                    <a:pt x="115" y="99"/>
                  </a:cubicBezTo>
                  <a:cubicBezTo>
                    <a:pt x="71" y="4"/>
                    <a:pt x="71" y="4"/>
                    <a:pt x="71" y="4"/>
                  </a:cubicBezTo>
                  <a:cubicBezTo>
                    <a:pt x="70" y="2"/>
                    <a:pt x="69" y="1"/>
                    <a:pt x="67" y="1"/>
                  </a:cubicBezTo>
                  <a:cubicBezTo>
                    <a:pt x="66" y="0"/>
                    <a:pt x="64" y="0"/>
                    <a:pt x="62" y="1"/>
                  </a:cubicBezTo>
                  <a:cubicBezTo>
                    <a:pt x="5" y="28"/>
                    <a:pt x="5" y="28"/>
                    <a:pt x="5" y="28"/>
                  </a:cubicBezTo>
                  <a:cubicBezTo>
                    <a:pt x="2" y="29"/>
                    <a:pt x="0" y="33"/>
                    <a:pt x="2" y="36"/>
                  </a:cubicBezTo>
                  <a:cubicBezTo>
                    <a:pt x="48" y="135"/>
                    <a:pt x="48" y="135"/>
                    <a:pt x="48" y="135"/>
                  </a:cubicBezTo>
                  <a:cubicBezTo>
                    <a:pt x="44" y="137"/>
                    <a:pt x="41" y="140"/>
                    <a:pt x="40" y="145"/>
                  </a:cubicBezTo>
                  <a:cubicBezTo>
                    <a:pt x="38" y="152"/>
                    <a:pt x="41" y="159"/>
                    <a:pt x="47" y="163"/>
                  </a:cubicBezTo>
                  <a:cubicBezTo>
                    <a:pt x="49" y="164"/>
                    <a:pt x="49" y="165"/>
                    <a:pt x="49" y="165"/>
                  </a:cubicBezTo>
                  <a:cubicBezTo>
                    <a:pt x="49" y="166"/>
                    <a:pt x="49" y="167"/>
                    <a:pt x="47" y="168"/>
                  </a:cubicBezTo>
                  <a:cubicBezTo>
                    <a:pt x="41" y="172"/>
                    <a:pt x="38" y="179"/>
                    <a:pt x="40" y="186"/>
                  </a:cubicBezTo>
                  <a:cubicBezTo>
                    <a:pt x="42" y="193"/>
                    <a:pt x="48" y="198"/>
                    <a:pt x="55" y="197"/>
                  </a:cubicBezTo>
                  <a:cubicBezTo>
                    <a:pt x="57" y="197"/>
                    <a:pt x="57" y="198"/>
                    <a:pt x="58" y="199"/>
                  </a:cubicBezTo>
                  <a:cubicBezTo>
                    <a:pt x="58" y="199"/>
                    <a:pt x="58" y="201"/>
                    <a:pt x="58" y="202"/>
                  </a:cubicBezTo>
                  <a:cubicBezTo>
                    <a:pt x="54" y="208"/>
                    <a:pt x="55" y="216"/>
                    <a:pt x="60" y="221"/>
                  </a:cubicBezTo>
                  <a:cubicBezTo>
                    <a:pt x="65" y="226"/>
                    <a:pt x="73" y="227"/>
                    <a:pt x="79" y="223"/>
                  </a:cubicBezTo>
                  <a:cubicBezTo>
                    <a:pt x="80" y="223"/>
                    <a:pt x="82" y="223"/>
                    <a:pt x="82" y="223"/>
                  </a:cubicBezTo>
                  <a:cubicBezTo>
                    <a:pt x="83" y="224"/>
                    <a:pt x="84" y="224"/>
                    <a:pt x="84" y="226"/>
                  </a:cubicBezTo>
                  <a:cubicBezTo>
                    <a:pt x="83" y="233"/>
                    <a:pt x="88" y="239"/>
                    <a:pt x="95" y="241"/>
                  </a:cubicBezTo>
                  <a:cubicBezTo>
                    <a:pt x="97" y="242"/>
                    <a:pt x="98" y="242"/>
                    <a:pt x="99" y="242"/>
                  </a:cubicBezTo>
                  <a:cubicBezTo>
                    <a:pt x="105" y="242"/>
                    <a:pt x="110" y="239"/>
                    <a:pt x="113" y="234"/>
                  </a:cubicBezTo>
                  <a:cubicBezTo>
                    <a:pt x="114" y="232"/>
                    <a:pt x="115" y="232"/>
                    <a:pt x="116" y="232"/>
                  </a:cubicBezTo>
                  <a:cubicBezTo>
                    <a:pt x="116" y="232"/>
                    <a:pt x="117" y="232"/>
                    <a:pt x="118" y="234"/>
                  </a:cubicBezTo>
                  <a:cubicBezTo>
                    <a:pt x="122" y="240"/>
                    <a:pt x="129" y="243"/>
                    <a:pt x="136" y="241"/>
                  </a:cubicBezTo>
                  <a:cubicBezTo>
                    <a:pt x="143" y="239"/>
                    <a:pt x="148" y="233"/>
                    <a:pt x="147" y="226"/>
                  </a:cubicBezTo>
                  <a:cubicBezTo>
                    <a:pt x="147" y="224"/>
                    <a:pt x="148" y="224"/>
                    <a:pt x="149" y="223"/>
                  </a:cubicBezTo>
                  <a:cubicBezTo>
                    <a:pt x="149" y="223"/>
                    <a:pt x="151" y="223"/>
                    <a:pt x="152" y="223"/>
                  </a:cubicBezTo>
                  <a:cubicBezTo>
                    <a:pt x="158" y="227"/>
                    <a:pt x="166" y="226"/>
                    <a:pt x="171" y="221"/>
                  </a:cubicBezTo>
                  <a:cubicBezTo>
                    <a:pt x="176" y="216"/>
                    <a:pt x="177" y="208"/>
                    <a:pt x="173" y="202"/>
                  </a:cubicBezTo>
                  <a:cubicBezTo>
                    <a:pt x="173" y="201"/>
                    <a:pt x="173" y="199"/>
                    <a:pt x="173" y="199"/>
                  </a:cubicBezTo>
                  <a:cubicBezTo>
                    <a:pt x="174" y="198"/>
                    <a:pt x="174" y="197"/>
                    <a:pt x="176" y="197"/>
                  </a:cubicBezTo>
                  <a:cubicBezTo>
                    <a:pt x="183" y="198"/>
                    <a:pt x="189" y="193"/>
                    <a:pt x="191" y="186"/>
                  </a:cubicBezTo>
                  <a:cubicBezTo>
                    <a:pt x="193" y="179"/>
                    <a:pt x="190" y="172"/>
                    <a:pt x="184" y="168"/>
                  </a:cubicBezTo>
                  <a:cubicBezTo>
                    <a:pt x="183" y="167"/>
                    <a:pt x="182" y="166"/>
                    <a:pt x="182" y="165"/>
                  </a:cubicBezTo>
                  <a:cubicBezTo>
                    <a:pt x="182" y="165"/>
                    <a:pt x="183" y="164"/>
                    <a:pt x="184" y="163"/>
                  </a:cubicBezTo>
                  <a:cubicBezTo>
                    <a:pt x="190" y="159"/>
                    <a:pt x="193" y="152"/>
                    <a:pt x="191" y="145"/>
                  </a:cubicBezTo>
                  <a:cubicBezTo>
                    <a:pt x="190" y="140"/>
                    <a:pt x="187" y="137"/>
                    <a:pt x="183" y="135"/>
                  </a:cubicBezTo>
                  <a:cubicBezTo>
                    <a:pt x="229" y="36"/>
                    <a:pt x="229" y="36"/>
                    <a:pt x="229" y="36"/>
                  </a:cubicBezTo>
                  <a:cubicBezTo>
                    <a:pt x="231" y="33"/>
                    <a:pt x="229" y="29"/>
                    <a:pt x="226" y="28"/>
                  </a:cubicBezTo>
                  <a:close/>
                  <a:moveTo>
                    <a:pt x="179" y="148"/>
                  </a:moveTo>
                  <a:cubicBezTo>
                    <a:pt x="179" y="149"/>
                    <a:pt x="179" y="151"/>
                    <a:pt x="178" y="152"/>
                  </a:cubicBezTo>
                  <a:cubicBezTo>
                    <a:pt x="173" y="155"/>
                    <a:pt x="170" y="160"/>
                    <a:pt x="170" y="165"/>
                  </a:cubicBezTo>
                  <a:cubicBezTo>
                    <a:pt x="170" y="171"/>
                    <a:pt x="173" y="176"/>
                    <a:pt x="178" y="179"/>
                  </a:cubicBezTo>
                  <a:cubicBezTo>
                    <a:pt x="179" y="180"/>
                    <a:pt x="179" y="182"/>
                    <a:pt x="179" y="182"/>
                  </a:cubicBezTo>
                  <a:cubicBezTo>
                    <a:pt x="179" y="183"/>
                    <a:pt x="178" y="185"/>
                    <a:pt x="176" y="185"/>
                  </a:cubicBezTo>
                  <a:cubicBezTo>
                    <a:pt x="176" y="185"/>
                    <a:pt x="176" y="185"/>
                    <a:pt x="176" y="185"/>
                  </a:cubicBezTo>
                  <a:cubicBezTo>
                    <a:pt x="170" y="185"/>
                    <a:pt x="165" y="187"/>
                    <a:pt x="162" y="192"/>
                  </a:cubicBezTo>
                  <a:cubicBezTo>
                    <a:pt x="159" y="197"/>
                    <a:pt x="159" y="203"/>
                    <a:pt x="162" y="208"/>
                  </a:cubicBezTo>
                  <a:cubicBezTo>
                    <a:pt x="163" y="210"/>
                    <a:pt x="163" y="211"/>
                    <a:pt x="162" y="212"/>
                  </a:cubicBezTo>
                  <a:cubicBezTo>
                    <a:pt x="161" y="213"/>
                    <a:pt x="160" y="213"/>
                    <a:pt x="158" y="212"/>
                  </a:cubicBezTo>
                  <a:cubicBezTo>
                    <a:pt x="154" y="209"/>
                    <a:pt x="148" y="209"/>
                    <a:pt x="143" y="212"/>
                  </a:cubicBezTo>
                  <a:cubicBezTo>
                    <a:pt x="138" y="215"/>
                    <a:pt x="135" y="220"/>
                    <a:pt x="135" y="226"/>
                  </a:cubicBezTo>
                  <a:cubicBezTo>
                    <a:pt x="135" y="228"/>
                    <a:pt x="133" y="229"/>
                    <a:pt x="133" y="229"/>
                  </a:cubicBezTo>
                  <a:cubicBezTo>
                    <a:pt x="132" y="229"/>
                    <a:pt x="130" y="229"/>
                    <a:pt x="129" y="228"/>
                  </a:cubicBezTo>
                  <a:cubicBezTo>
                    <a:pt x="126" y="223"/>
                    <a:pt x="121" y="219"/>
                    <a:pt x="116" y="219"/>
                  </a:cubicBezTo>
                  <a:cubicBezTo>
                    <a:pt x="110" y="219"/>
                    <a:pt x="105" y="223"/>
                    <a:pt x="102" y="228"/>
                  </a:cubicBezTo>
                  <a:cubicBezTo>
                    <a:pt x="101" y="229"/>
                    <a:pt x="99" y="229"/>
                    <a:pt x="99" y="229"/>
                  </a:cubicBezTo>
                  <a:cubicBezTo>
                    <a:pt x="98" y="229"/>
                    <a:pt x="96" y="228"/>
                    <a:pt x="96" y="226"/>
                  </a:cubicBezTo>
                  <a:cubicBezTo>
                    <a:pt x="96" y="220"/>
                    <a:pt x="94" y="215"/>
                    <a:pt x="89" y="212"/>
                  </a:cubicBezTo>
                  <a:cubicBezTo>
                    <a:pt x="84" y="209"/>
                    <a:pt x="78" y="209"/>
                    <a:pt x="73" y="212"/>
                  </a:cubicBezTo>
                  <a:cubicBezTo>
                    <a:pt x="71" y="213"/>
                    <a:pt x="70" y="213"/>
                    <a:pt x="69" y="212"/>
                  </a:cubicBezTo>
                  <a:cubicBezTo>
                    <a:pt x="68" y="211"/>
                    <a:pt x="68" y="210"/>
                    <a:pt x="69" y="208"/>
                  </a:cubicBezTo>
                  <a:cubicBezTo>
                    <a:pt x="72" y="203"/>
                    <a:pt x="72" y="197"/>
                    <a:pt x="69" y="192"/>
                  </a:cubicBezTo>
                  <a:cubicBezTo>
                    <a:pt x="66" y="187"/>
                    <a:pt x="61" y="185"/>
                    <a:pt x="55" y="185"/>
                  </a:cubicBezTo>
                  <a:cubicBezTo>
                    <a:pt x="53" y="185"/>
                    <a:pt x="52" y="183"/>
                    <a:pt x="52" y="182"/>
                  </a:cubicBezTo>
                  <a:cubicBezTo>
                    <a:pt x="52" y="182"/>
                    <a:pt x="52" y="180"/>
                    <a:pt x="53" y="179"/>
                  </a:cubicBezTo>
                  <a:cubicBezTo>
                    <a:pt x="59" y="176"/>
                    <a:pt x="62" y="171"/>
                    <a:pt x="62" y="165"/>
                  </a:cubicBezTo>
                  <a:cubicBezTo>
                    <a:pt x="62" y="160"/>
                    <a:pt x="59" y="155"/>
                    <a:pt x="53" y="152"/>
                  </a:cubicBezTo>
                  <a:cubicBezTo>
                    <a:pt x="52" y="151"/>
                    <a:pt x="52" y="149"/>
                    <a:pt x="52" y="148"/>
                  </a:cubicBezTo>
                  <a:cubicBezTo>
                    <a:pt x="52" y="148"/>
                    <a:pt x="53" y="146"/>
                    <a:pt x="55" y="146"/>
                  </a:cubicBezTo>
                  <a:cubicBezTo>
                    <a:pt x="61" y="146"/>
                    <a:pt x="66" y="143"/>
                    <a:pt x="69" y="138"/>
                  </a:cubicBezTo>
                  <a:cubicBezTo>
                    <a:pt x="72" y="133"/>
                    <a:pt x="72" y="128"/>
                    <a:pt x="69" y="123"/>
                  </a:cubicBezTo>
                  <a:cubicBezTo>
                    <a:pt x="68" y="121"/>
                    <a:pt x="68" y="120"/>
                    <a:pt x="69" y="119"/>
                  </a:cubicBezTo>
                  <a:cubicBezTo>
                    <a:pt x="70" y="118"/>
                    <a:pt x="71" y="118"/>
                    <a:pt x="73" y="119"/>
                  </a:cubicBezTo>
                  <a:cubicBezTo>
                    <a:pt x="78" y="122"/>
                    <a:pt x="84" y="122"/>
                    <a:pt x="89" y="119"/>
                  </a:cubicBezTo>
                  <a:cubicBezTo>
                    <a:pt x="94" y="116"/>
                    <a:pt x="96" y="111"/>
                    <a:pt x="96" y="105"/>
                  </a:cubicBezTo>
                  <a:cubicBezTo>
                    <a:pt x="96" y="103"/>
                    <a:pt x="98" y="102"/>
                    <a:pt x="99" y="102"/>
                  </a:cubicBezTo>
                  <a:cubicBezTo>
                    <a:pt x="99" y="102"/>
                    <a:pt x="101" y="102"/>
                    <a:pt x="102" y="103"/>
                  </a:cubicBezTo>
                  <a:cubicBezTo>
                    <a:pt x="105" y="108"/>
                    <a:pt x="110" y="111"/>
                    <a:pt x="116" y="111"/>
                  </a:cubicBezTo>
                  <a:cubicBezTo>
                    <a:pt x="121" y="111"/>
                    <a:pt x="126" y="108"/>
                    <a:pt x="129" y="103"/>
                  </a:cubicBezTo>
                  <a:cubicBezTo>
                    <a:pt x="130" y="102"/>
                    <a:pt x="132" y="102"/>
                    <a:pt x="133" y="102"/>
                  </a:cubicBezTo>
                  <a:cubicBezTo>
                    <a:pt x="133" y="102"/>
                    <a:pt x="135" y="103"/>
                    <a:pt x="135" y="105"/>
                  </a:cubicBezTo>
                  <a:cubicBezTo>
                    <a:pt x="135" y="111"/>
                    <a:pt x="138" y="116"/>
                    <a:pt x="143" y="119"/>
                  </a:cubicBezTo>
                  <a:cubicBezTo>
                    <a:pt x="148" y="122"/>
                    <a:pt x="154" y="122"/>
                    <a:pt x="158" y="119"/>
                  </a:cubicBezTo>
                  <a:cubicBezTo>
                    <a:pt x="160" y="118"/>
                    <a:pt x="161" y="118"/>
                    <a:pt x="162" y="119"/>
                  </a:cubicBezTo>
                  <a:cubicBezTo>
                    <a:pt x="163" y="120"/>
                    <a:pt x="163" y="121"/>
                    <a:pt x="162" y="123"/>
                  </a:cubicBezTo>
                  <a:cubicBezTo>
                    <a:pt x="162" y="123"/>
                    <a:pt x="162" y="123"/>
                    <a:pt x="162" y="123"/>
                  </a:cubicBezTo>
                  <a:cubicBezTo>
                    <a:pt x="159" y="128"/>
                    <a:pt x="159" y="133"/>
                    <a:pt x="162" y="138"/>
                  </a:cubicBezTo>
                  <a:cubicBezTo>
                    <a:pt x="165" y="143"/>
                    <a:pt x="170" y="146"/>
                    <a:pt x="176" y="146"/>
                  </a:cubicBezTo>
                  <a:cubicBezTo>
                    <a:pt x="178" y="146"/>
                    <a:pt x="179" y="148"/>
                    <a:pt x="179" y="148"/>
                  </a:cubicBezTo>
                  <a:close/>
                  <a:moveTo>
                    <a:pt x="62" y="15"/>
                  </a:moveTo>
                  <a:cubicBezTo>
                    <a:pt x="97" y="89"/>
                    <a:pt x="97" y="89"/>
                    <a:pt x="97" y="89"/>
                  </a:cubicBezTo>
                  <a:cubicBezTo>
                    <a:pt x="96" y="89"/>
                    <a:pt x="96" y="89"/>
                    <a:pt x="95" y="90"/>
                  </a:cubicBezTo>
                  <a:cubicBezTo>
                    <a:pt x="88" y="92"/>
                    <a:pt x="83" y="98"/>
                    <a:pt x="84" y="105"/>
                  </a:cubicBezTo>
                  <a:cubicBezTo>
                    <a:pt x="84" y="107"/>
                    <a:pt x="83" y="107"/>
                    <a:pt x="82" y="108"/>
                  </a:cubicBezTo>
                  <a:cubicBezTo>
                    <a:pt x="82" y="108"/>
                    <a:pt x="80" y="108"/>
                    <a:pt x="79" y="108"/>
                  </a:cubicBezTo>
                  <a:cubicBezTo>
                    <a:pt x="73" y="104"/>
                    <a:pt x="65" y="105"/>
                    <a:pt x="60" y="110"/>
                  </a:cubicBezTo>
                  <a:cubicBezTo>
                    <a:pt x="57" y="113"/>
                    <a:pt x="56" y="116"/>
                    <a:pt x="55" y="120"/>
                  </a:cubicBezTo>
                  <a:cubicBezTo>
                    <a:pt x="16" y="37"/>
                    <a:pt x="16" y="37"/>
                    <a:pt x="16" y="37"/>
                  </a:cubicBezTo>
                  <a:lnTo>
                    <a:pt x="62" y="15"/>
                  </a:lnTo>
                  <a:close/>
                  <a:moveTo>
                    <a:pt x="176" y="120"/>
                  </a:moveTo>
                  <a:cubicBezTo>
                    <a:pt x="176" y="116"/>
                    <a:pt x="174" y="113"/>
                    <a:pt x="171" y="110"/>
                  </a:cubicBezTo>
                  <a:cubicBezTo>
                    <a:pt x="166" y="105"/>
                    <a:pt x="158" y="104"/>
                    <a:pt x="152" y="108"/>
                  </a:cubicBezTo>
                  <a:cubicBezTo>
                    <a:pt x="151" y="108"/>
                    <a:pt x="150" y="108"/>
                    <a:pt x="149" y="108"/>
                  </a:cubicBezTo>
                  <a:cubicBezTo>
                    <a:pt x="148" y="107"/>
                    <a:pt x="147" y="107"/>
                    <a:pt x="147" y="105"/>
                  </a:cubicBezTo>
                  <a:cubicBezTo>
                    <a:pt x="148" y="98"/>
                    <a:pt x="143" y="92"/>
                    <a:pt x="136" y="90"/>
                  </a:cubicBezTo>
                  <a:cubicBezTo>
                    <a:pt x="135" y="89"/>
                    <a:pt x="135" y="89"/>
                    <a:pt x="134" y="89"/>
                  </a:cubicBezTo>
                  <a:cubicBezTo>
                    <a:pt x="169" y="15"/>
                    <a:pt x="169" y="15"/>
                    <a:pt x="169" y="15"/>
                  </a:cubicBezTo>
                  <a:cubicBezTo>
                    <a:pt x="215" y="37"/>
                    <a:pt x="215" y="37"/>
                    <a:pt x="215" y="37"/>
                  </a:cubicBezTo>
                  <a:lnTo>
                    <a:pt x="176" y="120"/>
                  </a:lnTo>
                  <a:close/>
                  <a:moveTo>
                    <a:pt x="176" y="120"/>
                  </a:moveTo>
                  <a:cubicBezTo>
                    <a:pt x="176" y="120"/>
                    <a:pt x="176" y="120"/>
                    <a:pt x="176"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1" name="Freeform 949">
              <a:extLst>
                <a:ext uri="{FF2B5EF4-FFF2-40B4-BE49-F238E27FC236}">
                  <a16:creationId xmlns="" xmlns:a16="http://schemas.microsoft.com/office/drawing/2014/main" id="{9F4A08E3-E8BB-1645-B49C-DB7B25578B18}"/>
                </a:ext>
              </a:extLst>
            </p:cNvPr>
            <p:cNvSpPr>
              <a:spLocks noEditPoints="1"/>
            </p:cNvSpPr>
            <p:nvPr/>
          </p:nvSpPr>
          <p:spPr bwMode="auto">
            <a:xfrm>
              <a:off x="3949" y="1853"/>
              <a:ext cx="60" cy="66"/>
            </a:xfrm>
            <a:custGeom>
              <a:avLst/>
              <a:gdLst>
                <a:gd name="T0" fmla="*/ 49 w 59"/>
                <a:gd name="T1" fmla="*/ 34 h 65"/>
                <a:gd name="T2" fmla="*/ 49 w 59"/>
                <a:gd name="T3" fmla="*/ 31 h 65"/>
                <a:gd name="T4" fmla="*/ 58 w 59"/>
                <a:gd name="T5" fmla="*/ 19 h 65"/>
                <a:gd name="T6" fmla="*/ 55 w 59"/>
                <a:gd name="T7" fmla="*/ 15 h 65"/>
                <a:gd name="T8" fmla="*/ 40 w 59"/>
                <a:gd name="T9" fmla="*/ 17 h 65"/>
                <a:gd name="T10" fmla="*/ 38 w 59"/>
                <a:gd name="T11" fmla="*/ 15 h 65"/>
                <a:gd name="T12" fmla="*/ 32 w 59"/>
                <a:gd name="T13" fmla="*/ 1 h 65"/>
                <a:gd name="T14" fmla="*/ 27 w 59"/>
                <a:gd name="T15" fmla="*/ 1 h 65"/>
                <a:gd name="T16" fmla="*/ 21 w 59"/>
                <a:gd name="T17" fmla="*/ 15 h 65"/>
                <a:gd name="T18" fmla="*/ 19 w 59"/>
                <a:gd name="T19" fmla="*/ 17 h 65"/>
                <a:gd name="T20" fmla="*/ 4 w 59"/>
                <a:gd name="T21" fmla="*/ 15 h 65"/>
                <a:gd name="T22" fmla="*/ 2 w 59"/>
                <a:gd name="T23" fmla="*/ 19 h 65"/>
                <a:gd name="T24" fmla="*/ 10 w 59"/>
                <a:gd name="T25" fmla="*/ 31 h 65"/>
                <a:gd name="T26" fmla="*/ 10 w 59"/>
                <a:gd name="T27" fmla="*/ 34 h 65"/>
                <a:gd name="T28" fmla="*/ 2 w 59"/>
                <a:gd name="T29" fmla="*/ 46 h 65"/>
                <a:gd name="T30" fmla="*/ 4 w 59"/>
                <a:gd name="T31" fmla="*/ 50 h 65"/>
                <a:gd name="T32" fmla="*/ 19 w 59"/>
                <a:gd name="T33" fmla="*/ 48 h 65"/>
                <a:gd name="T34" fmla="*/ 21 w 59"/>
                <a:gd name="T35" fmla="*/ 50 h 65"/>
                <a:gd name="T36" fmla="*/ 27 w 59"/>
                <a:gd name="T37" fmla="*/ 64 h 65"/>
                <a:gd name="T38" fmla="*/ 32 w 59"/>
                <a:gd name="T39" fmla="*/ 64 h 65"/>
                <a:gd name="T40" fmla="*/ 38 w 59"/>
                <a:gd name="T41" fmla="*/ 50 h 65"/>
                <a:gd name="T42" fmla="*/ 40 w 59"/>
                <a:gd name="T43" fmla="*/ 48 h 65"/>
                <a:gd name="T44" fmla="*/ 55 w 59"/>
                <a:gd name="T45" fmla="*/ 50 h 65"/>
                <a:gd name="T46" fmla="*/ 58 w 59"/>
                <a:gd name="T47" fmla="*/ 46 h 65"/>
                <a:gd name="T48" fmla="*/ 49 w 59"/>
                <a:gd name="T49" fmla="*/ 34 h 65"/>
                <a:gd name="T50" fmla="*/ 49 w 59"/>
                <a:gd name="T51" fmla="*/ 34 h 65"/>
                <a:gd name="T52" fmla="*/ 49 w 59"/>
                <a:gd name="T53"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65">
                  <a:moveTo>
                    <a:pt x="49" y="34"/>
                  </a:moveTo>
                  <a:cubicBezTo>
                    <a:pt x="48" y="33"/>
                    <a:pt x="48" y="32"/>
                    <a:pt x="49" y="31"/>
                  </a:cubicBezTo>
                  <a:cubicBezTo>
                    <a:pt x="58" y="19"/>
                    <a:pt x="58" y="19"/>
                    <a:pt x="58" y="19"/>
                  </a:cubicBezTo>
                  <a:cubicBezTo>
                    <a:pt x="59" y="17"/>
                    <a:pt x="57" y="15"/>
                    <a:pt x="55" y="15"/>
                  </a:cubicBezTo>
                  <a:cubicBezTo>
                    <a:pt x="40" y="17"/>
                    <a:pt x="40" y="17"/>
                    <a:pt x="40" y="17"/>
                  </a:cubicBezTo>
                  <a:cubicBezTo>
                    <a:pt x="39" y="17"/>
                    <a:pt x="38" y="16"/>
                    <a:pt x="38" y="15"/>
                  </a:cubicBezTo>
                  <a:cubicBezTo>
                    <a:pt x="32" y="1"/>
                    <a:pt x="32" y="1"/>
                    <a:pt x="32" y="1"/>
                  </a:cubicBezTo>
                  <a:cubicBezTo>
                    <a:pt x="31" y="0"/>
                    <a:pt x="28" y="0"/>
                    <a:pt x="27" y="1"/>
                  </a:cubicBezTo>
                  <a:cubicBezTo>
                    <a:pt x="21" y="15"/>
                    <a:pt x="21" y="15"/>
                    <a:pt x="21" y="15"/>
                  </a:cubicBezTo>
                  <a:cubicBezTo>
                    <a:pt x="21" y="16"/>
                    <a:pt x="20" y="17"/>
                    <a:pt x="19" y="17"/>
                  </a:cubicBezTo>
                  <a:cubicBezTo>
                    <a:pt x="4" y="15"/>
                    <a:pt x="4" y="15"/>
                    <a:pt x="4" y="15"/>
                  </a:cubicBezTo>
                  <a:cubicBezTo>
                    <a:pt x="2" y="15"/>
                    <a:pt x="0" y="17"/>
                    <a:pt x="2" y="19"/>
                  </a:cubicBezTo>
                  <a:cubicBezTo>
                    <a:pt x="10" y="31"/>
                    <a:pt x="10" y="31"/>
                    <a:pt x="10" y="31"/>
                  </a:cubicBezTo>
                  <a:cubicBezTo>
                    <a:pt x="11" y="32"/>
                    <a:pt x="11" y="33"/>
                    <a:pt x="10" y="34"/>
                  </a:cubicBezTo>
                  <a:cubicBezTo>
                    <a:pt x="2" y="46"/>
                    <a:pt x="2" y="46"/>
                    <a:pt x="2" y="46"/>
                  </a:cubicBezTo>
                  <a:cubicBezTo>
                    <a:pt x="0" y="48"/>
                    <a:pt x="2" y="50"/>
                    <a:pt x="4" y="50"/>
                  </a:cubicBezTo>
                  <a:cubicBezTo>
                    <a:pt x="19" y="48"/>
                    <a:pt x="19" y="48"/>
                    <a:pt x="19" y="48"/>
                  </a:cubicBezTo>
                  <a:cubicBezTo>
                    <a:pt x="20" y="48"/>
                    <a:pt x="21" y="49"/>
                    <a:pt x="21" y="50"/>
                  </a:cubicBezTo>
                  <a:cubicBezTo>
                    <a:pt x="27" y="64"/>
                    <a:pt x="27" y="64"/>
                    <a:pt x="27" y="64"/>
                  </a:cubicBezTo>
                  <a:cubicBezTo>
                    <a:pt x="28" y="65"/>
                    <a:pt x="31" y="65"/>
                    <a:pt x="32" y="64"/>
                  </a:cubicBezTo>
                  <a:cubicBezTo>
                    <a:pt x="38" y="50"/>
                    <a:pt x="38" y="50"/>
                    <a:pt x="38" y="50"/>
                  </a:cubicBezTo>
                  <a:cubicBezTo>
                    <a:pt x="38" y="49"/>
                    <a:pt x="39" y="48"/>
                    <a:pt x="40" y="48"/>
                  </a:cubicBezTo>
                  <a:cubicBezTo>
                    <a:pt x="55" y="50"/>
                    <a:pt x="55" y="50"/>
                    <a:pt x="55" y="50"/>
                  </a:cubicBezTo>
                  <a:cubicBezTo>
                    <a:pt x="57" y="50"/>
                    <a:pt x="59" y="48"/>
                    <a:pt x="58" y="46"/>
                  </a:cubicBezTo>
                  <a:lnTo>
                    <a:pt x="49" y="34"/>
                  </a:lnTo>
                  <a:close/>
                  <a:moveTo>
                    <a:pt x="49" y="34"/>
                  </a:moveTo>
                  <a:cubicBezTo>
                    <a:pt x="49" y="34"/>
                    <a:pt x="49" y="34"/>
                    <a:pt x="49"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52" name="Freeform 492">
            <a:extLst>
              <a:ext uri="{FF2B5EF4-FFF2-40B4-BE49-F238E27FC236}">
                <a16:creationId xmlns="" xmlns:a16="http://schemas.microsoft.com/office/drawing/2014/main" id="{13CC0BDF-078B-5744-A1C1-8BE493D555A2}"/>
              </a:ext>
            </a:extLst>
          </p:cNvPr>
          <p:cNvSpPr>
            <a:spLocks noEditPoints="1"/>
          </p:cNvSpPr>
          <p:nvPr/>
        </p:nvSpPr>
        <p:spPr bwMode="auto">
          <a:xfrm>
            <a:off x="8955410" y="4496528"/>
            <a:ext cx="362161" cy="445599"/>
          </a:xfrm>
          <a:custGeom>
            <a:avLst/>
            <a:gdLst>
              <a:gd name="T0" fmla="*/ 194 w 197"/>
              <a:gd name="T1" fmla="*/ 56 h 242"/>
              <a:gd name="T2" fmla="*/ 193 w 197"/>
              <a:gd name="T3" fmla="*/ 56 h 242"/>
              <a:gd name="T4" fmla="*/ 193 w 197"/>
              <a:gd name="T5" fmla="*/ 56 h 242"/>
              <a:gd name="T6" fmla="*/ 101 w 197"/>
              <a:gd name="T7" fmla="*/ 2 h 242"/>
              <a:gd name="T8" fmla="*/ 94 w 197"/>
              <a:gd name="T9" fmla="*/ 2 h 242"/>
              <a:gd name="T10" fmla="*/ 4 w 197"/>
              <a:gd name="T11" fmla="*/ 58 h 242"/>
              <a:gd name="T12" fmla="*/ 4 w 197"/>
              <a:gd name="T13" fmla="*/ 58 h 242"/>
              <a:gd name="T14" fmla="*/ 4 w 197"/>
              <a:gd name="T15" fmla="*/ 58 h 242"/>
              <a:gd name="T16" fmla="*/ 0 w 197"/>
              <a:gd name="T17" fmla="*/ 64 h 242"/>
              <a:gd name="T18" fmla="*/ 0 w 197"/>
              <a:gd name="T19" fmla="*/ 179 h 242"/>
              <a:gd name="T20" fmla="*/ 3 w 197"/>
              <a:gd name="T21" fmla="*/ 184 h 242"/>
              <a:gd name="T22" fmla="*/ 94 w 197"/>
              <a:gd name="T23" fmla="*/ 241 h 242"/>
              <a:gd name="T24" fmla="*/ 97 w 197"/>
              <a:gd name="T25" fmla="*/ 242 h 242"/>
              <a:gd name="T26" fmla="*/ 101 w 197"/>
              <a:gd name="T27" fmla="*/ 241 h 242"/>
              <a:gd name="T28" fmla="*/ 194 w 197"/>
              <a:gd name="T29" fmla="*/ 182 h 242"/>
              <a:gd name="T30" fmla="*/ 197 w 197"/>
              <a:gd name="T31" fmla="*/ 177 h 242"/>
              <a:gd name="T32" fmla="*/ 197 w 197"/>
              <a:gd name="T33" fmla="*/ 61 h 242"/>
              <a:gd name="T34" fmla="*/ 194 w 197"/>
              <a:gd name="T35" fmla="*/ 56 h 242"/>
              <a:gd name="T36" fmla="*/ 86 w 197"/>
              <a:gd name="T37" fmla="*/ 120 h 242"/>
              <a:gd name="T38" fmla="*/ 13 w 197"/>
              <a:gd name="T39" fmla="*/ 167 h 242"/>
              <a:gd name="T40" fmla="*/ 13 w 197"/>
              <a:gd name="T41" fmla="*/ 75 h 242"/>
              <a:gd name="T42" fmla="*/ 86 w 197"/>
              <a:gd name="T43" fmla="*/ 120 h 242"/>
              <a:gd name="T44" fmla="*/ 104 w 197"/>
              <a:gd name="T45" fmla="*/ 132 h 242"/>
              <a:gd name="T46" fmla="*/ 178 w 197"/>
              <a:gd name="T47" fmla="*/ 177 h 242"/>
              <a:gd name="T48" fmla="*/ 104 w 197"/>
              <a:gd name="T49" fmla="*/ 224 h 242"/>
              <a:gd name="T50" fmla="*/ 104 w 197"/>
              <a:gd name="T51" fmla="*/ 132 h 242"/>
              <a:gd name="T52" fmla="*/ 110 w 197"/>
              <a:gd name="T53" fmla="*/ 120 h 242"/>
              <a:gd name="T54" fmla="*/ 184 w 197"/>
              <a:gd name="T55" fmla="*/ 73 h 242"/>
              <a:gd name="T56" fmla="*/ 184 w 197"/>
              <a:gd name="T57" fmla="*/ 165 h 242"/>
              <a:gd name="T58" fmla="*/ 110 w 197"/>
              <a:gd name="T59" fmla="*/ 120 h 242"/>
              <a:gd name="T60" fmla="*/ 177 w 197"/>
              <a:gd name="T61" fmla="*/ 61 h 242"/>
              <a:gd name="T62" fmla="*/ 178 w 197"/>
              <a:gd name="T63" fmla="*/ 62 h 242"/>
              <a:gd name="T64" fmla="*/ 97 w 197"/>
              <a:gd name="T65" fmla="*/ 113 h 242"/>
              <a:gd name="T66" fmla="*/ 19 w 197"/>
              <a:gd name="T67" fmla="*/ 64 h 242"/>
              <a:gd name="T68" fmla="*/ 20 w 197"/>
              <a:gd name="T69" fmla="*/ 63 h 242"/>
              <a:gd name="T70" fmla="*/ 98 w 197"/>
              <a:gd name="T71" fmla="*/ 15 h 242"/>
              <a:gd name="T72" fmla="*/ 177 w 197"/>
              <a:gd name="T73" fmla="*/ 61 h 242"/>
              <a:gd name="T74" fmla="*/ 19 w 197"/>
              <a:gd name="T75" fmla="*/ 179 h 242"/>
              <a:gd name="T76" fmla="*/ 91 w 197"/>
              <a:gd name="T77" fmla="*/ 132 h 242"/>
              <a:gd name="T78" fmla="*/ 91 w 197"/>
              <a:gd name="T79" fmla="*/ 224 h 242"/>
              <a:gd name="T80" fmla="*/ 19 w 197"/>
              <a:gd name="T81" fmla="*/ 179 h 242"/>
              <a:gd name="T82" fmla="*/ 19 w 197"/>
              <a:gd name="T83" fmla="*/ 179 h 242"/>
              <a:gd name="T84" fmla="*/ 19 w 197"/>
              <a:gd name="T85" fmla="*/ 17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 h="242">
                <a:moveTo>
                  <a:pt x="194" y="56"/>
                </a:moveTo>
                <a:cubicBezTo>
                  <a:pt x="194" y="56"/>
                  <a:pt x="193" y="56"/>
                  <a:pt x="193" y="56"/>
                </a:cubicBezTo>
                <a:cubicBezTo>
                  <a:pt x="193" y="56"/>
                  <a:pt x="193" y="56"/>
                  <a:pt x="193" y="56"/>
                </a:cubicBezTo>
                <a:cubicBezTo>
                  <a:pt x="101" y="2"/>
                  <a:pt x="101" y="2"/>
                  <a:pt x="101" y="2"/>
                </a:cubicBezTo>
                <a:cubicBezTo>
                  <a:pt x="99" y="0"/>
                  <a:pt x="96" y="0"/>
                  <a:pt x="94" y="2"/>
                </a:cubicBezTo>
                <a:cubicBezTo>
                  <a:pt x="4" y="58"/>
                  <a:pt x="4" y="58"/>
                  <a:pt x="4" y="58"/>
                </a:cubicBezTo>
                <a:cubicBezTo>
                  <a:pt x="4" y="58"/>
                  <a:pt x="4" y="58"/>
                  <a:pt x="4" y="58"/>
                </a:cubicBezTo>
                <a:cubicBezTo>
                  <a:pt x="4" y="58"/>
                  <a:pt x="4" y="58"/>
                  <a:pt x="4" y="58"/>
                </a:cubicBezTo>
                <a:cubicBezTo>
                  <a:pt x="2" y="59"/>
                  <a:pt x="0" y="61"/>
                  <a:pt x="0" y="64"/>
                </a:cubicBezTo>
                <a:cubicBezTo>
                  <a:pt x="0" y="179"/>
                  <a:pt x="0" y="179"/>
                  <a:pt x="0" y="179"/>
                </a:cubicBezTo>
                <a:cubicBezTo>
                  <a:pt x="0" y="181"/>
                  <a:pt x="1" y="183"/>
                  <a:pt x="3" y="184"/>
                </a:cubicBezTo>
                <a:cubicBezTo>
                  <a:pt x="94" y="241"/>
                  <a:pt x="94" y="241"/>
                  <a:pt x="94" y="241"/>
                </a:cubicBezTo>
                <a:cubicBezTo>
                  <a:pt x="95" y="242"/>
                  <a:pt x="96" y="242"/>
                  <a:pt x="97" y="242"/>
                </a:cubicBezTo>
                <a:cubicBezTo>
                  <a:pt x="99" y="242"/>
                  <a:pt x="100" y="242"/>
                  <a:pt x="101" y="241"/>
                </a:cubicBezTo>
                <a:cubicBezTo>
                  <a:pt x="194" y="182"/>
                  <a:pt x="194" y="182"/>
                  <a:pt x="194" y="182"/>
                </a:cubicBezTo>
                <a:cubicBezTo>
                  <a:pt x="196" y="181"/>
                  <a:pt x="197" y="179"/>
                  <a:pt x="197" y="177"/>
                </a:cubicBezTo>
                <a:cubicBezTo>
                  <a:pt x="197" y="61"/>
                  <a:pt x="197" y="61"/>
                  <a:pt x="197" y="61"/>
                </a:cubicBezTo>
                <a:cubicBezTo>
                  <a:pt x="197" y="59"/>
                  <a:pt x="196" y="57"/>
                  <a:pt x="194" y="56"/>
                </a:cubicBezTo>
                <a:close/>
                <a:moveTo>
                  <a:pt x="86" y="120"/>
                </a:moveTo>
                <a:cubicBezTo>
                  <a:pt x="13" y="167"/>
                  <a:pt x="13" y="167"/>
                  <a:pt x="13" y="167"/>
                </a:cubicBezTo>
                <a:cubicBezTo>
                  <a:pt x="13" y="75"/>
                  <a:pt x="13" y="75"/>
                  <a:pt x="13" y="75"/>
                </a:cubicBezTo>
                <a:lnTo>
                  <a:pt x="86" y="120"/>
                </a:lnTo>
                <a:close/>
                <a:moveTo>
                  <a:pt x="104" y="132"/>
                </a:moveTo>
                <a:cubicBezTo>
                  <a:pt x="178" y="177"/>
                  <a:pt x="178" y="177"/>
                  <a:pt x="178" y="177"/>
                </a:cubicBezTo>
                <a:cubicBezTo>
                  <a:pt x="104" y="224"/>
                  <a:pt x="104" y="224"/>
                  <a:pt x="104" y="224"/>
                </a:cubicBezTo>
                <a:lnTo>
                  <a:pt x="104" y="132"/>
                </a:lnTo>
                <a:close/>
                <a:moveTo>
                  <a:pt x="110" y="120"/>
                </a:moveTo>
                <a:cubicBezTo>
                  <a:pt x="184" y="73"/>
                  <a:pt x="184" y="73"/>
                  <a:pt x="184" y="73"/>
                </a:cubicBezTo>
                <a:cubicBezTo>
                  <a:pt x="184" y="165"/>
                  <a:pt x="184" y="165"/>
                  <a:pt x="184" y="165"/>
                </a:cubicBezTo>
                <a:lnTo>
                  <a:pt x="110" y="120"/>
                </a:lnTo>
                <a:close/>
                <a:moveTo>
                  <a:pt x="177" y="61"/>
                </a:moveTo>
                <a:cubicBezTo>
                  <a:pt x="178" y="62"/>
                  <a:pt x="178" y="62"/>
                  <a:pt x="178" y="62"/>
                </a:cubicBezTo>
                <a:cubicBezTo>
                  <a:pt x="97" y="113"/>
                  <a:pt x="97" y="113"/>
                  <a:pt x="97" y="113"/>
                </a:cubicBezTo>
                <a:cubicBezTo>
                  <a:pt x="19" y="64"/>
                  <a:pt x="19" y="64"/>
                  <a:pt x="19" y="64"/>
                </a:cubicBezTo>
                <a:cubicBezTo>
                  <a:pt x="20" y="63"/>
                  <a:pt x="20" y="63"/>
                  <a:pt x="20" y="63"/>
                </a:cubicBezTo>
                <a:cubicBezTo>
                  <a:pt x="98" y="15"/>
                  <a:pt x="98" y="15"/>
                  <a:pt x="98" y="15"/>
                </a:cubicBezTo>
                <a:lnTo>
                  <a:pt x="177" y="61"/>
                </a:lnTo>
                <a:close/>
                <a:moveTo>
                  <a:pt x="19" y="179"/>
                </a:moveTo>
                <a:cubicBezTo>
                  <a:pt x="91" y="132"/>
                  <a:pt x="91" y="132"/>
                  <a:pt x="91" y="132"/>
                </a:cubicBezTo>
                <a:cubicBezTo>
                  <a:pt x="91" y="224"/>
                  <a:pt x="91" y="224"/>
                  <a:pt x="91" y="224"/>
                </a:cubicBezTo>
                <a:lnTo>
                  <a:pt x="19" y="179"/>
                </a:lnTo>
                <a:close/>
                <a:moveTo>
                  <a:pt x="19" y="179"/>
                </a:moveTo>
                <a:cubicBezTo>
                  <a:pt x="19" y="179"/>
                  <a:pt x="19" y="179"/>
                  <a:pt x="19" y="179"/>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3" name="Freeform 307">
            <a:extLst>
              <a:ext uri="{FF2B5EF4-FFF2-40B4-BE49-F238E27FC236}">
                <a16:creationId xmlns="" xmlns:a16="http://schemas.microsoft.com/office/drawing/2014/main" id="{31C06E8D-DBF7-3747-AE71-1EED20190F1C}"/>
              </a:ext>
            </a:extLst>
          </p:cNvPr>
          <p:cNvSpPr>
            <a:spLocks noChangeAspect="1" noEditPoints="1"/>
          </p:cNvSpPr>
          <p:nvPr/>
        </p:nvSpPr>
        <p:spPr bwMode="auto">
          <a:xfrm>
            <a:off x="8045596" y="4542067"/>
            <a:ext cx="396000" cy="396000"/>
          </a:xfrm>
          <a:custGeom>
            <a:avLst/>
            <a:gdLst>
              <a:gd name="T0" fmla="*/ 229 w 231"/>
              <a:gd name="T1" fmla="*/ 121 h 231"/>
              <a:gd name="T2" fmla="*/ 231 w 231"/>
              <a:gd name="T3" fmla="*/ 116 h 231"/>
              <a:gd name="T4" fmla="*/ 229 w 231"/>
              <a:gd name="T5" fmla="*/ 111 h 231"/>
              <a:gd name="T6" fmla="*/ 204 w 231"/>
              <a:gd name="T7" fmla="*/ 86 h 231"/>
              <a:gd name="T8" fmla="*/ 206 w 231"/>
              <a:gd name="T9" fmla="*/ 85 h 231"/>
              <a:gd name="T10" fmla="*/ 218 w 231"/>
              <a:gd name="T11" fmla="*/ 76 h 231"/>
              <a:gd name="T12" fmla="*/ 231 w 231"/>
              <a:gd name="T13" fmla="*/ 45 h 231"/>
              <a:gd name="T14" fmla="*/ 218 w 231"/>
              <a:gd name="T15" fmla="*/ 13 h 231"/>
              <a:gd name="T16" fmla="*/ 218 w 231"/>
              <a:gd name="T17" fmla="*/ 13 h 231"/>
              <a:gd name="T18" fmla="*/ 187 w 231"/>
              <a:gd name="T19" fmla="*/ 0 h 231"/>
              <a:gd name="T20" fmla="*/ 155 w 231"/>
              <a:gd name="T21" fmla="*/ 13 h 231"/>
              <a:gd name="T22" fmla="*/ 147 w 231"/>
              <a:gd name="T23" fmla="*/ 26 h 231"/>
              <a:gd name="T24" fmla="*/ 146 w 231"/>
              <a:gd name="T25" fmla="*/ 28 h 231"/>
              <a:gd name="T26" fmla="*/ 121 w 231"/>
              <a:gd name="T27" fmla="*/ 3 h 231"/>
              <a:gd name="T28" fmla="*/ 116 w 231"/>
              <a:gd name="T29" fmla="*/ 1 h 231"/>
              <a:gd name="T30" fmla="*/ 116 w 231"/>
              <a:gd name="T31" fmla="*/ 1 h 231"/>
              <a:gd name="T32" fmla="*/ 111 w 231"/>
              <a:gd name="T33" fmla="*/ 3 h 231"/>
              <a:gd name="T34" fmla="*/ 2 w 231"/>
              <a:gd name="T35" fmla="*/ 111 h 231"/>
              <a:gd name="T36" fmla="*/ 2 w 231"/>
              <a:gd name="T37" fmla="*/ 121 h 231"/>
              <a:gd name="T38" fmla="*/ 111 w 231"/>
              <a:gd name="T39" fmla="*/ 229 h 231"/>
              <a:gd name="T40" fmla="*/ 116 w 231"/>
              <a:gd name="T41" fmla="*/ 231 h 231"/>
              <a:gd name="T42" fmla="*/ 121 w 231"/>
              <a:gd name="T43" fmla="*/ 229 h 231"/>
              <a:gd name="T44" fmla="*/ 155 w 231"/>
              <a:gd name="T45" fmla="*/ 195 h 231"/>
              <a:gd name="T46" fmla="*/ 157 w 231"/>
              <a:gd name="T47" fmla="*/ 187 h 231"/>
              <a:gd name="T48" fmla="*/ 151 w 231"/>
              <a:gd name="T49" fmla="*/ 183 h 231"/>
              <a:gd name="T50" fmla="*/ 131 w 231"/>
              <a:gd name="T51" fmla="*/ 174 h 231"/>
              <a:gd name="T52" fmla="*/ 122 w 231"/>
              <a:gd name="T53" fmla="*/ 152 h 231"/>
              <a:gd name="T54" fmla="*/ 131 w 231"/>
              <a:gd name="T55" fmla="*/ 131 h 231"/>
              <a:gd name="T56" fmla="*/ 153 w 231"/>
              <a:gd name="T57" fmla="*/ 122 h 231"/>
              <a:gd name="T58" fmla="*/ 175 w 231"/>
              <a:gd name="T59" fmla="*/ 131 h 231"/>
              <a:gd name="T60" fmla="*/ 184 w 231"/>
              <a:gd name="T61" fmla="*/ 150 h 231"/>
              <a:gd name="T62" fmla="*/ 188 w 231"/>
              <a:gd name="T63" fmla="*/ 156 h 231"/>
              <a:gd name="T64" fmla="*/ 196 w 231"/>
              <a:gd name="T65" fmla="*/ 154 h 231"/>
              <a:gd name="T66" fmla="*/ 229 w 231"/>
              <a:gd name="T67" fmla="*/ 121 h 231"/>
              <a:gd name="T68" fmla="*/ 194 w 231"/>
              <a:gd name="T69" fmla="*/ 134 h 231"/>
              <a:gd name="T70" fmla="*/ 185 w 231"/>
              <a:gd name="T71" fmla="*/ 121 h 231"/>
              <a:gd name="T72" fmla="*/ 153 w 231"/>
              <a:gd name="T73" fmla="*/ 108 h 231"/>
              <a:gd name="T74" fmla="*/ 122 w 231"/>
              <a:gd name="T75" fmla="*/ 121 h 231"/>
              <a:gd name="T76" fmla="*/ 109 w 231"/>
              <a:gd name="T77" fmla="*/ 152 h 231"/>
              <a:gd name="T78" fmla="*/ 122 w 231"/>
              <a:gd name="T79" fmla="*/ 184 h 231"/>
              <a:gd name="T80" fmla="*/ 135 w 231"/>
              <a:gd name="T81" fmla="*/ 193 h 231"/>
              <a:gd name="T82" fmla="*/ 137 w 231"/>
              <a:gd name="T83" fmla="*/ 193 h 231"/>
              <a:gd name="T84" fmla="*/ 116 w 231"/>
              <a:gd name="T85" fmla="*/ 214 h 231"/>
              <a:gd name="T86" fmla="*/ 17 w 231"/>
              <a:gd name="T87" fmla="*/ 116 h 231"/>
              <a:gd name="T88" fmla="*/ 116 w 231"/>
              <a:gd name="T89" fmla="*/ 17 h 231"/>
              <a:gd name="T90" fmla="*/ 144 w 231"/>
              <a:gd name="T91" fmla="*/ 46 h 231"/>
              <a:gd name="T92" fmla="*/ 152 w 231"/>
              <a:gd name="T93" fmla="*/ 48 h 231"/>
              <a:gd name="T94" fmla="*/ 156 w 231"/>
              <a:gd name="T95" fmla="*/ 42 h 231"/>
              <a:gd name="T96" fmla="*/ 165 w 231"/>
              <a:gd name="T97" fmla="*/ 23 h 231"/>
              <a:gd name="T98" fmla="*/ 187 w 231"/>
              <a:gd name="T99" fmla="*/ 14 h 231"/>
              <a:gd name="T100" fmla="*/ 209 w 231"/>
              <a:gd name="T101" fmla="*/ 23 h 231"/>
              <a:gd name="T102" fmla="*/ 218 w 231"/>
              <a:gd name="T103" fmla="*/ 45 h 231"/>
              <a:gd name="T104" fmla="*/ 209 w 231"/>
              <a:gd name="T105" fmla="*/ 66 h 231"/>
              <a:gd name="T106" fmla="*/ 190 w 231"/>
              <a:gd name="T107" fmla="*/ 75 h 231"/>
              <a:gd name="T108" fmla="*/ 184 w 231"/>
              <a:gd name="T109" fmla="*/ 80 h 231"/>
              <a:gd name="T110" fmla="*/ 186 w 231"/>
              <a:gd name="T111" fmla="*/ 87 h 231"/>
              <a:gd name="T112" fmla="*/ 215 w 231"/>
              <a:gd name="T113" fmla="*/ 116 h 231"/>
              <a:gd name="T114" fmla="*/ 195 w 231"/>
              <a:gd name="T115" fmla="*/ 136 h 231"/>
              <a:gd name="T116" fmla="*/ 194 w 231"/>
              <a:gd name="T117" fmla="*/ 13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1" h="231">
                <a:moveTo>
                  <a:pt x="229" y="121"/>
                </a:moveTo>
                <a:cubicBezTo>
                  <a:pt x="230" y="120"/>
                  <a:pt x="231" y="118"/>
                  <a:pt x="231" y="116"/>
                </a:cubicBezTo>
                <a:cubicBezTo>
                  <a:pt x="231" y="114"/>
                  <a:pt x="230" y="112"/>
                  <a:pt x="229" y="111"/>
                </a:cubicBezTo>
                <a:cubicBezTo>
                  <a:pt x="204" y="86"/>
                  <a:pt x="204" y="86"/>
                  <a:pt x="204" y="86"/>
                </a:cubicBezTo>
                <a:cubicBezTo>
                  <a:pt x="206" y="85"/>
                  <a:pt x="206" y="85"/>
                  <a:pt x="206" y="85"/>
                </a:cubicBezTo>
                <a:cubicBezTo>
                  <a:pt x="210" y="83"/>
                  <a:pt x="214" y="80"/>
                  <a:pt x="218" y="76"/>
                </a:cubicBezTo>
                <a:cubicBezTo>
                  <a:pt x="227" y="68"/>
                  <a:pt x="231" y="57"/>
                  <a:pt x="231" y="45"/>
                </a:cubicBezTo>
                <a:cubicBezTo>
                  <a:pt x="231" y="33"/>
                  <a:pt x="227" y="22"/>
                  <a:pt x="218" y="13"/>
                </a:cubicBezTo>
                <a:cubicBezTo>
                  <a:pt x="218" y="13"/>
                  <a:pt x="218" y="13"/>
                  <a:pt x="218" y="13"/>
                </a:cubicBezTo>
                <a:cubicBezTo>
                  <a:pt x="210" y="5"/>
                  <a:pt x="199" y="0"/>
                  <a:pt x="187" y="0"/>
                </a:cubicBezTo>
                <a:cubicBezTo>
                  <a:pt x="175" y="0"/>
                  <a:pt x="164" y="5"/>
                  <a:pt x="155" y="13"/>
                </a:cubicBezTo>
                <a:cubicBezTo>
                  <a:pt x="152" y="17"/>
                  <a:pt x="149" y="21"/>
                  <a:pt x="147" y="26"/>
                </a:cubicBezTo>
                <a:cubicBezTo>
                  <a:pt x="146" y="28"/>
                  <a:pt x="146" y="28"/>
                  <a:pt x="146" y="28"/>
                </a:cubicBezTo>
                <a:cubicBezTo>
                  <a:pt x="121" y="3"/>
                  <a:pt x="121" y="3"/>
                  <a:pt x="121" y="3"/>
                </a:cubicBezTo>
                <a:cubicBezTo>
                  <a:pt x="119" y="1"/>
                  <a:pt x="118" y="1"/>
                  <a:pt x="116" y="1"/>
                </a:cubicBezTo>
                <a:cubicBezTo>
                  <a:pt x="116" y="1"/>
                  <a:pt x="116" y="1"/>
                  <a:pt x="116" y="1"/>
                </a:cubicBezTo>
                <a:cubicBezTo>
                  <a:pt x="114" y="1"/>
                  <a:pt x="112" y="1"/>
                  <a:pt x="111" y="3"/>
                </a:cubicBezTo>
                <a:cubicBezTo>
                  <a:pt x="2" y="111"/>
                  <a:pt x="2" y="111"/>
                  <a:pt x="2" y="111"/>
                </a:cubicBezTo>
                <a:cubicBezTo>
                  <a:pt x="0" y="114"/>
                  <a:pt x="0" y="118"/>
                  <a:pt x="2" y="121"/>
                </a:cubicBezTo>
                <a:cubicBezTo>
                  <a:pt x="111" y="229"/>
                  <a:pt x="111" y="229"/>
                  <a:pt x="111" y="229"/>
                </a:cubicBezTo>
                <a:cubicBezTo>
                  <a:pt x="112" y="230"/>
                  <a:pt x="114" y="231"/>
                  <a:pt x="116" y="231"/>
                </a:cubicBezTo>
                <a:cubicBezTo>
                  <a:pt x="118" y="231"/>
                  <a:pt x="119" y="230"/>
                  <a:pt x="121" y="229"/>
                </a:cubicBezTo>
                <a:cubicBezTo>
                  <a:pt x="155" y="195"/>
                  <a:pt x="155" y="195"/>
                  <a:pt x="155" y="195"/>
                </a:cubicBezTo>
                <a:cubicBezTo>
                  <a:pt x="157" y="193"/>
                  <a:pt x="158" y="190"/>
                  <a:pt x="157" y="187"/>
                </a:cubicBezTo>
                <a:cubicBezTo>
                  <a:pt x="156" y="185"/>
                  <a:pt x="154" y="183"/>
                  <a:pt x="151" y="183"/>
                </a:cubicBezTo>
                <a:cubicBezTo>
                  <a:pt x="144" y="182"/>
                  <a:pt x="137" y="179"/>
                  <a:pt x="131" y="174"/>
                </a:cubicBezTo>
                <a:cubicBezTo>
                  <a:pt x="126" y="168"/>
                  <a:pt x="122" y="161"/>
                  <a:pt x="122" y="152"/>
                </a:cubicBezTo>
                <a:cubicBezTo>
                  <a:pt x="122" y="144"/>
                  <a:pt x="126" y="136"/>
                  <a:pt x="131" y="131"/>
                </a:cubicBezTo>
                <a:cubicBezTo>
                  <a:pt x="137" y="125"/>
                  <a:pt x="145" y="122"/>
                  <a:pt x="153" y="122"/>
                </a:cubicBezTo>
                <a:cubicBezTo>
                  <a:pt x="161" y="122"/>
                  <a:pt x="169" y="125"/>
                  <a:pt x="175" y="131"/>
                </a:cubicBezTo>
                <a:cubicBezTo>
                  <a:pt x="180" y="136"/>
                  <a:pt x="183" y="143"/>
                  <a:pt x="184" y="150"/>
                </a:cubicBezTo>
                <a:cubicBezTo>
                  <a:pt x="184" y="153"/>
                  <a:pt x="186" y="155"/>
                  <a:pt x="188" y="156"/>
                </a:cubicBezTo>
                <a:cubicBezTo>
                  <a:pt x="191" y="157"/>
                  <a:pt x="194" y="156"/>
                  <a:pt x="196" y="154"/>
                </a:cubicBezTo>
                <a:lnTo>
                  <a:pt x="229" y="121"/>
                </a:lnTo>
                <a:close/>
                <a:moveTo>
                  <a:pt x="194" y="134"/>
                </a:moveTo>
                <a:cubicBezTo>
                  <a:pt x="192" y="129"/>
                  <a:pt x="189" y="124"/>
                  <a:pt x="185" y="121"/>
                </a:cubicBezTo>
                <a:cubicBezTo>
                  <a:pt x="176" y="112"/>
                  <a:pt x="165" y="108"/>
                  <a:pt x="153" y="108"/>
                </a:cubicBezTo>
                <a:cubicBezTo>
                  <a:pt x="142" y="108"/>
                  <a:pt x="130" y="112"/>
                  <a:pt x="122" y="121"/>
                </a:cubicBezTo>
                <a:cubicBezTo>
                  <a:pt x="114" y="129"/>
                  <a:pt x="109" y="140"/>
                  <a:pt x="109" y="152"/>
                </a:cubicBezTo>
                <a:cubicBezTo>
                  <a:pt x="109" y="164"/>
                  <a:pt x="114" y="175"/>
                  <a:pt x="122" y="184"/>
                </a:cubicBezTo>
                <a:cubicBezTo>
                  <a:pt x="126" y="187"/>
                  <a:pt x="130" y="191"/>
                  <a:pt x="135" y="193"/>
                </a:cubicBezTo>
                <a:cubicBezTo>
                  <a:pt x="137" y="193"/>
                  <a:pt x="137" y="193"/>
                  <a:pt x="137" y="193"/>
                </a:cubicBezTo>
                <a:cubicBezTo>
                  <a:pt x="116" y="214"/>
                  <a:pt x="116" y="214"/>
                  <a:pt x="116" y="214"/>
                </a:cubicBezTo>
                <a:cubicBezTo>
                  <a:pt x="17" y="116"/>
                  <a:pt x="17" y="116"/>
                  <a:pt x="17" y="116"/>
                </a:cubicBezTo>
                <a:cubicBezTo>
                  <a:pt x="116" y="17"/>
                  <a:pt x="116" y="17"/>
                  <a:pt x="116" y="17"/>
                </a:cubicBezTo>
                <a:cubicBezTo>
                  <a:pt x="144" y="46"/>
                  <a:pt x="144" y="46"/>
                  <a:pt x="144" y="46"/>
                </a:cubicBezTo>
                <a:cubicBezTo>
                  <a:pt x="146" y="48"/>
                  <a:pt x="149" y="49"/>
                  <a:pt x="152" y="48"/>
                </a:cubicBezTo>
                <a:cubicBezTo>
                  <a:pt x="154" y="47"/>
                  <a:pt x="156" y="45"/>
                  <a:pt x="156" y="42"/>
                </a:cubicBezTo>
                <a:cubicBezTo>
                  <a:pt x="157" y="35"/>
                  <a:pt x="160" y="28"/>
                  <a:pt x="165" y="23"/>
                </a:cubicBezTo>
                <a:cubicBezTo>
                  <a:pt x="171" y="17"/>
                  <a:pt x="179" y="14"/>
                  <a:pt x="187" y="14"/>
                </a:cubicBezTo>
                <a:cubicBezTo>
                  <a:pt x="195" y="14"/>
                  <a:pt x="203" y="17"/>
                  <a:pt x="209" y="23"/>
                </a:cubicBezTo>
                <a:cubicBezTo>
                  <a:pt x="214" y="29"/>
                  <a:pt x="217" y="36"/>
                  <a:pt x="218" y="45"/>
                </a:cubicBezTo>
                <a:cubicBezTo>
                  <a:pt x="218" y="53"/>
                  <a:pt x="214" y="61"/>
                  <a:pt x="209" y="66"/>
                </a:cubicBezTo>
                <a:cubicBezTo>
                  <a:pt x="203" y="72"/>
                  <a:pt x="197" y="75"/>
                  <a:pt x="190" y="75"/>
                </a:cubicBezTo>
                <a:cubicBezTo>
                  <a:pt x="187" y="76"/>
                  <a:pt x="185" y="77"/>
                  <a:pt x="184" y="80"/>
                </a:cubicBezTo>
                <a:cubicBezTo>
                  <a:pt x="183" y="82"/>
                  <a:pt x="184" y="85"/>
                  <a:pt x="186" y="87"/>
                </a:cubicBezTo>
                <a:cubicBezTo>
                  <a:pt x="215" y="116"/>
                  <a:pt x="215" y="116"/>
                  <a:pt x="215" y="116"/>
                </a:cubicBezTo>
                <a:cubicBezTo>
                  <a:pt x="195" y="136"/>
                  <a:pt x="195" y="136"/>
                  <a:pt x="195" y="136"/>
                </a:cubicBezTo>
                <a:lnTo>
                  <a:pt x="194" y="13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4" name="Freeform 138">
            <a:extLst>
              <a:ext uri="{FF2B5EF4-FFF2-40B4-BE49-F238E27FC236}">
                <a16:creationId xmlns="" xmlns:a16="http://schemas.microsoft.com/office/drawing/2014/main" id="{7D5094BE-A6DC-4149-ADE8-FCBC2F337469}"/>
              </a:ext>
            </a:extLst>
          </p:cNvPr>
          <p:cNvSpPr>
            <a:spLocks noEditPoints="1"/>
          </p:cNvSpPr>
          <p:nvPr/>
        </p:nvSpPr>
        <p:spPr bwMode="auto">
          <a:xfrm>
            <a:off x="3678468" y="3699378"/>
            <a:ext cx="504824" cy="414338"/>
          </a:xfrm>
          <a:custGeom>
            <a:avLst/>
            <a:gdLst>
              <a:gd name="T0" fmla="*/ 122 w 221"/>
              <a:gd name="T1" fmla="*/ 3 h 181"/>
              <a:gd name="T2" fmla="*/ 11 w 221"/>
              <a:gd name="T3" fmla="*/ 35 h 181"/>
              <a:gd name="T4" fmla="*/ 11 w 221"/>
              <a:gd name="T5" fmla="*/ 65 h 181"/>
              <a:gd name="T6" fmla="*/ 35 w 221"/>
              <a:gd name="T7" fmla="*/ 74 h 181"/>
              <a:gd name="T8" fmla="*/ 35 w 221"/>
              <a:gd name="T9" fmla="*/ 112 h 181"/>
              <a:gd name="T10" fmla="*/ 159 w 221"/>
              <a:gd name="T11" fmla="*/ 133 h 181"/>
              <a:gd name="T12" fmla="*/ 160 w 221"/>
              <a:gd name="T13" fmla="*/ 148 h 181"/>
              <a:gd name="T14" fmla="*/ 164 w 221"/>
              <a:gd name="T15" fmla="*/ 181 h 181"/>
              <a:gd name="T16" fmla="*/ 170 w 221"/>
              <a:gd name="T17" fmla="*/ 148 h 181"/>
              <a:gd name="T18" fmla="*/ 170 w 221"/>
              <a:gd name="T19" fmla="*/ 127 h 181"/>
              <a:gd name="T20" fmla="*/ 186 w 221"/>
              <a:gd name="T21" fmla="*/ 110 h 181"/>
              <a:gd name="T22" fmla="*/ 186 w 221"/>
              <a:gd name="T23" fmla="*/ 76 h 181"/>
              <a:gd name="T24" fmla="*/ 187 w 221"/>
              <a:gd name="T25" fmla="*/ 75 h 181"/>
              <a:gd name="T26" fmla="*/ 220 w 221"/>
              <a:gd name="T27" fmla="*/ 51 h 181"/>
              <a:gd name="T28" fmla="*/ 160 w 221"/>
              <a:gd name="T29" fmla="*/ 122 h 181"/>
              <a:gd name="T30" fmla="*/ 44 w 221"/>
              <a:gd name="T31" fmla="*/ 108 h 181"/>
              <a:gd name="T32" fmla="*/ 44 w 221"/>
              <a:gd name="T33" fmla="*/ 77 h 181"/>
              <a:gd name="T34" fmla="*/ 113 w 221"/>
              <a:gd name="T35" fmla="*/ 100 h 181"/>
              <a:gd name="T36" fmla="*/ 160 w 221"/>
              <a:gd name="T37" fmla="*/ 85 h 181"/>
              <a:gd name="T38" fmla="*/ 173 w 221"/>
              <a:gd name="T39" fmla="*/ 164 h 181"/>
              <a:gd name="T40" fmla="*/ 156 w 221"/>
              <a:gd name="T41" fmla="*/ 164 h 181"/>
              <a:gd name="T42" fmla="*/ 173 w 221"/>
              <a:gd name="T43" fmla="*/ 164 h 181"/>
              <a:gd name="T44" fmla="*/ 176 w 221"/>
              <a:gd name="T45" fmla="*/ 108 h 181"/>
              <a:gd name="T46" fmla="*/ 170 w 221"/>
              <a:gd name="T47" fmla="*/ 115 h 181"/>
              <a:gd name="T48" fmla="*/ 177 w 221"/>
              <a:gd name="T49" fmla="*/ 78 h 181"/>
              <a:gd name="T50" fmla="*/ 207 w 221"/>
              <a:gd name="T51" fmla="*/ 58 h 181"/>
              <a:gd name="T52" fmla="*/ 113 w 221"/>
              <a:gd name="T53" fmla="*/ 47 h 181"/>
              <a:gd name="T54" fmla="*/ 106 w 221"/>
              <a:gd name="T55" fmla="*/ 49 h 181"/>
              <a:gd name="T56" fmla="*/ 108 w 221"/>
              <a:gd name="T57" fmla="*/ 56 h 181"/>
              <a:gd name="T58" fmla="*/ 124 w 221"/>
              <a:gd name="T59" fmla="*/ 89 h 181"/>
              <a:gd name="T60" fmla="*/ 102 w 221"/>
              <a:gd name="T61" fmla="*/ 89 h 181"/>
              <a:gd name="T62" fmla="*/ 9 w 221"/>
              <a:gd name="T63" fmla="*/ 50 h 181"/>
              <a:gd name="T64" fmla="*/ 96 w 221"/>
              <a:gd name="T65" fmla="*/ 12 h 181"/>
              <a:gd name="T66" fmla="*/ 207 w 221"/>
              <a:gd name="T67" fmla="*/ 44 h 181"/>
              <a:gd name="T68" fmla="*/ 207 w 221"/>
              <a:gd name="T69" fmla="*/ 5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181">
                <a:moveTo>
                  <a:pt x="210" y="36"/>
                </a:moveTo>
                <a:cubicBezTo>
                  <a:pt x="122" y="3"/>
                  <a:pt x="122" y="3"/>
                  <a:pt x="122" y="3"/>
                </a:cubicBezTo>
                <a:cubicBezTo>
                  <a:pt x="113" y="0"/>
                  <a:pt x="103" y="0"/>
                  <a:pt x="93" y="3"/>
                </a:cubicBezTo>
                <a:cubicBezTo>
                  <a:pt x="11" y="35"/>
                  <a:pt x="11" y="35"/>
                  <a:pt x="11" y="35"/>
                </a:cubicBezTo>
                <a:cubicBezTo>
                  <a:pt x="4" y="37"/>
                  <a:pt x="0" y="43"/>
                  <a:pt x="0" y="50"/>
                </a:cubicBezTo>
                <a:cubicBezTo>
                  <a:pt x="0" y="57"/>
                  <a:pt x="4" y="63"/>
                  <a:pt x="11" y="65"/>
                </a:cubicBezTo>
                <a:cubicBezTo>
                  <a:pt x="30" y="73"/>
                  <a:pt x="30" y="73"/>
                  <a:pt x="30" y="73"/>
                </a:cubicBezTo>
                <a:cubicBezTo>
                  <a:pt x="35" y="74"/>
                  <a:pt x="35" y="74"/>
                  <a:pt x="35" y="74"/>
                </a:cubicBezTo>
                <a:cubicBezTo>
                  <a:pt x="35" y="110"/>
                  <a:pt x="35" y="110"/>
                  <a:pt x="35" y="110"/>
                </a:cubicBezTo>
                <a:cubicBezTo>
                  <a:pt x="35" y="110"/>
                  <a:pt x="35" y="111"/>
                  <a:pt x="35" y="112"/>
                </a:cubicBezTo>
                <a:cubicBezTo>
                  <a:pt x="36" y="113"/>
                  <a:pt x="56" y="145"/>
                  <a:pt x="109" y="145"/>
                </a:cubicBezTo>
                <a:cubicBezTo>
                  <a:pt x="127" y="145"/>
                  <a:pt x="144" y="141"/>
                  <a:pt x="159" y="133"/>
                </a:cubicBezTo>
                <a:cubicBezTo>
                  <a:pt x="160" y="133"/>
                  <a:pt x="160" y="133"/>
                  <a:pt x="160" y="133"/>
                </a:cubicBezTo>
                <a:cubicBezTo>
                  <a:pt x="160" y="148"/>
                  <a:pt x="160" y="148"/>
                  <a:pt x="160" y="148"/>
                </a:cubicBezTo>
                <a:cubicBezTo>
                  <a:pt x="153" y="150"/>
                  <a:pt x="148" y="157"/>
                  <a:pt x="148" y="164"/>
                </a:cubicBezTo>
                <a:cubicBezTo>
                  <a:pt x="148" y="174"/>
                  <a:pt x="155" y="181"/>
                  <a:pt x="164" y="181"/>
                </a:cubicBezTo>
                <a:cubicBezTo>
                  <a:pt x="174" y="181"/>
                  <a:pt x="181" y="174"/>
                  <a:pt x="181" y="164"/>
                </a:cubicBezTo>
                <a:cubicBezTo>
                  <a:pt x="181" y="157"/>
                  <a:pt x="176" y="151"/>
                  <a:pt x="170" y="148"/>
                </a:cubicBezTo>
                <a:cubicBezTo>
                  <a:pt x="170" y="127"/>
                  <a:pt x="170" y="127"/>
                  <a:pt x="170" y="127"/>
                </a:cubicBezTo>
                <a:cubicBezTo>
                  <a:pt x="170" y="127"/>
                  <a:pt x="170" y="127"/>
                  <a:pt x="170" y="127"/>
                </a:cubicBezTo>
                <a:cubicBezTo>
                  <a:pt x="180" y="120"/>
                  <a:pt x="185" y="113"/>
                  <a:pt x="185" y="113"/>
                </a:cubicBezTo>
                <a:cubicBezTo>
                  <a:pt x="186" y="112"/>
                  <a:pt x="186" y="111"/>
                  <a:pt x="186" y="110"/>
                </a:cubicBezTo>
                <a:cubicBezTo>
                  <a:pt x="186" y="76"/>
                  <a:pt x="186" y="76"/>
                  <a:pt x="186" y="76"/>
                </a:cubicBezTo>
                <a:cubicBezTo>
                  <a:pt x="186" y="76"/>
                  <a:pt x="186" y="76"/>
                  <a:pt x="186" y="76"/>
                </a:cubicBezTo>
                <a:cubicBezTo>
                  <a:pt x="186" y="75"/>
                  <a:pt x="186" y="75"/>
                  <a:pt x="186" y="75"/>
                </a:cubicBezTo>
                <a:cubicBezTo>
                  <a:pt x="187" y="75"/>
                  <a:pt x="187" y="75"/>
                  <a:pt x="187" y="75"/>
                </a:cubicBezTo>
                <a:cubicBezTo>
                  <a:pt x="209" y="66"/>
                  <a:pt x="209" y="66"/>
                  <a:pt x="209" y="66"/>
                </a:cubicBezTo>
                <a:cubicBezTo>
                  <a:pt x="216" y="64"/>
                  <a:pt x="220" y="58"/>
                  <a:pt x="220" y="51"/>
                </a:cubicBezTo>
                <a:cubicBezTo>
                  <a:pt x="221" y="44"/>
                  <a:pt x="217" y="38"/>
                  <a:pt x="210" y="36"/>
                </a:cubicBezTo>
                <a:moveTo>
                  <a:pt x="160" y="122"/>
                </a:moveTo>
                <a:cubicBezTo>
                  <a:pt x="145" y="131"/>
                  <a:pt x="128" y="135"/>
                  <a:pt x="109" y="135"/>
                </a:cubicBezTo>
                <a:cubicBezTo>
                  <a:pt x="70" y="135"/>
                  <a:pt x="50" y="116"/>
                  <a:pt x="44" y="108"/>
                </a:cubicBezTo>
                <a:cubicBezTo>
                  <a:pt x="44" y="108"/>
                  <a:pt x="44" y="108"/>
                  <a:pt x="44" y="108"/>
                </a:cubicBezTo>
                <a:cubicBezTo>
                  <a:pt x="44" y="77"/>
                  <a:pt x="44" y="77"/>
                  <a:pt x="44" y="77"/>
                </a:cubicBezTo>
                <a:cubicBezTo>
                  <a:pt x="99" y="98"/>
                  <a:pt x="99" y="98"/>
                  <a:pt x="99" y="98"/>
                </a:cubicBezTo>
                <a:cubicBezTo>
                  <a:pt x="104" y="99"/>
                  <a:pt x="109" y="100"/>
                  <a:pt x="113" y="100"/>
                </a:cubicBezTo>
                <a:cubicBezTo>
                  <a:pt x="118" y="100"/>
                  <a:pt x="123" y="99"/>
                  <a:pt x="127" y="97"/>
                </a:cubicBezTo>
                <a:cubicBezTo>
                  <a:pt x="160" y="85"/>
                  <a:pt x="160" y="85"/>
                  <a:pt x="160" y="85"/>
                </a:cubicBezTo>
                <a:cubicBezTo>
                  <a:pt x="160" y="122"/>
                  <a:pt x="160" y="122"/>
                  <a:pt x="160" y="122"/>
                </a:cubicBezTo>
                <a:close/>
                <a:moveTo>
                  <a:pt x="173" y="164"/>
                </a:moveTo>
                <a:cubicBezTo>
                  <a:pt x="173" y="169"/>
                  <a:pt x="169" y="173"/>
                  <a:pt x="164" y="173"/>
                </a:cubicBezTo>
                <a:cubicBezTo>
                  <a:pt x="160" y="173"/>
                  <a:pt x="156" y="169"/>
                  <a:pt x="156" y="164"/>
                </a:cubicBezTo>
                <a:cubicBezTo>
                  <a:pt x="156" y="160"/>
                  <a:pt x="160" y="156"/>
                  <a:pt x="164" y="156"/>
                </a:cubicBezTo>
                <a:cubicBezTo>
                  <a:pt x="169" y="156"/>
                  <a:pt x="173" y="160"/>
                  <a:pt x="173" y="164"/>
                </a:cubicBezTo>
                <a:moveTo>
                  <a:pt x="177" y="108"/>
                </a:moveTo>
                <a:cubicBezTo>
                  <a:pt x="176" y="108"/>
                  <a:pt x="176" y="108"/>
                  <a:pt x="176" y="108"/>
                </a:cubicBezTo>
                <a:cubicBezTo>
                  <a:pt x="175" y="109"/>
                  <a:pt x="174" y="111"/>
                  <a:pt x="171" y="114"/>
                </a:cubicBezTo>
                <a:cubicBezTo>
                  <a:pt x="170" y="115"/>
                  <a:pt x="170" y="115"/>
                  <a:pt x="170" y="115"/>
                </a:cubicBezTo>
                <a:cubicBezTo>
                  <a:pt x="170" y="81"/>
                  <a:pt x="170" y="81"/>
                  <a:pt x="170" y="81"/>
                </a:cubicBezTo>
                <a:cubicBezTo>
                  <a:pt x="177" y="78"/>
                  <a:pt x="177" y="78"/>
                  <a:pt x="177" y="78"/>
                </a:cubicBezTo>
                <a:lnTo>
                  <a:pt x="177" y="108"/>
                </a:lnTo>
                <a:close/>
                <a:moveTo>
                  <a:pt x="207" y="58"/>
                </a:moveTo>
                <a:cubicBezTo>
                  <a:pt x="163" y="74"/>
                  <a:pt x="163" y="74"/>
                  <a:pt x="163" y="74"/>
                </a:cubicBezTo>
                <a:cubicBezTo>
                  <a:pt x="113" y="47"/>
                  <a:pt x="113" y="47"/>
                  <a:pt x="113" y="47"/>
                </a:cubicBezTo>
                <a:cubicBezTo>
                  <a:pt x="112" y="47"/>
                  <a:pt x="110" y="47"/>
                  <a:pt x="109" y="47"/>
                </a:cubicBezTo>
                <a:cubicBezTo>
                  <a:pt x="108" y="47"/>
                  <a:pt x="107" y="48"/>
                  <a:pt x="106" y="49"/>
                </a:cubicBezTo>
                <a:cubicBezTo>
                  <a:pt x="106" y="50"/>
                  <a:pt x="106" y="51"/>
                  <a:pt x="106" y="53"/>
                </a:cubicBezTo>
                <a:cubicBezTo>
                  <a:pt x="106" y="54"/>
                  <a:pt x="107" y="55"/>
                  <a:pt x="108" y="56"/>
                </a:cubicBezTo>
                <a:cubicBezTo>
                  <a:pt x="152" y="79"/>
                  <a:pt x="152" y="79"/>
                  <a:pt x="152" y="79"/>
                </a:cubicBezTo>
                <a:cubicBezTo>
                  <a:pt x="124" y="89"/>
                  <a:pt x="124" y="89"/>
                  <a:pt x="124" y="89"/>
                </a:cubicBezTo>
                <a:cubicBezTo>
                  <a:pt x="121" y="90"/>
                  <a:pt x="117" y="91"/>
                  <a:pt x="113" y="91"/>
                </a:cubicBezTo>
                <a:cubicBezTo>
                  <a:pt x="109" y="91"/>
                  <a:pt x="106" y="90"/>
                  <a:pt x="102" y="89"/>
                </a:cubicBezTo>
                <a:cubicBezTo>
                  <a:pt x="14" y="57"/>
                  <a:pt x="14" y="57"/>
                  <a:pt x="14" y="57"/>
                </a:cubicBezTo>
                <a:cubicBezTo>
                  <a:pt x="10" y="56"/>
                  <a:pt x="9" y="52"/>
                  <a:pt x="9" y="50"/>
                </a:cubicBezTo>
                <a:cubicBezTo>
                  <a:pt x="9" y="50"/>
                  <a:pt x="9" y="45"/>
                  <a:pt x="14" y="43"/>
                </a:cubicBezTo>
                <a:cubicBezTo>
                  <a:pt x="96" y="12"/>
                  <a:pt x="96" y="12"/>
                  <a:pt x="96" y="12"/>
                </a:cubicBezTo>
                <a:cubicBezTo>
                  <a:pt x="104" y="9"/>
                  <a:pt x="112" y="9"/>
                  <a:pt x="119" y="12"/>
                </a:cubicBezTo>
                <a:cubicBezTo>
                  <a:pt x="207" y="44"/>
                  <a:pt x="207" y="44"/>
                  <a:pt x="207" y="44"/>
                </a:cubicBezTo>
                <a:cubicBezTo>
                  <a:pt x="211" y="45"/>
                  <a:pt x="212" y="47"/>
                  <a:pt x="212" y="50"/>
                </a:cubicBezTo>
                <a:cubicBezTo>
                  <a:pt x="212" y="54"/>
                  <a:pt x="210" y="57"/>
                  <a:pt x="207" y="58"/>
                </a:cubicBezTo>
              </a:path>
            </a:pathLst>
          </a:custGeom>
          <a:solidFill>
            <a:srgbClr val="020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55" name="Group 141">
            <a:extLst>
              <a:ext uri="{FF2B5EF4-FFF2-40B4-BE49-F238E27FC236}">
                <a16:creationId xmlns="" xmlns:a16="http://schemas.microsoft.com/office/drawing/2014/main" id="{323C022F-F5FF-A240-85E1-AF14F8AF2288}"/>
              </a:ext>
            </a:extLst>
          </p:cNvPr>
          <p:cNvGrpSpPr>
            <a:grpSpLocks noChangeAspect="1"/>
          </p:cNvGrpSpPr>
          <p:nvPr/>
        </p:nvGrpSpPr>
        <p:grpSpPr bwMode="auto">
          <a:xfrm>
            <a:off x="4642084" y="3642229"/>
            <a:ext cx="322262" cy="427037"/>
            <a:chOff x="3468" y="2296"/>
            <a:chExt cx="203" cy="269"/>
          </a:xfrm>
        </p:grpSpPr>
        <p:sp>
          <p:nvSpPr>
            <p:cNvPr id="556" name="Freeform 142">
              <a:extLst>
                <a:ext uri="{FF2B5EF4-FFF2-40B4-BE49-F238E27FC236}">
                  <a16:creationId xmlns="" xmlns:a16="http://schemas.microsoft.com/office/drawing/2014/main" id="{F873E398-160E-6F4B-AFE3-D9F06447EA01}"/>
                </a:ext>
              </a:extLst>
            </p:cNvPr>
            <p:cNvSpPr>
              <a:spLocks noEditPoints="1"/>
            </p:cNvSpPr>
            <p:nvPr/>
          </p:nvSpPr>
          <p:spPr bwMode="auto">
            <a:xfrm>
              <a:off x="3502" y="2329"/>
              <a:ext cx="136" cy="134"/>
            </a:xfrm>
            <a:custGeom>
              <a:avLst/>
              <a:gdLst>
                <a:gd name="T0" fmla="*/ 51 w 103"/>
                <a:gd name="T1" fmla="*/ 0 h 102"/>
                <a:gd name="T2" fmla="*/ 0 w 103"/>
                <a:gd name="T3" fmla="*/ 51 h 102"/>
                <a:gd name="T4" fmla="*/ 51 w 103"/>
                <a:gd name="T5" fmla="*/ 102 h 102"/>
                <a:gd name="T6" fmla="*/ 103 w 103"/>
                <a:gd name="T7" fmla="*/ 51 h 102"/>
                <a:gd name="T8" fmla="*/ 51 w 103"/>
                <a:gd name="T9" fmla="*/ 0 h 102"/>
                <a:gd name="T10" fmla="*/ 51 w 103"/>
                <a:gd name="T11" fmla="*/ 92 h 102"/>
                <a:gd name="T12" fmla="*/ 10 w 103"/>
                <a:gd name="T13" fmla="*/ 51 h 102"/>
                <a:gd name="T14" fmla="*/ 51 w 103"/>
                <a:gd name="T15" fmla="*/ 10 h 102"/>
                <a:gd name="T16" fmla="*/ 93 w 103"/>
                <a:gd name="T17" fmla="*/ 51 h 102"/>
                <a:gd name="T18" fmla="*/ 51 w 103"/>
                <a:gd name="T19"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2">
                  <a:moveTo>
                    <a:pt x="51" y="0"/>
                  </a:moveTo>
                  <a:cubicBezTo>
                    <a:pt x="23" y="0"/>
                    <a:pt x="0" y="23"/>
                    <a:pt x="0" y="51"/>
                  </a:cubicBezTo>
                  <a:cubicBezTo>
                    <a:pt x="0" y="79"/>
                    <a:pt x="23" y="102"/>
                    <a:pt x="51" y="102"/>
                  </a:cubicBezTo>
                  <a:cubicBezTo>
                    <a:pt x="80" y="102"/>
                    <a:pt x="103" y="79"/>
                    <a:pt x="103" y="51"/>
                  </a:cubicBezTo>
                  <a:cubicBezTo>
                    <a:pt x="103" y="23"/>
                    <a:pt x="80" y="0"/>
                    <a:pt x="51" y="0"/>
                  </a:cubicBezTo>
                  <a:close/>
                  <a:moveTo>
                    <a:pt x="51" y="92"/>
                  </a:moveTo>
                  <a:cubicBezTo>
                    <a:pt x="29" y="92"/>
                    <a:pt x="10" y="74"/>
                    <a:pt x="10" y="51"/>
                  </a:cubicBezTo>
                  <a:cubicBezTo>
                    <a:pt x="10" y="28"/>
                    <a:pt x="29" y="10"/>
                    <a:pt x="51" y="10"/>
                  </a:cubicBezTo>
                  <a:cubicBezTo>
                    <a:pt x="74" y="10"/>
                    <a:pt x="93" y="28"/>
                    <a:pt x="93" y="51"/>
                  </a:cubicBezTo>
                  <a:cubicBezTo>
                    <a:pt x="93" y="74"/>
                    <a:pt x="74" y="92"/>
                    <a:pt x="51" y="9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7" name="Freeform 143">
              <a:extLst>
                <a:ext uri="{FF2B5EF4-FFF2-40B4-BE49-F238E27FC236}">
                  <a16:creationId xmlns="" xmlns:a16="http://schemas.microsoft.com/office/drawing/2014/main" id="{73BDB983-B1BA-8940-8E83-1767D52DC698}"/>
                </a:ext>
              </a:extLst>
            </p:cNvPr>
            <p:cNvSpPr>
              <a:spLocks noEditPoints="1"/>
            </p:cNvSpPr>
            <p:nvPr/>
          </p:nvSpPr>
          <p:spPr bwMode="auto">
            <a:xfrm>
              <a:off x="3468" y="2296"/>
              <a:ext cx="203" cy="269"/>
            </a:xfrm>
            <a:custGeom>
              <a:avLst/>
              <a:gdLst>
                <a:gd name="T0" fmla="*/ 128 w 153"/>
                <a:gd name="T1" fmla="*/ 132 h 204"/>
                <a:gd name="T2" fmla="*/ 153 w 153"/>
                <a:gd name="T3" fmla="*/ 76 h 204"/>
                <a:gd name="T4" fmla="*/ 76 w 153"/>
                <a:gd name="T5" fmla="*/ 0 h 204"/>
                <a:gd name="T6" fmla="*/ 0 w 153"/>
                <a:gd name="T7" fmla="*/ 76 h 204"/>
                <a:gd name="T8" fmla="*/ 24 w 153"/>
                <a:gd name="T9" fmla="*/ 132 h 204"/>
                <a:gd name="T10" fmla="*/ 0 w 153"/>
                <a:gd name="T11" fmla="*/ 196 h 204"/>
                <a:gd name="T12" fmla="*/ 2 w 153"/>
                <a:gd name="T13" fmla="*/ 202 h 204"/>
                <a:gd name="T14" fmla="*/ 7 w 153"/>
                <a:gd name="T15" fmla="*/ 203 h 204"/>
                <a:gd name="T16" fmla="*/ 38 w 153"/>
                <a:gd name="T17" fmla="*/ 187 h 204"/>
                <a:gd name="T18" fmla="*/ 61 w 153"/>
                <a:gd name="T19" fmla="*/ 202 h 204"/>
                <a:gd name="T20" fmla="*/ 65 w 153"/>
                <a:gd name="T21" fmla="*/ 203 h 204"/>
                <a:gd name="T22" fmla="*/ 68 w 153"/>
                <a:gd name="T23" fmla="*/ 200 h 204"/>
                <a:gd name="T24" fmla="*/ 77 w 153"/>
                <a:gd name="T25" fmla="*/ 178 h 204"/>
                <a:gd name="T26" fmla="*/ 84 w 153"/>
                <a:gd name="T27" fmla="*/ 200 h 204"/>
                <a:gd name="T28" fmla="*/ 87 w 153"/>
                <a:gd name="T29" fmla="*/ 203 h 204"/>
                <a:gd name="T30" fmla="*/ 92 w 153"/>
                <a:gd name="T31" fmla="*/ 202 h 204"/>
                <a:gd name="T32" fmla="*/ 115 w 153"/>
                <a:gd name="T33" fmla="*/ 187 h 204"/>
                <a:gd name="T34" fmla="*/ 146 w 153"/>
                <a:gd name="T35" fmla="*/ 203 h 204"/>
                <a:gd name="T36" fmla="*/ 148 w 153"/>
                <a:gd name="T37" fmla="*/ 203 h 204"/>
                <a:gd name="T38" fmla="*/ 151 w 153"/>
                <a:gd name="T39" fmla="*/ 202 h 204"/>
                <a:gd name="T40" fmla="*/ 153 w 153"/>
                <a:gd name="T41" fmla="*/ 196 h 204"/>
                <a:gd name="T42" fmla="*/ 128 w 153"/>
                <a:gd name="T43" fmla="*/ 132 h 204"/>
                <a:gd name="T44" fmla="*/ 72 w 153"/>
                <a:gd name="T45" fmla="*/ 163 h 204"/>
                <a:gd name="T46" fmla="*/ 72 w 153"/>
                <a:gd name="T47" fmla="*/ 163 h 204"/>
                <a:gd name="T48" fmla="*/ 61 w 153"/>
                <a:gd name="T49" fmla="*/ 191 h 204"/>
                <a:gd name="T50" fmla="*/ 41 w 153"/>
                <a:gd name="T51" fmla="*/ 177 h 204"/>
                <a:gd name="T52" fmla="*/ 39 w 153"/>
                <a:gd name="T53" fmla="*/ 176 h 204"/>
                <a:gd name="T54" fmla="*/ 36 w 153"/>
                <a:gd name="T55" fmla="*/ 177 h 204"/>
                <a:gd name="T56" fmla="*/ 14 w 153"/>
                <a:gd name="T57" fmla="*/ 188 h 204"/>
                <a:gd name="T58" fmla="*/ 33 w 153"/>
                <a:gd name="T59" fmla="*/ 139 h 204"/>
                <a:gd name="T60" fmla="*/ 68 w 153"/>
                <a:gd name="T61" fmla="*/ 152 h 204"/>
                <a:gd name="T62" fmla="*/ 72 w 153"/>
                <a:gd name="T63" fmla="*/ 163 h 204"/>
                <a:gd name="T64" fmla="*/ 76 w 153"/>
                <a:gd name="T65" fmla="*/ 10 h 204"/>
                <a:gd name="T66" fmla="*/ 143 w 153"/>
                <a:gd name="T67" fmla="*/ 76 h 204"/>
                <a:gd name="T68" fmla="*/ 76 w 153"/>
                <a:gd name="T69" fmla="*/ 143 h 204"/>
                <a:gd name="T70" fmla="*/ 10 w 153"/>
                <a:gd name="T71" fmla="*/ 76 h 204"/>
                <a:gd name="T72" fmla="*/ 76 w 153"/>
                <a:gd name="T73" fmla="*/ 10 h 204"/>
                <a:gd name="T74" fmla="*/ 120 w 153"/>
                <a:gd name="T75" fmla="*/ 139 h 204"/>
                <a:gd name="T76" fmla="*/ 139 w 153"/>
                <a:gd name="T77" fmla="*/ 188 h 204"/>
                <a:gd name="T78" fmla="*/ 116 w 153"/>
                <a:gd name="T79" fmla="*/ 177 h 204"/>
                <a:gd name="T80" fmla="*/ 111 w 153"/>
                <a:gd name="T81" fmla="*/ 177 h 204"/>
                <a:gd name="T82" fmla="*/ 92 w 153"/>
                <a:gd name="T83" fmla="*/ 190 h 204"/>
                <a:gd name="T84" fmla="*/ 79 w 153"/>
                <a:gd name="T85" fmla="*/ 153 h 204"/>
                <a:gd name="T86" fmla="*/ 120 w 153"/>
                <a:gd name="T87" fmla="*/ 1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 h="204">
                  <a:moveTo>
                    <a:pt x="128" y="132"/>
                  </a:moveTo>
                  <a:cubicBezTo>
                    <a:pt x="144" y="118"/>
                    <a:pt x="153" y="97"/>
                    <a:pt x="153" y="76"/>
                  </a:cubicBezTo>
                  <a:cubicBezTo>
                    <a:pt x="153" y="34"/>
                    <a:pt x="119" y="0"/>
                    <a:pt x="76" y="0"/>
                  </a:cubicBezTo>
                  <a:cubicBezTo>
                    <a:pt x="34" y="0"/>
                    <a:pt x="0" y="34"/>
                    <a:pt x="0" y="76"/>
                  </a:cubicBezTo>
                  <a:cubicBezTo>
                    <a:pt x="0" y="97"/>
                    <a:pt x="9" y="118"/>
                    <a:pt x="24" y="132"/>
                  </a:cubicBezTo>
                  <a:cubicBezTo>
                    <a:pt x="0" y="196"/>
                    <a:pt x="0" y="196"/>
                    <a:pt x="0" y="196"/>
                  </a:cubicBezTo>
                  <a:cubicBezTo>
                    <a:pt x="0" y="198"/>
                    <a:pt x="0" y="201"/>
                    <a:pt x="2" y="202"/>
                  </a:cubicBezTo>
                  <a:cubicBezTo>
                    <a:pt x="3" y="203"/>
                    <a:pt x="5" y="204"/>
                    <a:pt x="7" y="203"/>
                  </a:cubicBezTo>
                  <a:cubicBezTo>
                    <a:pt x="38" y="187"/>
                    <a:pt x="38" y="187"/>
                    <a:pt x="38" y="187"/>
                  </a:cubicBezTo>
                  <a:cubicBezTo>
                    <a:pt x="61" y="202"/>
                    <a:pt x="61" y="202"/>
                    <a:pt x="61" y="202"/>
                  </a:cubicBezTo>
                  <a:cubicBezTo>
                    <a:pt x="62" y="203"/>
                    <a:pt x="64" y="203"/>
                    <a:pt x="65" y="203"/>
                  </a:cubicBezTo>
                  <a:cubicBezTo>
                    <a:pt x="67" y="202"/>
                    <a:pt x="68" y="201"/>
                    <a:pt x="68" y="200"/>
                  </a:cubicBezTo>
                  <a:cubicBezTo>
                    <a:pt x="77" y="178"/>
                    <a:pt x="77" y="178"/>
                    <a:pt x="77" y="178"/>
                  </a:cubicBezTo>
                  <a:cubicBezTo>
                    <a:pt x="84" y="200"/>
                    <a:pt x="84" y="200"/>
                    <a:pt x="84" y="200"/>
                  </a:cubicBezTo>
                  <a:cubicBezTo>
                    <a:pt x="85" y="201"/>
                    <a:pt x="86" y="202"/>
                    <a:pt x="87" y="203"/>
                  </a:cubicBezTo>
                  <a:cubicBezTo>
                    <a:pt x="89" y="203"/>
                    <a:pt x="91" y="203"/>
                    <a:pt x="92" y="202"/>
                  </a:cubicBezTo>
                  <a:cubicBezTo>
                    <a:pt x="115" y="187"/>
                    <a:pt x="115" y="187"/>
                    <a:pt x="115" y="187"/>
                  </a:cubicBezTo>
                  <a:cubicBezTo>
                    <a:pt x="146" y="203"/>
                    <a:pt x="146" y="203"/>
                    <a:pt x="146" y="203"/>
                  </a:cubicBezTo>
                  <a:cubicBezTo>
                    <a:pt x="146" y="203"/>
                    <a:pt x="147" y="203"/>
                    <a:pt x="148" y="203"/>
                  </a:cubicBezTo>
                  <a:cubicBezTo>
                    <a:pt x="149" y="203"/>
                    <a:pt x="150" y="203"/>
                    <a:pt x="151" y="202"/>
                  </a:cubicBezTo>
                  <a:cubicBezTo>
                    <a:pt x="153" y="201"/>
                    <a:pt x="153" y="198"/>
                    <a:pt x="153" y="196"/>
                  </a:cubicBezTo>
                  <a:lnTo>
                    <a:pt x="128" y="132"/>
                  </a:lnTo>
                  <a:close/>
                  <a:moveTo>
                    <a:pt x="72" y="163"/>
                  </a:moveTo>
                  <a:cubicBezTo>
                    <a:pt x="72" y="163"/>
                    <a:pt x="72" y="163"/>
                    <a:pt x="72" y="163"/>
                  </a:cubicBezTo>
                  <a:cubicBezTo>
                    <a:pt x="61" y="191"/>
                    <a:pt x="61" y="191"/>
                    <a:pt x="61" y="191"/>
                  </a:cubicBezTo>
                  <a:cubicBezTo>
                    <a:pt x="41" y="177"/>
                    <a:pt x="41" y="177"/>
                    <a:pt x="41" y="177"/>
                  </a:cubicBezTo>
                  <a:cubicBezTo>
                    <a:pt x="41" y="177"/>
                    <a:pt x="40" y="176"/>
                    <a:pt x="39" y="176"/>
                  </a:cubicBezTo>
                  <a:cubicBezTo>
                    <a:pt x="38" y="176"/>
                    <a:pt x="37" y="177"/>
                    <a:pt x="36" y="177"/>
                  </a:cubicBezTo>
                  <a:cubicBezTo>
                    <a:pt x="14" y="188"/>
                    <a:pt x="14" y="188"/>
                    <a:pt x="14" y="188"/>
                  </a:cubicBezTo>
                  <a:cubicBezTo>
                    <a:pt x="33" y="139"/>
                    <a:pt x="33" y="139"/>
                    <a:pt x="33" y="139"/>
                  </a:cubicBezTo>
                  <a:cubicBezTo>
                    <a:pt x="43" y="146"/>
                    <a:pt x="56" y="151"/>
                    <a:pt x="68" y="152"/>
                  </a:cubicBezTo>
                  <a:lnTo>
                    <a:pt x="72" y="163"/>
                  </a:lnTo>
                  <a:close/>
                  <a:moveTo>
                    <a:pt x="76" y="10"/>
                  </a:moveTo>
                  <a:cubicBezTo>
                    <a:pt x="113" y="10"/>
                    <a:pt x="143" y="40"/>
                    <a:pt x="143" y="76"/>
                  </a:cubicBezTo>
                  <a:cubicBezTo>
                    <a:pt x="143" y="113"/>
                    <a:pt x="113" y="143"/>
                    <a:pt x="76" y="143"/>
                  </a:cubicBezTo>
                  <a:cubicBezTo>
                    <a:pt x="40" y="143"/>
                    <a:pt x="10" y="113"/>
                    <a:pt x="10" y="76"/>
                  </a:cubicBezTo>
                  <a:cubicBezTo>
                    <a:pt x="10" y="40"/>
                    <a:pt x="40" y="10"/>
                    <a:pt x="76" y="10"/>
                  </a:cubicBezTo>
                  <a:close/>
                  <a:moveTo>
                    <a:pt x="120" y="139"/>
                  </a:moveTo>
                  <a:cubicBezTo>
                    <a:pt x="139" y="188"/>
                    <a:pt x="139" y="188"/>
                    <a:pt x="139" y="188"/>
                  </a:cubicBezTo>
                  <a:cubicBezTo>
                    <a:pt x="116" y="177"/>
                    <a:pt x="116" y="177"/>
                    <a:pt x="116" y="177"/>
                  </a:cubicBezTo>
                  <a:cubicBezTo>
                    <a:pt x="115" y="176"/>
                    <a:pt x="113" y="176"/>
                    <a:pt x="111" y="177"/>
                  </a:cubicBezTo>
                  <a:cubicBezTo>
                    <a:pt x="92" y="190"/>
                    <a:pt x="92" y="190"/>
                    <a:pt x="92" y="190"/>
                  </a:cubicBezTo>
                  <a:cubicBezTo>
                    <a:pt x="79" y="153"/>
                    <a:pt x="79" y="153"/>
                    <a:pt x="79" y="153"/>
                  </a:cubicBezTo>
                  <a:cubicBezTo>
                    <a:pt x="94" y="152"/>
                    <a:pt x="108" y="147"/>
                    <a:pt x="120" y="1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58" name="Group 68">
            <a:extLst>
              <a:ext uri="{FF2B5EF4-FFF2-40B4-BE49-F238E27FC236}">
                <a16:creationId xmlns="" xmlns:a16="http://schemas.microsoft.com/office/drawing/2014/main" id="{29DA5A52-0097-2049-BEF2-6EEC5BA394D4}"/>
              </a:ext>
            </a:extLst>
          </p:cNvPr>
          <p:cNvGrpSpPr>
            <a:grpSpLocks noChangeAspect="1"/>
          </p:cNvGrpSpPr>
          <p:nvPr/>
        </p:nvGrpSpPr>
        <p:grpSpPr bwMode="auto">
          <a:xfrm>
            <a:off x="6331779" y="3690790"/>
            <a:ext cx="398978" cy="394673"/>
            <a:chOff x="2401" y="3046"/>
            <a:chExt cx="278" cy="275"/>
          </a:xfrm>
        </p:grpSpPr>
        <p:sp>
          <p:nvSpPr>
            <p:cNvPr id="559" name="Freeform 69">
              <a:extLst>
                <a:ext uri="{FF2B5EF4-FFF2-40B4-BE49-F238E27FC236}">
                  <a16:creationId xmlns="" xmlns:a16="http://schemas.microsoft.com/office/drawing/2014/main" id="{3F1C535F-4E28-7044-808C-4B146287D675}"/>
                </a:ext>
              </a:extLst>
            </p:cNvPr>
            <p:cNvSpPr>
              <a:spLocks noEditPoints="1"/>
            </p:cNvSpPr>
            <p:nvPr/>
          </p:nvSpPr>
          <p:spPr bwMode="auto">
            <a:xfrm>
              <a:off x="2401" y="3046"/>
              <a:ext cx="278" cy="190"/>
            </a:xfrm>
            <a:custGeom>
              <a:avLst/>
              <a:gdLst>
                <a:gd name="T0" fmla="*/ 194 w 199"/>
                <a:gd name="T1" fmla="*/ 0 h 136"/>
                <a:gd name="T2" fmla="*/ 5 w 199"/>
                <a:gd name="T3" fmla="*/ 0 h 136"/>
                <a:gd name="T4" fmla="*/ 0 w 199"/>
                <a:gd name="T5" fmla="*/ 5 h 136"/>
                <a:gd name="T6" fmla="*/ 5 w 199"/>
                <a:gd name="T7" fmla="*/ 10 h 136"/>
                <a:gd name="T8" fmla="*/ 11 w 199"/>
                <a:gd name="T9" fmla="*/ 10 h 136"/>
                <a:gd name="T10" fmla="*/ 11 w 199"/>
                <a:gd name="T11" fmla="*/ 124 h 136"/>
                <a:gd name="T12" fmla="*/ 23 w 199"/>
                <a:gd name="T13" fmla="*/ 136 h 136"/>
                <a:gd name="T14" fmla="*/ 176 w 199"/>
                <a:gd name="T15" fmla="*/ 136 h 136"/>
                <a:gd name="T16" fmla="*/ 188 w 199"/>
                <a:gd name="T17" fmla="*/ 124 h 136"/>
                <a:gd name="T18" fmla="*/ 188 w 199"/>
                <a:gd name="T19" fmla="*/ 10 h 136"/>
                <a:gd name="T20" fmla="*/ 194 w 199"/>
                <a:gd name="T21" fmla="*/ 10 h 136"/>
                <a:gd name="T22" fmla="*/ 199 w 199"/>
                <a:gd name="T23" fmla="*/ 5 h 136"/>
                <a:gd name="T24" fmla="*/ 194 w 199"/>
                <a:gd name="T25" fmla="*/ 0 h 136"/>
                <a:gd name="T26" fmla="*/ 178 w 199"/>
                <a:gd name="T27" fmla="*/ 10 h 136"/>
                <a:gd name="T28" fmla="*/ 178 w 199"/>
                <a:gd name="T29" fmla="*/ 124 h 136"/>
                <a:gd name="T30" fmla="*/ 176 w 199"/>
                <a:gd name="T31" fmla="*/ 126 h 136"/>
                <a:gd name="T32" fmla="*/ 23 w 199"/>
                <a:gd name="T33" fmla="*/ 126 h 136"/>
                <a:gd name="T34" fmla="*/ 22 w 199"/>
                <a:gd name="T35" fmla="*/ 124 h 136"/>
                <a:gd name="T36" fmla="*/ 22 w 199"/>
                <a:gd name="T37" fmla="*/ 10 h 136"/>
                <a:gd name="T38" fmla="*/ 178 w 199"/>
                <a:gd name="T39" fmla="*/ 1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9" h="136">
                  <a:moveTo>
                    <a:pt x="194" y="0"/>
                  </a:moveTo>
                  <a:cubicBezTo>
                    <a:pt x="5" y="0"/>
                    <a:pt x="5" y="0"/>
                    <a:pt x="5" y="0"/>
                  </a:cubicBezTo>
                  <a:cubicBezTo>
                    <a:pt x="2" y="0"/>
                    <a:pt x="0" y="2"/>
                    <a:pt x="0" y="5"/>
                  </a:cubicBezTo>
                  <a:cubicBezTo>
                    <a:pt x="0" y="8"/>
                    <a:pt x="2" y="10"/>
                    <a:pt x="5" y="10"/>
                  </a:cubicBezTo>
                  <a:cubicBezTo>
                    <a:pt x="11" y="10"/>
                    <a:pt x="11" y="10"/>
                    <a:pt x="11" y="10"/>
                  </a:cubicBezTo>
                  <a:cubicBezTo>
                    <a:pt x="11" y="124"/>
                    <a:pt x="11" y="124"/>
                    <a:pt x="11" y="124"/>
                  </a:cubicBezTo>
                  <a:cubicBezTo>
                    <a:pt x="11" y="131"/>
                    <a:pt x="17" y="136"/>
                    <a:pt x="23" y="136"/>
                  </a:cubicBezTo>
                  <a:cubicBezTo>
                    <a:pt x="176" y="136"/>
                    <a:pt x="176" y="136"/>
                    <a:pt x="176" y="136"/>
                  </a:cubicBezTo>
                  <a:cubicBezTo>
                    <a:pt x="183" y="136"/>
                    <a:pt x="188" y="131"/>
                    <a:pt x="188" y="124"/>
                  </a:cubicBezTo>
                  <a:cubicBezTo>
                    <a:pt x="188" y="10"/>
                    <a:pt x="188" y="10"/>
                    <a:pt x="188" y="10"/>
                  </a:cubicBezTo>
                  <a:cubicBezTo>
                    <a:pt x="194" y="10"/>
                    <a:pt x="194" y="10"/>
                    <a:pt x="194" y="10"/>
                  </a:cubicBezTo>
                  <a:cubicBezTo>
                    <a:pt x="196" y="10"/>
                    <a:pt x="199" y="8"/>
                    <a:pt x="199" y="5"/>
                  </a:cubicBezTo>
                  <a:cubicBezTo>
                    <a:pt x="199" y="2"/>
                    <a:pt x="196" y="0"/>
                    <a:pt x="194" y="0"/>
                  </a:cubicBezTo>
                  <a:close/>
                  <a:moveTo>
                    <a:pt x="178" y="10"/>
                  </a:moveTo>
                  <a:cubicBezTo>
                    <a:pt x="178" y="124"/>
                    <a:pt x="178" y="124"/>
                    <a:pt x="178" y="124"/>
                  </a:cubicBezTo>
                  <a:cubicBezTo>
                    <a:pt x="178" y="125"/>
                    <a:pt x="177" y="126"/>
                    <a:pt x="176" y="126"/>
                  </a:cubicBezTo>
                  <a:cubicBezTo>
                    <a:pt x="23" y="126"/>
                    <a:pt x="23" y="126"/>
                    <a:pt x="23" y="126"/>
                  </a:cubicBezTo>
                  <a:cubicBezTo>
                    <a:pt x="22" y="126"/>
                    <a:pt x="22" y="125"/>
                    <a:pt x="22" y="124"/>
                  </a:cubicBezTo>
                  <a:cubicBezTo>
                    <a:pt x="22" y="10"/>
                    <a:pt x="22" y="10"/>
                    <a:pt x="22" y="10"/>
                  </a:cubicBezTo>
                  <a:lnTo>
                    <a:pt x="17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0" name="Freeform 70">
              <a:extLst>
                <a:ext uri="{FF2B5EF4-FFF2-40B4-BE49-F238E27FC236}">
                  <a16:creationId xmlns="" xmlns:a16="http://schemas.microsoft.com/office/drawing/2014/main" id="{4A61E689-9DFA-CA46-AD3C-D5495C6D3DD2}"/>
                </a:ext>
              </a:extLst>
            </p:cNvPr>
            <p:cNvSpPr>
              <a:spLocks/>
            </p:cNvSpPr>
            <p:nvPr/>
          </p:nvSpPr>
          <p:spPr bwMode="auto">
            <a:xfrm>
              <a:off x="2493" y="3243"/>
              <a:ext cx="95" cy="78"/>
            </a:xfrm>
            <a:custGeom>
              <a:avLst/>
              <a:gdLst>
                <a:gd name="T0" fmla="*/ 67 w 68"/>
                <a:gd name="T1" fmla="*/ 47 h 56"/>
                <a:gd name="T2" fmla="*/ 39 w 68"/>
                <a:gd name="T3" fmla="*/ 19 h 56"/>
                <a:gd name="T4" fmla="*/ 39 w 68"/>
                <a:gd name="T5" fmla="*/ 11 h 56"/>
                <a:gd name="T6" fmla="*/ 52 w 68"/>
                <a:gd name="T7" fmla="*/ 11 h 56"/>
                <a:gd name="T8" fmla="*/ 57 w 68"/>
                <a:gd name="T9" fmla="*/ 6 h 56"/>
                <a:gd name="T10" fmla="*/ 52 w 68"/>
                <a:gd name="T11" fmla="*/ 0 h 56"/>
                <a:gd name="T12" fmla="*/ 16 w 68"/>
                <a:gd name="T13" fmla="*/ 0 h 56"/>
                <a:gd name="T14" fmla="*/ 11 w 68"/>
                <a:gd name="T15" fmla="*/ 6 h 56"/>
                <a:gd name="T16" fmla="*/ 16 w 68"/>
                <a:gd name="T17" fmla="*/ 11 h 56"/>
                <a:gd name="T18" fmla="*/ 29 w 68"/>
                <a:gd name="T19" fmla="*/ 11 h 56"/>
                <a:gd name="T20" fmla="*/ 29 w 68"/>
                <a:gd name="T21" fmla="*/ 19 h 56"/>
                <a:gd name="T22" fmla="*/ 1 w 68"/>
                <a:gd name="T23" fmla="*/ 47 h 56"/>
                <a:gd name="T24" fmla="*/ 0 w 68"/>
                <a:gd name="T25" fmla="*/ 51 h 56"/>
                <a:gd name="T26" fmla="*/ 1 w 68"/>
                <a:gd name="T27" fmla="*/ 54 h 56"/>
                <a:gd name="T28" fmla="*/ 8 w 68"/>
                <a:gd name="T29" fmla="*/ 54 h 56"/>
                <a:gd name="T30" fmla="*/ 29 w 68"/>
                <a:gd name="T31" fmla="*/ 34 h 56"/>
                <a:gd name="T32" fmla="*/ 29 w 68"/>
                <a:gd name="T33" fmla="*/ 51 h 56"/>
                <a:gd name="T34" fmla="*/ 34 w 68"/>
                <a:gd name="T35" fmla="*/ 56 h 56"/>
                <a:gd name="T36" fmla="*/ 39 w 68"/>
                <a:gd name="T37" fmla="*/ 51 h 56"/>
                <a:gd name="T38" fmla="*/ 39 w 68"/>
                <a:gd name="T39" fmla="*/ 34 h 56"/>
                <a:gd name="T40" fmla="*/ 59 w 68"/>
                <a:gd name="T41" fmla="*/ 54 h 56"/>
                <a:gd name="T42" fmla="*/ 67 w 68"/>
                <a:gd name="T43" fmla="*/ 54 h 56"/>
                <a:gd name="T44" fmla="*/ 68 w 68"/>
                <a:gd name="T45" fmla="*/ 51 h 56"/>
                <a:gd name="T46" fmla="*/ 67 w 68"/>
                <a:gd name="T47"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56">
                  <a:moveTo>
                    <a:pt x="67" y="47"/>
                  </a:moveTo>
                  <a:cubicBezTo>
                    <a:pt x="39" y="19"/>
                    <a:pt x="39" y="19"/>
                    <a:pt x="39" y="19"/>
                  </a:cubicBezTo>
                  <a:cubicBezTo>
                    <a:pt x="39" y="11"/>
                    <a:pt x="39" y="11"/>
                    <a:pt x="39" y="11"/>
                  </a:cubicBezTo>
                  <a:cubicBezTo>
                    <a:pt x="52" y="11"/>
                    <a:pt x="52" y="11"/>
                    <a:pt x="52" y="11"/>
                  </a:cubicBezTo>
                  <a:cubicBezTo>
                    <a:pt x="55" y="11"/>
                    <a:pt x="57" y="8"/>
                    <a:pt x="57" y="6"/>
                  </a:cubicBezTo>
                  <a:cubicBezTo>
                    <a:pt x="57" y="3"/>
                    <a:pt x="55" y="0"/>
                    <a:pt x="52" y="0"/>
                  </a:cubicBezTo>
                  <a:cubicBezTo>
                    <a:pt x="16" y="0"/>
                    <a:pt x="16" y="0"/>
                    <a:pt x="16" y="0"/>
                  </a:cubicBezTo>
                  <a:cubicBezTo>
                    <a:pt x="13" y="0"/>
                    <a:pt x="11" y="3"/>
                    <a:pt x="11" y="6"/>
                  </a:cubicBezTo>
                  <a:cubicBezTo>
                    <a:pt x="11" y="8"/>
                    <a:pt x="13" y="11"/>
                    <a:pt x="16" y="11"/>
                  </a:cubicBezTo>
                  <a:cubicBezTo>
                    <a:pt x="29" y="11"/>
                    <a:pt x="29" y="11"/>
                    <a:pt x="29" y="11"/>
                  </a:cubicBezTo>
                  <a:cubicBezTo>
                    <a:pt x="29" y="19"/>
                    <a:pt x="29" y="19"/>
                    <a:pt x="29" y="19"/>
                  </a:cubicBezTo>
                  <a:cubicBezTo>
                    <a:pt x="1" y="47"/>
                    <a:pt x="1" y="47"/>
                    <a:pt x="1" y="47"/>
                  </a:cubicBezTo>
                  <a:cubicBezTo>
                    <a:pt x="0" y="48"/>
                    <a:pt x="0" y="49"/>
                    <a:pt x="0" y="51"/>
                  </a:cubicBezTo>
                  <a:cubicBezTo>
                    <a:pt x="0" y="52"/>
                    <a:pt x="0" y="53"/>
                    <a:pt x="1" y="54"/>
                  </a:cubicBezTo>
                  <a:cubicBezTo>
                    <a:pt x="3" y="56"/>
                    <a:pt x="6" y="56"/>
                    <a:pt x="8" y="54"/>
                  </a:cubicBezTo>
                  <a:cubicBezTo>
                    <a:pt x="29" y="34"/>
                    <a:pt x="29" y="34"/>
                    <a:pt x="29" y="34"/>
                  </a:cubicBezTo>
                  <a:cubicBezTo>
                    <a:pt x="29" y="51"/>
                    <a:pt x="29" y="51"/>
                    <a:pt x="29" y="51"/>
                  </a:cubicBezTo>
                  <a:cubicBezTo>
                    <a:pt x="29" y="53"/>
                    <a:pt x="31" y="56"/>
                    <a:pt x="34" y="56"/>
                  </a:cubicBezTo>
                  <a:cubicBezTo>
                    <a:pt x="37" y="56"/>
                    <a:pt x="39" y="53"/>
                    <a:pt x="39" y="51"/>
                  </a:cubicBezTo>
                  <a:cubicBezTo>
                    <a:pt x="39" y="34"/>
                    <a:pt x="39" y="34"/>
                    <a:pt x="39" y="34"/>
                  </a:cubicBezTo>
                  <a:cubicBezTo>
                    <a:pt x="59" y="54"/>
                    <a:pt x="59" y="54"/>
                    <a:pt x="59" y="54"/>
                  </a:cubicBezTo>
                  <a:cubicBezTo>
                    <a:pt x="61" y="56"/>
                    <a:pt x="65" y="56"/>
                    <a:pt x="67" y="54"/>
                  </a:cubicBezTo>
                  <a:cubicBezTo>
                    <a:pt x="67" y="53"/>
                    <a:pt x="68" y="52"/>
                    <a:pt x="68" y="51"/>
                  </a:cubicBezTo>
                  <a:cubicBezTo>
                    <a:pt x="68" y="49"/>
                    <a:pt x="67" y="48"/>
                    <a:pt x="67" y="4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1" name="Freeform 71">
              <a:extLst>
                <a:ext uri="{FF2B5EF4-FFF2-40B4-BE49-F238E27FC236}">
                  <a16:creationId xmlns="" xmlns:a16="http://schemas.microsoft.com/office/drawing/2014/main" id="{963B98DF-EDC9-C940-975F-3B63DF5BDE5B}"/>
                </a:ext>
              </a:extLst>
            </p:cNvPr>
            <p:cNvSpPr>
              <a:spLocks noEditPoints="1"/>
            </p:cNvSpPr>
            <p:nvPr/>
          </p:nvSpPr>
          <p:spPr bwMode="auto">
            <a:xfrm>
              <a:off x="2460" y="3139"/>
              <a:ext cx="43" cy="59"/>
            </a:xfrm>
            <a:custGeom>
              <a:avLst/>
              <a:gdLst>
                <a:gd name="T0" fmla="*/ 26 w 31"/>
                <a:gd name="T1" fmla="*/ 0 h 42"/>
                <a:gd name="T2" fmla="*/ 4 w 31"/>
                <a:gd name="T3" fmla="*/ 0 h 42"/>
                <a:gd name="T4" fmla="*/ 0 w 31"/>
                <a:gd name="T5" fmla="*/ 5 h 42"/>
                <a:gd name="T6" fmla="*/ 0 w 31"/>
                <a:gd name="T7" fmla="*/ 37 h 42"/>
                <a:gd name="T8" fmla="*/ 4 w 31"/>
                <a:gd name="T9" fmla="*/ 42 h 42"/>
                <a:gd name="T10" fmla="*/ 26 w 31"/>
                <a:gd name="T11" fmla="*/ 42 h 42"/>
                <a:gd name="T12" fmla="*/ 31 w 31"/>
                <a:gd name="T13" fmla="*/ 37 h 42"/>
                <a:gd name="T14" fmla="*/ 31 w 31"/>
                <a:gd name="T15" fmla="*/ 5 h 42"/>
                <a:gd name="T16" fmla="*/ 26 w 31"/>
                <a:gd name="T17" fmla="*/ 0 h 42"/>
                <a:gd name="T18" fmla="*/ 22 w 31"/>
                <a:gd name="T19" fmla="*/ 10 h 42"/>
                <a:gd name="T20" fmla="*/ 22 w 31"/>
                <a:gd name="T21" fmla="*/ 33 h 42"/>
                <a:gd name="T22" fmla="*/ 9 w 31"/>
                <a:gd name="T23" fmla="*/ 33 h 42"/>
                <a:gd name="T24" fmla="*/ 9 w 31"/>
                <a:gd name="T25" fmla="*/ 10 h 42"/>
                <a:gd name="T26" fmla="*/ 22 w 31"/>
                <a:gd name="T27"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2">
                  <a:moveTo>
                    <a:pt x="26" y="0"/>
                  </a:moveTo>
                  <a:cubicBezTo>
                    <a:pt x="4" y="0"/>
                    <a:pt x="4" y="0"/>
                    <a:pt x="4" y="0"/>
                  </a:cubicBezTo>
                  <a:cubicBezTo>
                    <a:pt x="2" y="0"/>
                    <a:pt x="0" y="3"/>
                    <a:pt x="0" y="5"/>
                  </a:cubicBezTo>
                  <a:cubicBezTo>
                    <a:pt x="0" y="37"/>
                    <a:pt x="0" y="37"/>
                    <a:pt x="0" y="37"/>
                  </a:cubicBezTo>
                  <a:cubicBezTo>
                    <a:pt x="0" y="40"/>
                    <a:pt x="2" y="42"/>
                    <a:pt x="4" y="42"/>
                  </a:cubicBezTo>
                  <a:cubicBezTo>
                    <a:pt x="26" y="42"/>
                    <a:pt x="26" y="42"/>
                    <a:pt x="26" y="42"/>
                  </a:cubicBezTo>
                  <a:cubicBezTo>
                    <a:pt x="29" y="42"/>
                    <a:pt x="31" y="40"/>
                    <a:pt x="31" y="37"/>
                  </a:cubicBezTo>
                  <a:cubicBezTo>
                    <a:pt x="31" y="5"/>
                    <a:pt x="31" y="5"/>
                    <a:pt x="31" y="5"/>
                  </a:cubicBezTo>
                  <a:cubicBezTo>
                    <a:pt x="31" y="3"/>
                    <a:pt x="29" y="0"/>
                    <a:pt x="26" y="0"/>
                  </a:cubicBezTo>
                  <a:close/>
                  <a:moveTo>
                    <a:pt x="22" y="10"/>
                  </a:moveTo>
                  <a:cubicBezTo>
                    <a:pt x="22" y="33"/>
                    <a:pt x="22" y="33"/>
                    <a:pt x="22" y="33"/>
                  </a:cubicBezTo>
                  <a:cubicBezTo>
                    <a:pt x="9" y="33"/>
                    <a:pt x="9" y="33"/>
                    <a:pt x="9" y="33"/>
                  </a:cubicBezTo>
                  <a:cubicBezTo>
                    <a:pt x="9" y="10"/>
                    <a:pt x="9" y="10"/>
                    <a:pt x="9" y="10"/>
                  </a:cubicBez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2" name="Freeform 72">
              <a:extLst>
                <a:ext uri="{FF2B5EF4-FFF2-40B4-BE49-F238E27FC236}">
                  <a16:creationId xmlns="" xmlns:a16="http://schemas.microsoft.com/office/drawing/2014/main" id="{24777172-391F-144C-848B-54B015F9A246}"/>
                </a:ext>
              </a:extLst>
            </p:cNvPr>
            <p:cNvSpPr>
              <a:spLocks noEditPoints="1"/>
            </p:cNvSpPr>
            <p:nvPr/>
          </p:nvSpPr>
          <p:spPr bwMode="auto">
            <a:xfrm>
              <a:off x="2577" y="3114"/>
              <a:ext cx="43" cy="84"/>
            </a:xfrm>
            <a:custGeom>
              <a:avLst/>
              <a:gdLst>
                <a:gd name="T0" fmla="*/ 26 w 31"/>
                <a:gd name="T1" fmla="*/ 0 h 60"/>
                <a:gd name="T2" fmla="*/ 4 w 31"/>
                <a:gd name="T3" fmla="*/ 0 h 60"/>
                <a:gd name="T4" fmla="*/ 0 w 31"/>
                <a:gd name="T5" fmla="*/ 4 h 60"/>
                <a:gd name="T6" fmla="*/ 0 w 31"/>
                <a:gd name="T7" fmla="*/ 56 h 60"/>
                <a:gd name="T8" fmla="*/ 4 w 31"/>
                <a:gd name="T9" fmla="*/ 60 h 60"/>
                <a:gd name="T10" fmla="*/ 26 w 31"/>
                <a:gd name="T11" fmla="*/ 60 h 60"/>
                <a:gd name="T12" fmla="*/ 31 w 31"/>
                <a:gd name="T13" fmla="*/ 55 h 60"/>
                <a:gd name="T14" fmla="*/ 31 w 31"/>
                <a:gd name="T15" fmla="*/ 4 h 60"/>
                <a:gd name="T16" fmla="*/ 26 w 31"/>
                <a:gd name="T17" fmla="*/ 0 h 60"/>
                <a:gd name="T18" fmla="*/ 22 w 31"/>
                <a:gd name="T19" fmla="*/ 9 h 60"/>
                <a:gd name="T20" fmla="*/ 22 w 31"/>
                <a:gd name="T21" fmla="*/ 51 h 60"/>
                <a:gd name="T22" fmla="*/ 9 w 31"/>
                <a:gd name="T23" fmla="*/ 51 h 60"/>
                <a:gd name="T24" fmla="*/ 9 w 31"/>
                <a:gd name="T25" fmla="*/ 9 h 60"/>
                <a:gd name="T26" fmla="*/ 22 w 31"/>
                <a:gd name="T27"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60">
                  <a:moveTo>
                    <a:pt x="26" y="0"/>
                  </a:moveTo>
                  <a:cubicBezTo>
                    <a:pt x="4" y="0"/>
                    <a:pt x="4" y="0"/>
                    <a:pt x="4" y="0"/>
                  </a:cubicBezTo>
                  <a:cubicBezTo>
                    <a:pt x="2" y="0"/>
                    <a:pt x="0" y="2"/>
                    <a:pt x="0" y="4"/>
                  </a:cubicBezTo>
                  <a:cubicBezTo>
                    <a:pt x="0" y="56"/>
                    <a:pt x="0" y="56"/>
                    <a:pt x="0" y="56"/>
                  </a:cubicBezTo>
                  <a:cubicBezTo>
                    <a:pt x="0" y="58"/>
                    <a:pt x="2" y="60"/>
                    <a:pt x="4" y="60"/>
                  </a:cubicBezTo>
                  <a:cubicBezTo>
                    <a:pt x="26" y="60"/>
                    <a:pt x="26" y="60"/>
                    <a:pt x="26" y="60"/>
                  </a:cubicBezTo>
                  <a:cubicBezTo>
                    <a:pt x="29" y="60"/>
                    <a:pt x="31" y="58"/>
                    <a:pt x="31" y="55"/>
                  </a:cubicBezTo>
                  <a:cubicBezTo>
                    <a:pt x="31" y="4"/>
                    <a:pt x="31" y="4"/>
                    <a:pt x="31" y="4"/>
                  </a:cubicBezTo>
                  <a:cubicBezTo>
                    <a:pt x="31" y="2"/>
                    <a:pt x="29" y="0"/>
                    <a:pt x="26" y="0"/>
                  </a:cubicBezTo>
                  <a:close/>
                  <a:moveTo>
                    <a:pt x="22" y="9"/>
                  </a:moveTo>
                  <a:cubicBezTo>
                    <a:pt x="22" y="51"/>
                    <a:pt x="22" y="51"/>
                    <a:pt x="22" y="51"/>
                  </a:cubicBezTo>
                  <a:cubicBezTo>
                    <a:pt x="9" y="51"/>
                    <a:pt x="9" y="51"/>
                    <a:pt x="9" y="51"/>
                  </a:cubicBezTo>
                  <a:cubicBezTo>
                    <a:pt x="9" y="9"/>
                    <a:pt x="9" y="9"/>
                    <a:pt x="9" y="9"/>
                  </a:cubicBezTo>
                  <a:lnTo>
                    <a:pt x="2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3" name="Freeform 73">
              <a:extLst>
                <a:ext uri="{FF2B5EF4-FFF2-40B4-BE49-F238E27FC236}">
                  <a16:creationId xmlns="" xmlns:a16="http://schemas.microsoft.com/office/drawing/2014/main" id="{D15D9916-7CEF-A04F-992D-840AA7950929}"/>
                </a:ext>
              </a:extLst>
            </p:cNvPr>
            <p:cNvSpPr>
              <a:spLocks noEditPoints="1"/>
            </p:cNvSpPr>
            <p:nvPr/>
          </p:nvSpPr>
          <p:spPr bwMode="auto">
            <a:xfrm>
              <a:off x="2518" y="3084"/>
              <a:ext cx="44" cy="114"/>
            </a:xfrm>
            <a:custGeom>
              <a:avLst/>
              <a:gdLst>
                <a:gd name="T0" fmla="*/ 26 w 31"/>
                <a:gd name="T1" fmla="*/ 0 h 82"/>
                <a:gd name="T2" fmla="*/ 4 w 31"/>
                <a:gd name="T3" fmla="*/ 0 h 82"/>
                <a:gd name="T4" fmla="*/ 0 w 31"/>
                <a:gd name="T5" fmla="*/ 4 h 82"/>
                <a:gd name="T6" fmla="*/ 0 w 31"/>
                <a:gd name="T7" fmla="*/ 78 h 82"/>
                <a:gd name="T8" fmla="*/ 4 w 31"/>
                <a:gd name="T9" fmla="*/ 82 h 82"/>
                <a:gd name="T10" fmla="*/ 26 w 31"/>
                <a:gd name="T11" fmla="*/ 82 h 82"/>
                <a:gd name="T12" fmla="*/ 31 w 31"/>
                <a:gd name="T13" fmla="*/ 77 h 82"/>
                <a:gd name="T14" fmla="*/ 31 w 31"/>
                <a:gd name="T15" fmla="*/ 4 h 82"/>
                <a:gd name="T16" fmla="*/ 26 w 31"/>
                <a:gd name="T17" fmla="*/ 0 h 82"/>
                <a:gd name="T18" fmla="*/ 22 w 31"/>
                <a:gd name="T19" fmla="*/ 9 h 82"/>
                <a:gd name="T20" fmla="*/ 22 w 31"/>
                <a:gd name="T21" fmla="*/ 73 h 82"/>
                <a:gd name="T22" fmla="*/ 9 w 31"/>
                <a:gd name="T23" fmla="*/ 73 h 82"/>
                <a:gd name="T24" fmla="*/ 9 w 31"/>
                <a:gd name="T25" fmla="*/ 9 h 82"/>
                <a:gd name="T26" fmla="*/ 22 w 31"/>
                <a:gd name="T27" fmla="*/ 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82">
                  <a:moveTo>
                    <a:pt x="26" y="0"/>
                  </a:moveTo>
                  <a:cubicBezTo>
                    <a:pt x="4" y="0"/>
                    <a:pt x="4" y="0"/>
                    <a:pt x="4" y="0"/>
                  </a:cubicBezTo>
                  <a:cubicBezTo>
                    <a:pt x="2" y="0"/>
                    <a:pt x="0" y="2"/>
                    <a:pt x="0" y="4"/>
                  </a:cubicBezTo>
                  <a:cubicBezTo>
                    <a:pt x="0" y="78"/>
                    <a:pt x="0" y="78"/>
                    <a:pt x="0" y="78"/>
                  </a:cubicBezTo>
                  <a:cubicBezTo>
                    <a:pt x="0" y="80"/>
                    <a:pt x="2" y="82"/>
                    <a:pt x="4" y="82"/>
                  </a:cubicBezTo>
                  <a:cubicBezTo>
                    <a:pt x="26" y="82"/>
                    <a:pt x="26" y="82"/>
                    <a:pt x="26" y="82"/>
                  </a:cubicBezTo>
                  <a:cubicBezTo>
                    <a:pt x="29" y="82"/>
                    <a:pt x="31" y="80"/>
                    <a:pt x="31" y="77"/>
                  </a:cubicBezTo>
                  <a:cubicBezTo>
                    <a:pt x="31" y="4"/>
                    <a:pt x="31" y="4"/>
                    <a:pt x="31" y="4"/>
                  </a:cubicBezTo>
                  <a:cubicBezTo>
                    <a:pt x="31" y="2"/>
                    <a:pt x="29" y="0"/>
                    <a:pt x="26" y="0"/>
                  </a:cubicBezTo>
                  <a:close/>
                  <a:moveTo>
                    <a:pt x="22" y="9"/>
                  </a:moveTo>
                  <a:cubicBezTo>
                    <a:pt x="22" y="73"/>
                    <a:pt x="22" y="73"/>
                    <a:pt x="22" y="73"/>
                  </a:cubicBezTo>
                  <a:cubicBezTo>
                    <a:pt x="9" y="73"/>
                    <a:pt x="9" y="73"/>
                    <a:pt x="9" y="73"/>
                  </a:cubicBezTo>
                  <a:cubicBezTo>
                    <a:pt x="9" y="9"/>
                    <a:pt x="9" y="9"/>
                    <a:pt x="9" y="9"/>
                  </a:cubicBezTo>
                  <a:lnTo>
                    <a:pt x="2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4" name="Ellipse 563">
            <a:extLst>
              <a:ext uri="{FF2B5EF4-FFF2-40B4-BE49-F238E27FC236}">
                <a16:creationId xmlns="" xmlns:a16="http://schemas.microsoft.com/office/drawing/2014/main" id="{14C6A640-2A68-5947-84F8-C980782C9CAA}"/>
              </a:ext>
            </a:extLst>
          </p:cNvPr>
          <p:cNvSpPr/>
          <p:nvPr/>
        </p:nvSpPr>
        <p:spPr>
          <a:xfrm>
            <a:off x="10530225" y="985298"/>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565" name="Ellipse 564">
            <a:extLst>
              <a:ext uri="{FF2B5EF4-FFF2-40B4-BE49-F238E27FC236}">
                <a16:creationId xmlns="" xmlns:a16="http://schemas.microsoft.com/office/drawing/2014/main" id="{0CBF4118-361C-0C40-ADCB-931C90526701}"/>
              </a:ext>
            </a:extLst>
          </p:cNvPr>
          <p:cNvSpPr/>
          <p:nvPr/>
        </p:nvSpPr>
        <p:spPr>
          <a:xfrm>
            <a:off x="10530225" y="1837188"/>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566" name="Ellipse 565">
            <a:extLst>
              <a:ext uri="{FF2B5EF4-FFF2-40B4-BE49-F238E27FC236}">
                <a16:creationId xmlns="" xmlns:a16="http://schemas.microsoft.com/office/drawing/2014/main" id="{47030D6E-0EFF-EF4C-8260-A804ED4333DC}"/>
              </a:ext>
            </a:extLst>
          </p:cNvPr>
          <p:cNvSpPr/>
          <p:nvPr/>
        </p:nvSpPr>
        <p:spPr>
          <a:xfrm>
            <a:off x="10530225" y="2679338"/>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567" name="Ellipse 566">
            <a:extLst>
              <a:ext uri="{FF2B5EF4-FFF2-40B4-BE49-F238E27FC236}">
                <a16:creationId xmlns="" xmlns:a16="http://schemas.microsoft.com/office/drawing/2014/main" id="{0B12419D-BCDD-B744-82DA-49EA4013B84C}"/>
              </a:ext>
            </a:extLst>
          </p:cNvPr>
          <p:cNvSpPr/>
          <p:nvPr/>
        </p:nvSpPr>
        <p:spPr>
          <a:xfrm>
            <a:off x="10530225" y="3531228"/>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568" name="Ellipse 567">
            <a:extLst>
              <a:ext uri="{FF2B5EF4-FFF2-40B4-BE49-F238E27FC236}">
                <a16:creationId xmlns="" xmlns:a16="http://schemas.microsoft.com/office/drawing/2014/main" id="{B2C33D53-281A-5948-9DD3-CCD384A978CB}"/>
              </a:ext>
            </a:extLst>
          </p:cNvPr>
          <p:cNvSpPr/>
          <p:nvPr/>
        </p:nvSpPr>
        <p:spPr>
          <a:xfrm>
            <a:off x="10530225" y="4375292"/>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569" name="Ellipse 568">
            <a:extLst>
              <a:ext uri="{FF2B5EF4-FFF2-40B4-BE49-F238E27FC236}">
                <a16:creationId xmlns="" xmlns:a16="http://schemas.microsoft.com/office/drawing/2014/main" id="{87F0DBF1-04ED-F44F-BE23-06CBCF6715B3}"/>
              </a:ext>
            </a:extLst>
          </p:cNvPr>
          <p:cNvSpPr/>
          <p:nvPr/>
        </p:nvSpPr>
        <p:spPr>
          <a:xfrm>
            <a:off x="10530225" y="5227182"/>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nvGrpSpPr>
          <p:cNvPr id="570" name="Group 92">
            <a:extLst>
              <a:ext uri="{FF2B5EF4-FFF2-40B4-BE49-F238E27FC236}">
                <a16:creationId xmlns="" xmlns:a16="http://schemas.microsoft.com/office/drawing/2014/main" id="{4CC90545-881E-C141-9329-9170276629CF}"/>
              </a:ext>
            </a:extLst>
          </p:cNvPr>
          <p:cNvGrpSpPr>
            <a:grpSpLocks noChangeAspect="1"/>
          </p:cNvGrpSpPr>
          <p:nvPr/>
        </p:nvGrpSpPr>
        <p:grpSpPr bwMode="auto">
          <a:xfrm>
            <a:off x="7173292" y="4493610"/>
            <a:ext cx="446088" cy="446087"/>
            <a:chOff x="2888" y="2307"/>
            <a:chExt cx="281" cy="281"/>
          </a:xfrm>
        </p:grpSpPr>
        <p:sp>
          <p:nvSpPr>
            <p:cNvPr id="571" name="Freeform 93">
              <a:extLst>
                <a:ext uri="{FF2B5EF4-FFF2-40B4-BE49-F238E27FC236}">
                  <a16:creationId xmlns="" xmlns:a16="http://schemas.microsoft.com/office/drawing/2014/main" id="{7F3EBCA5-EDC3-124B-BCE7-DEE63C98B4E6}"/>
                </a:ext>
              </a:extLst>
            </p:cNvPr>
            <p:cNvSpPr>
              <a:spLocks noEditPoints="1"/>
            </p:cNvSpPr>
            <p:nvPr/>
          </p:nvSpPr>
          <p:spPr bwMode="auto">
            <a:xfrm>
              <a:off x="2888" y="2307"/>
              <a:ext cx="281" cy="281"/>
            </a:xfrm>
            <a:custGeom>
              <a:avLst/>
              <a:gdLst>
                <a:gd name="T0" fmla="*/ 196 w 215"/>
                <a:gd name="T1" fmla="*/ 43 h 216"/>
                <a:gd name="T2" fmla="*/ 190 w 215"/>
                <a:gd name="T3" fmla="*/ 16 h 216"/>
                <a:gd name="T4" fmla="*/ 173 w 215"/>
                <a:gd name="T5" fmla="*/ 20 h 216"/>
                <a:gd name="T6" fmla="*/ 137 w 215"/>
                <a:gd name="T7" fmla="*/ 5 h 216"/>
                <a:gd name="T8" fmla="*/ 129 w 215"/>
                <a:gd name="T9" fmla="*/ 14 h 216"/>
                <a:gd name="T10" fmla="*/ 110 w 215"/>
                <a:gd name="T11" fmla="*/ 15 h 216"/>
                <a:gd name="T12" fmla="*/ 96 w 215"/>
                <a:gd name="T13" fmla="*/ 50 h 216"/>
                <a:gd name="T14" fmla="*/ 73 w 215"/>
                <a:gd name="T15" fmla="*/ 120 h 216"/>
                <a:gd name="T16" fmla="*/ 39 w 215"/>
                <a:gd name="T17" fmla="*/ 92 h 216"/>
                <a:gd name="T18" fmla="*/ 13 w 215"/>
                <a:gd name="T19" fmla="*/ 129 h 216"/>
                <a:gd name="T20" fmla="*/ 8 w 215"/>
                <a:gd name="T21" fmla="*/ 133 h 216"/>
                <a:gd name="T22" fmla="*/ 4 w 215"/>
                <a:gd name="T23" fmla="*/ 158 h 216"/>
                <a:gd name="T24" fmla="*/ 15 w 215"/>
                <a:gd name="T25" fmla="*/ 191 h 216"/>
                <a:gd name="T26" fmla="*/ 38 w 215"/>
                <a:gd name="T27" fmla="*/ 201 h 216"/>
                <a:gd name="T28" fmla="*/ 68 w 215"/>
                <a:gd name="T29" fmla="*/ 216 h 216"/>
                <a:gd name="T30" fmla="*/ 85 w 215"/>
                <a:gd name="T31" fmla="*/ 203 h 216"/>
                <a:gd name="T32" fmla="*/ 95 w 215"/>
                <a:gd name="T33" fmla="*/ 206 h 216"/>
                <a:gd name="T34" fmla="*/ 119 w 215"/>
                <a:gd name="T35" fmla="*/ 166 h 216"/>
                <a:gd name="T36" fmla="*/ 142 w 215"/>
                <a:gd name="T37" fmla="*/ 96 h 216"/>
                <a:gd name="T38" fmla="*/ 176 w 215"/>
                <a:gd name="T39" fmla="*/ 124 h 216"/>
                <a:gd name="T40" fmla="*/ 202 w 215"/>
                <a:gd name="T41" fmla="*/ 87 h 216"/>
                <a:gd name="T42" fmla="*/ 207 w 215"/>
                <a:gd name="T43" fmla="*/ 83 h 216"/>
                <a:gd name="T44" fmla="*/ 184 w 215"/>
                <a:gd name="T45" fmla="*/ 23 h 216"/>
                <a:gd name="T46" fmla="*/ 179 w 215"/>
                <a:gd name="T47" fmla="*/ 27 h 216"/>
                <a:gd name="T48" fmla="*/ 22 w 215"/>
                <a:gd name="T49" fmla="*/ 184 h 216"/>
                <a:gd name="T50" fmla="*/ 31 w 215"/>
                <a:gd name="T51" fmla="*/ 194 h 216"/>
                <a:gd name="T52" fmla="*/ 68 w 215"/>
                <a:gd name="T53" fmla="*/ 206 h 216"/>
                <a:gd name="T54" fmla="*/ 11 w 215"/>
                <a:gd name="T55" fmla="*/ 144 h 216"/>
                <a:gd name="T56" fmla="*/ 23 w 215"/>
                <a:gd name="T57" fmla="*/ 140 h 216"/>
                <a:gd name="T58" fmla="*/ 76 w 215"/>
                <a:gd name="T59" fmla="*/ 200 h 216"/>
                <a:gd name="T60" fmla="*/ 112 w 215"/>
                <a:gd name="T61" fmla="*/ 181 h 216"/>
                <a:gd name="T62" fmla="*/ 78 w 215"/>
                <a:gd name="T63" fmla="*/ 159 h 216"/>
                <a:gd name="T64" fmla="*/ 99 w 215"/>
                <a:gd name="T65" fmla="*/ 194 h 216"/>
                <a:gd name="T66" fmla="*/ 91 w 215"/>
                <a:gd name="T67" fmla="*/ 195 h 216"/>
                <a:gd name="T68" fmla="*/ 35 w 215"/>
                <a:gd name="T69" fmla="*/ 103 h 216"/>
                <a:gd name="T70" fmla="*/ 112 w 215"/>
                <a:gd name="T71" fmla="*/ 173 h 216"/>
                <a:gd name="T72" fmla="*/ 79 w 215"/>
                <a:gd name="T73" fmla="*/ 127 h 216"/>
                <a:gd name="T74" fmla="*/ 136 w 215"/>
                <a:gd name="T75" fmla="*/ 90 h 216"/>
                <a:gd name="T76" fmla="*/ 180 w 215"/>
                <a:gd name="T77" fmla="*/ 113 h 216"/>
                <a:gd name="T78" fmla="*/ 103 w 215"/>
                <a:gd name="T79" fmla="*/ 43 h 216"/>
                <a:gd name="T80" fmla="*/ 110 w 215"/>
                <a:gd name="T81" fmla="*/ 29 h 216"/>
                <a:gd name="T82" fmla="*/ 145 w 215"/>
                <a:gd name="T83" fmla="*/ 54 h 216"/>
                <a:gd name="T84" fmla="*/ 116 w 215"/>
                <a:gd name="T85" fmla="*/ 22 h 216"/>
                <a:gd name="T86" fmla="*/ 132 w 215"/>
                <a:gd name="T87" fmla="*/ 30 h 216"/>
                <a:gd name="T88" fmla="*/ 194 w 215"/>
                <a:gd name="T89" fmla="*/ 99 h 216"/>
                <a:gd name="T90" fmla="*/ 196 w 215"/>
                <a:gd name="T91" fmla="*/ 78 h 216"/>
                <a:gd name="T92" fmla="*/ 138 w 215"/>
                <a:gd name="T93" fmla="*/ 20 h 216"/>
                <a:gd name="T94" fmla="*/ 147 w 215"/>
                <a:gd name="T95" fmla="*/ 10 h 216"/>
                <a:gd name="T96" fmla="*/ 204 w 215"/>
                <a:gd name="T97" fmla="*/ 7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5" h="216">
                  <a:moveTo>
                    <a:pt x="215" y="69"/>
                  </a:moveTo>
                  <a:cubicBezTo>
                    <a:pt x="215" y="65"/>
                    <a:pt x="214" y="61"/>
                    <a:pt x="211" y="58"/>
                  </a:cubicBezTo>
                  <a:cubicBezTo>
                    <a:pt x="196" y="43"/>
                    <a:pt x="196" y="43"/>
                    <a:pt x="196" y="43"/>
                  </a:cubicBezTo>
                  <a:cubicBezTo>
                    <a:pt x="200" y="39"/>
                    <a:pt x="200" y="39"/>
                    <a:pt x="200" y="39"/>
                  </a:cubicBezTo>
                  <a:cubicBezTo>
                    <a:pt x="204" y="35"/>
                    <a:pt x="204" y="29"/>
                    <a:pt x="200" y="25"/>
                  </a:cubicBezTo>
                  <a:cubicBezTo>
                    <a:pt x="190" y="16"/>
                    <a:pt x="190" y="16"/>
                    <a:pt x="190" y="16"/>
                  </a:cubicBezTo>
                  <a:cubicBezTo>
                    <a:pt x="189" y="14"/>
                    <a:pt x="186" y="13"/>
                    <a:pt x="184" y="13"/>
                  </a:cubicBezTo>
                  <a:cubicBezTo>
                    <a:pt x="181" y="13"/>
                    <a:pt x="178" y="14"/>
                    <a:pt x="177" y="16"/>
                  </a:cubicBezTo>
                  <a:cubicBezTo>
                    <a:pt x="173" y="20"/>
                    <a:pt x="173" y="20"/>
                    <a:pt x="173" y="20"/>
                  </a:cubicBezTo>
                  <a:cubicBezTo>
                    <a:pt x="158" y="5"/>
                    <a:pt x="158" y="5"/>
                    <a:pt x="158" y="5"/>
                  </a:cubicBezTo>
                  <a:cubicBezTo>
                    <a:pt x="155" y="2"/>
                    <a:pt x="151" y="0"/>
                    <a:pt x="147" y="0"/>
                  </a:cubicBezTo>
                  <a:cubicBezTo>
                    <a:pt x="143" y="0"/>
                    <a:pt x="139" y="2"/>
                    <a:pt x="137" y="5"/>
                  </a:cubicBezTo>
                  <a:cubicBezTo>
                    <a:pt x="132" y="9"/>
                    <a:pt x="132" y="9"/>
                    <a:pt x="132" y="9"/>
                  </a:cubicBezTo>
                  <a:cubicBezTo>
                    <a:pt x="131" y="10"/>
                    <a:pt x="130" y="12"/>
                    <a:pt x="129" y="13"/>
                  </a:cubicBezTo>
                  <a:cubicBezTo>
                    <a:pt x="129" y="14"/>
                    <a:pt x="129" y="14"/>
                    <a:pt x="129" y="14"/>
                  </a:cubicBezTo>
                  <a:cubicBezTo>
                    <a:pt x="129" y="13"/>
                    <a:pt x="129" y="13"/>
                    <a:pt x="129" y="13"/>
                  </a:cubicBezTo>
                  <a:cubicBezTo>
                    <a:pt x="126" y="11"/>
                    <a:pt x="123" y="11"/>
                    <a:pt x="120" y="11"/>
                  </a:cubicBezTo>
                  <a:cubicBezTo>
                    <a:pt x="116" y="11"/>
                    <a:pt x="112" y="12"/>
                    <a:pt x="110" y="15"/>
                  </a:cubicBezTo>
                  <a:cubicBezTo>
                    <a:pt x="96" y="29"/>
                    <a:pt x="96" y="29"/>
                    <a:pt x="96" y="29"/>
                  </a:cubicBezTo>
                  <a:cubicBezTo>
                    <a:pt x="93" y="32"/>
                    <a:pt x="91" y="35"/>
                    <a:pt x="91" y="39"/>
                  </a:cubicBezTo>
                  <a:cubicBezTo>
                    <a:pt x="91" y="43"/>
                    <a:pt x="93" y="47"/>
                    <a:pt x="96" y="50"/>
                  </a:cubicBezTo>
                  <a:cubicBezTo>
                    <a:pt x="119" y="73"/>
                    <a:pt x="119" y="73"/>
                    <a:pt x="119" y="73"/>
                  </a:cubicBezTo>
                  <a:cubicBezTo>
                    <a:pt x="119" y="74"/>
                    <a:pt x="119" y="74"/>
                    <a:pt x="119" y="74"/>
                  </a:cubicBezTo>
                  <a:cubicBezTo>
                    <a:pt x="73" y="120"/>
                    <a:pt x="73" y="120"/>
                    <a:pt x="73" y="120"/>
                  </a:cubicBezTo>
                  <a:cubicBezTo>
                    <a:pt x="72" y="120"/>
                    <a:pt x="72" y="120"/>
                    <a:pt x="72" y="120"/>
                  </a:cubicBezTo>
                  <a:cubicBezTo>
                    <a:pt x="49" y="96"/>
                    <a:pt x="49" y="96"/>
                    <a:pt x="49" y="96"/>
                  </a:cubicBezTo>
                  <a:cubicBezTo>
                    <a:pt x="46" y="94"/>
                    <a:pt x="43" y="92"/>
                    <a:pt x="39" y="92"/>
                  </a:cubicBezTo>
                  <a:cubicBezTo>
                    <a:pt x="35" y="92"/>
                    <a:pt x="31" y="94"/>
                    <a:pt x="28" y="96"/>
                  </a:cubicBezTo>
                  <a:cubicBezTo>
                    <a:pt x="14" y="110"/>
                    <a:pt x="14" y="110"/>
                    <a:pt x="14" y="110"/>
                  </a:cubicBezTo>
                  <a:cubicBezTo>
                    <a:pt x="9" y="115"/>
                    <a:pt x="8" y="123"/>
                    <a:pt x="13" y="129"/>
                  </a:cubicBezTo>
                  <a:cubicBezTo>
                    <a:pt x="13" y="130"/>
                    <a:pt x="13" y="130"/>
                    <a:pt x="13" y="130"/>
                  </a:cubicBezTo>
                  <a:cubicBezTo>
                    <a:pt x="12" y="130"/>
                    <a:pt x="12" y="130"/>
                    <a:pt x="12" y="130"/>
                  </a:cubicBezTo>
                  <a:cubicBezTo>
                    <a:pt x="11" y="131"/>
                    <a:pt x="10" y="132"/>
                    <a:pt x="8" y="133"/>
                  </a:cubicBezTo>
                  <a:cubicBezTo>
                    <a:pt x="4" y="137"/>
                    <a:pt x="4" y="137"/>
                    <a:pt x="4" y="137"/>
                  </a:cubicBezTo>
                  <a:cubicBezTo>
                    <a:pt x="1" y="140"/>
                    <a:pt x="0" y="144"/>
                    <a:pt x="0" y="148"/>
                  </a:cubicBezTo>
                  <a:cubicBezTo>
                    <a:pt x="0" y="152"/>
                    <a:pt x="1" y="155"/>
                    <a:pt x="4" y="158"/>
                  </a:cubicBezTo>
                  <a:cubicBezTo>
                    <a:pt x="19" y="173"/>
                    <a:pt x="19" y="173"/>
                    <a:pt x="19" y="173"/>
                  </a:cubicBezTo>
                  <a:cubicBezTo>
                    <a:pt x="15" y="177"/>
                    <a:pt x="15" y="177"/>
                    <a:pt x="15" y="177"/>
                  </a:cubicBezTo>
                  <a:cubicBezTo>
                    <a:pt x="11" y="181"/>
                    <a:pt x="11" y="187"/>
                    <a:pt x="15" y="191"/>
                  </a:cubicBezTo>
                  <a:cubicBezTo>
                    <a:pt x="25" y="201"/>
                    <a:pt x="25" y="201"/>
                    <a:pt x="25" y="201"/>
                  </a:cubicBezTo>
                  <a:cubicBezTo>
                    <a:pt x="26" y="202"/>
                    <a:pt x="29" y="203"/>
                    <a:pt x="31" y="203"/>
                  </a:cubicBezTo>
                  <a:cubicBezTo>
                    <a:pt x="34" y="203"/>
                    <a:pt x="36" y="202"/>
                    <a:pt x="38" y="201"/>
                  </a:cubicBezTo>
                  <a:cubicBezTo>
                    <a:pt x="42" y="197"/>
                    <a:pt x="42" y="197"/>
                    <a:pt x="42" y="197"/>
                  </a:cubicBezTo>
                  <a:cubicBezTo>
                    <a:pt x="57" y="212"/>
                    <a:pt x="57" y="212"/>
                    <a:pt x="57" y="212"/>
                  </a:cubicBezTo>
                  <a:cubicBezTo>
                    <a:pt x="60" y="214"/>
                    <a:pt x="64" y="216"/>
                    <a:pt x="68" y="216"/>
                  </a:cubicBezTo>
                  <a:cubicBezTo>
                    <a:pt x="72" y="216"/>
                    <a:pt x="76" y="214"/>
                    <a:pt x="78" y="212"/>
                  </a:cubicBezTo>
                  <a:cubicBezTo>
                    <a:pt x="83" y="207"/>
                    <a:pt x="83" y="207"/>
                    <a:pt x="83" y="207"/>
                  </a:cubicBezTo>
                  <a:cubicBezTo>
                    <a:pt x="84" y="206"/>
                    <a:pt x="85" y="205"/>
                    <a:pt x="85" y="203"/>
                  </a:cubicBezTo>
                  <a:cubicBezTo>
                    <a:pt x="86" y="203"/>
                    <a:pt x="86" y="203"/>
                    <a:pt x="86" y="203"/>
                  </a:cubicBezTo>
                  <a:cubicBezTo>
                    <a:pt x="86" y="203"/>
                    <a:pt x="86" y="203"/>
                    <a:pt x="86" y="203"/>
                  </a:cubicBezTo>
                  <a:cubicBezTo>
                    <a:pt x="89" y="205"/>
                    <a:pt x="92" y="206"/>
                    <a:pt x="95" y="206"/>
                  </a:cubicBezTo>
                  <a:cubicBezTo>
                    <a:pt x="99" y="206"/>
                    <a:pt x="102" y="204"/>
                    <a:pt x="105" y="201"/>
                  </a:cubicBezTo>
                  <a:cubicBezTo>
                    <a:pt x="119" y="187"/>
                    <a:pt x="119" y="187"/>
                    <a:pt x="119" y="187"/>
                  </a:cubicBezTo>
                  <a:cubicBezTo>
                    <a:pt x="125" y="182"/>
                    <a:pt x="125" y="172"/>
                    <a:pt x="119" y="166"/>
                  </a:cubicBezTo>
                  <a:cubicBezTo>
                    <a:pt x="96" y="143"/>
                    <a:pt x="96" y="143"/>
                    <a:pt x="96" y="143"/>
                  </a:cubicBezTo>
                  <a:cubicBezTo>
                    <a:pt x="96" y="143"/>
                    <a:pt x="96" y="143"/>
                    <a:pt x="96" y="143"/>
                  </a:cubicBezTo>
                  <a:cubicBezTo>
                    <a:pt x="142" y="96"/>
                    <a:pt x="142" y="96"/>
                    <a:pt x="142" y="96"/>
                  </a:cubicBezTo>
                  <a:cubicBezTo>
                    <a:pt x="143" y="97"/>
                    <a:pt x="143" y="97"/>
                    <a:pt x="143" y="97"/>
                  </a:cubicBezTo>
                  <a:cubicBezTo>
                    <a:pt x="166" y="120"/>
                    <a:pt x="166" y="120"/>
                    <a:pt x="166" y="120"/>
                  </a:cubicBezTo>
                  <a:cubicBezTo>
                    <a:pt x="169" y="123"/>
                    <a:pt x="172" y="124"/>
                    <a:pt x="176" y="124"/>
                  </a:cubicBezTo>
                  <a:cubicBezTo>
                    <a:pt x="180" y="124"/>
                    <a:pt x="184" y="123"/>
                    <a:pt x="187" y="120"/>
                  </a:cubicBezTo>
                  <a:cubicBezTo>
                    <a:pt x="201" y="106"/>
                    <a:pt x="201" y="106"/>
                    <a:pt x="201" y="106"/>
                  </a:cubicBezTo>
                  <a:cubicBezTo>
                    <a:pt x="206" y="101"/>
                    <a:pt x="207" y="93"/>
                    <a:pt x="202" y="87"/>
                  </a:cubicBezTo>
                  <a:cubicBezTo>
                    <a:pt x="202" y="86"/>
                    <a:pt x="202" y="86"/>
                    <a:pt x="202" y="86"/>
                  </a:cubicBezTo>
                  <a:cubicBezTo>
                    <a:pt x="203" y="86"/>
                    <a:pt x="203" y="86"/>
                    <a:pt x="203" y="86"/>
                  </a:cubicBezTo>
                  <a:cubicBezTo>
                    <a:pt x="204" y="85"/>
                    <a:pt x="205" y="84"/>
                    <a:pt x="207" y="83"/>
                  </a:cubicBezTo>
                  <a:cubicBezTo>
                    <a:pt x="211" y="79"/>
                    <a:pt x="211" y="79"/>
                    <a:pt x="211" y="79"/>
                  </a:cubicBezTo>
                  <a:cubicBezTo>
                    <a:pt x="214" y="76"/>
                    <a:pt x="215" y="72"/>
                    <a:pt x="215" y="69"/>
                  </a:cubicBezTo>
                  <a:close/>
                  <a:moveTo>
                    <a:pt x="184" y="23"/>
                  </a:moveTo>
                  <a:cubicBezTo>
                    <a:pt x="193" y="32"/>
                    <a:pt x="193" y="32"/>
                    <a:pt x="193" y="32"/>
                  </a:cubicBezTo>
                  <a:cubicBezTo>
                    <a:pt x="189" y="36"/>
                    <a:pt x="189" y="36"/>
                    <a:pt x="189" y="36"/>
                  </a:cubicBezTo>
                  <a:cubicBezTo>
                    <a:pt x="179" y="27"/>
                    <a:pt x="179" y="27"/>
                    <a:pt x="179" y="27"/>
                  </a:cubicBezTo>
                  <a:lnTo>
                    <a:pt x="184" y="23"/>
                  </a:lnTo>
                  <a:close/>
                  <a:moveTo>
                    <a:pt x="31" y="194"/>
                  </a:moveTo>
                  <a:cubicBezTo>
                    <a:pt x="22" y="184"/>
                    <a:pt x="22" y="184"/>
                    <a:pt x="22" y="184"/>
                  </a:cubicBezTo>
                  <a:cubicBezTo>
                    <a:pt x="26" y="180"/>
                    <a:pt x="26" y="180"/>
                    <a:pt x="26" y="180"/>
                  </a:cubicBezTo>
                  <a:cubicBezTo>
                    <a:pt x="36" y="190"/>
                    <a:pt x="36" y="190"/>
                    <a:pt x="36" y="190"/>
                  </a:cubicBezTo>
                  <a:lnTo>
                    <a:pt x="31" y="194"/>
                  </a:lnTo>
                  <a:close/>
                  <a:moveTo>
                    <a:pt x="76" y="200"/>
                  </a:moveTo>
                  <a:cubicBezTo>
                    <a:pt x="72" y="205"/>
                    <a:pt x="72" y="205"/>
                    <a:pt x="72" y="205"/>
                  </a:cubicBezTo>
                  <a:cubicBezTo>
                    <a:pt x="71" y="206"/>
                    <a:pt x="69" y="206"/>
                    <a:pt x="68" y="206"/>
                  </a:cubicBezTo>
                  <a:cubicBezTo>
                    <a:pt x="67" y="206"/>
                    <a:pt x="65" y="206"/>
                    <a:pt x="64" y="205"/>
                  </a:cubicBezTo>
                  <a:cubicBezTo>
                    <a:pt x="11" y="151"/>
                    <a:pt x="11" y="151"/>
                    <a:pt x="11" y="151"/>
                  </a:cubicBezTo>
                  <a:cubicBezTo>
                    <a:pt x="9" y="149"/>
                    <a:pt x="9" y="146"/>
                    <a:pt x="11" y="144"/>
                  </a:cubicBezTo>
                  <a:cubicBezTo>
                    <a:pt x="15" y="140"/>
                    <a:pt x="15" y="140"/>
                    <a:pt x="15" y="140"/>
                  </a:cubicBezTo>
                  <a:cubicBezTo>
                    <a:pt x="16" y="139"/>
                    <a:pt x="18" y="138"/>
                    <a:pt x="19" y="138"/>
                  </a:cubicBezTo>
                  <a:cubicBezTo>
                    <a:pt x="20" y="138"/>
                    <a:pt x="22" y="139"/>
                    <a:pt x="23" y="140"/>
                  </a:cubicBezTo>
                  <a:cubicBezTo>
                    <a:pt x="76" y="193"/>
                    <a:pt x="76" y="193"/>
                    <a:pt x="76" y="193"/>
                  </a:cubicBezTo>
                  <a:cubicBezTo>
                    <a:pt x="77" y="194"/>
                    <a:pt x="77" y="195"/>
                    <a:pt x="77" y="197"/>
                  </a:cubicBezTo>
                  <a:cubicBezTo>
                    <a:pt x="77" y="198"/>
                    <a:pt x="77" y="199"/>
                    <a:pt x="76" y="200"/>
                  </a:cubicBezTo>
                  <a:close/>
                  <a:moveTo>
                    <a:pt x="112" y="173"/>
                  </a:moveTo>
                  <a:cubicBezTo>
                    <a:pt x="113" y="174"/>
                    <a:pt x="114" y="176"/>
                    <a:pt x="114" y="177"/>
                  </a:cubicBezTo>
                  <a:cubicBezTo>
                    <a:pt x="114" y="178"/>
                    <a:pt x="113" y="180"/>
                    <a:pt x="112" y="181"/>
                  </a:cubicBezTo>
                  <a:cubicBezTo>
                    <a:pt x="106" y="187"/>
                    <a:pt x="106" y="187"/>
                    <a:pt x="106" y="187"/>
                  </a:cubicBezTo>
                  <a:cubicBezTo>
                    <a:pt x="105" y="187"/>
                    <a:pt x="105" y="187"/>
                    <a:pt x="105" y="187"/>
                  </a:cubicBezTo>
                  <a:cubicBezTo>
                    <a:pt x="78" y="159"/>
                    <a:pt x="78" y="159"/>
                    <a:pt x="78" y="159"/>
                  </a:cubicBezTo>
                  <a:cubicBezTo>
                    <a:pt x="76" y="158"/>
                    <a:pt x="73" y="158"/>
                    <a:pt x="71" y="159"/>
                  </a:cubicBezTo>
                  <a:cubicBezTo>
                    <a:pt x="69" y="161"/>
                    <a:pt x="69" y="164"/>
                    <a:pt x="71" y="166"/>
                  </a:cubicBezTo>
                  <a:cubicBezTo>
                    <a:pt x="99" y="194"/>
                    <a:pt x="99" y="194"/>
                    <a:pt x="99" y="194"/>
                  </a:cubicBezTo>
                  <a:cubicBezTo>
                    <a:pt x="98" y="195"/>
                    <a:pt x="98" y="195"/>
                    <a:pt x="98" y="195"/>
                  </a:cubicBezTo>
                  <a:cubicBezTo>
                    <a:pt x="98" y="196"/>
                    <a:pt x="96" y="196"/>
                    <a:pt x="95" y="196"/>
                  </a:cubicBezTo>
                  <a:cubicBezTo>
                    <a:pt x="93" y="196"/>
                    <a:pt x="92" y="196"/>
                    <a:pt x="91" y="195"/>
                  </a:cubicBezTo>
                  <a:cubicBezTo>
                    <a:pt x="21" y="124"/>
                    <a:pt x="21" y="124"/>
                    <a:pt x="21" y="124"/>
                  </a:cubicBezTo>
                  <a:cubicBezTo>
                    <a:pt x="19" y="122"/>
                    <a:pt x="19" y="119"/>
                    <a:pt x="21" y="117"/>
                  </a:cubicBezTo>
                  <a:cubicBezTo>
                    <a:pt x="35" y="103"/>
                    <a:pt x="35" y="103"/>
                    <a:pt x="35" y="103"/>
                  </a:cubicBezTo>
                  <a:cubicBezTo>
                    <a:pt x="36" y="102"/>
                    <a:pt x="37" y="102"/>
                    <a:pt x="39" y="102"/>
                  </a:cubicBezTo>
                  <a:cubicBezTo>
                    <a:pt x="40" y="102"/>
                    <a:pt x="41" y="102"/>
                    <a:pt x="42" y="103"/>
                  </a:cubicBezTo>
                  <a:lnTo>
                    <a:pt x="112" y="173"/>
                  </a:lnTo>
                  <a:close/>
                  <a:moveTo>
                    <a:pt x="135" y="90"/>
                  </a:moveTo>
                  <a:cubicBezTo>
                    <a:pt x="89" y="136"/>
                    <a:pt x="89" y="136"/>
                    <a:pt x="89" y="136"/>
                  </a:cubicBezTo>
                  <a:cubicBezTo>
                    <a:pt x="79" y="127"/>
                    <a:pt x="79" y="127"/>
                    <a:pt x="79" y="127"/>
                  </a:cubicBezTo>
                  <a:cubicBezTo>
                    <a:pt x="80" y="126"/>
                    <a:pt x="80" y="126"/>
                    <a:pt x="80" y="126"/>
                  </a:cubicBezTo>
                  <a:cubicBezTo>
                    <a:pt x="126" y="80"/>
                    <a:pt x="126" y="80"/>
                    <a:pt x="126" y="80"/>
                  </a:cubicBezTo>
                  <a:cubicBezTo>
                    <a:pt x="136" y="90"/>
                    <a:pt x="136" y="90"/>
                    <a:pt x="136" y="90"/>
                  </a:cubicBezTo>
                  <a:lnTo>
                    <a:pt x="135" y="90"/>
                  </a:lnTo>
                  <a:close/>
                  <a:moveTo>
                    <a:pt x="194" y="99"/>
                  </a:moveTo>
                  <a:cubicBezTo>
                    <a:pt x="180" y="113"/>
                    <a:pt x="180" y="113"/>
                    <a:pt x="180" y="113"/>
                  </a:cubicBezTo>
                  <a:cubicBezTo>
                    <a:pt x="179" y="114"/>
                    <a:pt x="178" y="115"/>
                    <a:pt x="176" y="115"/>
                  </a:cubicBezTo>
                  <a:cubicBezTo>
                    <a:pt x="175" y="115"/>
                    <a:pt x="174" y="114"/>
                    <a:pt x="173" y="113"/>
                  </a:cubicBezTo>
                  <a:cubicBezTo>
                    <a:pt x="103" y="43"/>
                    <a:pt x="103" y="43"/>
                    <a:pt x="103" y="43"/>
                  </a:cubicBezTo>
                  <a:cubicBezTo>
                    <a:pt x="101" y="41"/>
                    <a:pt x="101" y="38"/>
                    <a:pt x="103" y="36"/>
                  </a:cubicBezTo>
                  <a:cubicBezTo>
                    <a:pt x="109" y="29"/>
                    <a:pt x="109" y="29"/>
                    <a:pt x="109" y="29"/>
                  </a:cubicBezTo>
                  <a:cubicBezTo>
                    <a:pt x="110" y="29"/>
                    <a:pt x="110" y="29"/>
                    <a:pt x="110" y="29"/>
                  </a:cubicBezTo>
                  <a:cubicBezTo>
                    <a:pt x="137" y="57"/>
                    <a:pt x="137" y="57"/>
                    <a:pt x="137" y="57"/>
                  </a:cubicBezTo>
                  <a:cubicBezTo>
                    <a:pt x="139" y="59"/>
                    <a:pt x="142" y="59"/>
                    <a:pt x="144" y="57"/>
                  </a:cubicBezTo>
                  <a:cubicBezTo>
                    <a:pt x="145" y="56"/>
                    <a:pt x="145" y="55"/>
                    <a:pt x="145" y="54"/>
                  </a:cubicBezTo>
                  <a:cubicBezTo>
                    <a:pt x="145" y="52"/>
                    <a:pt x="145" y="51"/>
                    <a:pt x="144" y="50"/>
                  </a:cubicBezTo>
                  <a:cubicBezTo>
                    <a:pt x="116" y="22"/>
                    <a:pt x="116" y="22"/>
                    <a:pt x="116" y="22"/>
                  </a:cubicBezTo>
                  <a:cubicBezTo>
                    <a:pt x="116" y="22"/>
                    <a:pt x="116" y="22"/>
                    <a:pt x="116" y="22"/>
                  </a:cubicBezTo>
                  <a:cubicBezTo>
                    <a:pt x="117" y="21"/>
                    <a:pt x="119" y="20"/>
                    <a:pt x="120" y="20"/>
                  </a:cubicBezTo>
                  <a:cubicBezTo>
                    <a:pt x="122" y="20"/>
                    <a:pt x="123" y="21"/>
                    <a:pt x="124" y="22"/>
                  </a:cubicBezTo>
                  <a:cubicBezTo>
                    <a:pt x="132" y="30"/>
                    <a:pt x="132" y="30"/>
                    <a:pt x="132" y="30"/>
                  </a:cubicBezTo>
                  <a:cubicBezTo>
                    <a:pt x="194" y="92"/>
                    <a:pt x="194" y="92"/>
                    <a:pt x="194" y="92"/>
                  </a:cubicBezTo>
                  <a:cubicBezTo>
                    <a:pt x="195" y="93"/>
                    <a:pt x="195" y="94"/>
                    <a:pt x="195" y="95"/>
                  </a:cubicBezTo>
                  <a:cubicBezTo>
                    <a:pt x="195" y="97"/>
                    <a:pt x="195" y="98"/>
                    <a:pt x="194" y="99"/>
                  </a:cubicBezTo>
                  <a:close/>
                  <a:moveTo>
                    <a:pt x="204" y="72"/>
                  </a:moveTo>
                  <a:cubicBezTo>
                    <a:pt x="200" y="77"/>
                    <a:pt x="200" y="77"/>
                    <a:pt x="200" y="77"/>
                  </a:cubicBezTo>
                  <a:cubicBezTo>
                    <a:pt x="199" y="77"/>
                    <a:pt x="197" y="78"/>
                    <a:pt x="196" y="78"/>
                  </a:cubicBezTo>
                  <a:cubicBezTo>
                    <a:pt x="195" y="78"/>
                    <a:pt x="193" y="77"/>
                    <a:pt x="192" y="77"/>
                  </a:cubicBezTo>
                  <a:cubicBezTo>
                    <a:pt x="139" y="23"/>
                    <a:pt x="139" y="23"/>
                    <a:pt x="139" y="23"/>
                  </a:cubicBezTo>
                  <a:cubicBezTo>
                    <a:pt x="138" y="22"/>
                    <a:pt x="138" y="21"/>
                    <a:pt x="138" y="20"/>
                  </a:cubicBezTo>
                  <a:cubicBezTo>
                    <a:pt x="138" y="18"/>
                    <a:pt x="138" y="17"/>
                    <a:pt x="139" y="16"/>
                  </a:cubicBezTo>
                  <a:cubicBezTo>
                    <a:pt x="143" y="12"/>
                    <a:pt x="143" y="12"/>
                    <a:pt x="143" y="12"/>
                  </a:cubicBezTo>
                  <a:cubicBezTo>
                    <a:pt x="144" y="11"/>
                    <a:pt x="146" y="10"/>
                    <a:pt x="147" y="10"/>
                  </a:cubicBezTo>
                  <a:cubicBezTo>
                    <a:pt x="148" y="10"/>
                    <a:pt x="150" y="11"/>
                    <a:pt x="151" y="12"/>
                  </a:cubicBezTo>
                  <a:cubicBezTo>
                    <a:pt x="204" y="65"/>
                    <a:pt x="204" y="65"/>
                    <a:pt x="204" y="65"/>
                  </a:cubicBezTo>
                  <a:cubicBezTo>
                    <a:pt x="206" y="67"/>
                    <a:pt x="206" y="70"/>
                    <a:pt x="204" y="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2" name="Freeform 94">
              <a:extLst>
                <a:ext uri="{FF2B5EF4-FFF2-40B4-BE49-F238E27FC236}">
                  <a16:creationId xmlns="" xmlns:a16="http://schemas.microsoft.com/office/drawing/2014/main" id="{F3884E26-02AD-B749-AD3B-41A4EE390999}"/>
                </a:ext>
              </a:extLst>
            </p:cNvPr>
            <p:cNvSpPr>
              <a:spLocks/>
            </p:cNvSpPr>
            <p:nvPr/>
          </p:nvSpPr>
          <p:spPr bwMode="auto">
            <a:xfrm>
              <a:off x="3083" y="2388"/>
              <a:ext cx="11" cy="11"/>
            </a:xfrm>
            <a:custGeom>
              <a:avLst/>
              <a:gdLst>
                <a:gd name="T0" fmla="*/ 8 w 9"/>
                <a:gd name="T1" fmla="*/ 1 h 9"/>
                <a:gd name="T2" fmla="*/ 4 w 9"/>
                <a:gd name="T3" fmla="*/ 0 h 9"/>
                <a:gd name="T4" fmla="*/ 1 w 9"/>
                <a:gd name="T5" fmla="*/ 1 h 9"/>
                <a:gd name="T6" fmla="*/ 0 w 9"/>
                <a:gd name="T7" fmla="*/ 4 h 9"/>
                <a:gd name="T8" fmla="*/ 1 w 9"/>
                <a:gd name="T9" fmla="*/ 8 h 9"/>
                <a:gd name="T10" fmla="*/ 4 w 9"/>
                <a:gd name="T11" fmla="*/ 9 h 9"/>
                <a:gd name="T12" fmla="*/ 8 w 9"/>
                <a:gd name="T13" fmla="*/ 8 h 9"/>
                <a:gd name="T14" fmla="*/ 9 w 9"/>
                <a:gd name="T15" fmla="*/ 4 h 9"/>
                <a:gd name="T16" fmla="*/ 8 w 9"/>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1"/>
                  </a:moveTo>
                  <a:cubicBezTo>
                    <a:pt x="7" y="0"/>
                    <a:pt x="6" y="0"/>
                    <a:pt x="4" y="0"/>
                  </a:cubicBezTo>
                  <a:cubicBezTo>
                    <a:pt x="3" y="0"/>
                    <a:pt x="2" y="0"/>
                    <a:pt x="1" y="1"/>
                  </a:cubicBezTo>
                  <a:cubicBezTo>
                    <a:pt x="0" y="2"/>
                    <a:pt x="0" y="3"/>
                    <a:pt x="0" y="4"/>
                  </a:cubicBezTo>
                  <a:cubicBezTo>
                    <a:pt x="0" y="6"/>
                    <a:pt x="0" y="7"/>
                    <a:pt x="1" y="8"/>
                  </a:cubicBezTo>
                  <a:cubicBezTo>
                    <a:pt x="2" y="9"/>
                    <a:pt x="3" y="9"/>
                    <a:pt x="4" y="9"/>
                  </a:cubicBezTo>
                  <a:cubicBezTo>
                    <a:pt x="6" y="9"/>
                    <a:pt x="7" y="9"/>
                    <a:pt x="8" y="8"/>
                  </a:cubicBezTo>
                  <a:cubicBezTo>
                    <a:pt x="9" y="7"/>
                    <a:pt x="9" y="6"/>
                    <a:pt x="9" y="4"/>
                  </a:cubicBezTo>
                  <a:cubicBezTo>
                    <a:pt x="9" y="3"/>
                    <a:pt x="9" y="2"/>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3" name="Freeform 95">
              <a:extLst>
                <a:ext uri="{FF2B5EF4-FFF2-40B4-BE49-F238E27FC236}">
                  <a16:creationId xmlns="" xmlns:a16="http://schemas.microsoft.com/office/drawing/2014/main" id="{64386526-9033-ED49-9ECF-09F51D9530A3}"/>
                </a:ext>
              </a:extLst>
            </p:cNvPr>
            <p:cNvSpPr>
              <a:spLocks/>
            </p:cNvSpPr>
            <p:nvPr/>
          </p:nvSpPr>
          <p:spPr bwMode="auto">
            <a:xfrm>
              <a:off x="2962" y="2496"/>
              <a:ext cx="12" cy="13"/>
            </a:xfrm>
            <a:custGeom>
              <a:avLst/>
              <a:gdLst>
                <a:gd name="T0" fmla="*/ 8 w 9"/>
                <a:gd name="T1" fmla="*/ 1 h 10"/>
                <a:gd name="T2" fmla="*/ 5 w 9"/>
                <a:gd name="T3" fmla="*/ 0 h 10"/>
                <a:gd name="T4" fmla="*/ 1 w 9"/>
                <a:gd name="T5" fmla="*/ 1 h 10"/>
                <a:gd name="T6" fmla="*/ 0 w 9"/>
                <a:gd name="T7" fmla="*/ 5 h 10"/>
                <a:gd name="T8" fmla="*/ 1 w 9"/>
                <a:gd name="T9" fmla="*/ 8 h 10"/>
                <a:gd name="T10" fmla="*/ 5 w 9"/>
                <a:gd name="T11" fmla="*/ 10 h 10"/>
                <a:gd name="T12" fmla="*/ 8 w 9"/>
                <a:gd name="T13" fmla="*/ 8 h 10"/>
                <a:gd name="T14" fmla="*/ 9 w 9"/>
                <a:gd name="T15" fmla="*/ 5 h 10"/>
                <a:gd name="T16" fmla="*/ 8 w 9"/>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8" y="1"/>
                  </a:moveTo>
                  <a:cubicBezTo>
                    <a:pt x="7" y="1"/>
                    <a:pt x="6" y="0"/>
                    <a:pt x="5" y="0"/>
                  </a:cubicBezTo>
                  <a:cubicBezTo>
                    <a:pt x="3" y="0"/>
                    <a:pt x="2" y="1"/>
                    <a:pt x="1" y="1"/>
                  </a:cubicBezTo>
                  <a:cubicBezTo>
                    <a:pt x="0" y="2"/>
                    <a:pt x="0" y="4"/>
                    <a:pt x="0" y="5"/>
                  </a:cubicBezTo>
                  <a:cubicBezTo>
                    <a:pt x="0" y="6"/>
                    <a:pt x="0" y="7"/>
                    <a:pt x="1" y="8"/>
                  </a:cubicBezTo>
                  <a:cubicBezTo>
                    <a:pt x="2" y="9"/>
                    <a:pt x="3" y="10"/>
                    <a:pt x="5" y="10"/>
                  </a:cubicBezTo>
                  <a:cubicBezTo>
                    <a:pt x="6" y="10"/>
                    <a:pt x="7" y="9"/>
                    <a:pt x="8" y="8"/>
                  </a:cubicBezTo>
                  <a:cubicBezTo>
                    <a:pt x="9" y="7"/>
                    <a:pt x="9" y="6"/>
                    <a:pt x="9" y="5"/>
                  </a:cubicBezTo>
                  <a:cubicBezTo>
                    <a:pt x="9" y="4"/>
                    <a:pt x="9" y="2"/>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74" name="Group 334">
            <a:extLst>
              <a:ext uri="{FF2B5EF4-FFF2-40B4-BE49-F238E27FC236}">
                <a16:creationId xmlns="" xmlns:a16="http://schemas.microsoft.com/office/drawing/2014/main" id="{E358D3B6-5738-874F-AE49-BF6B6B66E806}"/>
              </a:ext>
            </a:extLst>
          </p:cNvPr>
          <p:cNvGrpSpPr>
            <a:grpSpLocks noChangeAspect="1"/>
          </p:cNvGrpSpPr>
          <p:nvPr/>
        </p:nvGrpSpPr>
        <p:grpSpPr bwMode="auto">
          <a:xfrm>
            <a:off x="10670877" y="5348041"/>
            <a:ext cx="411015" cy="358544"/>
            <a:chOff x="2955" y="1272"/>
            <a:chExt cx="235" cy="205"/>
          </a:xfrm>
          <a:solidFill>
            <a:srgbClr val="000000"/>
          </a:solidFill>
        </p:grpSpPr>
        <p:sp>
          <p:nvSpPr>
            <p:cNvPr id="575" name="Freeform 335">
              <a:extLst>
                <a:ext uri="{FF2B5EF4-FFF2-40B4-BE49-F238E27FC236}">
                  <a16:creationId xmlns="" xmlns:a16="http://schemas.microsoft.com/office/drawing/2014/main" id="{B0F9CE7A-4B44-0D4D-A548-E17E8E51FF56}"/>
                </a:ext>
              </a:extLst>
            </p:cNvPr>
            <p:cNvSpPr>
              <a:spLocks noEditPoints="1"/>
            </p:cNvSpPr>
            <p:nvPr/>
          </p:nvSpPr>
          <p:spPr bwMode="auto">
            <a:xfrm>
              <a:off x="2955" y="1272"/>
              <a:ext cx="235" cy="205"/>
            </a:xfrm>
            <a:custGeom>
              <a:avLst/>
              <a:gdLst>
                <a:gd name="T0" fmla="*/ 244 w 246"/>
                <a:gd name="T1" fmla="*/ 199 h 215"/>
                <a:gd name="T2" fmla="*/ 132 w 246"/>
                <a:gd name="T3" fmla="*/ 6 h 215"/>
                <a:gd name="T4" fmla="*/ 123 w 246"/>
                <a:gd name="T5" fmla="*/ 0 h 215"/>
                <a:gd name="T6" fmla="*/ 113 w 246"/>
                <a:gd name="T7" fmla="*/ 6 h 215"/>
                <a:gd name="T8" fmla="*/ 2 w 246"/>
                <a:gd name="T9" fmla="*/ 199 h 215"/>
                <a:gd name="T10" fmla="*/ 2 w 246"/>
                <a:gd name="T11" fmla="*/ 210 h 215"/>
                <a:gd name="T12" fmla="*/ 12 w 246"/>
                <a:gd name="T13" fmla="*/ 215 h 215"/>
                <a:gd name="T14" fmla="*/ 234 w 246"/>
                <a:gd name="T15" fmla="*/ 215 h 215"/>
                <a:gd name="T16" fmla="*/ 244 w 246"/>
                <a:gd name="T17" fmla="*/ 210 h 215"/>
                <a:gd name="T18" fmla="*/ 244 w 246"/>
                <a:gd name="T19" fmla="*/ 199 h 215"/>
                <a:gd name="T20" fmla="*/ 17 w 246"/>
                <a:gd name="T21" fmla="*/ 201 h 215"/>
                <a:gd name="T22" fmla="*/ 123 w 246"/>
                <a:gd name="T23" fmla="*/ 18 h 215"/>
                <a:gd name="T24" fmla="*/ 228 w 246"/>
                <a:gd name="T25" fmla="*/ 201 h 215"/>
                <a:gd name="T26" fmla="*/ 17 w 246"/>
                <a:gd name="T27" fmla="*/ 20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215">
                  <a:moveTo>
                    <a:pt x="244" y="199"/>
                  </a:moveTo>
                  <a:cubicBezTo>
                    <a:pt x="132" y="6"/>
                    <a:pt x="132" y="6"/>
                    <a:pt x="132" y="6"/>
                  </a:cubicBezTo>
                  <a:cubicBezTo>
                    <a:pt x="130" y="3"/>
                    <a:pt x="127" y="0"/>
                    <a:pt x="123" y="0"/>
                  </a:cubicBezTo>
                  <a:cubicBezTo>
                    <a:pt x="119" y="0"/>
                    <a:pt x="115" y="3"/>
                    <a:pt x="113" y="6"/>
                  </a:cubicBezTo>
                  <a:cubicBezTo>
                    <a:pt x="2" y="199"/>
                    <a:pt x="2" y="199"/>
                    <a:pt x="2" y="199"/>
                  </a:cubicBezTo>
                  <a:cubicBezTo>
                    <a:pt x="0" y="202"/>
                    <a:pt x="0" y="206"/>
                    <a:pt x="2" y="210"/>
                  </a:cubicBezTo>
                  <a:cubicBezTo>
                    <a:pt x="4" y="213"/>
                    <a:pt x="8" y="215"/>
                    <a:pt x="12" y="215"/>
                  </a:cubicBezTo>
                  <a:cubicBezTo>
                    <a:pt x="234" y="215"/>
                    <a:pt x="234" y="215"/>
                    <a:pt x="234" y="215"/>
                  </a:cubicBezTo>
                  <a:cubicBezTo>
                    <a:pt x="238" y="215"/>
                    <a:pt x="242" y="213"/>
                    <a:pt x="244" y="210"/>
                  </a:cubicBezTo>
                  <a:cubicBezTo>
                    <a:pt x="246" y="206"/>
                    <a:pt x="246" y="202"/>
                    <a:pt x="244" y="199"/>
                  </a:cubicBezTo>
                  <a:close/>
                  <a:moveTo>
                    <a:pt x="17" y="201"/>
                  </a:moveTo>
                  <a:cubicBezTo>
                    <a:pt x="123" y="18"/>
                    <a:pt x="123" y="18"/>
                    <a:pt x="123" y="18"/>
                  </a:cubicBezTo>
                  <a:cubicBezTo>
                    <a:pt x="228" y="201"/>
                    <a:pt x="228" y="201"/>
                    <a:pt x="228" y="201"/>
                  </a:cubicBezTo>
                  <a:lnTo>
                    <a:pt x="17" y="2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6" name="Freeform 336">
              <a:extLst>
                <a:ext uri="{FF2B5EF4-FFF2-40B4-BE49-F238E27FC236}">
                  <a16:creationId xmlns="" xmlns:a16="http://schemas.microsoft.com/office/drawing/2014/main" id="{614BDA4F-24AD-DF4D-9BD1-B600E0619D0E}"/>
                </a:ext>
              </a:extLst>
            </p:cNvPr>
            <p:cNvSpPr>
              <a:spLocks/>
            </p:cNvSpPr>
            <p:nvPr/>
          </p:nvSpPr>
          <p:spPr bwMode="auto">
            <a:xfrm>
              <a:off x="3063" y="1338"/>
              <a:ext cx="19" cy="76"/>
            </a:xfrm>
            <a:custGeom>
              <a:avLst/>
              <a:gdLst>
                <a:gd name="T0" fmla="*/ 10 w 20"/>
                <a:gd name="T1" fmla="*/ 0 h 80"/>
                <a:gd name="T2" fmla="*/ 0 w 20"/>
                <a:gd name="T3" fmla="*/ 10 h 80"/>
                <a:gd name="T4" fmla="*/ 0 w 20"/>
                <a:gd name="T5" fmla="*/ 71 h 80"/>
                <a:gd name="T6" fmla="*/ 10 w 20"/>
                <a:gd name="T7" fmla="*/ 80 h 80"/>
                <a:gd name="T8" fmla="*/ 20 w 20"/>
                <a:gd name="T9" fmla="*/ 71 h 80"/>
                <a:gd name="T10" fmla="*/ 20 w 20"/>
                <a:gd name="T11" fmla="*/ 10 h 80"/>
                <a:gd name="T12" fmla="*/ 10 w 20"/>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0" h="80">
                  <a:moveTo>
                    <a:pt x="10" y="0"/>
                  </a:moveTo>
                  <a:cubicBezTo>
                    <a:pt x="4" y="0"/>
                    <a:pt x="0" y="4"/>
                    <a:pt x="0" y="10"/>
                  </a:cubicBezTo>
                  <a:cubicBezTo>
                    <a:pt x="0" y="71"/>
                    <a:pt x="0" y="71"/>
                    <a:pt x="0" y="71"/>
                  </a:cubicBezTo>
                  <a:cubicBezTo>
                    <a:pt x="0" y="76"/>
                    <a:pt x="4" y="80"/>
                    <a:pt x="10" y="80"/>
                  </a:cubicBezTo>
                  <a:cubicBezTo>
                    <a:pt x="15" y="80"/>
                    <a:pt x="20" y="76"/>
                    <a:pt x="20" y="71"/>
                  </a:cubicBezTo>
                  <a:cubicBezTo>
                    <a:pt x="20" y="10"/>
                    <a:pt x="20" y="10"/>
                    <a:pt x="20" y="10"/>
                  </a:cubicBezTo>
                  <a:cubicBezTo>
                    <a:pt x="20" y="4"/>
                    <a:pt x="15"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7" name="Oval 337">
              <a:extLst>
                <a:ext uri="{FF2B5EF4-FFF2-40B4-BE49-F238E27FC236}">
                  <a16:creationId xmlns="" xmlns:a16="http://schemas.microsoft.com/office/drawing/2014/main" id="{62AFA2AD-8B33-0545-B4C3-076272D42DFF}"/>
                </a:ext>
              </a:extLst>
            </p:cNvPr>
            <p:cNvSpPr>
              <a:spLocks noChangeArrowheads="1"/>
            </p:cNvSpPr>
            <p:nvPr/>
          </p:nvSpPr>
          <p:spPr bwMode="auto">
            <a:xfrm>
              <a:off x="3063" y="1426"/>
              <a:ext cx="19" cy="2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78" name="Freeform 127">
            <a:extLst>
              <a:ext uri="{FF2B5EF4-FFF2-40B4-BE49-F238E27FC236}">
                <a16:creationId xmlns="" xmlns:a16="http://schemas.microsoft.com/office/drawing/2014/main" id="{42E209E9-03E5-2144-AA90-109ADE6F0F3A}"/>
              </a:ext>
            </a:extLst>
          </p:cNvPr>
          <p:cNvSpPr>
            <a:spLocks noEditPoints="1"/>
          </p:cNvSpPr>
          <p:nvPr/>
        </p:nvSpPr>
        <p:spPr bwMode="auto">
          <a:xfrm>
            <a:off x="10650092" y="2863094"/>
            <a:ext cx="431800" cy="328613"/>
          </a:xfrm>
          <a:custGeom>
            <a:avLst/>
            <a:gdLst>
              <a:gd name="T0" fmla="*/ 73 w 192"/>
              <a:gd name="T1" fmla="*/ 145 h 145"/>
              <a:gd name="T2" fmla="*/ 55 w 192"/>
              <a:gd name="T3" fmla="*/ 137 h 145"/>
              <a:gd name="T4" fmla="*/ 7 w 192"/>
              <a:gd name="T5" fmla="*/ 90 h 145"/>
              <a:gd name="T6" fmla="*/ 0 w 192"/>
              <a:gd name="T7" fmla="*/ 71 h 145"/>
              <a:gd name="T8" fmla="*/ 7 w 192"/>
              <a:gd name="T9" fmla="*/ 53 h 145"/>
              <a:gd name="T10" fmla="*/ 26 w 192"/>
              <a:gd name="T11" fmla="*/ 45 h 145"/>
              <a:gd name="T12" fmla="*/ 44 w 192"/>
              <a:gd name="T13" fmla="*/ 53 h 145"/>
              <a:gd name="T14" fmla="*/ 73 w 192"/>
              <a:gd name="T15" fmla="*/ 82 h 145"/>
              <a:gd name="T16" fmla="*/ 148 w 192"/>
              <a:gd name="T17" fmla="*/ 7 h 145"/>
              <a:gd name="T18" fmla="*/ 166 w 192"/>
              <a:gd name="T19" fmla="*/ 0 h 145"/>
              <a:gd name="T20" fmla="*/ 184 w 192"/>
              <a:gd name="T21" fmla="*/ 7 h 145"/>
              <a:gd name="T22" fmla="*/ 192 w 192"/>
              <a:gd name="T23" fmla="*/ 26 h 145"/>
              <a:gd name="T24" fmla="*/ 184 w 192"/>
              <a:gd name="T25" fmla="*/ 44 h 145"/>
              <a:gd name="T26" fmla="*/ 91 w 192"/>
              <a:gd name="T27" fmla="*/ 137 h 145"/>
              <a:gd name="T28" fmla="*/ 73 w 192"/>
              <a:gd name="T29" fmla="*/ 145 h 145"/>
              <a:gd name="T30" fmla="*/ 26 w 192"/>
              <a:gd name="T31" fmla="*/ 55 h 145"/>
              <a:gd name="T32" fmla="*/ 14 w 192"/>
              <a:gd name="T33" fmla="*/ 60 h 145"/>
              <a:gd name="T34" fmla="*/ 10 w 192"/>
              <a:gd name="T35" fmla="*/ 71 h 145"/>
              <a:gd name="T36" fmla="*/ 14 w 192"/>
              <a:gd name="T37" fmla="*/ 83 h 145"/>
              <a:gd name="T38" fmla="*/ 62 w 192"/>
              <a:gd name="T39" fmla="*/ 130 h 145"/>
              <a:gd name="T40" fmla="*/ 84 w 192"/>
              <a:gd name="T41" fmla="*/ 130 h 145"/>
              <a:gd name="T42" fmla="*/ 177 w 192"/>
              <a:gd name="T43" fmla="*/ 37 h 145"/>
              <a:gd name="T44" fmla="*/ 182 w 192"/>
              <a:gd name="T45" fmla="*/ 26 h 145"/>
              <a:gd name="T46" fmla="*/ 177 w 192"/>
              <a:gd name="T47" fmla="*/ 14 h 145"/>
              <a:gd name="T48" fmla="*/ 155 w 192"/>
              <a:gd name="T49" fmla="*/ 14 h 145"/>
              <a:gd name="T50" fmla="*/ 73 w 192"/>
              <a:gd name="T51" fmla="*/ 96 h 145"/>
              <a:gd name="T52" fmla="*/ 37 w 192"/>
              <a:gd name="T53" fmla="*/ 60 h 145"/>
              <a:gd name="T54" fmla="*/ 26 w 192"/>
              <a:gd name="T55" fmla="*/ 5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45">
                <a:moveTo>
                  <a:pt x="73" y="145"/>
                </a:moveTo>
                <a:cubicBezTo>
                  <a:pt x="66" y="145"/>
                  <a:pt x="60" y="142"/>
                  <a:pt x="55" y="137"/>
                </a:cubicBezTo>
                <a:cubicBezTo>
                  <a:pt x="7" y="90"/>
                  <a:pt x="7" y="90"/>
                  <a:pt x="7" y="90"/>
                </a:cubicBezTo>
                <a:cubicBezTo>
                  <a:pt x="2" y="85"/>
                  <a:pt x="0" y="78"/>
                  <a:pt x="0" y="71"/>
                </a:cubicBezTo>
                <a:cubicBezTo>
                  <a:pt x="0" y="64"/>
                  <a:pt x="2" y="58"/>
                  <a:pt x="7" y="53"/>
                </a:cubicBezTo>
                <a:cubicBezTo>
                  <a:pt x="12" y="48"/>
                  <a:pt x="19" y="45"/>
                  <a:pt x="26" y="45"/>
                </a:cubicBezTo>
                <a:cubicBezTo>
                  <a:pt x="33" y="45"/>
                  <a:pt x="39" y="48"/>
                  <a:pt x="44" y="53"/>
                </a:cubicBezTo>
                <a:cubicBezTo>
                  <a:pt x="73" y="82"/>
                  <a:pt x="73" y="82"/>
                  <a:pt x="73" y="82"/>
                </a:cubicBezTo>
                <a:cubicBezTo>
                  <a:pt x="148" y="7"/>
                  <a:pt x="148" y="7"/>
                  <a:pt x="148" y="7"/>
                </a:cubicBezTo>
                <a:cubicBezTo>
                  <a:pt x="153" y="3"/>
                  <a:pt x="159" y="0"/>
                  <a:pt x="166" y="0"/>
                </a:cubicBezTo>
                <a:cubicBezTo>
                  <a:pt x="173" y="0"/>
                  <a:pt x="179" y="3"/>
                  <a:pt x="184" y="7"/>
                </a:cubicBezTo>
                <a:cubicBezTo>
                  <a:pt x="189" y="12"/>
                  <a:pt x="192" y="19"/>
                  <a:pt x="192" y="26"/>
                </a:cubicBezTo>
                <a:cubicBezTo>
                  <a:pt x="192" y="33"/>
                  <a:pt x="189" y="39"/>
                  <a:pt x="184" y="44"/>
                </a:cubicBezTo>
                <a:cubicBezTo>
                  <a:pt x="91" y="137"/>
                  <a:pt x="91" y="137"/>
                  <a:pt x="91" y="137"/>
                </a:cubicBezTo>
                <a:cubicBezTo>
                  <a:pt x="86" y="142"/>
                  <a:pt x="80" y="145"/>
                  <a:pt x="73" y="145"/>
                </a:cubicBezTo>
                <a:moveTo>
                  <a:pt x="26" y="55"/>
                </a:moveTo>
                <a:cubicBezTo>
                  <a:pt x="21" y="55"/>
                  <a:pt x="17" y="57"/>
                  <a:pt x="14" y="60"/>
                </a:cubicBezTo>
                <a:cubicBezTo>
                  <a:pt x="11" y="63"/>
                  <a:pt x="10" y="67"/>
                  <a:pt x="10" y="71"/>
                </a:cubicBezTo>
                <a:cubicBezTo>
                  <a:pt x="10" y="76"/>
                  <a:pt x="11" y="80"/>
                  <a:pt x="14" y="83"/>
                </a:cubicBezTo>
                <a:cubicBezTo>
                  <a:pt x="62" y="130"/>
                  <a:pt x="62" y="130"/>
                  <a:pt x="62" y="130"/>
                </a:cubicBezTo>
                <a:cubicBezTo>
                  <a:pt x="68" y="136"/>
                  <a:pt x="78" y="136"/>
                  <a:pt x="84" y="130"/>
                </a:cubicBezTo>
                <a:cubicBezTo>
                  <a:pt x="177" y="37"/>
                  <a:pt x="177" y="37"/>
                  <a:pt x="177" y="37"/>
                </a:cubicBezTo>
                <a:cubicBezTo>
                  <a:pt x="180" y="34"/>
                  <a:pt x="182" y="30"/>
                  <a:pt x="182" y="26"/>
                </a:cubicBezTo>
                <a:cubicBezTo>
                  <a:pt x="182" y="21"/>
                  <a:pt x="180" y="17"/>
                  <a:pt x="177" y="14"/>
                </a:cubicBezTo>
                <a:cubicBezTo>
                  <a:pt x="171" y="8"/>
                  <a:pt x="161" y="8"/>
                  <a:pt x="155" y="14"/>
                </a:cubicBezTo>
                <a:cubicBezTo>
                  <a:pt x="73" y="96"/>
                  <a:pt x="73" y="96"/>
                  <a:pt x="73" y="96"/>
                </a:cubicBezTo>
                <a:cubicBezTo>
                  <a:pt x="37" y="60"/>
                  <a:pt x="37" y="60"/>
                  <a:pt x="37" y="60"/>
                </a:cubicBezTo>
                <a:cubicBezTo>
                  <a:pt x="34" y="57"/>
                  <a:pt x="30" y="55"/>
                  <a:pt x="26" y="5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79" name="Group 760">
            <a:extLst>
              <a:ext uri="{FF2B5EF4-FFF2-40B4-BE49-F238E27FC236}">
                <a16:creationId xmlns="" xmlns:a16="http://schemas.microsoft.com/office/drawing/2014/main" id="{846EE63F-B6C5-FC41-98A0-1A49C9C3A299}"/>
              </a:ext>
            </a:extLst>
          </p:cNvPr>
          <p:cNvGrpSpPr>
            <a:grpSpLocks noChangeAspect="1"/>
          </p:cNvGrpSpPr>
          <p:nvPr/>
        </p:nvGrpSpPr>
        <p:grpSpPr bwMode="auto">
          <a:xfrm>
            <a:off x="9778644" y="2004201"/>
            <a:ext cx="463570" cy="392960"/>
            <a:chOff x="3655" y="3302"/>
            <a:chExt cx="302" cy="256"/>
          </a:xfrm>
          <a:solidFill>
            <a:schemeClr val="tx1"/>
          </a:solidFill>
        </p:grpSpPr>
        <p:sp>
          <p:nvSpPr>
            <p:cNvPr id="580" name="Freeform 761">
              <a:extLst>
                <a:ext uri="{FF2B5EF4-FFF2-40B4-BE49-F238E27FC236}">
                  <a16:creationId xmlns="" xmlns:a16="http://schemas.microsoft.com/office/drawing/2014/main" id="{58B31403-CFDE-674B-91C9-9549878423AF}"/>
                </a:ext>
              </a:extLst>
            </p:cNvPr>
            <p:cNvSpPr>
              <a:spLocks noEditPoints="1"/>
            </p:cNvSpPr>
            <p:nvPr/>
          </p:nvSpPr>
          <p:spPr bwMode="auto">
            <a:xfrm>
              <a:off x="3655" y="3302"/>
              <a:ext cx="302" cy="256"/>
            </a:xfrm>
            <a:custGeom>
              <a:avLst/>
              <a:gdLst>
                <a:gd name="T0" fmla="*/ 218 w 292"/>
                <a:gd name="T1" fmla="*/ 27 h 247"/>
                <a:gd name="T2" fmla="*/ 138 w 292"/>
                <a:gd name="T3" fmla="*/ 56 h 247"/>
                <a:gd name="T4" fmla="*/ 0 w 292"/>
                <a:gd name="T5" fmla="*/ 70 h 247"/>
                <a:gd name="T6" fmla="*/ 42 w 292"/>
                <a:gd name="T7" fmla="*/ 152 h 247"/>
                <a:gd name="T8" fmla="*/ 230 w 292"/>
                <a:gd name="T9" fmla="*/ 175 h 247"/>
                <a:gd name="T10" fmla="*/ 137 w 292"/>
                <a:gd name="T11" fmla="*/ 237 h 247"/>
                <a:gd name="T12" fmla="*/ 137 w 292"/>
                <a:gd name="T13" fmla="*/ 67 h 247"/>
                <a:gd name="T14" fmla="*/ 137 w 292"/>
                <a:gd name="T15" fmla="*/ 237 h 247"/>
                <a:gd name="T16" fmla="*/ 127 w 292"/>
                <a:gd name="T17" fmla="*/ 57 h 247"/>
                <a:gd name="T18" fmla="*/ 84 w 292"/>
                <a:gd name="T19" fmla="*/ 70 h 247"/>
                <a:gd name="T20" fmla="*/ 90 w 292"/>
                <a:gd name="T21" fmla="*/ 47 h 247"/>
                <a:gd name="T22" fmla="*/ 78 w 292"/>
                <a:gd name="T23" fmla="*/ 41 h 247"/>
                <a:gd name="T24" fmla="*/ 61 w 292"/>
                <a:gd name="T25" fmla="*/ 41 h 247"/>
                <a:gd name="T26" fmla="*/ 50 w 292"/>
                <a:gd name="T27" fmla="*/ 47 h 247"/>
                <a:gd name="T28" fmla="*/ 58 w 292"/>
                <a:gd name="T29" fmla="*/ 70 h 247"/>
                <a:gd name="T30" fmla="*/ 54 w 292"/>
                <a:gd name="T31" fmla="*/ 73 h 247"/>
                <a:gd name="T32" fmla="*/ 78 w 292"/>
                <a:gd name="T33" fmla="*/ 77 h 247"/>
                <a:gd name="T34" fmla="*/ 58 w 292"/>
                <a:gd name="T35" fmla="*/ 80 h 247"/>
                <a:gd name="T36" fmla="*/ 58 w 292"/>
                <a:gd name="T37" fmla="*/ 87 h 247"/>
                <a:gd name="T38" fmla="*/ 65 w 292"/>
                <a:gd name="T39" fmla="*/ 90 h 247"/>
                <a:gd name="T40" fmla="*/ 46 w 292"/>
                <a:gd name="T41" fmla="*/ 123 h 247"/>
                <a:gd name="T42" fmla="*/ 66 w 292"/>
                <a:gd name="T43" fmla="*/ 11 h 247"/>
                <a:gd name="T44" fmla="*/ 234 w 292"/>
                <a:gd name="T45" fmla="*/ 140 h 247"/>
                <a:gd name="T46" fmla="*/ 241 w 292"/>
                <a:gd name="T47" fmla="*/ 138 h 247"/>
                <a:gd name="T48" fmla="*/ 244 w 292"/>
                <a:gd name="T49" fmla="*/ 129 h 247"/>
                <a:gd name="T50" fmla="*/ 237 w 292"/>
                <a:gd name="T51" fmla="*/ 126 h 247"/>
                <a:gd name="T52" fmla="*/ 229 w 292"/>
                <a:gd name="T53" fmla="*/ 126 h 247"/>
                <a:gd name="T54" fmla="*/ 226 w 292"/>
                <a:gd name="T55" fmla="*/ 105 h 247"/>
                <a:gd name="T56" fmla="*/ 226 w 292"/>
                <a:gd name="T57" fmla="*/ 97 h 247"/>
                <a:gd name="T58" fmla="*/ 206 w 292"/>
                <a:gd name="T59" fmla="*/ 86 h 247"/>
                <a:gd name="T60" fmla="*/ 219 w 292"/>
                <a:gd name="T61" fmla="*/ 73 h 247"/>
                <a:gd name="T62" fmla="*/ 236 w 292"/>
                <a:gd name="T63" fmla="*/ 86 h 247"/>
                <a:gd name="T64" fmla="*/ 219 w 292"/>
                <a:gd name="T65" fmla="*/ 61 h 247"/>
                <a:gd name="T66" fmla="*/ 168 w 292"/>
                <a:gd name="T67" fmla="*/ 62 h 247"/>
                <a:gd name="T68" fmla="*/ 282 w 292"/>
                <a:gd name="T69" fmla="*/ 99 h 247"/>
                <a:gd name="T70" fmla="*/ 233 w 292"/>
                <a:gd name="T71" fmla="*/ 152 h 247"/>
                <a:gd name="T72" fmla="*/ 232 w 292"/>
                <a:gd name="T73" fmla="*/ 14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2" h="247">
                  <a:moveTo>
                    <a:pt x="292" y="102"/>
                  </a:moveTo>
                  <a:cubicBezTo>
                    <a:pt x="292" y="61"/>
                    <a:pt x="259" y="27"/>
                    <a:pt x="218" y="27"/>
                  </a:cubicBezTo>
                  <a:cubicBezTo>
                    <a:pt x="193" y="27"/>
                    <a:pt x="171" y="39"/>
                    <a:pt x="157" y="58"/>
                  </a:cubicBezTo>
                  <a:cubicBezTo>
                    <a:pt x="151" y="57"/>
                    <a:pt x="145" y="56"/>
                    <a:pt x="138" y="56"/>
                  </a:cubicBezTo>
                  <a:cubicBezTo>
                    <a:pt x="132" y="24"/>
                    <a:pt x="104" y="0"/>
                    <a:pt x="70" y="0"/>
                  </a:cubicBezTo>
                  <a:cubicBezTo>
                    <a:pt x="32" y="0"/>
                    <a:pt x="0" y="31"/>
                    <a:pt x="0" y="70"/>
                  </a:cubicBezTo>
                  <a:cubicBezTo>
                    <a:pt x="0" y="98"/>
                    <a:pt x="18" y="123"/>
                    <a:pt x="43" y="134"/>
                  </a:cubicBezTo>
                  <a:cubicBezTo>
                    <a:pt x="42" y="140"/>
                    <a:pt x="42" y="146"/>
                    <a:pt x="42" y="152"/>
                  </a:cubicBezTo>
                  <a:cubicBezTo>
                    <a:pt x="42" y="205"/>
                    <a:pt x="84" y="247"/>
                    <a:pt x="137" y="247"/>
                  </a:cubicBezTo>
                  <a:cubicBezTo>
                    <a:pt x="182" y="247"/>
                    <a:pt x="219" y="217"/>
                    <a:pt x="230" y="175"/>
                  </a:cubicBezTo>
                  <a:cubicBezTo>
                    <a:pt x="265" y="170"/>
                    <a:pt x="292" y="139"/>
                    <a:pt x="292" y="102"/>
                  </a:cubicBezTo>
                  <a:close/>
                  <a:moveTo>
                    <a:pt x="137" y="237"/>
                  </a:moveTo>
                  <a:cubicBezTo>
                    <a:pt x="90" y="237"/>
                    <a:pt x="52" y="199"/>
                    <a:pt x="52" y="152"/>
                  </a:cubicBezTo>
                  <a:cubicBezTo>
                    <a:pt x="52" y="105"/>
                    <a:pt x="90" y="67"/>
                    <a:pt x="137" y="67"/>
                  </a:cubicBezTo>
                  <a:cubicBezTo>
                    <a:pt x="184" y="67"/>
                    <a:pt x="222" y="105"/>
                    <a:pt x="222" y="152"/>
                  </a:cubicBezTo>
                  <a:cubicBezTo>
                    <a:pt x="222" y="199"/>
                    <a:pt x="184" y="237"/>
                    <a:pt x="137" y="237"/>
                  </a:cubicBezTo>
                  <a:close/>
                  <a:moveTo>
                    <a:pt x="66" y="11"/>
                  </a:moveTo>
                  <a:cubicBezTo>
                    <a:pt x="96" y="9"/>
                    <a:pt x="121" y="29"/>
                    <a:pt x="127" y="57"/>
                  </a:cubicBezTo>
                  <a:cubicBezTo>
                    <a:pt x="112" y="58"/>
                    <a:pt x="98" y="64"/>
                    <a:pt x="86" y="71"/>
                  </a:cubicBezTo>
                  <a:cubicBezTo>
                    <a:pt x="86" y="71"/>
                    <a:pt x="85" y="70"/>
                    <a:pt x="84" y="70"/>
                  </a:cubicBezTo>
                  <a:cubicBezTo>
                    <a:pt x="78" y="70"/>
                    <a:pt x="78" y="70"/>
                    <a:pt x="78" y="70"/>
                  </a:cubicBezTo>
                  <a:cubicBezTo>
                    <a:pt x="90" y="47"/>
                    <a:pt x="90" y="47"/>
                    <a:pt x="90" y="47"/>
                  </a:cubicBezTo>
                  <a:cubicBezTo>
                    <a:pt x="92" y="42"/>
                    <a:pt x="89" y="37"/>
                    <a:pt x="84" y="37"/>
                  </a:cubicBezTo>
                  <a:cubicBezTo>
                    <a:pt x="82" y="37"/>
                    <a:pt x="80" y="39"/>
                    <a:pt x="78" y="41"/>
                  </a:cubicBezTo>
                  <a:cubicBezTo>
                    <a:pt x="70" y="58"/>
                    <a:pt x="70" y="58"/>
                    <a:pt x="70" y="58"/>
                  </a:cubicBezTo>
                  <a:cubicBezTo>
                    <a:pt x="61" y="41"/>
                    <a:pt x="61" y="41"/>
                    <a:pt x="61" y="41"/>
                  </a:cubicBezTo>
                  <a:cubicBezTo>
                    <a:pt x="60" y="39"/>
                    <a:pt x="58" y="37"/>
                    <a:pt x="56" y="37"/>
                  </a:cubicBezTo>
                  <a:cubicBezTo>
                    <a:pt x="51" y="37"/>
                    <a:pt x="48" y="42"/>
                    <a:pt x="50" y="47"/>
                  </a:cubicBezTo>
                  <a:cubicBezTo>
                    <a:pt x="62" y="70"/>
                    <a:pt x="62" y="70"/>
                    <a:pt x="62" y="70"/>
                  </a:cubicBezTo>
                  <a:cubicBezTo>
                    <a:pt x="58" y="70"/>
                    <a:pt x="58" y="70"/>
                    <a:pt x="58" y="70"/>
                  </a:cubicBezTo>
                  <a:cubicBezTo>
                    <a:pt x="56" y="70"/>
                    <a:pt x="54" y="71"/>
                    <a:pt x="54" y="73"/>
                  </a:cubicBezTo>
                  <a:cubicBezTo>
                    <a:pt x="54" y="73"/>
                    <a:pt x="54" y="73"/>
                    <a:pt x="54" y="73"/>
                  </a:cubicBezTo>
                  <a:cubicBezTo>
                    <a:pt x="54" y="75"/>
                    <a:pt x="56" y="77"/>
                    <a:pt x="58" y="77"/>
                  </a:cubicBezTo>
                  <a:cubicBezTo>
                    <a:pt x="78" y="77"/>
                    <a:pt x="78" y="77"/>
                    <a:pt x="78" y="77"/>
                  </a:cubicBezTo>
                  <a:cubicBezTo>
                    <a:pt x="77" y="78"/>
                    <a:pt x="76" y="79"/>
                    <a:pt x="74" y="80"/>
                  </a:cubicBezTo>
                  <a:cubicBezTo>
                    <a:pt x="58" y="80"/>
                    <a:pt x="58" y="80"/>
                    <a:pt x="58" y="80"/>
                  </a:cubicBezTo>
                  <a:cubicBezTo>
                    <a:pt x="56" y="80"/>
                    <a:pt x="54" y="81"/>
                    <a:pt x="54" y="83"/>
                  </a:cubicBezTo>
                  <a:cubicBezTo>
                    <a:pt x="54" y="85"/>
                    <a:pt x="56" y="87"/>
                    <a:pt x="58" y="87"/>
                  </a:cubicBezTo>
                  <a:cubicBezTo>
                    <a:pt x="67" y="87"/>
                    <a:pt x="67" y="87"/>
                    <a:pt x="67" y="87"/>
                  </a:cubicBezTo>
                  <a:cubicBezTo>
                    <a:pt x="66" y="88"/>
                    <a:pt x="65" y="89"/>
                    <a:pt x="65" y="90"/>
                  </a:cubicBezTo>
                  <a:cubicBezTo>
                    <a:pt x="63" y="91"/>
                    <a:pt x="63" y="91"/>
                    <a:pt x="63" y="91"/>
                  </a:cubicBezTo>
                  <a:cubicBezTo>
                    <a:pt x="56" y="100"/>
                    <a:pt x="50" y="111"/>
                    <a:pt x="46" y="123"/>
                  </a:cubicBezTo>
                  <a:cubicBezTo>
                    <a:pt x="25" y="114"/>
                    <a:pt x="10" y="92"/>
                    <a:pt x="11" y="67"/>
                  </a:cubicBezTo>
                  <a:cubicBezTo>
                    <a:pt x="13" y="37"/>
                    <a:pt x="36" y="13"/>
                    <a:pt x="66" y="11"/>
                  </a:cubicBezTo>
                  <a:close/>
                  <a:moveTo>
                    <a:pt x="232" y="140"/>
                  </a:moveTo>
                  <a:cubicBezTo>
                    <a:pt x="232" y="140"/>
                    <a:pt x="233" y="140"/>
                    <a:pt x="234" y="140"/>
                  </a:cubicBezTo>
                  <a:cubicBezTo>
                    <a:pt x="236" y="140"/>
                    <a:pt x="238" y="139"/>
                    <a:pt x="241" y="138"/>
                  </a:cubicBezTo>
                  <a:cubicBezTo>
                    <a:pt x="241" y="138"/>
                    <a:pt x="241" y="138"/>
                    <a:pt x="241" y="138"/>
                  </a:cubicBezTo>
                  <a:cubicBezTo>
                    <a:pt x="244" y="137"/>
                    <a:pt x="246" y="134"/>
                    <a:pt x="245" y="131"/>
                  </a:cubicBezTo>
                  <a:cubicBezTo>
                    <a:pt x="244" y="129"/>
                    <a:pt x="244" y="129"/>
                    <a:pt x="244" y="129"/>
                  </a:cubicBezTo>
                  <a:cubicBezTo>
                    <a:pt x="243" y="127"/>
                    <a:pt x="240" y="125"/>
                    <a:pt x="237" y="126"/>
                  </a:cubicBezTo>
                  <a:cubicBezTo>
                    <a:pt x="237" y="126"/>
                    <a:pt x="237" y="126"/>
                    <a:pt x="237" y="126"/>
                  </a:cubicBezTo>
                  <a:cubicBezTo>
                    <a:pt x="235" y="127"/>
                    <a:pt x="233" y="127"/>
                    <a:pt x="230" y="126"/>
                  </a:cubicBezTo>
                  <a:cubicBezTo>
                    <a:pt x="230" y="126"/>
                    <a:pt x="229" y="126"/>
                    <a:pt x="229" y="126"/>
                  </a:cubicBezTo>
                  <a:cubicBezTo>
                    <a:pt x="227" y="118"/>
                    <a:pt x="224" y="112"/>
                    <a:pt x="220" y="105"/>
                  </a:cubicBezTo>
                  <a:cubicBezTo>
                    <a:pt x="226" y="105"/>
                    <a:pt x="226" y="105"/>
                    <a:pt x="226" y="105"/>
                  </a:cubicBezTo>
                  <a:cubicBezTo>
                    <a:pt x="228" y="105"/>
                    <a:pt x="230" y="103"/>
                    <a:pt x="230" y="101"/>
                  </a:cubicBezTo>
                  <a:cubicBezTo>
                    <a:pt x="230" y="99"/>
                    <a:pt x="228" y="97"/>
                    <a:pt x="226" y="97"/>
                  </a:cubicBezTo>
                  <a:cubicBezTo>
                    <a:pt x="215" y="97"/>
                    <a:pt x="215" y="97"/>
                    <a:pt x="215" y="97"/>
                  </a:cubicBezTo>
                  <a:cubicBezTo>
                    <a:pt x="213" y="93"/>
                    <a:pt x="210" y="90"/>
                    <a:pt x="206" y="86"/>
                  </a:cubicBezTo>
                  <a:cubicBezTo>
                    <a:pt x="206" y="86"/>
                    <a:pt x="206" y="86"/>
                    <a:pt x="206" y="86"/>
                  </a:cubicBezTo>
                  <a:cubicBezTo>
                    <a:pt x="206" y="79"/>
                    <a:pt x="212" y="73"/>
                    <a:pt x="219" y="73"/>
                  </a:cubicBezTo>
                  <a:cubicBezTo>
                    <a:pt x="224" y="73"/>
                    <a:pt x="228" y="77"/>
                    <a:pt x="230" y="82"/>
                  </a:cubicBezTo>
                  <a:cubicBezTo>
                    <a:pt x="231" y="84"/>
                    <a:pt x="233" y="86"/>
                    <a:pt x="236" y="86"/>
                  </a:cubicBezTo>
                  <a:cubicBezTo>
                    <a:pt x="240" y="86"/>
                    <a:pt x="244" y="81"/>
                    <a:pt x="242" y="77"/>
                  </a:cubicBezTo>
                  <a:cubicBezTo>
                    <a:pt x="239" y="68"/>
                    <a:pt x="229" y="61"/>
                    <a:pt x="219" y="61"/>
                  </a:cubicBezTo>
                  <a:cubicBezTo>
                    <a:pt x="208" y="61"/>
                    <a:pt x="199" y="67"/>
                    <a:pt x="195" y="76"/>
                  </a:cubicBezTo>
                  <a:cubicBezTo>
                    <a:pt x="187" y="70"/>
                    <a:pt x="178" y="65"/>
                    <a:pt x="168" y="62"/>
                  </a:cubicBezTo>
                  <a:cubicBezTo>
                    <a:pt x="180" y="46"/>
                    <a:pt x="200" y="37"/>
                    <a:pt x="221" y="38"/>
                  </a:cubicBezTo>
                  <a:cubicBezTo>
                    <a:pt x="254" y="39"/>
                    <a:pt x="281" y="66"/>
                    <a:pt x="282" y="99"/>
                  </a:cubicBezTo>
                  <a:cubicBezTo>
                    <a:pt x="283" y="131"/>
                    <a:pt x="261" y="158"/>
                    <a:pt x="232" y="164"/>
                  </a:cubicBezTo>
                  <a:cubicBezTo>
                    <a:pt x="232" y="160"/>
                    <a:pt x="233" y="156"/>
                    <a:pt x="233" y="152"/>
                  </a:cubicBezTo>
                  <a:cubicBezTo>
                    <a:pt x="233" y="148"/>
                    <a:pt x="232" y="144"/>
                    <a:pt x="232" y="140"/>
                  </a:cubicBezTo>
                  <a:close/>
                  <a:moveTo>
                    <a:pt x="232" y="140"/>
                  </a:moveTo>
                  <a:cubicBezTo>
                    <a:pt x="232" y="140"/>
                    <a:pt x="232" y="140"/>
                    <a:pt x="232" y="14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1" name="Freeform 762">
              <a:extLst>
                <a:ext uri="{FF2B5EF4-FFF2-40B4-BE49-F238E27FC236}">
                  <a16:creationId xmlns="" xmlns:a16="http://schemas.microsoft.com/office/drawing/2014/main" id="{6C5B725C-4451-5A43-8BF0-C623D51C637B}"/>
                </a:ext>
              </a:extLst>
            </p:cNvPr>
            <p:cNvSpPr>
              <a:spLocks noEditPoints="1"/>
            </p:cNvSpPr>
            <p:nvPr/>
          </p:nvSpPr>
          <p:spPr bwMode="auto">
            <a:xfrm>
              <a:off x="3769" y="3398"/>
              <a:ext cx="56" cy="120"/>
            </a:xfrm>
            <a:custGeom>
              <a:avLst/>
              <a:gdLst>
                <a:gd name="T0" fmla="*/ 13 w 54"/>
                <a:gd name="T1" fmla="*/ 79 h 115"/>
                <a:gd name="T2" fmla="*/ 6 w 54"/>
                <a:gd name="T3" fmla="*/ 72 h 115"/>
                <a:gd name="T4" fmla="*/ 0 w 54"/>
                <a:gd name="T5" fmla="*/ 79 h 115"/>
                <a:gd name="T6" fmla="*/ 21 w 54"/>
                <a:gd name="T7" fmla="*/ 105 h 115"/>
                <a:gd name="T8" fmla="*/ 21 w 54"/>
                <a:gd name="T9" fmla="*/ 109 h 115"/>
                <a:gd name="T10" fmla="*/ 27 w 54"/>
                <a:gd name="T11" fmla="*/ 115 h 115"/>
                <a:gd name="T12" fmla="*/ 34 w 54"/>
                <a:gd name="T13" fmla="*/ 109 h 115"/>
                <a:gd name="T14" fmla="*/ 34 w 54"/>
                <a:gd name="T15" fmla="*/ 105 h 115"/>
                <a:gd name="T16" fmla="*/ 54 w 54"/>
                <a:gd name="T17" fmla="*/ 79 h 115"/>
                <a:gd name="T18" fmla="*/ 34 w 54"/>
                <a:gd name="T19" fmla="*/ 52 h 115"/>
                <a:gd name="T20" fmla="*/ 34 w 54"/>
                <a:gd name="T21" fmla="*/ 24 h 115"/>
                <a:gd name="T22" fmla="*/ 41 w 54"/>
                <a:gd name="T23" fmla="*/ 37 h 115"/>
                <a:gd name="T24" fmla="*/ 48 w 54"/>
                <a:gd name="T25" fmla="*/ 43 h 115"/>
                <a:gd name="T26" fmla="*/ 54 w 54"/>
                <a:gd name="T27" fmla="*/ 37 h 115"/>
                <a:gd name="T28" fmla="*/ 34 w 54"/>
                <a:gd name="T29" fmla="*/ 10 h 115"/>
                <a:gd name="T30" fmla="*/ 34 w 54"/>
                <a:gd name="T31" fmla="*/ 7 h 115"/>
                <a:gd name="T32" fmla="*/ 27 w 54"/>
                <a:gd name="T33" fmla="*/ 0 h 115"/>
                <a:gd name="T34" fmla="*/ 21 w 54"/>
                <a:gd name="T35" fmla="*/ 7 h 115"/>
                <a:gd name="T36" fmla="*/ 21 w 54"/>
                <a:gd name="T37" fmla="*/ 10 h 115"/>
                <a:gd name="T38" fmla="*/ 0 w 54"/>
                <a:gd name="T39" fmla="*/ 37 h 115"/>
                <a:gd name="T40" fmla="*/ 21 w 54"/>
                <a:gd name="T41" fmla="*/ 63 h 115"/>
                <a:gd name="T42" fmla="*/ 21 w 54"/>
                <a:gd name="T43" fmla="*/ 91 h 115"/>
                <a:gd name="T44" fmla="*/ 13 w 54"/>
                <a:gd name="T45" fmla="*/ 79 h 115"/>
                <a:gd name="T46" fmla="*/ 41 w 54"/>
                <a:gd name="T47" fmla="*/ 79 h 115"/>
                <a:gd name="T48" fmla="*/ 34 w 54"/>
                <a:gd name="T49" fmla="*/ 91 h 115"/>
                <a:gd name="T50" fmla="*/ 34 w 54"/>
                <a:gd name="T51" fmla="*/ 66 h 115"/>
                <a:gd name="T52" fmla="*/ 41 w 54"/>
                <a:gd name="T53" fmla="*/ 79 h 115"/>
                <a:gd name="T54" fmla="*/ 13 w 54"/>
                <a:gd name="T55" fmla="*/ 37 h 115"/>
                <a:gd name="T56" fmla="*/ 21 w 54"/>
                <a:gd name="T57" fmla="*/ 24 h 115"/>
                <a:gd name="T58" fmla="*/ 21 w 54"/>
                <a:gd name="T59" fmla="*/ 50 h 115"/>
                <a:gd name="T60" fmla="*/ 13 w 54"/>
                <a:gd name="T61" fmla="*/ 37 h 115"/>
                <a:gd name="T62" fmla="*/ 13 w 54"/>
                <a:gd name="T63" fmla="*/ 37 h 115"/>
                <a:gd name="T64" fmla="*/ 13 w 54"/>
                <a:gd name="T65" fmla="*/ 3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115">
                  <a:moveTo>
                    <a:pt x="13" y="79"/>
                  </a:moveTo>
                  <a:cubicBezTo>
                    <a:pt x="13" y="75"/>
                    <a:pt x="10" y="72"/>
                    <a:pt x="6" y="72"/>
                  </a:cubicBezTo>
                  <a:cubicBezTo>
                    <a:pt x="3" y="72"/>
                    <a:pt x="0" y="75"/>
                    <a:pt x="0" y="79"/>
                  </a:cubicBezTo>
                  <a:cubicBezTo>
                    <a:pt x="0" y="91"/>
                    <a:pt x="9" y="102"/>
                    <a:pt x="21" y="105"/>
                  </a:cubicBezTo>
                  <a:cubicBezTo>
                    <a:pt x="21" y="109"/>
                    <a:pt x="21" y="109"/>
                    <a:pt x="21" y="109"/>
                  </a:cubicBezTo>
                  <a:cubicBezTo>
                    <a:pt x="21" y="112"/>
                    <a:pt x="23" y="115"/>
                    <a:pt x="27" y="115"/>
                  </a:cubicBezTo>
                  <a:cubicBezTo>
                    <a:pt x="31" y="115"/>
                    <a:pt x="34" y="112"/>
                    <a:pt x="34" y="109"/>
                  </a:cubicBezTo>
                  <a:cubicBezTo>
                    <a:pt x="34" y="105"/>
                    <a:pt x="34" y="105"/>
                    <a:pt x="34" y="105"/>
                  </a:cubicBezTo>
                  <a:cubicBezTo>
                    <a:pt x="46" y="102"/>
                    <a:pt x="54" y="91"/>
                    <a:pt x="54" y="79"/>
                  </a:cubicBezTo>
                  <a:cubicBezTo>
                    <a:pt x="54" y="66"/>
                    <a:pt x="46" y="55"/>
                    <a:pt x="34" y="52"/>
                  </a:cubicBezTo>
                  <a:cubicBezTo>
                    <a:pt x="34" y="24"/>
                    <a:pt x="34" y="24"/>
                    <a:pt x="34" y="24"/>
                  </a:cubicBezTo>
                  <a:cubicBezTo>
                    <a:pt x="38" y="26"/>
                    <a:pt x="41" y="31"/>
                    <a:pt x="41" y="37"/>
                  </a:cubicBezTo>
                  <a:cubicBezTo>
                    <a:pt x="41" y="40"/>
                    <a:pt x="44" y="43"/>
                    <a:pt x="48" y="43"/>
                  </a:cubicBezTo>
                  <a:cubicBezTo>
                    <a:pt x="52" y="43"/>
                    <a:pt x="54" y="40"/>
                    <a:pt x="54" y="37"/>
                  </a:cubicBezTo>
                  <a:cubicBezTo>
                    <a:pt x="54" y="24"/>
                    <a:pt x="46" y="13"/>
                    <a:pt x="34" y="10"/>
                  </a:cubicBezTo>
                  <a:cubicBezTo>
                    <a:pt x="34" y="7"/>
                    <a:pt x="34" y="7"/>
                    <a:pt x="34" y="7"/>
                  </a:cubicBezTo>
                  <a:cubicBezTo>
                    <a:pt x="34" y="3"/>
                    <a:pt x="31" y="0"/>
                    <a:pt x="27" y="0"/>
                  </a:cubicBezTo>
                  <a:cubicBezTo>
                    <a:pt x="23" y="0"/>
                    <a:pt x="21" y="3"/>
                    <a:pt x="21" y="7"/>
                  </a:cubicBezTo>
                  <a:cubicBezTo>
                    <a:pt x="21" y="10"/>
                    <a:pt x="21" y="10"/>
                    <a:pt x="21" y="10"/>
                  </a:cubicBezTo>
                  <a:cubicBezTo>
                    <a:pt x="9" y="13"/>
                    <a:pt x="0" y="24"/>
                    <a:pt x="0" y="37"/>
                  </a:cubicBezTo>
                  <a:cubicBezTo>
                    <a:pt x="0" y="50"/>
                    <a:pt x="9" y="60"/>
                    <a:pt x="21" y="63"/>
                  </a:cubicBezTo>
                  <a:cubicBezTo>
                    <a:pt x="21" y="91"/>
                    <a:pt x="21" y="91"/>
                    <a:pt x="21" y="91"/>
                  </a:cubicBezTo>
                  <a:cubicBezTo>
                    <a:pt x="16" y="89"/>
                    <a:pt x="13" y="84"/>
                    <a:pt x="13" y="79"/>
                  </a:cubicBezTo>
                  <a:close/>
                  <a:moveTo>
                    <a:pt x="41" y="79"/>
                  </a:moveTo>
                  <a:cubicBezTo>
                    <a:pt x="41" y="84"/>
                    <a:pt x="38" y="89"/>
                    <a:pt x="34" y="91"/>
                  </a:cubicBezTo>
                  <a:cubicBezTo>
                    <a:pt x="34" y="66"/>
                    <a:pt x="34" y="66"/>
                    <a:pt x="34" y="66"/>
                  </a:cubicBezTo>
                  <a:cubicBezTo>
                    <a:pt x="38" y="68"/>
                    <a:pt x="41" y="73"/>
                    <a:pt x="41" y="79"/>
                  </a:cubicBezTo>
                  <a:close/>
                  <a:moveTo>
                    <a:pt x="13" y="37"/>
                  </a:moveTo>
                  <a:cubicBezTo>
                    <a:pt x="13" y="31"/>
                    <a:pt x="16" y="26"/>
                    <a:pt x="21" y="24"/>
                  </a:cubicBezTo>
                  <a:cubicBezTo>
                    <a:pt x="21" y="50"/>
                    <a:pt x="21" y="50"/>
                    <a:pt x="21" y="50"/>
                  </a:cubicBezTo>
                  <a:cubicBezTo>
                    <a:pt x="16" y="47"/>
                    <a:pt x="13" y="42"/>
                    <a:pt x="13" y="37"/>
                  </a:cubicBezTo>
                  <a:close/>
                  <a:moveTo>
                    <a:pt x="13" y="37"/>
                  </a:moveTo>
                  <a:cubicBezTo>
                    <a:pt x="13" y="37"/>
                    <a:pt x="13" y="37"/>
                    <a:pt x="13" y="3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2" name="Group 4">
            <a:extLst>
              <a:ext uri="{FF2B5EF4-FFF2-40B4-BE49-F238E27FC236}">
                <a16:creationId xmlns="" xmlns:a16="http://schemas.microsoft.com/office/drawing/2014/main" id="{3DE05057-6F61-0241-85C2-B695740DFFAA}"/>
              </a:ext>
            </a:extLst>
          </p:cNvPr>
          <p:cNvGrpSpPr>
            <a:grpSpLocks noChangeAspect="1"/>
          </p:cNvGrpSpPr>
          <p:nvPr/>
        </p:nvGrpSpPr>
        <p:grpSpPr bwMode="auto">
          <a:xfrm>
            <a:off x="8077200" y="1998663"/>
            <a:ext cx="392113" cy="387350"/>
            <a:chOff x="5088" y="1259"/>
            <a:chExt cx="247" cy="244"/>
          </a:xfrm>
        </p:grpSpPr>
        <p:sp>
          <p:nvSpPr>
            <p:cNvPr id="583" name="Freeform 5">
              <a:extLst>
                <a:ext uri="{FF2B5EF4-FFF2-40B4-BE49-F238E27FC236}">
                  <a16:creationId xmlns="" xmlns:a16="http://schemas.microsoft.com/office/drawing/2014/main" id="{F466A46C-CEF7-FA45-A409-FC88A8AF1BAD}"/>
                </a:ext>
              </a:extLst>
            </p:cNvPr>
            <p:cNvSpPr>
              <a:spLocks/>
            </p:cNvSpPr>
            <p:nvPr/>
          </p:nvSpPr>
          <p:spPr bwMode="auto">
            <a:xfrm>
              <a:off x="5231" y="1381"/>
              <a:ext cx="42" cy="80"/>
            </a:xfrm>
            <a:custGeom>
              <a:avLst/>
              <a:gdLst>
                <a:gd name="T0" fmla="*/ 17 w 33"/>
                <a:gd name="T1" fmla="*/ 14 h 62"/>
                <a:gd name="T2" fmla="*/ 24 w 33"/>
                <a:gd name="T3" fmla="*/ 21 h 62"/>
                <a:gd name="T4" fmla="*/ 29 w 33"/>
                <a:gd name="T5" fmla="*/ 25 h 62"/>
                <a:gd name="T6" fmla="*/ 33 w 33"/>
                <a:gd name="T7" fmla="*/ 21 h 62"/>
                <a:gd name="T8" fmla="*/ 22 w 33"/>
                <a:gd name="T9" fmla="*/ 6 h 62"/>
                <a:gd name="T10" fmla="*/ 22 w 33"/>
                <a:gd name="T11" fmla="*/ 5 h 62"/>
                <a:gd name="T12" fmla="*/ 17 w 33"/>
                <a:gd name="T13" fmla="*/ 0 h 62"/>
                <a:gd name="T14" fmla="*/ 12 w 33"/>
                <a:gd name="T15" fmla="*/ 5 h 62"/>
                <a:gd name="T16" fmla="*/ 12 w 33"/>
                <a:gd name="T17" fmla="*/ 6 h 62"/>
                <a:gd name="T18" fmla="*/ 0 w 33"/>
                <a:gd name="T19" fmla="*/ 21 h 62"/>
                <a:gd name="T20" fmla="*/ 17 w 33"/>
                <a:gd name="T21" fmla="*/ 36 h 62"/>
                <a:gd name="T22" fmla="*/ 24 w 33"/>
                <a:gd name="T23" fmla="*/ 42 h 62"/>
                <a:gd name="T24" fmla="*/ 17 w 33"/>
                <a:gd name="T25" fmla="*/ 48 h 62"/>
                <a:gd name="T26" fmla="*/ 10 w 33"/>
                <a:gd name="T27" fmla="*/ 42 h 62"/>
                <a:gd name="T28" fmla="*/ 5 w 33"/>
                <a:gd name="T29" fmla="*/ 37 h 62"/>
                <a:gd name="T30" fmla="*/ 0 w 33"/>
                <a:gd name="T31" fmla="*/ 42 h 62"/>
                <a:gd name="T32" fmla="*/ 12 w 33"/>
                <a:gd name="T33" fmla="*/ 57 h 62"/>
                <a:gd name="T34" fmla="*/ 12 w 33"/>
                <a:gd name="T35" fmla="*/ 58 h 62"/>
                <a:gd name="T36" fmla="*/ 17 w 33"/>
                <a:gd name="T37" fmla="*/ 62 h 62"/>
                <a:gd name="T38" fmla="*/ 22 w 33"/>
                <a:gd name="T39" fmla="*/ 58 h 62"/>
                <a:gd name="T40" fmla="*/ 22 w 33"/>
                <a:gd name="T41" fmla="*/ 57 h 62"/>
                <a:gd name="T42" fmla="*/ 33 w 33"/>
                <a:gd name="T43" fmla="*/ 42 h 62"/>
                <a:gd name="T44" fmla="*/ 17 w 33"/>
                <a:gd name="T45" fmla="*/ 27 h 62"/>
                <a:gd name="T46" fmla="*/ 10 w 33"/>
                <a:gd name="T47" fmla="*/ 21 h 62"/>
                <a:gd name="T48" fmla="*/ 17 w 33"/>
                <a:gd name="T49"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62">
                  <a:moveTo>
                    <a:pt x="17" y="14"/>
                  </a:moveTo>
                  <a:cubicBezTo>
                    <a:pt x="21" y="14"/>
                    <a:pt x="24" y="17"/>
                    <a:pt x="24" y="21"/>
                  </a:cubicBezTo>
                  <a:cubicBezTo>
                    <a:pt x="24" y="23"/>
                    <a:pt x="26" y="25"/>
                    <a:pt x="29" y="25"/>
                  </a:cubicBezTo>
                  <a:cubicBezTo>
                    <a:pt x="31" y="25"/>
                    <a:pt x="33" y="23"/>
                    <a:pt x="33" y="21"/>
                  </a:cubicBezTo>
                  <a:cubicBezTo>
                    <a:pt x="33" y="14"/>
                    <a:pt x="29" y="8"/>
                    <a:pt x="22" y="6"/>
                  </a:cubicBezTo>
                  <a:cubicBezTo>
                    <a:pt x="22" y="5"/>
                    <a:pt x="22" y="5"/>
                    <a:pt x="22" y="5"/>
                  </a:cubicBezTo>
                  <a:cubicBezTo>
                    <a:pt x="22" y="2"/>
                    <a:pt x="19" y="0"/>
                    <a:pt x="17" y="0"/>
                  </a:cubicBezTo>
                  <a:cubicBezTo>
                    <a:pt x="14" y="0"/>
                    <a:pt x="12" y="2"/>
                    <a:pt x="12" y="5"/>
                  </a:cubicBezTo>
                  <a:cubicBezTo>
                    <a:pt x="12" y="6"/>
                    <a:pt x="12" y="6"/>
                    <a:pt x="12" y="6"/>
                  </a:cubicBezTo>
                  <a:cubicBezTo>
                    <a:pt x="5" y="8"/>
                    <a:pt x="0" y="14"/>
                    <a:pt x="0" y="21"/>
                  </a:cubicBezTo>
                  <a:cubicBezTo>
                    <a:pt x="0" y="29"/>
                    <a:pt x="8" y="36"/>
                    <a:pt x="17" y="36"/>
                  </a:cubicBezTo>
                  <a:cubicBezTo>
                    <a:pt x="21" y="36"/>
                    <a:pt x="24" y="39"/>
                    <a:pt x="24" y="42"/>
                  </a:cubicBezTo>
                  <a:cubicBezTo>
                    <a:pt x="24" y="45"/>
                    <a:pt x="21" y="48"/>
                    <a:pt x="17" y="48"/>
                  </a:cubicBezTo>
                  <a:cubicBezTo>
                    <a:pt x="13" y="48"/>
                    <a:pt x="10" y="45"/>
                    <a:pt x="10" y="42"/>
                  </a:cubicBezTo>
                  <a:cubicBezTo>
                    <a:pt x="10" y="39"/>
                    <a:pt x="8" y="37"/>
                    <a:pt x="5" y="37"/>
                  </a:cubicBezTo>
                  <a:cubicBezTo>
                    <a:pt x="2" y="37"/>
                    <a:pt x="0" y="39"/>
                    <a:pt x="0" y="42"/>
                  </a:cubicBezTo>
                  <a:cubicBezTo>
                    <a:pt x="0" y="49"/>
                    <a:pt x="5" y="55"/>
                    <a:pt x="12" y="57"/>
                  </a:cubicBezTo>
                  <a:cubicBezTo>
                    <a:pt x="12" y="58"/>
                    <a:pt x="12" y="58"/>
                    <a:pt x="12" y="58"/>
                  </a:cubicBezTo>
                  <a:cubicBezTo>
                    <a:pt x="12" y="60"/>
                    <a:pt x="14" y="62"/>
                    <a:pt x="17" y="62"/>
                  </a:cubicBezTo>
                  <a:cubicBezTo>
                    <a:pt x="19" y="62"/>
                    <a:pt x="22" y="60"/>
                    <a:pt x="22" y="58"/>
                  </a:cubicBezTo>
                  <a:cubicBezTo>
                    <a:pt x="22" y="57"/>
                    <a:pt x="22" y="57"/>
                    <a:pt x="22" y="57"/>
                  </a:cubicBezTo>
                  <a:cubicBezTo>
                    <a:pt x="29" y="55"/>
                    <a:pt x="33" y="49"/>
                    <a:pt x="33" y="42"/>
                  </a:cubicBezTo>
                  <a:cubicBezTo>
                    <a:pt x="33" y="33"/>
                    <a:pt x="26" y="27"/>
                    <a:pt x="17" y="27"/>
                  </a:cubicBezTo>
                  <a:cubicBezTo>
                    <a:pt x="13" y="27"/>
                    <a:pt x="10" y="24"/>
                    <a:pt x="10" y="21"/>
                  </a:cubicBezTo>
                  <a:cubicBezTo>
                    <a:pt x="10" y="17"/>
                    <a:pt x="13" y="14"/>
                    <a:pt x="17" y="1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4" name="Freeform 6">
              <a:extLst>
                <a:ext uri="{FF2B5EF4-FFF2-40B4-BE49-F238E27FC236}">
                  <a16:creationId xmlns="" xmlns:a16="http://schemas.microsoft.com/office/drawing/2014/main" id="{1A0CBA75-496E-C445-902D-9639694A12DE}"/>
                </a:ext>
              </a:extLst>
            </p:cNvPr>
            <p:cNvSpPr>
              <a:spLocks/>
            </p:cNvSpPr>
            <p:nvPr/>
          </p:nvSpPr>
          <p:spPr bwMode="auto">
            <a:xfrm>
              <a:off x="5271" y="1363"/>
              <a:ext cx="45" cy="91"/>
            </a:xfrm>
            <a:custGeom>
              <a:avLst/>
              <a:gdLst>
                <a:gd name="T0" fmla="*/ 27 w 35"/>
                <a:gd name="T1" fmla="*/ 19 h 71"/>
                <a:gd name="T2" fmla="*/ 7 w 35"/>
                <a:gd name="T3" fmla="*/ 1 h 71"/>
                <a:gd name="T4" fmla="*/ 1 w 35"/>
                <a:gd name="T5" fmla="*/ 3 h 71"/>
                <a:gd name="T6" fmla="*/ 1 w 35"/>
                <a:gd name="T7" fmla="*/ 7 h 71"/>
                <a:gd name="T8" fmla="*/ 3 w 35"/>
                <a:gd name="T9" fmla="*/ 10 h 71"/>
                <a:gd name="T10" fmla="*/ 26 w 35"/>
                <a:gd name="T11" fmla="*/ 46 h 71"/>
                <a:gd name="T12" fmla="*/ 21 w 35"/>
                <a:gd name="T13" fmla="*/ 64 h 71"/>
                <a:gd name="T14" fmla="*/ 21 w 35"/>
                <a:gd name="T15" fmla="*/ 68 h 71"/>
                <a:gd name="T16" fmla="*/ 23 w 35"/>
                <a:gd name="T17" fmla="*/ 70 h 71"/>
                <a:gd name="T18" fmla="*/ 25 w 35"/>
                <a:gd name="T19" fmla="*/ 71 h 71"/>
                <a:gd name="T20" fmla="*/ 29 w 35"/>
                <a:gd name="T21" fmla="*/ 69 h 71"/>
                <a:gd name="T22" fmla="*/ 35 w 35"/>
                <a:gd name="T23" fmla="*/ 46 h 71"/>
                <a:gd name="T24" fmla="*/ 27 w 35"/>
                <a:gd name="T25" fmla="*/ 1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71">
                  <a:moveTo>
                    <a:pt x="27" y="19"/>
                  </a:moveTo>
                  <a:cubicBezTo>
                    <a:pt x="22" y="11"/>
                    <a:pt x="15" y="5"/>
                    <a:pt x="7" y="1"/>
                  </a:cubicBezTo>
                  <a:cubicBezTo>
                    <a:pt x="5" y="0"/>
                    <a:pt x="2" y="1"/>
                    <a:pt x="1" y="3"/>
                  </a:cubicBezTo>
                  <a:cubicBezTo>
                    <a:pt x="0" y="5"/>
                    <a:pt x="0" y="6"/>
                    <a:pt x="1" y="7"/>
                  </a:cubicBezTo>
                  <a:cubicBezTo>
                    <a:pt x="1" y="8"/>
                    <a:pt x="2" y="9"/>
                    <a:pt x="3" y="10"/>
                  </a:cubicBezTo>
                  <a:cubicBezTo>
                    <a:pt x="17" y="16"/>
                    <a:pt x="26" y="30"/>
                    <a:pt x="26" y="46"/>
                  </a:cubicBezTo>
                  <a:cubicBezTo>
                    <a:pt x="26" y="52"/>
                    <a:pt x="24" y="58"/>
                    <a:pt x="21" y="64"/>
                  </a:cubicBezTo>
                  <a:cubicBezTo>
                    <a:pt x="20" y="65"/>
                    <a:pt x="20" y="67"/>
                    <a:pt x="21" y="68"/>
                  </a:cubicBezTo>
                  <a:cubicBezTo>
                    <a:pt x="21" y="69"/>
                    <a:pt x="22" y="70"/>
                    <a:pt x="23" y="70"/>
                  </a:cubicBezTo>
                  <a:cubicBezTo>
                    <a:pt x="24" y="71"/>
                    <a:pt x="24" y="71"/>
                    <a:pt x="25" y="71"/>
                  </a:cubicBezTo>
                  <a:cubicBezTo>
                    <a:pt x="27" y="71"/>
                    <a:pt x="28" y="70"/>
                    <a:pt x="29" y="69"/>
                  </a:cubicBezTo>
                  <a:cubicBezTo>
                    <a:pt x="33" y="62"/>
                    <a:pt x="35" y="54"/>
                    <a:pt x="35" y="46"/>
                  </a:cubicBezTo>
                  <a:cubicBezTo>
                    <a:pt x="35" y="36"/>
                    <a:pt x="32" y="27"/>
                    <a:pt x="27" y="1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5" name="Freeform 7">
              <a:extLst>
                <a:ext uri="{FF2B5EF4-FFF2-40B4-BE49-F238E27FC236}">
                  <a16:creationId xmlns="" xmlns:a16="http://schemas.microsoft.com/office/drawing/2014/main" id="{18CAB443-DBD8-194C-A408-53EF978CC53B}"/>
                </a:ext>
              </a:extLst>
            </p:cNvPr>
            <p:cNvSpPr>
              <a:spLocks/>
            </p:cNvSpPr>
            <p:nvPr/>
          </p:nvSpPr>
          <p:spPr bwMode="auto">
            <a:xfrm>
              <a:off x="5254" y="1357"/>
              <a:ext cx="12" cy="13"/>
            </a:xfrm>
            <a:custGeom>
              <a:avLst/>
              <a:gdLst>
                <a:gd name="T0" fmla="*/ 4 w 9"/>
                <a:gd name="T1" fmla="*/ 10 h 10"/>
                <a:gd name="T2" fmla="*/ 5 w 9"/>
                <a:gd name="T3" fmla="*/ 10 h 10"/>
                <a:gd name="T4" fmla="*/ 9 w 9"/>
                <a:gd name="T5" fmla="*/ 5 h 10"/>
                <a:gd name="T6" fmla="*/ 8 w 9"/>
                <a:gd name="T7" fmla="*/ 2 h 10"/>
                <a:gd name="T8" fmla="*/ 5 w 9"/>
                <a:gd name="T9" fmla="*/ 0 h 10"/>
                <a:gd name="T10" fmla="*/ 4 w 9"/>
                <a:gd name="T11" fmla="*/ 0 h 10"/>
                <a:gd name="T12" fmla="*/ 0 w 9"/>
                <a:gd name="T13" fmla="*/ 5 h 10"/>
                <a:gd name="T14" fmla="*/ 4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4" y="10"/>
                  </a:moveTo>
                  <a:cubicBezTo>
                    <a:pt x="5" y="10"/>
                    <a:pt x="5" y="10"/>
                    <a:pt x="5" y="10"/>
                  </a:cubicBezTo>
                  <a:cubicBezTo>
                    <a:pt x="7" y="10"/>
                    <a:pt x="9" y="8"/>
                    <a:pt x="9" y="5"/>
                  </a:cubicBezTo>
                  <a:cubicBezTo>
                    <a:pt x="9" y="4"/>
                    <a:pt x="9" y="3"/>
                    <a:pt x="8" y="2"/>
                  </a:cubicBezTo>
                  <a:cubicBezTo>
                    <a:pt x="7" y="1"/>
                    <a:pt x="6" y="0"/>
                    <a:pt x="5" y="0"/>
                  </a:cubicBezTo>
                  <a:cubicBezTo>
                    <a:pt x="4" y="0"/>
                    <a:pt x="4" y="0"/>
                    <a:pt x="4" y="0"/>
                  </a:cubicBezTo>
                  <a:cubicBezTo>
                    <a:pt x="2" y="0"/>
                    <a:pt x="0" y="3"/>
                    <a:pt x="0" y="5"/>
                  </a:cubicBezTo>
                  <a:cubicBezTo>
                    <a:pt x="0" y="8"/>
                    <a:pt x="2" y="10"/>
                    <a:pt x="4" y="1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6" name="Freeform 8">
              <a:extLst>
                <a:ext uri="{FF2B5EF4-FFF2-40B4-BE49-F238E27FC236}">
                  <a16:creationId xmlns="" xmlns:a16="http://schemas.microsoft.com/office/drawing/2014/main" id="{0C570A41-54D0-9F40-8D38-49E25434E284}"/>
                </a:ext>
              </a:extLst>
            </p:cNvPr>
            <p:cNvSpPr>
              <a:spLocks/>
            </p:cNvSpPr>
            <p:nvPr/>
          </p:nvSpPr>
          <p:spPr bwMode="auto">
            <a:xfrm>
              <a:off x="5190" y="1388"/>
              <a:ext cx="45" cy="91"/>
            </a:xfrm>
            <a:custGeom>
              <a:avLst/>
              <a:gdLst>
                <a:gd name="T0" fmla="*/ 32 w 35"/>
                <a:gd name="T1" fmla="*/ 61 h 70"/>
                <a:gd name="T2" fmla="*/ 9 w 35"/>
                <a:gd name="T3" fmla="*/ 26 h 70"/>
                <a:gd name="T4" fmla="*/ 14 w 35"/>
                <a:gd name="T5" fmla="*/ 7 h 70"/>
                <a:gd name="T6" fmla="*/ 14 w 35"/>
                <a:gd name="T7" fmla="*/ 3 h 70"/>
                <a:gd name="T8" fmla="*/ 12 w 35"/>
                <a:gd name="T9" fmla="*/ 1 h 70"/>
                <a:gd name="T10" fmla="*/ 8 w 35"/>
                <a:gd name="T11" fmla="*/ 0 h 70"/>
                <a:gd name="T12" fmla="*/ 6 w 35"/>
                <a:gd name="T13" fmla="*/ 2 h 70"/>
                <a:gd name="T14" fmla="*/ 0 w 35"/>
                <a:gd name="T15" fmla="*/ 26 h 70"/>
                <a:gd name="T16" fmla="*/ 8 w 35"/>
                <a:gd name="T17" fmla="*/ 52 h 70"/>
                <a:gd name="T18" fmla="*/ 28 w 35"/>
                <a:gd name="T19" fmla="*/ 70 h 70"/>
                <a:gd name="T20" fmla="*/ 30 w 35"/>
                <a:gd name="T21" fmla="*/ 70 h 70"/>
                <a:gd name="T22" fmla="*/ 34 w 35"/>
                <a:gd name="T23" fmla="*/ 68 h 70"/>
                <a:gd name="T24" fmla="*/ 34 w 35"/>
                <a:gd name="T25" fmla="*/ 64 h 70"/>
                <a:gd name="T26" fmla="*/ 32 w 35"/>
                <a:gd name="T27"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70">
                  <a:moveTo>
                    <a:pt x="32" y="61"/>
                  </a:moveTo>
                  <a:cubicBezTo>
                    <a:pt x="18" y="55"/>
                    <a:pt x="9" y="41"/>
                    <a:pt x="9" y="26"/>
                  </a:cubicBezTo>
                  <a:cubicBezTo>
                    <a:pt x="9" y="19"/>
                    <a:pt x="11" y="13"/>
                    <a:pt x="14" y="7"/>
                  </a:cubicBezTo>
                  <a:cubicBezTo>
                    <a:pt x="14" y="6"/>
                    <a:pt x="15" y="5"/>
                    <a:pt x="14" y="3"/>
                  </a:cubicBezTo>
                  <a:cubicBezTo>
                    <a:pt x="14" y="2"/>
                    <a:pt x="13" y="1"/>
                    <a:pt x="12" y="1"/>
                  </a:cubicBezTo>
                  <a:cubicBezTo>
                    <a:pt x="11" y="0"/>
                    <a:pt x="10" y="0"/>
                    <a:pt x="8" y="0"/>
                  </a:cubicBezTo>
                  <a:cubicBezTo>
                    <a:pt x="7" y="1"/>
                    <a:pt x="6" y="1"/>
                    <a:pt x="6" y="2"/>
                  </a:cubicBezTo>
                  <a:cubicBezTo>
                    <a:pt x="2" y="10"/>
                    <a:pt x="0" y="17"/>
                    <a:pt x="0" y="26"/>
                  </a:cubicBezTo>
                  <a:cubicBezTo>
                    <a:pt x="0" y="35"/>
                    <a:pt x="2" y="44"/>
                    <a:pt x="8" y="52"/>
                  </a:cubicBezTo>
                  <a:cubicBezTo>
                    <a:pt x="12" y="60"/>
                    <a:pt x="19" y="66"/>
                    <a:pt x="28" y="70"/>
                  </a:cubicBezTo>
                  <a:cubicBezTo>
                    <a:pt x="28" y="70"/>
                    <a:pt x="29" y="70"/>
                    <a:pt x="30" y="70"/>
                  </a:cubicBezTo>
                  <a:cubicBezTo>
                    <a:pt x="32" y="70"/>
                    <a:pt x="33" y="69"/>
                    <a:pt x="34" y="68"/>
                  </a:cubicBezTo>
                  <a:cubicBezTo>
                    <a:pt x="34" y="66"/>
                    <a:pt x="35" y="65"/>
                    <a:pt x="34" y="64"/>
                  </a:cubicBezTo>
                  <a:cubicBezTo>
                    <a:pt x="34" y="63"/>
                    <a:pt x="33" y="62"/>
                    <a:pt x="32" y="6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7" name="Freeform 9">
              <a:extLst>
                <a:ext uri="{FF2B5EF4-FFF2-40B4-BE49-F238E27FC236}">
                  <a16:creationId xmlns="" xmlns:a16="http://schemas.microsoft.com/office/drawing/2014/main" id="{0DB195A2-9F3C-3040-898B-8A9C44196AAF}"/>
                </a:ext>
              </a:extLst>
            </p:cNvPr>
            <p:cNvSpPr>
              <a:spLocks/>
            </p:cNvSpPr>
            <p:nvPr/>
          </p:nvSpPr>
          <p:spPr bwMode="auto">
            <a:xfrm>
              <a:off x="5239" y="1472"/>
              <a:ext cx="12" cy="13"/>
            </a:xfrm>
            <a:custGeom>
              <a:avLst/>
              <a:gdLst>
                <a:gd name="T0" fmla="*/ 5 w 10"/>
                <a:gd name="T1" fmla="*/ 0 h 10"/>
                <a:gd name="T2" fmla="*/ 5 w 10"/>
                <a:gd name="T3" fmla="*/ 0 h 10"/>
                <a:gd name="T4" fmla="*/ 0 w 10"/>
                <a:gd name="T5" fmla="*/ 5 h 10"/>
                <a:gd name="T6" fmla="*/ 2 w 10"/>
                <a:gd name="T7" fmla="*/ 8 h 10"/>
                <a:gd name="T8" fmla="*/ 5 w 10"/>
                <a:gd name="T9" fmla="*/ 10 h 10"/>
                <a:gd name="T10" fmla="*/ 5 w 10"/>
                <a:gd name="T11" fmla="*/ 10 h 10"/>
                <a:gd name="T12" fmla="*/ 10 w 10"/>
                <a:gd name="T13" fmla="*/ 5 h 10"/>
                <a:gd name="T14" fmla="*/ 5 w 10"/>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5" y="0"/>
                  </a:moveTo>
                  <a:cubicBezTo>
                    <a:pt x="5" y="0"/>
                    <a:pt x="5" y="0"/>
                    <a:pt x="5" y="0"/>
                  </a:cubicBezTo>
                  <a:cubicBezTo>
                    <a:pt x="3" y="0"/>
                    <a:pt x="0" y="2"/>
                    <a:pt x="0" y="5"/>
                  </a:cubicBezTo>
                  <a:cubicBezTo>
                    <a:pt x="0" y="6"/>
                    <a:pt x="1" y="7"/>
                    <a:pt x="2" y="8"/>
                  </a:cubicBezTo>
                  <a:cubicBezTo>
                    <a:pt x="3" y="9"/>
                    <a:pt x="4" y="10"/>
                    <a:pt x="5" y="10"/>
                  </a:cubicBezTo>
                  <a:cubicBezTo>
                    <a:pt x="5" y="10"/>
                    <a:pt x="5" y="10"/>
                    <a:pt x="5" y="10"/>
                  </a:cubicBezTo>
                  <a:cubicBezTo>
                    <a:pt x="8" y="10"/>
                    <a:pt x="10" y="8"/>
                    <a:pt x="10" y="5"/>
                  </a:cubicBezTo>
                  <a:cubicBezTo>
                    <a:pt x="10" y="2"/>
                    <a:pt x="8"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8" name="Freeform 10">
              <a:extLst>
                <a:ext uri="{FF2B5EF4-FFF2-40B4-BE49-F238E27FC236}">
                  <a16:creationId xmlns="" xmlns:a16="http://schemas.microsoft.com/office/drawing/2014/main" id="{A6D640E0-C7A3-EF4F-90F4-4E4CB574CEF1}"/>
                </a:ext>
              </a:extLst>
            </p:cNvPr>
            <p:cNvSpPr>
              <a:spLocks noEditPoints="1"/>
            </p:cNvSpPr>
            <p:nvPr/>
          </p:nvSpPr>
          <p:spPr bwMode="auto">
            <a:xfrm>
              <a:off x="5088" y="1259"/>
              <a:ext cx="247" cy="244"/>
            </a:xfrm>
            <a:custGeom>
              <a:avLst/>
              <a:gdLst>
                <a:gd name="T0" fmla="*/ 145 w 192"/>
                <a:gd name="T1" fmla="*/ 63 h 189"/>
                <a:gd name="T2" fmla="*/ 171 w 192"/>
                <a:gd name="T3" fmla="*/ 45 h 189"/>
                <a:gd name="T4" fmla="*/ 125 w 192"/>
                <a:gd name="T5" fmla="*/ 27 h 189"/>
                <a:gd name="T6" fmla="*/ 109 w 192"/>
                <a:gd name="T7" fmla="*/ 0 h 189"/>
                <a:gd name="T8" fmla="*/ 0 w 192"/>
                <a:gd name="T9" fmla="*/ 18 h 189"/>
                <a:gd name="T10" fmla="*/ 46 w 192"/>
                <a:gd name="T11" fmla="*/ 36 h 189"/>
                <a:gd name="T12" fmla="*/ 46 w 192"/>
                <a:gd name="T13" fmla="*/ 53 h 189"/>
                <a:gd name="T14" fmla="*/ 20 w 192"/>
                <a:gd name="T15" fmla="*/ 71 h 189"/>
                <a:gd name="T16" fmla="*/ 20 w 192"/>
                <a:gd name="T17" fmla="*/ 98 h 189"/>
                <a:gd name="T18" fmla="*/ 20 w 192"/>
                <a:gd name="T19" fmla="*/ 125 h 189"/>
                <a:gd name="T20" fmla="*/ 20 w 192"/>
                <a:gd name="T21" fmla="*/ 151 h 189"/>
                <a:gd name="T22" fmla="*/ 82 w 192"/>
                <a:gd name="T23" fmla="*/ 169 h 189"/>
                <a:gd name="T24" fmla="*/ 192 w 192"/>
                <a:gd name="T25" fmla="*/ 126 h 189"/>
                <a:gd name="T26" fmla="*/ 128 w 192"/>
                <a:gd name="T27" fmla="*/ 180 h 189"/>
                <a:gd name="T28" fmla="*/ 128 w 192"/>
                <a:gd name="T29" fmla="*/ 71 h 189"/>
                <a:gd name="T30" fmla="*/ 128 w 192"/>
                <a:gd name="T31" fmla="*/ 180 h 189"/>
                <a:gd name="T32" fmla="*/ 38 w 192"/>
                <a:gd name="T33" fmla="*/ 80 h 189"/>
                <a:gd name="T34" fmla="*/ 38 w 192"/>
                <a:gd name="T35" fmla="*/ 63 h 189"/>
                <a:gd name="T36" fmla="*/ 83 w 192"/>
                <a:gd name="T37" fmla="*/ 80 h 189"/>
                <a:gd name="T38" fmla="*/ 30 w 192"/>
                <a:gd name="T39" fmla="*/ 98 h 189"/>
                <a:gd name="T40" fmla="*/ 75 w 192"/>
                <a:gd name="T41" fmla="*/ 89 h 189"/>
                <a:gd name="T42" fmla="*/ 38 w 192"/>
                <a:gd name="T43" fmla="*/ 107 h 189"/>
                <a:gd name="T44" fmla="*/ 65 w 192"/>
                <a:gd name="T45" fmla="*/ 116 h 189"/>
                <a:gd name="T46" fmla="*/ 64 w 192"/>
                <a:gd name="T47" fmla="*/ 133 h 189"/>
                <a:gd name="T48" fmla="*/ 30 w 192"/>
                <a:gd name="T49" fmla="*/ 125 h 189"/>
                <a:gd name="T50" fmla="*/ 38 w 192"/>
                <a:gd name="T51" fmla="*/ 143 h 189"/>
                <a:gd name="T52" fmla="*/ 74 w 192"/>
                <a:gd name="T53" fmla="*/ 160 h 189"/>
                <a:gd name="T54" fmla="*/ 30 w 192"/>
                <a:gd name="T55" fmla="*/ 151 h 189"/>
                <a:gd name="T56" fmla="*/ 18 w 192"/>
                <a:gd name="T57" fmla="*/ 10 h 189"/>
                <a:gd name="T58" fmla="*/ 118 w 192"/>
                <a:gd name="T59" fmla="*/ 18 h 189"/>
                <a:gd name="T60" fmla="*/ 18 w 192"/>
                <a:gd name="T61" fmla="*/ 27 h 189"/>
                <a:gd name="T62" fmla="*/ 18 w 192"/>
                <a:gd name="T63" fmla="*/ 10 h 189"/>
                <a:gd name="T64" fmla="*/ 62 w 192"/>
                <a:gd name="T65" fmla="*/ 53 h 189"/>
                <a:gd name="T66" fmla="*/ 62 w 192"/>
                <a:gd name="T67" fmla="*/ 36 h 189"/>
                <a:gd name="T68" fmla="*/ 161 w 192"/>
                <a:gd name="T69" fmla="*/ 4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89">
                  <a:moveTo>
                    <a:pt x="145" y="64"/>
                  </a:moveTo>
                  <a:cubicBezTo>
                    <a:pt x="145" y="64"/>
                    <a:pt x="145" y="63"/>
                    <a:pt x="145" y="63"/>
                  </a:cubicBezTo>
                  <a:cubicBezTo>
                    <a:pt x="153" y="63"/>
                    <a:pt x="153" y="63"/>
                    <a:pt x="153" y="63"/>
                  </a:cubicBezTo>
                  <a:cubicBezTo>
                    <a:pt x="163" y="63"/>
                    <a:pt x="171" y="55"/>
                    <a:pt x="171" y="45"/>
                  </a:cubicBezTo>
                  <a:cubicBezTo>
                    <a:pt x="171" y="35"/>
                    <a:pt x="163" y="27"/>
                    <a:pt x="153" y="27"/>
                  </a:cubicBezTo>
                  <a:cubicBezTo>
                    <a:pt x="125" y="27"/>
                    <a:pt x="125" y="27"/>
                    <a:pt x="125" y="27"/>
                  </a:cubicBezTo>
                  <a:cubicBezTo>
                    <a:pt x="126" y="24"/>
                    <a:pt x="127" y="21"/>
                    <a:pt x="127" y="18"/>
                  </a:cubicBezTo>
                  <a:cubicBezTo>
                    <a:pt x="127" y="8"/>
                    <a:pt x="119" y="0"/>
                    <a:pt x="109" y="0"/>
                  </a:cubicBezTo>
                  <a:cubicBezTo>
                    <a:pt x="18" y="0"/>
                    <a:pt x="18" y="0"/>
                    <a:pt x="18" y="0"/>
                  </a:cubicBezTo>
                  <a:cubicBezTo>
                    <a:pt x="8" y="0"/>
                    <a:pt x="0" y="8"/>
                    <a:pt x="0" y="18"/>
                  </a:cubicBezTo>
                  <a:cubicBezTo>
                    <a:pt x="0" y="28"/>
                    <a:pt x="8" y="36"/>
                    <a:pt x="18" y="36"/>
                  </a:cubicBezTo>
                  <a:cubicBezTo>
                    <a:pt x="46" y="36"/>
                    <a:pt x="46" y="36"/>
                    <a:pt x="46" y="36"/>
                  </a:cubicBezTo>
                  <a:cubicBezTo>
                    <a:pt x="45" y="39"/>
                    <a:pt x="44" y="42"/>
                    <a:pt x="44" y="45"/>
                  </a:cubicBezTo>
                  <a:cubicBezTo>
                    <a:pt x="44" y="48"/>
                    <a:pt x="45" y="51"/>
                    <a:pt x="46" y="53"/>
                  </a:cubicBezTo>
                  <a:cubicBezTo>
                    <a:pt x="38" y="53"/>
                    <a:pt x="38" y="53"/>
                    <a:pt x="38" y="53"/>
                  </a:cubicBezTo>
                  <a:cubicBezTo>
                    <a:pt x="28" y="53"/>
                    <a:pt x="20" y="62"/>
                    <a:pt x="20" y="71"/>
                  </a:cubicBezTo>
                  <a:cubicBezTo>
                    <a:pt x="20" y="77"/>
                    <a:pt x="22" y="81"/>
                    <a:pt x="26" y="85"/>
                  </a:cubicBezTo>
                  <a:cubicBezTo>
                    <a:pt x="22" y="88"/>
                    <a:pt x="20" y="93"/>
                    <a:pt x="20" y="98"/>
                  </a:cubicBezTo>
                  <a:cubicBezTo>
                    <a:pt x="20" y="103"/>
                    <a:pt x="22" y="108"/>
                    <a:pt x="26" y="111"/>
                  </a:cubicBezTo>
                  <a:cubicBezTo>
                    <a:pt x="22" y="115"/>
                    <a:pt x="20" y="120"/>
                    <a:pt x="20" y="125"/>
                  </a:cubicBezTo>
                  <a:cubicBezTo>
                    <a:pt x="20" y="130"/>
                    <a:pt x="22" y="135"/>
                    <a:pt x="26" y="138"/>
                  </a:cubicBezTo>
                  <a:cubicBezTo>
                    <a:pt x="22" y="142"/>
                    <a:pt x="20" y="146"/>
                    <a:pt x="20" y="151"/>
                  </a:cubicBezTo>
                  <a:cubicBezTo>
                    <a:pt x="20" y="161"/>
                    <a:pt x="28" y="169"/>
                    <a:pt x="38" y="169"/>
                  </a:cubicBezTo>
                  <a:cubicBezTo>
                    <a:pt x="82" y="169"/>
                    <a:pt x="82" y="169"/>
                    <a:pt x="82" y="169"/>
                  </a:cubicBezTo>
                  <a:cubicBezTo>
                    <a:pt x="94" y="182"/>
                    <a:pt x="110" y="189"/>
                    <a:pt x="128" y="189"/>
                  </a:cubicBezTo>
                  <a:cubicBezTo>
                    <a:pt x="163" y="189"/>
                    <a:pt x="192" y="161"/>
                    <a:pt x="192" y="126"/>
                  </a:cubicBezTo>
                  <a:cubicBezTo>
                    <a:pt x="192" y="97"/>
                    <a:pt x="173" y="72"/>
                    <a:pt x="145" y="64"/>
                  </a:cubicBezTo>
                  <a:moveTo>
                    <a:pt x="128" y="180"/>
                  </a:moveTo>
                  <a:cubicBezTo>
                    <a:pt x="98" y="180"/>
                    <a:pt x="73" y="156"/>
                    <a:pt x="73" y="126"/>
                  </a:cubicBezTo>
                  <a:cubicBezTo>
                    <a:pt x="73" y="95"/>
                    <a:pt x="98" y="71"/>
                    <a:pt x="128" y="71"/>
                  </a:cubicBezTo>
                  <a:cubicBezTo>
                    <a:pt x="158" y="71"/>
                    <a:pt x="182" y="95"/>
                    <a:pt x="182" y="126"/>
                  </a:cubicBezTo>
                  <a:cubicBezTo>
                    <a:pt x="182" y="156"/>
                    <a:pt x="158" y="180"/>
                    <a:pt x="128" y="180"/>
                  </a:cubicBezTo>
                  <a:moveTo>
                    <a:pt x="83" y="80"/>
                  </a:moveTo>
                  <a:cubicBezTo>
                    <a:pt x="38" y="80"/>
                    <a:pt x="38" y="80"/>
                    <a:pt x="38" y="80"/>
                  </a:cubicBezTo>
                  <a:cubicBezTo>
                    <a:pt x="34" y="80"/>
                    <a:pt x="30" y="76"/>
                    <a:pt x="30" y="71"/>
                  </a:cubicBezTo>
                  <a:cubicBezTo>
                    <a:pt x="30" y="67"/>
                    <a:pt x="34" y="63"/>
                    <a:pt x="38" y="63"/>
                  </a:cubicBezTo>
                  <a:cubicBezTo>
                    <a:pt x="115" y="63"/>
                    <a:pt x="115" y="63"/>
                    <a:pt x="115" y="63"/>
                  </a:cubicBezTo>
                  <a:cubicBezTo>
                    <a:pt x="103" y="65"/>
                    <a:pt x="92" y="71"/>
                    <a:pt x="83" y="80"/>
                  </a:cubicBezTo>
                  <a:moveTo>
                    <a:pt x="38" y="107"/>
                  </a:moveTo>
                  <a:cubicBezTo>
                    <a:pt x="34" y="107"/>
                    <a:pt x="30" y="103"/>
                    <a:pt x="30" y="98"/>
                  </a:cubicBezTo>
                  <a:cubicBezTo>
                    <a:pt x="30" y="93"/>
                    <a:pt x="34" y="89"/>
                    <a:pt x="38" y="89"/>
                  </a:cubicBezTo>
                  <a:cubicBezTo>
                    <a:pt x="75" y="89"/>
                    <a:pt x="75" y="89"/>
                    <a:pt x="75" y="89"/>
                  </a:cubicBezTo>
                  <a:cubicBezTo>
                    <a:pt x="71" y="95"/>
                    <a:pt x="69" y="101"/>
                    <a:pt x="67" y="107"/>
                  </a:cubicBezTo>
                  <a:lnTo>
                    <a:pt x="38" y="107"/>
                  </a:lnTo>
                  <a:close/>
                  <a:moveTo>
                    <a:pt x="38" y="116"/>
                  </a:moveTo>
                  <a:cubicBezTo>
                    <a:pt x="65" y="116"/>
                    <a:pt x="65" y="116"/>
                    <a:pt x="65" y="116"/>
                  </a:cubicBezTo>
                  <a:cubicBezTo>
                    <a:pt x="64" y="119"/>
                    <a:pt x="64" y="122"/>
                    <a:pt x="64" y="126"/>
                  </a:cubicBezTo>
                  <a:cubicBezTo>
                    <a:pt x="64" y="128"/>
                    <a:pt x="64" y="131"/>
                    <a:pt x="64" y="133"/>
                  </a:cubicBezTo>
                  <a:cubicBezTo>
                    <a:pt x="38" y="133"/>
                    <a:pt x="38" y="133"/>
                    <a:pt x="38" y="133"/>
                  </a:cubicBezTo>
                  <a:cubicBezTo>
                    <a:pt x="34" y="133"/>
                    <a:pt x="30" y="130"/>
                    <a:pt x="30" y="125"/>
                  </a:cubicBezTo>
                  <a:cubicBezTo>
                    <a:pt x="30" y="120"/>
                    <a:pt x="34" y="116"/>
                    <a:pt x="38" y="116"/>
                  </a:cubicBezTo>
                  <a:moveTo>
                    <a:pt x="38" y="143"/>
                  </a:moveTo>
                  <a:cubicBezTo>
                    <a:pt x="66" y="143"/>
                    <a:pt x="66" y="143"/>
                    <a:pt x="66" y="143"/>
                  </a:cubicBezTo>
                  <a:cubicBezTo>
                    <a:pt x="68" y="149"/>
                    <a:pt x="71" y="155"/>
                    <a:pt x="74" y="160"/>
                  </a:cubicBezTo>
                  <a:cubicBezTo>
                    <a:pt x="38" y="160"/>
                    <a:pt x="38" y="160"/>
                    <a:pt x="38" y="160"/>
                  </a:cubicBezTo>
                  <a:cubicBezTo>
                    <a:pt x="34" y="160"/>
                    <a:pt x="30" y="156"/>
                    <a:pt x="30" y="151"/>
                  </a:cubicBezTo>
                  <a:cubicBezTo>
                    <a:pt x="30" y="147"/>
                    <a:pt x="34" y="143"/>
                    <a:pt x="38" y="143"/>
                  </a:cubicBezTo>
                  <a:moveTo>
                    <a:pt x="18" y="10"/>
                  </a:moveTo>
                  <a:cubicBezTo>
                    <a:pt x="109" y="10"/>
                    <a:pt x="109" y="10"/>
                    <a:pt x="109" y="10"/>
                  </a:cubicBezTo>
                  <a:cubicBezTo>
                    <a:pt x="114" y="10"/>
                    <a:pt x="118" y="13"/>
                    <a:pt x="118" y="18"/>
                  </a:cubicBezTo>
                  <a:cubicBezTo>
                    <a:pt x="118" y="23"/>
                    <a:pt x="114" y="27"/>
                    <a:pt x="109" y="27"/>
                  </a:cubicBezTo>
                  <a:cubicBezTo>
                    <a:pt x="18" y="27"/>
                    <a:pt x="18" y="27"/>
                    <a:pt x="18" y="27"/>
                  </a:cubicBezTo>
                  <a:cubicBezTo>
                    <a:pt x="14" y="27"/>
                    <a:pt x="10" y="23"/>
                    <a:pt x="10" y="18"/>
                  </a:cubicBezTo>
                  <a:cubicBezTo>
                    <a:pt x="10" y="13"/>
                    <a:pt x="14" y="10"/>
                    <a:pt x="18" y="10"/>
                  </a:cubicBezTo>
                  <a:moveTo>
                    <a:pt x="153" y="53"/>
                  </a:moveTo>
                  <a:cubicBezTo>
                    <a:pt x="62" y="53"/>
                    <a:pt x="62" y="53"/>
                    <a:pt x="62" y="53"/>
                  </a:cubicBezTo>
                  <a:cubicBezTo>
                    <a:pt x="57" y="53"/>
                    <a:pt x="53" y="50"/>
                    <a:pt x="53" y="45"/>
                  </a:cubicBezTo>
                  <a:cubicBezTo>
                    <a:pt x="53" y="40"/>
                    <a:pt x="57" y="36"/>
                    <a:pt x="62" y="36"/>
                  </a:cubicBezTo>
                  <a:cubicBezTo>
                    <a:pt x="153" y="36"/>
                    <a:pt x="153" y="36"/>
                    <a:pt x="153" y="36"/>
                  </a:cubicBezTo>
                  <a:cubicBezTo>
                    <a:pt x="157" y="36"/>
                    <a:pt x="161" y="40"/>
                    <a:pt x="161" y="45"/>
                  </a:cubicBezTo>
                  <a:cubicBezTo>
                    <a:pt x="161" y="50"/>
                    <a:pt x="157" y="53"/>
                    <a:pt x="153" y="5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9" name="Group 13">
            <a:extLst>
              <a:ext uri="{FF2B5EF4-FFF2-40B4-BE49-F238E27FC236}">
                <a16:creationId xmlns="" xmlns:a16="http://schemas.microsoft.com/office/drawing/2014/main" id="{FED58A42-86F0-5749-9264-E8D47C12D81F}"/>
              </a:ext>
            </a:extLst>
          </p:cNvPr>
          <p:cNvGrpSpPr>
            <a:grpSpLocks noChangeAspect="1"/>
          </p:cNvGrpSpPr>
          <p:nvPr/>
        </p:nvGrpSpPr>
        <p:grpSpPr bwMode="auto">
          <a:xfrm>
            <a:off x="10720518" y="3652971"/>
            <a:ext cx="317500" cy="466726"/>
            <a:chOff x="6757" y="2305"/>
            <a:chExt cx="200" cy="294"/>
          </a:xfrm>
        </p:grpSpPr>
        <p:sp>
          <p:nvSpPr>
            <p:cNvPr id="590" name="Freeform 14">
              <a:extLst>
                <a:ext uri="{FF2B5EF4-FFF2-40B4-BE49-F238E27FC236}">
                  <a16:creationId xmlns="" xmlns:a16="http://schemas.microsoft.com/office/drawing/2014/main" id="{97F88FC6-B515-7E43-BA0B-54E2C08B4D20}"/>
                </a:ext>
              </a:extLst>
            </p:cNvPr>
            <p:cNvSpPr>
              <a:spLocks noEditPoints="1"/>
            </p:cNvSpPr>
            <p:nvPr/>
          </p:nvSpPr>
          <p:spPr bwMode="auto">
            <a:xfrm>
              <a:off x="6757" y="2305"/>
              <a:ext cx="200" cy="294"/>
            </a:xfrm>
            <a:custGeom>
              <a:avLst/>
              <a:gdLst>
                <a:gd name="T0" fmla="*/ 121 w 137"/>
                <a:gd name="T1" fmla="*/ 177 h 202"/>
                <a:gd name="T2" fmla="*/ 102 w 137"/>
                <a:gd name="T3" fmla="*/ 115 h 202"/>
                <a:gd name="T4" fmla="*/ 102 w 137"/>
                <a:gd name="T5" fmla="*/ 82 h 202"/>
                <a:gd name="T6" fmla="*/ 121 w 137"/>
                <a:gd name="T7" fmla="*/ 25 h 202"/>
                <a:gd name="T8" fmla="*/ 137 w 137"/>
                <a:gd name="T9" fmla="*/ 13 h 202"/>
                <a:gd name="T10" fmla="*/ 13 w 137"/>
                <a:gd name="T11" fmla="*/ 0 h 202"/>
                <a:gd name="T12" fmla="*/ 13 w 137"/>
                <a:gd name="T13" fmla="*/ 25 h 202"/>
                <a:gd name="T14" fmla="*/ 16 w 137"/>
                <a:gd name="T15" fmla="*/ 45 h 202"/>
                <a:gd name="T16" fmla="*/ 61 w 137"/>
                <a:gd name="T17" fmla="*/ 99 h 202"/>
                <a:gd name="T18" fmla="*/ 16 w 137"/>
                <a:gd name="T19" fmla="*/ 152 h 202"/>
                <a:gd name="T20" fmla="*/ 13 w 137"/>
                <a:gd name="T21" fmla="*/ 177 h 202"/>
                <a:gd name="T22" fmla="*/ 13 w 137"/>
                <a:gd name="T23" fmla="*/ 202 h 202"/>
                <a:gd name="T24" fmla="*/ 137 w 137"/>
                <a:gd name="T25" fmla="*/ 189 h 202"/>
                <a:gd name="T26" fmla="*/ 13 w 137"/>
                <a:gd name="T27" fmla="*/ 9 h 202"/>
                <a:gd name="T28" fmla="*/ 128 w 137"/>
                <a:gd name="T29" fmla="*/ 13 h 202"/>
                <a:gd name="T30" fmla="*/ 13 w 137"/>
                <a:gd name="T31" fmla="*/ 16 h 202"/>
                <a:gd name="T32" fmla="*/ 13 w 137"/>
                <a:gd name="T33" fmla="*/ 9 h 202"/>
                <a:gd name="T34" fmla="*/ 112 w 137"/>
                <a:gd name="T35" fmla="*/ 25 h 202"/>
                <a:gd name="T36" fmla="*/ 97 w 137"/>
                <a:gd name="T37" fmla="*/ 75 h 202"/>
                <a:gd name="T38" fmla="*/ 41 w 137"/>
                <a:gd name="T39" fmla="*/ 75 h 202"/>
                <a:gd name="T40" fmla="*/ 25 w 137"/>
                <a:gd name="T41" fmla="*/ 25 h 202"/>
                <a:gd name="T42" fmla="*/ 97 w 137"/>
                <a:gd name="T43" fmla="*/ 123 h 202"/>
                <a:gd name="T44" fmla="*/ 112 w 137"/>
                <a:gd name="T45" fmla="*/ 177 h 202"/>
                <a:gd name="T46" fmla="*/ 86 w 137"/>
                <a:gd name="T47" fmla="*/ 146 h 202"/>
                <a:gd name="T48" fmla="*/ 69 w 137"/>
                <a:gd name="T49" fmla="*/ 130 h 202"/>
                <a:gd name="T50" fmla="*/ 51 w 137"/>
                <a:gd name="T51" fmla="*/ 146 h 202"/>
                <a:gd name="T52" fmla="*/ 25 w 137"/>
                <a:gd name="T53" fmla="*/ 177 h 202"/>
                <a:gd name="T54" fmla="*/ 41 w 137"/>
                <a:gd name="T55" fmla="*/ 123 h 202"/>
                <a:gd name="T56" fmla="*/ 57 w 137"/>
                <a:gd name="T57" fmla="*/ 153 h 202"/>
                <a:gd name="T58" fmla="*/ 80 w 137"/>
                <a:gd name="T59" fmla="*/ 153 h 202"/>
                <a:gd name="T60" fmla="*/ 41 w 137"/>
                <a:gd name="T61" fmla="*/ 177 h 202"/>
                <a:gd name="T62" fmla="*/ 125 w 137"/>
                <a:gd name="T63" fmla="*/ 193 h 202"/>
                <a:gd name="T64" fmla="*/ 9 w 137"/>
                <a:gd name="T65" fmla="*/ 189 h 202"/>
                <a:gd name="T66" fmla="*/ 125 w 137"/>
                <a:gd name="T67" fmla="*/ 186 h 202"/>
                <a:gd name="T68" fmla="*/ 125 w 137"/>
                <a:gd name="T69" fmla="*/ 19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202">
                  <a:moveTo>
                    <a:pt x="125" y="177"/>
                  </a:moveTo>
                  <a:cubicBezTo>
                    <a:pt x="121" y="177"/>
                    <a:pt x="121" y="177"/>
                    <a:pt x="121" y="177"/>
                  </a:cubicBezTo>
                  <a:cubicBezTo>
                    <a:pt x="121" y="152"/>
                    <a:pt x="121" y="152"/>
                    <a:pt x="121" y="152"/>
                  </a:cubicBezTo>
                  <a:cubicBezTo>
                    <a:pt x="121" y="137"/>
                    <a:pt x="114" y="123"/>
                    <a:pt x="102" y="115"/>
                  </a:cubicBezTo>
                  <a:cubicBezTo>
                    <a:pt x="77" y="99"/>
                    <a:pt x="77" y="99"/>
                    <a:pt x="77" y="99"/>
                  </a:cubicBezTo>
                  <a:cubicBezTo>
                    <a:pt x="102" y="82"/>
                    <a:pt x="102" y="82"/>
                    <a:pt x="102" y="82"/>
                  </a:cubicBezTo>
                  <a:cubicBezTo>
                    <a:pt x="114" y="74"/>
                    <a:pt x="121" y="60"/>
                    <a:pt x="121" y="45"/>
                  </a:cubicBezTo>
                  <a:cubicBezTo>
                    <a:pt x="121" y="25"/>
                    <a:pt x="121" y="25"/>
                    <a:pt x="121" y="25"/>
                  </a:cubicBezTo>
                  <a:cubicBezTo>
                    <a:pt x="125" y="25"/>
                    <a:pt x="125" y="25"/>
                    <a:pt x="125" y="25"/>
                  </a:cubicBezTo>
                  <a:cubicBezTo>
                    <a:pt x="132" y="25"/>
                    <a:pt x="137" y="20"/>
                    <a:pt x="137" y="13"/>
                  </a:cubicBezTo>
                  <a:cubicBezTo>
                    <a:pt x="137" y="6"/>
                    <a:pt x="132" y="0"/>
                    <a:pt x="125" y="0"/>
                  </a:cubicBezTo>
                  <a:cubicBezTo>
                    <a:pt x="13" y="0"/>
                    <a:pt x="13" y="0"/>
                    <a:pt x="13" y="0"/>
                  </a:cubicBezTo>
                  <a:cubicBezTo>
                    <a:pt x="6" y="0"/>
                    <a:pt x="0" y="6"/>
                    <a:pt x="0" y="13"/>
                  </a:cubicBezTo>
                  <a:cubicBezTo>
                    <a:pt x="0" y="20"/>
                    <a:pt x="6" y="25"/>
                    <a:pt x="13" y="25"/>
                  </a:cubicBezTo>
                  <a:cubicBezTo>
                    <a:pt x="16" y="25"/>
                    <a:pt x="16" y="25"/>
                    <a:pt x="16" y="25"/>
                  </a:cubicBezTo>
                  <a:cubicBezTo>
                    <a:pt x="16" y="45"/>
                    <a:pt x="16" y="45"/>
                    <a:pt x="16" y="45"/>
                  </a:cubicBezTo>
                  <a:cubicBezTo>
                    <a:pt x="16" y="60"/>
                    <a:pt x="24" y="74"/>
                    <a:pt x="36" y="82"/>
                  </a:cubicBezTo>
                  <a:cubicBezTo>
                    <a:pt x="61" y="99"/>
                    <a:pt x="61" y="99"/>
                    <a:pt x="61" y="99"/>
                  </a:cubicBezTo>
                  <a:cubicBezTo>
                    <a:pt x="36" y="115"/>
                    <a:pt x="36" y="115"/>
                    <a:pt x="36" y="115"/>
                  </a:cubicBezTo>
                  <a:cubicBezTo>
                    <a:pt x="24" y="123"/>
                    <a:pt x="16" y="137"/>
                    <a:pt x="16" y="152"/>
                  </a:cubicBezTo>
                  <a:cubicBezTo>
                    <a:pt x="16" y="177"/>
                    <a:pt x="16" y="177"/>
                    <a:pt x="16" y="177"/>
                  </a:cubicBezTo>
                  <a:cubicBezTo>
                    <a:pt x="13" y="177"/>
                    <a:pt x="13" y="177"/>
                    <a:pt x="13" y="177"/>
                  </a:cubicBezTo>
                  <a:cubicBezTo>
                    <a:pt x="6" y="177"/>
                    <a:pt x="0" y="182"/>
                    <a:pt x="0" y="189"/>
                  </a:cubicBezTo>
                  <a:cubicBezTo>
                    <a:pt x="0" y="196"/>
                    <a:pt x="6" y="202"/>
                    <a:pt x="13" y="202"/>
                  </a:cubicBezTo>
                  <a:cubicBezTo>
                    <a:pt x="125" y="202"/>
                    <a:pt x="125" y="202"/>
                    <a:pt x="125" y="202"/>
                  </a:cubicBezTo>
                  <a:cubicBezTo>
                    <a:pt x="132" y="202"/>
                    <a:pt x="137" y="196"/>
                    <a:pt x="137" y="189"/>
                  </a:cubicBezTo>
                  <a:cubicBezTo>
                    <a:pt x="137" y="182"/>
                    <a:pt x="132" y="177"/>
                    <a:pt x="125" y="177"/>
                  </a:cubicBezTo>
                  <a:close/>
                  <a:moveTo>
                    <a:pt x="13" y="9"/>
                  </a:moveTo>
                  <a:cubicBezTo>
                    <a:pt x="125" y="9"/>
                    <a:pt x="125" y="9"/>
                    <a:pt x="125" y="9"/>
                  </a:cubicBezTo>
                  <a:cubicBezTo>
                    <a:pt x="127" y="9"/>
                    <a:pt x="128" y="11"/>
                    <a:pt x="128" y="13"/>
                  </a:cubicBezTo>
                  <a:cubicBezTo>
                    <a:pt x="128" y="15"/>
                    <a:pt x="127" y="16"/>
                    <a:pt x="125" y="16"/>
                  </a:cubicBezTo>
                  <a:cubicBezTo>
                    <a:pt x="13" y="16"/>
                    <a:pt x="13" y="16"/>
                    <a:pt x="13" y="16"/>
                  </a:cubicBezTo>
                  <a:cubicBezTo>
                    <a:pt x="11" y="16"/>
                    <a:pt x="9" y="15"/>
                    <a:pt x="9" y="13"/>
                  </a:cubicBezTo>
                  <a:cubicBezTo>
                    <a:pt x="9" y="11"/>
                    <a:pt x="11" y="9"/>
                    <a:pt x="13" y="9"/>
                  </a:cubicBezTo>
                  <a:close/>
                  <a:moveTo>
                    <a:pt x="25" y="25"/>
                  </a:moveTo>
                  <a:cubicBezTo>
                    <a:pt x="112" y="25"/>
                    <a:pt x="112" y="25"/>
                    <a:pt x="112" y="25"/>
                  </a:cubicBezTo>
                  <a:cubicBezTo>
                    <a:pt x="112" y="45"/>
                    <a:pt x="112" y="45"/>
                    <a:pt x="112" y="45"/>
                  </a:cubicBezTo>
                  <a:cubicBezTo>
                    <a:pt x="112" y="57"/>
                    <a:pt x="106" y="68"/>
                    <a:pt x="97" y="75"/>
                  </a:cubicBezTo>
                  <a:cubicBezTo>
                    <a:pt x="69" y="93"/>
                    <a:pt x="69" y="93"/>
                    <a:pt x="69" y="93"/>
                  </a:cubicBezTo>
                  <a:cubicBezTo>
                    <a:pt x="41" y="75"/>
                    <a:pt x="41" y="75"/>
                    <a:pt x="41" y="75"/>
                  </a:cubicBezTo>
                  <a:cubicBezTo>
                    <a:pt x="31" y="68"/>
                    <a:pt x="25" y="57"/>
                    <a:pt x="25" y="45"/>
                  </a:cubicBezTo>
                  <a:lnTo>
                    <a:pt x="25" y="25"/>
                  </a:lnTo>
                  <a:close/>
                  <a:moveTo>
                    <a:pt x="69" y="104"/>
                  </a:moveTo>
                  <a:cubicBezTo>
                    <a:pt x="97" y="123"/>
                    <a:pt x="97" y="123"/>
                    <a:pt x="97" y="123"/>
                  </a:cubicBezTo>
                  <a:cubicBezTo>
                    <a:pt x="106" y="129"/>
                    <a:pt x="112" y="140"/>
                    <a:pt x="112" y="152"/>
                  </a:cubicBezTo>
                  <a:cubicBezTo>
                    <a:pt x="112" y="177"/>
                    <a:pt x="112" y="177"/>
                    <a:pt x="112" y="177"/>
                  </a:cubicBezTo>
                  <a:cubicBezTo>
                    <a:pt x="105" y="177"/>
                    <a:pt x="105" y="177"/>
                    <a:pt x="105" y="177"/>
                  </a:cubicBezTo>
                  <a:cubicBezTo>
                    <a:pt x="105" y="165"/>
                    <a:pt x="102" y="162"/>
                    <a:pt x="86" y="146"/>
                  </a:cubicBezTo>
                  <a:cubicBezTo>
                    <a:pt x="83" y="143"/>
                    <a:pt x="78" y="138"/>
                    <a:pt x="72" y="132"/>
                  </a:cubicBezTo>
                  <a:cubicBezTo>
                    <a:pt x="71" y="131"/>
                    <a:pt x="70" y="130"/>
                    <a:pt x="69" y="130"/>
                  </a:cubicBezTo>
                  <a:cubicBezTo>
                    <a:pt x="68" y="130"/>
                    <a:pt x="66" y="131"/>
                    <a:pt x="66" y="132"/>
                  </a:cubicBezTo>
                  <a:cubicBezTo>
                    <a:pt x="60" y="138"/>
                    <a:pt x="54" y="143"/>
                    <a:pt x="51" y="146"/>
                  </a:cubicBezTo>
                  <a:cubicBezTo>
                    <a:pt x="36" y="161"/>
                    <a:pt x="32" y="165"/>
                    <a:pt x="32" y="177"/>
                  </a:cubicBezTo>
                  <a:cubicBezTo>
                    <a:pt x="25" y="177"/>
                    <a:pt x="25" y="177"/>
                    <a:pt x="25" y="177"/>
                  </a:cubicBezTo>
                  <a:cubicBezTo>
                    <a:pt x="25" y="152"/>
                    <a:pt x="25" y="152"/>
                    <a:pt x="25" y="152"/>
                  </a:cubicBezTo>
                  <a:cubicBezTo>
                    <a:pt x="25" y="140"/>
                    <a:pt x="31" y="129"/>
                    <a:pt x="41" y="123"/>
                  </a:cubicBezTo>
                  <a:lnTo>
                    <a:pt x="69" y="104"/>
                  </a:lnTo>
                  <a:close/>
                  <a:moveTo>
                    <a:pt x="57" y="153"/>
                  </a:moveTo>
                  <a:cubicBezTo>
                    <a:pt x="61" y="149"/>
                    <a:pt x="65" y="146"/>
                    <a:pt x="69" y="141"/>
                  </a:cubicBezTo>
                  <a:cubicBezTo>
                    <a:pt x="73" y="146"/>
                    <a:pt x="77" y="150"/>
                    <a:pt x="80" y="153"/>
                  </a:cubicBezTo>
                  <a:cubicBezTo>
                    <a:pt x="95" y="167"/>
                    <a:pt x="96" y="169"/>
                    <a:pt x="96" y="177"/>
                  </a:cubicBezTo>
                  <a:cubicBezTo>
                    <a:pt x="41" y="177"/>
                    <a:pt x="41" y="177"/>
                    <a:pt x="41" y="177"/>
                  </a:cubicBezTo>
                  <a:cubicBezTo>
                    <a:pt x="41" y="169"/>
                    <a:pt x="43" y="167"/>
                    <a:pt x="57" y="153"/>
                  </a:cubicBezTo>
                  <a:close/>
                  <a:moveTo>
                    <a:pt x="125" y="193"/>
                  </a:moveTo>
                  <a:cubicBezTo>
                    <a:pt x="13" y="193"/>
                    <a:pt x="13" y="193"/>
                    <a:pt x="13" y="193"/>
                  </a:cubicBezTo>
                  <a:cubicBezTo>
                    <a:pt x="11" y="193"/>
                    <a:pt x="9" y="191"/>
                    <a:pt x="9" y="189"/>
                  </a:cubicBezTo>
                  <a:cubicBezTo>
                    <a:pt x="9" y="187"/>
                    <a:pt x="11" y="186"/>
                    <a:pt x="13" y="186"/>
                  </a:cubicBezTo>
                  <a:cubicBezTo>
                    <a:pt x="125" y="186"/>
                    <a:pt x="125" y="186"/>
                    <a:pt x="125" y="186"/>
                  </a:cubicBezTo>
                  <a:cubicBezTo>
                    <a:pt x="127" y="186"/>
                    <a:pt x="128" y="187"/>
                    <a:pt x="128" y="189"/>
                  </a:cubicBezTo>
                  <a:cubicBezTo>
                    <a:pt x="128" y="191"/>
                    <a:pt x="127" y="193"/>
                    <a:pt x="125" y="19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1" name="Freeform 15">
              <a:extLst>
                <a:ext uri="{FF2B5EF4-FFF2-40B4-BE49-F238E27FC236}">
                  <a16:creationId xmlns="" xmlns:a16="http://schemas.microsoft.com/office/drawing/2014/main" id="{8399D408-C513-174B-8AD3-70D68E1B9D4F}"/>
                </a:ext>
              </a:extLst>
            </p:cNvPr>
            <p:cNvSpPr>
              <a:spLocks noEditPoints="1"/>
            </p:cNvSpPr>
            <p:nvPr/>
          </p:nvSpPr>
          <p:spPr bwMode="auto">
            <a:xfrm>
              <a:off x="6805" y="2372"/>
              <a:ext cx="105" cy="55"/>
            </a:xfrm>
            <a:custGeom>
              <a:avLst/>
              <a:gdLst>
                <a:gd name="T0" fmla="*/ 12 w 72"/>
                <a:gd name="T1" fmla="*/ 23 h 38"/>
                <a:gd name="T2" fmla="*/ 33 w 72"/>
                <a:gd name="T3" fmla="*/ 37 h 38"/>
                <a:gd name="T4" fmla="*/ 36 w 72"/>
                <a:gd name="T5" fmla="*/ 38 h 38"/>
                <a:gd name="T6" fmla="*/ 38 w 72"/>
                <a:gd name="T7" fmla="*/ 37 h 38"/>
                <a:gd name="T8" fmla="*/ 60 w 72"/>
                <a:gd name="T9" fmla="*/ 23 h 38"/>
                <a:gd name="T10" fmla="*/ 72 w 72"/>
                <a:gd name="T11" fmla="*/ 6 h 38"/>
                <a:gd name="T12" fmla="*/ 71 w 72"/>
                <a:gd name="T13" fmla="*/ 2 h 38"/>
                <a:gd name="T14" fmla="*/ 67 w 72"/>
                <a:gd name="T15" fmla="*/ 0 h 38"/>
                <a:gd name="T16" fmla="*/ 4 w 72"/>
                <a:gd name="T17" fmla="*/ 0 h 38"/>
                <a:gd name="T18" fmla="*/ 1 w 72"/>
                <a:gd name="T19" fmla="*/ 2 h 38"/>
                <a:gd name="T20" fmla="*/ 0 w 72"/>
                <a:gd name="T21" fmla="*/ 6 h 38"/>
                <a:gd name="T22" fmla="*/ 12 w 72"/>
                <a:gd name="T23" fmla="*/ 23 h 38"/>
                <a:gd name="T24" fmla="*/ 11 w 72"/>
                <a:gd name="T25" fmla="*/ 9 h 38"/>
                <a:gd name="T26" fmla="*/ 61 w 72"/>
                <a:gd name="T27" fmla="*/ 9 h 38"/>
                <a:gd name="T28" fmla="*/ 55 w 72"/>
                <a:gd name="T29" fmla="*/ 15 h 38"/>
                <a:gd name="T30" fmla="*/ 36 w 72"/>
                <a:gd name="T31" fmla="*/ 28 h 38"/>
                <a:gd name="T32" fmla="*/ 17 w 72"/>
                <a:gd name="T33" fmla="*/ 15 h 38"/>
                <a:gd name="T34" fmla="*/ 11 w 72"/>
                <a:gd name="T35"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38">
                  <a:moveTo>
                    <a:pt x="12" y="23"/>
                  </a:moveTo>
                  <a:cubicBezTo>
                    <a:pt x="33" y="37"/>
                    <a:pt x="33" y="37"/>
                    <a:pt x="33" y="37"/>
                  </a:cubicBezTo>
                  <a:cubicBezTo>
                    <a:pt x="34" y="38"/>
                    <a:pt x="35" y="38"/>
                    <a:pt x="36" y="38"/>
                  </a:cubicBezTo>
                  <a:cubicBezTo>
                    <a:pt x="37" y="38"/>
                    <a:pt x="38" y="38"/>
                    <a:pt x="38" y="37"/>
                  </a:cubicBezTo>
                  <a:cubicBezTo>
                    <a:pt x="60" y="23"/>
                    <a:pt x="60" y="23"/>
                    <a:pt x="60" y="23"/>
                  </a:cubicBezTo>
                  <a:cubicBezTo>
                    <a:pt x="66" y="19"/>
                    <a:pt x="70" y="13"/>
                    <a:pt x="72" y="6"/>
                  </a:cubicBezTo>
                  <a:cubicBezTo>
                    <a:pt x="72" y="4"/>
                    <a:pt x="72" y="3"/>
                    <a:pt x="71" y="2"/>
                  </a:cubicBezTo>
                  <a:cubicBezTo>
                    <a:pt x="70" y="1"/>
                    <a:pt x="69" y="0"/>
                    <a:pt x="67" y="0"/>
                  </a:cubicBezTo>
                  <a:cubicBezTo>
                    <a:pt x="4" y="0"/>
                    <a:pt x="4" y="0"/>
                    <a:pt x="4" y="0"/>
                  </a:cubicBezTo>
                  <a:cubicBezTo>
                    <a:pt x="3" y="0"/>
                    <a:pt x="2" y="1"/>
                    <a:pt x="1" y="2"/>
                  </a:cubicBezTo>
                  <a:cubicBezTo>
                    <a:pt x="0" y="3"/>
                    <a:pt x="0" y="4"/>
                    <a:pt x="0" y="6"/>
                  </a:cubicBezTo>
                  <a:cubicBezTo>
                    <a:pt x="2" y="13"/>
                    <a:pt x="6" y="19"/>
                    <a:pt x="12" y="23"/>
                  </a:cubicBezTo>
                  <a:close/>
                  <a:moveTo>
                    <a:pt x="11" y="9"/>
                  </a:moveTo>
                  <a:cubicBezTo>
                    <a:pt x="61" y="9"/>
                    <a:pt x="61" y="9"/>
                    <a:pt x="61" y="9"/>
                  </a:cubicBezTo>
                  <a:cubicBezTo>
                    <a:pt x="59" y="12"/>
                    <a:pt x="57" y="14"/>
                    <a:pt x="55" y="15"/>
                  </a:cubicBezTo>
                  <a:cubicBezTo>
                    <a:pt x="36" y="28"/>
                    <a:pt x="36" y="28"/>
                    <a:pt x="36" y="28"/>
                  </a:cubicBezTo>
                  <a:cubicBezTo>
                    <a:pt x="17" y="15"/>
                    <a:pt x="17" y="15"/>
                    <a:pt x="17" y="15"/>
                  </a:cubicBezTo>
                  <a:cubicBezTo>
                    <a:pt x="15" y="14"/>
                    <a:pt x="13" y="12"/>
                    <a:pt x="11"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92" name="Group 21">
            <a:extLst>
              <a:ext uri="{FF2B5EF4-FFF2-40B4-BE49-F238E27FC236}">
                <a16:creationId xmlns="" xmlns:a16="http://schemas.microsoft.com/office/drawing/2014/main" id="{6B8B2789-CB92-8048-A578-922BA5F04509}"/>
              </a:ext>
            </a:extLst>
          </p:cNvPr>
          <p:cNvGrpSpPr>
            <a:grpSpLocks noChangeAspect="1"/>
          </p:cNvGrpSpPr>
          <p:nvPr/>
        </p:nvGrpSpPr>
        <p:grpSpPr bwMode="auto">
          <a:xfrm>
            <a:off x="4597640" y="1111211"/>
            <a:ext cx="380963" cy="426850"/>
            <a:chOff x="3126" y="1359"/>
            <a:chExt cx="1428" cy="1600"/>
          </a:xfrm>
        </p:grpSpPr>
        <p:sp>
          <p:nvSpPr>
            <p:cNvPr id="593" name="Freeform 22">
              <a:extLst>
                <a:ext uri="{FF2B5EF4-FFF2-40B4-BE49-F238E27FC236}">
                  <a16:creationId xmlns="" xmlns:a16="http://schemas.microsoft.com/office/drawing/2014/main" id="{925436AD-085F-744D-801D-0CAAA0822BC8}"/>
                </a:ext>
              </a:extLst>
            </p:cNvPr>
            <p:cNvSpPr>
              <a:spLocks noEditPoints="1"/>
            </p:cNvSpPr>
            <p:nvPr/>
          </p:nvSpPr>
          <p:spPr bwMode="auto">
            <a:xfrm>
              <a:off x="4280" y="1734"/>
              <a:ext cx="193" cy="190"/>
            </a:xfrm>
            <a:custGeom>
              <a:avLst/>
              <a:gdLst>
                <a:gd name="T0" fmla="*/ 69 w 81"/>
                <a:gd name="T1" fmla="*/ 12 h 80"/>
                <a:gd name="T2" fmla="*/ 40 w 81"/>
                <a:gd name="T3" fmla="*/ 0 h 80"/>
                <a:gd name="T4" fmla="*/ 0 w 81"/>
                <a:gd name="T5" fmla="*/ 41 h 80"/>
                <a:gd name="T6" fmla="*/ 41 w 81"/>
                <a:gd name="T7" fmla="*/ 80 h 80"/>
                <a:gd name="T8" fmla="*/ 41 w 81"/>
                <a:gd name="T9" fmla="*/ 80 h 80"/>
                <a:gd name="T10" fmla="*/ 81 w 81"/>
                <a:gd name="T11" fmla="*/ 40 h 80"/>
                <a:gd name="T12" fmla="*/ 69 w 81"/>
                <a:gd name="T13" fmla="*/ 12 h 80"/>
                <a:gd name="T14" fmla="*/ 40 w 81"/>
                <a:gd name="T15" fmla="*/ 54 h 80"/>
                <a:gd name="T16" fmla="*/ 26 w 81"/>
                <a:gd name="T17" fmla="*/ 41 h 80"/>
                <a:gd name="T18" fmla="*/ 41 w 81"/>
                <a:gd name="T19" fmla="*/ 26 h 80"/>
                <a:gd name="T20" fmla="*/ 55 w 81"/>
                <a:gd name="T21" fmla="*/ 40 h 80"/>
                <a:gd name="T22" fmla="*/ 40 w 81"/>
                <a:gd name="T23"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0">
                  <a:moveTo>
                    <a:pt x="69" y="12"/>
                  </a:moveTo>
                  <a:cubicBezTo>
                    <a:pt x="61" y="4"/>
                    <a:pt x="51" y="0"/>
                    <a:pt x="40" y="0"/>
                  </a:cubicBezTo>
                  <a:cubicBezTo>
                    <a:pt x="18" y="1"/>
                    <a:pt x="0" y="19"/>
                    <a:pt x="0" y="41"/>
                  </a:cubicBezTo>
                  <a:cubicBezTo>
                    <a:pt x="1" y="62"/>
                    <a:pt x="19" y="80"/>
                    <a:pt x="41" y="80"/>
                  </a:cubicBezTo>
                  <a:cubicBezTo>
                    <a:pt x="41" y="80"/>
                    <a:pt x="41" y="80"/>
                    <a:pt x="41" y="80"/>
                  </a:cubicBezTo>
                  <a:cubicBezTo>
                    <a:pt x="63" y="80"/>
                    <a:pt x="81" y="62"/>
                    <a:pt x="81" y="40"/>
                  </a:cubicBezTo>
                  <a:cubicBezTo>
                    <a:pt x="81" y="30"/>
                    <a:pt x="76" y="20"/>
                    <a:pt x="69" y="12"/>
                  </a:cubicBezTo>
                  <a:close/>
                  <a:moveTo>
                    <a:pt x="40" y="54"/>
                  </a:moveTo>
                  <a:cubicBezTo>
                    <a:pt x="33" y="54"/>
                    <a:pt x="27" y="48"/>
                    <a:pt x="26" y="41"/>
                  </a:cubicBezTo>
                  <a:cubicBezTo>
                    <a:pt x="26" y="33"/>
                    <a:pt x="33" y="27"/>
                    <a:pt x="41" y="26"/>
                  </a:cubicBezTo>
                  <a:cubicBezTo>
                    <a:pt x="48" y="26"/>
                    <a:pt x="55" y="33"/>
                    <a:pt x="55" y="40"/>
                  </a:cubicBezTo>
                  <a:cubicBezTo>
                    <a:pt x="55" y="48"/>
                    <a:pt x="48" y="54"/>
                    <a:pt x="40" y="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4" name="Freeform 23">
              <a:extLst>
                <a:ext uri="{FF2B5EF4-FFF2-40B4-BE49-F238E27FC236}">
                  <a16:creationId xmlns="" xmlns:a16="http://schemas.microsoft.com/office/drawing/2014/main" id="{BEEDCDC0-7AE0-3E4A-B7B6-29C4472E103C}"/>
                </a:ext>
              </a:extLst>
            </p:cNvPr>
            <p:cNvSpPr>
              <a:spLocks noEditPoints="1"/>
            </p:cNvSpPr>
            <p:nvPr/>
          </p:nvSpPr>
          <p:spPr bwMode="auto">
            <a:xfrm>
              <a:off x="4264" y="2016"/>
              <a:ext cx="237" cy="238"/>
            </a:xfrm>
            <a:custGeom>
              <a:avLst/>
              <a:gdLst>
                <a:gd name="T0" fmla="*/ 83 w 100"/>
                <a:gd name="T1" fmla="*/ 27 h 100"/>
                <a:gd name="T2" fmla="*/ 47 w 100"/>
                <a:gd name="T3" fmla="*/ 22 h 100"/>
                <a:gd name="T4" fmla="*/ 44 w 100"/>
                <a:gd name="T5" fmla="*/ 22 h 100"/>
                <a:gd name="T6" fmla="*/ 29 w 100"/>
                <a:gd name="T7" fmla="*/ 6 h 100"/>
                <a:gd name="T8" fmla="*/ 6 w 100"/>
                <a:gd name="T9" fmla="*/ 6 h 100"/>
                <a:gd name="T10" fmla="*/ 7 w 100"/>
                <a:gd name="T11" fmla="*/ 29 h 100"/>
                <a:gd name="T12" fmla="*/ 22 w 100"/>
                <a:gd name="T13" fmla="*/ 44 h 100"/>
                <a:gd name="T14" fmla="*/ 23 w 100"/>
                <a:gd name="T15" fmla="*/ 47 h 100"/>
                <a:gd name="T16" fmla="*/ 33 w 100"/>
                <a:gd name="T17" fmla="*/ 89 h 100"/>
                <a:gd name="T18" fmla="*/ 59 w 100"/>
                <a:gd name="T19" fmla="*/ 100 h 100"/>
                <a:gd name="T20" fmla="*/ 76 w 100"/>
                <a:gd name="T21" fmla="*/ 96 h 100"/>
                <a:gd name="T22" fmla="*/ 100 w 100"/>
                <a:gd name="T23" fmla="*/ 62 h 100"/>
                <a:gd name="T24" fmla="*/ 100 w 100"/>
                <a:gd name="T25" fmla="*/ 62 h 100"/>
                <a:gd name="T26" fmla="*/ 83 w 100"/>
                <a:gd name="T27" fmla="*/ 27 h 100"/>
                <a:gd name="T28" fmla="*/ 60 w 100"/>
                <a:gd name="T29" fmla="*/ 74 h 100"/>
                <a:gd name="T30" fmla="*/ 46 w 100"/>
                <a:gd name="T31" fmla="*/ 60 h 100"/>
                <a:gd name="T32" fmla="*/ 60 w 100"/>
                <a:gd name="T33" fmla="*/ 46 h 100"/>
                <a:gd name="T34" fmla="*/ 74 w 100"/>
                <a:gd name="T35" fmla="*/ 60 h 100"/>
                <a:gd name="T36" fmla="*/ 60 w 100"/>
                <a:gd name="T37"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00">
                  <a:moveTo>
                    <a:pt x="83" y="27"/>
                  </a:moveTo>
                  <a:cubicBezTo>
                    <a:pt x="73" y="20"/>
                    <a:pt x="60" y="18"/>
                    <a:pt x="47" y="22"/>
                  </a:cubicBezTo>
                  <a:cubicBezTo>
                    <a:pt x="45" y="23"/>
                    <a:pt x="45" y="23"/>
                    <a:pt x="44" y="22"/>
                  </a:cubicBezTo>
                  <a:cubicBezTo>
                    <a:pt x="39" y="17"/>
                    <a:pt x="34" y="12"/>
                    <a:pt x="29" y="6"/>
                  </a:cubicBezTo>
                  <a:cubicBezTo>
                    <a:pt x="22" y="0"/>
                    <a:pt x="12" y="0"/>
                    <a:pt x="6" y="6"/>
                  </a:cubicBezTo>
                  <a:cubicBezTo>
                    <a:pt x="0" y="12"/>
                    <a:pt x="0" y="22"/>
                    <a:pt x="7" y="29"/>
                  </a:cubicBezTo>
                  <a:cubicBezTo>
                    <a:pt x="12" y="34"/>
                    <a:pt x="17" y="39"/>
                    <a:pt x="22" y="44"/>
                  </a:cubicBezTo>
                  <a:cubicBezTo>
                    <a:pt x="23" y="45"/>
                    <a:pt x="23" y="45"/>
                    <a:pt x="23" y="47"/>
                  </a:cubicBezTo>
                  <a:cubicBezTo>
                    <a:pt x="17" y="63"/>
                    <a:pt x="21" y="78"/>
                    <a:pt x="33" y="89"/>
                  </a:cubicBezTo>
                  <a:cubicBezTo>
                    <a:pt x="41" y="96"/>
                    <a:pt x="50" y="100"/>
                    <a:pt x="59" y="100"/>
                  </a:cubicBezTo>
                  <a:cubicBezTo>
                    <a:pt x="65" y="100"/>
                    <a:pt x="70" y="99"/>
                    <a:pt x="76" y="96"/>
                  </a:cubicBezTo>
                  <a:cubicBezTo>
                    <a:pt x="91" y="90"/>
                    <a:pt x="100" y="78"/>
                    <a:pt x="100" y="62"/>
                  </a:cubicBezTo>
                  <a:cubicBezTo>
                    <a:pt x="100" y="62"/>
                    <a:pt x="100" y="62"/>
                    <a:pt x="100" y="62"/>
                  </a:cubicBezTo>
                  <a:cubicBezTo>
                    <a:pt x="100" y="48"/>
                    <a:pt x="94" y="35"/>
                    <a:pt x="83" y="27"/>
                  </a:cubicBezTo>
                  <a:close/>
                  <a:moveTo>
                    <a:pt x="60" y="74"/>
                  </a:moveTo>
                  <a:cubicBezTo>
                    <a:pt x="52" y="74"/>
                    <a:pt x="46" y="67"/>
                    <a:pt x="46" y="60"/>
                  </a:cubicBezTo>
                  <a:cubicBezTo>
                    <a:pt x="46" y="52"/>
                    <a:pt x="52" y="46"/>
                    <a:pt x="60" y="46"/>
                  </a:cubicBezTo>
                  <a:cubicBezTo>
                    <a:pt x="68" y="46"/>
                    <a:pt x="74" y="52"/>
                    <a:pt x="74" y="60"/>
                  </a:cubicBezTo>
                  <a:cubicBezTo>
                    <a:pt x="74" y="68"/>
                    <a:pt x="68" y="74"/>
                    <a:pt x="60" y="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5" name="Freeform 24">
              <a:extLst>
                <a:ext uri="{FF2B5EF4-FFF2-40B4-BE49-F238E27FC236}">
                  <a16:creationId xmlns="" xmlns:a16="http://schemas.microsoft.com/office/drawing/2014/main" id="{6413B34B-BAE7-9340-998B-F96BDB449282}"/>
                </a:ext>
              </a:extLst>
            </p:cNvPr>
            <p:cNvSpPr>
              <a:spLocks noEditPoints="1"/>
            </p:cNvSpPr>
            <p:nvPr/>
          </p:nvSpPr>
          <p:spPr bwMode="auto">
            <a:xfrm>
              <a:off x="4361" y="2353"/>
              <a:ext cx="193" cy="190"/>
            </a:xfrm>
            <a:custGeom>
              <a:avLst/>
              <a:gdLst>
                <a:gd name="T0" fmla="*/ 69 w 81"/>
                <a:gd name="T1" fmla="*/ 11 h 80"/>
                <a:gd name="T2" fmla="*/ 41 w 81"/>
                <a:gd name="T3" fmla="*/ 0 h 80"/>
                <a:gd name="T4" fmla="*/ 40 w 81"/>
                <a:gd name="T5" fmla="*/ 0 h 80"/>
                <a:gd name="T6" fmla="*/ 0 w 81"/>
                <a:gd name="T7" fmla="*/ 40 h 80"/>
                <a:gd name="T8" fmla="*/ 12 w 81"/>
                <a:gd name="T9" fmla="*/ 68 h 80"/>
                <a:gd name="T10" fmla="*/ 41 w 81"/>
                <a:gd name="T11" fmla="*/ 80 h 80"/>
                <a:gd name="T12" fmla="*/ 41 w 81"/>
                <a:gd name="T13" fmla="*/ 80 h 80"/>
                <a:gd name="T14" fmla="*/ 81 w 81"/>
                <a:gd name="T15" fmla="*/ 40 h 80"/>
                <a:gd name="T16" fmla="*/ 69 w 81"/>
                <a:gd name="T17" fmla="*/ 11 h 80"/>
                <a:gd name="T18" fmla="*/ 40 w 81"/>
                <a:gd name="T19" fmla="*/ 54 h 80"/>
                <a:gd name="T20" fmla="*/ 26 w 81"/>
                <a:gd name="T21" fmla="*/ 39 h 80"/>
                <a:gd name="T22" fmla="*/ 40 w 81"/>
                <a:gd name="T23" fmla="*/ 26 h 80"/>
                <a:gd name="T24" fmla="*/ 55 w 81"/>
                <a:gd name="T25" fmla="*/ 40 h 80"/>
                <a:gd name="T26" fmla="*/ 40 w 81"/>
                <a:gd name="T27"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0">
                  <a:moveTo>
                    <a:pt x="69" y="11"/>
                  </a:moveTo>
                  <a:cubicBezTo>
                    <a:pt x="61" y="4"/>
                    <a:pt x="51" y="0"/>
                    <a:pt x="41" y="0"/>
                  </a:cubicBezTo>
                  <a:cubicBezTo>
                    <a:pt x="41" y="0"/>
                    <a:pt x="41" y="0"/>
                    <a:pt x="40" y="0"/>
                  </a:cubicBezTo>
                  <a:cubicBezTo>
                    <a:pt x="18" y="0"/>
                    <a:pt x="0" y="18"/>
                    <a:pt x="0" y="40"/>
                  </a:cubicBezTo>
                  <a:cubicBezTo>
                    <a:pt x="0" y="51"/>
                    <a:pt x="5" y="61"/>
                    <a:pt x="12" y="68"/>
                  </a:cubicBezTo>
                  <a:cubicBezTo>
                    <a:pt x="20" y="76"/>
                    <a:pt x="30" y="80"/>
                    <a:pt x="41" y="80"/>
                  </a:cubicBezTo>
                  <a:cubicBezTo>
                    <a:pt x="41" y="80"/>
                    <a:pt x="41" y="80"/>
                    <a:pt x="41" y="80"/>
                  </a:cubicBezTo>
                  <a:cubicBezTo>
                    <a:pt x="63" y="80"/>
                    <a:pt x="81" y="62"/>
                    <a:pt x="81" y="40"/>
                  </a:cubicBezTo>
                  <a:cubicBezTo>
                    <a:pt x="81" y="29"/>
                    <a:pt x="76" y="19"/>
                    <a:pt x="69" y="11"/>
                  </a:cubicBezTo>
                  <a:close/>
                  <a:moveTo>
                    <a:pt x="40" y="54"/>
                  </a:moveTo>
                  <a:cubicBezTo>
                    <a:pt x="33" y="54"/>
                    <a:pt x="26" y="47"/>
                    <a:pt x="26" y="39"/>
                  </a:cubicBezTo>
                  <a:cubicBezTo>
                    <a:pt x="27" y="32"/>
                    <a:pt x="33" y="26"/>
                    <a:pt x="40" y="26"/>
                  </a:cubicBezTo>
                  <a:cubicBezTo>
                    <a:pt x="48" y="26"/>
                    <a:pt x="55" y="32"/>
                    <a:pt x="55" y="40"/>
                  </a:cubicBezTo>
                  <a:cubicBezTo>
                    <a:pt x="55" y="48"/>
                    <a:pt x="48" y="54"/>
                    <a:pt x="40" y="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6" name="Freeform 25">
              <a:extLst>
                <a:ext uri="{FF2B5EF4-FFF2-40B4-BE49-F238E27FC236}">
                  <a16:creationId xmlns="" xmlns:a16="http://schemas.microsoft.com/office/drawing/2014/main" id="{1BD7F4E0-45C3-4C4B-8B67-3BA4AC174454}"/>
                </a:ext>
              </a:extLst>
            </p:cNvPr>
            <p:cNvSpPr>
              <a:spLocks noEditPoints="1"/>
            </p:cNvSpPr>
            <p:nvPr/>
          </p:nvSpPr>
          <p:spPr bwMode="auto">
            <a:xfrm>
              <a:off x="4257" y="2605"/>
              <a:ext cx="192" cy="190"/>
            </a:xfrm>
            <a:custGeom>
              <a:avLst/>
              <a:gdLst>
                <a:gd name="T0" fmla="*/ 40 w 81"/>
                <a:gd name="T1" fmla="*/ 0 h 80"/>
                <a:gd name="T2" fmla="*/ 40 w 81"/>
                <a:gd name="T3" fmla="*/ 0 h 80"/>
                <a:gd name="T4" fmla="*/ 0 w 81"/>
                <a:gd name="T5" fmla="*/ 40 h 80"/>
                <a:gd name="T6" fmla="*/ 12 w 81"/>
                <a:gd name="T7" fmla="*/ 68 h 80"/>
                <a:gd name="T8" fmla="*/ 40 w 81"/>
                <a:gd name="T9" fmla="*/ 80 h 80"/>
                <a:gd name="T10" fmla="*/ 41 w 81"/>
                <a:gd name="T11" fmla="*/ 80 h 80"/>
                <a:gd name="T12" fmla="*/ 80 w 81"/>
                <a:gd name="T13" fmla="*/ 40 h 80"/>
                <a:gd name="T14" fmla="*/ 40 w 81"/>
                <a:gd name="T15" fmla="*/ 0 h 80"/>
                <a:gd name="T16" fmla="*/ 40 w 81"/>
                <a:gd name="T17" fmla="*/ 54 h 80"/>
                <a:gd name="T18" fmla="*/ 26 w 81"/>
                <a:gd name="T19" fmla="*/ 41 h 80"/>
                <a:gd name="T20" fmla="*/ 40 w 81"/>
                <a:gd name="T21" fmla="*/ 26 h 80"/>
                <a:gd name="T22" fmla="*/ 54 w 81"/>
                <a:gd name="T23" fmla="*/ 40 h 80"/>
                <a:gd name="T24" fmla="*/ 40 w 81"/>
                <a:gd name="T25"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80">
                  <a:moveTo>
                    <a:pt x="40" y="0"/>
                  </a:moveTo>
                  <a:cubicBezTo>
                    <a:pt x="40" y="0"/>
                    <a:pt x="40" y="0"/>
                    <a:pt x="40" y="0"/>
                  </a:cubicBezTo>
                  <a:cubicBezTo>
                    <a:pt x="18" y="0"/>
                    <a:pt x="0" y="18"/>
                    <a:pt x="0" y="40"/>
                  </a:cubicBezTo>
                  <a:cubicBezTo>
                    <a:pt x="0" y="51"/>
                    <a:pt x="4" y="61"/>
                    <a:pt x="12" y="68"/>
                  </a:cubicBezTo>
                  <a:cubicBezTo>
                    <a:pt x="20" y="76"/>
                    <a:pt x="30" y="80"/>
                    <a:pt x="40" y="80"/>
                  </a:cubicBezTo>
                  <a:cubicBezTo>
                    <a:pt x="40" y="80"/>
                    <a:pt x="41" y="80"/>
                    <a:pt x="41" y="80"/>
                  </a:cubicBezTo>
                  <a:cubicBezTo>
                    <a:pt x="63" y="80"/>
                    <a:pt x="81" y="62"/>
                    <a:pt x="80" y="40"/>
                  </a:cubicBezTo>
                  <a:cubicBezTo>
                    <a:pt x="80" y="18"/>
                    <a:pt x="63" y="0"/>
                    <a:pt x="40" y="0"/>
                  </a:cubicBezTo>
                  <a:close/>
                  <a:moveTo>
                    <a:pt x="40" y="54"/>
                  </a:moveTo>
                  <a:cubicBezTo>
                    <a:pt x="33" y="54"/>
                    <a:pt x="27" y="48"/>
                    <a:pt x="26" y="41"/>
                  </a:cubicBezTo>
                  <a:cubicBezTo>
                    <a:pt x="26" y="33"/>
                    <a:pt x="32" y="26"/>
                    <a:pt x="40" y="26"/>
                  </a:cubicBezTo>
                  <a:cubicBezTo>
                    <a:pt x="48" y="26"/>
                    <a:pt x="54" y="32"/>
                    <a:pt x="54" y="40"/>
                  </a:cubicBezTo>
                  <a:cubicBezTo>
                    <a:pt x="54" y="48"/>
                    <a:pt x="48" y="54"/>
                    <a:pt x="40" y="5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7" name="Freeform 26">
              <a:extLst>
                <a:ext uri="{FF2B5EF4-FFF2-40B4-BE49-F238E27FC236}">
                  <a16:creationId xmlns="" xmlns:a16="http://schemas.microsoft.com/office/drawing/2014/main" id="{A2C4787F-9EB1-4A43-8A5E-0761910BE91C}"/>
                </a:ext>
              </a:extLst>
            </p:cNvPr>
            <p:cNvSpPr>
              <a:spLocks/>
            </p:cNvSpPr>
            <p:nvPr/>
          </p:nvSpPr>
          <p:spPr bwMode="auto">
            <a:xfrm>
              <a:off x="3373" y="1876"/>
              <a:ext cx="402" cy="401"/>
            </a:xfrm>
            <a:custGeom>
              <a:avLst/>
              <a:gdLst>
                <a:gd name="T0" fmla="*/ 31 w 169"/>
                <a:gd name="T1" fmla="*/ 16 h 169"/>
                <a:gd name="T2" fmla="*/ 15 w 169"/>
                <a:gd name="T3" fmla="*/ 0 h 169"/>
                <a:gd name="T4" fmla="*/ 0 w 169"/>
                <a:gd name="T5" fmla="*/ 16 h 169"/>
                <a:gd name="T6" fmla="*/ 77 w 169"/>
                <a:gd name="T7" fmla="*/ 110 h 169"/>
                <a:gd name="T8" fmla="*/ 38 w 169"/>
                <a:gd name="T9" fmla="*/ 138 h 169"/>
                <a:gd name="T10" fmla="*/ 23 w 169"/>
                <a:gd name="T11" fmla="*/ 153 h 169"/>
                <a:gd name="T12" fmla="*/ 38 w 169"/>
                <a:gd name="T13" fmla="*/ 169 h 169"/>
                <a:gd name="T14" fmla="*/ 110 w 169"/>
                <a:gd name="T15" fmla="*/ 111 h 169"/>
                <a:gd name="T16" fmla="*/ 164 w 169"/>
                <a:gd name="T17" fmla="*/ 83 h 169"/>
                <a:gd name="T18" fmla="*/ 169 w 169"/>
                <a:gd name="T19" fmla="*/ 72 h 169"/>
                <a:gd name="T20" fmla="*/ 164 w 169"/>
                <a:gd name="T21" fmla="*/ 61 h 169"/>
                <a:gd name="T22" fmla="*/ 153 w 169"/>
                <a:gd name="T23" fmla="*/ 56 h 169"/>
                <a:gd name="T24" fmla="*/ 142 w 169"/>
                <a:gd name="T25" fmla="*/ 61 h 169"/>
                <a:gd name="T26" fmla="*/ 96 w 169"/>
                <a:gd name="T27" fmla="*/ 80 h 169"/>
                <a:gd name="T28" fmla="*/ 31 w 169"/>
                <a:gd name="T29" fmla="*/ 1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 h="169">
                  <a:moveTo>
                    <a:pt x="31" y="16"/>
                  </a:moveTo>
                  <a:cubicBezTo>
                    <a:pt x="31" y="7"/>
                    <a:pt x="24" y="0"/>
                    <a:pt x="15" y="0"/>
                  </a:cubicBezTo>
                  <a:cubicBezTo>
                    <a:pt x="7" y="0"/>
                    <a:pt x="0" y="7"/>
                    <a:pt x="0" y="16"/>
                  </a:cubicBezTo>
                  <a:cubicBezTo>
                    <a:pt x="0" y="62"/>
                    <a:pt x="32" y="101"/>
                    <a:pt x="77" y="110"/>
                  </a:cubicBezTo>
                  <a:cubicBezTo>
                    <a:pt x="72" y="126"/>
                    <a:pt x="56" y="138"/>
                    <a:pt x="38" y="138"/>
                  </a:cubicBezTo>
                  <a:cubicBezTo>
                    <a:pt x="30" y="138"/>
                    <a:pt x="23" y="145"/>
                    <a:pt x="23" y="153"/>
                  </a:cubicBezTo>
                  <a:cubicBezTo>
                    <a:pt x="23" y="162"/>
                    <a:pt x="30" y="169"/>
                    <a:pt x="38" y="169"/>
                  </a:cubicBezTo>
                  <a:cubicBezTo>
                    <a:pt x="73" y="169"/>
                    <a:pt x="103" y="145"/>
                    <a:pt x="110" y="111"/>
                  </a:cubicBezTo>
                  <a:cubicBezTo>
                    <a:pt x="131" y="108"/>
                    <a:pt x="150" y="98"/>
                    <a:pt x="164" y="83"/>
                  </a:cubicBezTo>
                  <a:cubicBezTo>
                    <a:pt x="167" y="80"/>
                    <a:pt x="169" y="76"/>
                    <a:pt x="169" y="72"/>
                  </a:cubicBezTo>
                  <a:cubicBezTo>
                    <a:pt x="169" y="68"/>
                    <a:pt x="167" y="64"/>
                    <a:pt x="164" y="61"/>
                  </a:cubicBezTo>
                  <a:cubicBezTo>
                    <a:pt x="161" y="58"/>
                    <a:pt x="157" y="56"/>
                    <a:pt x="153" y="56"/>
                  </a:cubicBezTo>
                  <a:cubicBezTo>
                    <a:pt x="149" y="56"/>
                    <a:pt x="145" y="58"/>
                    <a:pt x="142" y="61"/>
                  </a:cubicBezTo>
                  <a:cubicBezTo>
                    <a:pt x="130" y="73"/>
                    <a:pt x="113" y="80"/>
                    <a:pt x="96" y="80"/>
                  </a:cubicBezTo>
                  <a:cubicBezTo>
                    <a:pt x="60" y="80"/>
                    <a:pt x="31" y="51"/>
                    <a:pt x="31"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8" name="Freeform 27">
              <a:extLst>
                <a:ext uri="{FF2B5EF4-FFF2-40B4-BE49-F238E27FC236}">
                  <a16:creationId xmlns="" xmlns:a16="http://schemas.microsoft.com/office/drawing/2014/main" id="{5E0F1B91-54A4-0B4A-B147-A1578F198102}"/>
                </a:ext>
              </a:extLst>
            </p:cNvPr>
            <p:cNvSpPr>
              <a:spLocks/>
            </p:cNvSpPr>
            <p:nvPr/>
          </p:nvSpPr>
          <p:spPr bwMode="auto">
            <a:xfrm>
              <a:off x="3373" y="2311"/>
              <a:ext cx="321" cy="484"/>
            </a:xfrm>
            <a:custGeom>
              <a:avLst/>
              <a:gdLst>
                <a:gd name="T0" fmla="*/ 119 w 135"/>
                <a:gd name="T1" fmla="*/ 0 h 204"/>
                <a:gd name="T2" fmla="*/ 23 w 135"/>
                <a:gd name="T3" fmla="*/ 92 h 204"/>
                <a:gd name="T4" fmla="*/ 16 w 135"/>
                <a:gd name="T5" fmla="*/ 92 h 204"/>
                <a:gd name="T6" fmla="*/ 0 w 135"/>
                <a:gd name="T7" fmla="*/ 108 h 204"/>
                <a:gd name="T8" fmla="*/ 16 w 135"/>
                <a:gd name="T9" fmla="*/ 124 h 204"/>
                <a:gd name="T10" fmla="*/ 80 w 135"/>
                <a:gd name="T11" fmla="*/ 188 h 204"/>
                <a:gd name="T12" fmla="*/ 96 w 135"/>
                <a:gd name="T13" fmla="*/ 204 h 204"/>
                <a:gd name="T14" fmla="*/ 112 w 135"/>
                <a:gd name="T15" fmla="*/ 188 h 204"/>
                <a:gd name="T16" fmla="*/ 54 w 135"/>
                <a:gd name="T17" fmla="*/ 100 h 204"/>
                <a:gd name="T18" fmla="*/ 54 w 135"/>
                <a:gd name="T19" fmla="*/ 97 h 204"/>
                <a:gd name="T20" fmla="*/ 119 w 135"/>
                <a:gd name="T21" fmla="*/ 32 h 204"/>
                <a:gd name="T22" fmla="*/ 135 w 135"/>
                <a:gd name="T23" fmla="*/ 16 h 204"/>
                <a:gd name="T24" fmla="*/ 119 w 135"/>
                <a:gd name="T2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204">
                  <a:moveTo>
                    <a:pt x="119" y="0"/>
                  </a:moveTo>
                  <a:cubicBezTo>
                    <a:pt x="68" y="0"/>
                    <a:pt x="25" y="42"/>
                    <a:pt x="23" y="92"/>
                  </a:cubicBezTo>
                  <a:cubicBezTo>
                    <a:pt x="20" y="92"/>
                    <a:pt x="18" y="92"/>
                    <a:pt x="16" y="92"/>
                  </a:cubicBezTo>
                  <a:cubicBezTo>
                    <a:pt x="7" y="92"/>
                    <a:pt x="0" y="99"/>
                    <a:pt x="0" y="108"/>
                  </a:cubicBezTo>
                  <a:cubicBezTo>
                    <a:pt x="0" y="117"/>
                    <a:pt x="7" y="124"/>
                    <a:pt x="16" y="124"/>
                  </a:cubicBezTo>
                  <a:cubicBezTo>
                    <a:pt x="51" y="124"/>
                    <a:pt x="80" y="153"/>
                    <a:pt x="80" y="188"/>
                  </a:cubicBezTo>
                  <a:cubicBezTo>
                    <a:pt x="80" y="197"/>
                    <a:pt x="87" y="204"/>
                    <a:pt x="96" y="204"/>
                  </a:cubicBezTo>
                  <a:cubicBezTo>
                    <a:pt x="105" y="204"/>
                    <a:pt x="112" y="197"/>
                    <a:pt x="112" y="188"/>
                  </a:cubicBezTo>
                  <a:cubicBezTo>
                    <a:pt x="112" y="150"/>
                    <a:pt x="89" y="116"/>
                    <a:pt x="54" y="100"/>
                  </a:cubicBezTo>
                  <a:cubicBezTo>
                    <a:pt x="54" y="99"/>
                    <a:pt x="54" y="98"/>
                    <a:pt x="54" y="97"/>
                  </a:cubicBezTo>
                  <a:cubicBezTo>
                    <a:pt x="54" y="61"/>
                    <a:pt x="83" y="32"/>
                    <a:pt x="119" y="32"/>
                  </a:cubicBezTo>
                  <a:cubicBezTo>
                    <a:pt x="127" y="32"/>
                    <a:pt x="135" y="25"/>
                    <a:pt x="135" y="16"/>
                  </a:cubicBezTo>
                  <a:cubicBezTo>
                    <a:pt x="135" y="8"/>
                    <a:pt x="127" y="0"/>
                    <a:pt x="11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99" name="Freeform 28">
              <a:extLst>
                <a:ext uri="{FF2B5EF4-FFF2-40B4-BE49-F238E27FC236}">
                  <a16:creationId xmlns="" xmlns:a16="http://schemas.microsoft.com/office/drawing/2014/main" id="{AC8112D9-0AF0-5348-9E26-B4C120EA4CE0}"/>
                </a:ext>
              </a:extLst>
            </p:cNvPr>
            <p:cNvSpPr>
              <a:spLocks noEditPoints="1"/>
            </p:cNvSpPr>
            <p:nvPr/>
          </p:nvSpPr>
          <p:spPr bwMode="auto">
            <a:xfrm>
              <a:off x="3126" y="1359"/>
              <a:ext cx="1219" cy="1600"/>
            </a:xfrm>
            <a:custGeom>
              <a:avLst/>
              <a:gdLst>
                <a:gd name="T0" fmla="*/ 426 w 513"/>
                <a:gd name="T1" fmla="*/ 123 h 674"/>
                <a:gd name="T2" fmla="*/ 319 w 513"/>
                <a:gd name="T3" fmla="*/ 151 h 674"/>
                <a:gd name="T4" fmla="*/ 369 w 513"/>
                <a:gd name="T5" fmla="*/ 119 h 674"/>
                <a:gd name="T6" fmla="*/ 334 w 513"/>
                <a:gd name="T7" fmla="*/ 61 h 674"/>
                <a:gd name="T8" fmla="*/ 319 w 513"/>
                <a:gd name="T9" fmla="*/ 62 h 674"/>
                <a:gd name="T10" fmla="*/ 92 w 513"/>
                <a:gd name="T11" fmla="*/ 119 h 674"/>
                <a:gd name="T12" fmla="*/ 0 w 513"/>
                <a:gd name="T13" fmla="*/ 326 h 674"/>
                <a:gd name="T14" fmla="*/ 46 w 513"/>
                <a:gd name="T15" fmla="*/ 521 h 674"/>
                <a:gd name="T16" fmla="*/ 317 w 513"/>
                <a:gd name="T17" fmla="*/ 581 h 674"/>
                <a:gd name="T18" fmla="*/ 365 w 513"/>
                <a:gd name="T19" fmla="*/ 581 h 674"/>
                <a:gd name="T20" fmla="*/ 389 w 513"/>
                <a:gd name="T21" fmla="*/ 603 h 674"/>
                <a:gd name="T22" fmla="*/ 436 w 513"/>
                <a:gd name="T23" fmla="*/ 659 h 674"/>
                <a:gd name="T24" fmla="*/ 400 w 513"/>
                <a:gd name="T25" fmla="*/ 570 h 674"/>
                <a:gd name="T26" fmla="*/ 319 w 513"/>
                <a:gd name="T27" fmla="*/ 550 h 674"/>
                <a:gd name="T28" fmla="*/ 399 w 513"/>
                <a:gd name="T29" fmla="*/ 508 h 674"/>
                <a:gd name="T30" fmla="*/ 449 w 513"/>
                <a:gd name="T31" fmla="*/ 454 h 674"/>
                <a:gd name="T32" fmla="*/ 319 w 513"/>
                <a:gd name="T33" fmla="*/ 475 h 674"/>
                <a:gd name="T34" fmla="*/ 415 w 513"/>
                <a:gd name="T35" fmla="*/ 418 h 674"/>
                <a:gd name="T36" fmla="*/ 462 w 513"/>
                <a:gd name="T37" fmla="*/ 441 h 674"/>
                <a:gd name="T38" fmla="*/ 413 w 513"/>
                <a:gd name="T39" fmla="*/ 387 h 674"/>
                <a:gd name="T40" fmla="*/ 332 w 513"/>
                <a:gd name="T41" fmla="*/ 324 h 674"/>
                <a:gd name="T42" fmla="*/ 412 w 513"/>
                <a:gd name="T43" fmla="*/ 307 h 674"/>
                <a:gd name="T44" fmla="*/ 319 w 513"/>
                <a:gd name="T45" fmla="*/ 292 h 674"/>
                <a:gd name="T46" fmla="*/ 422 w 513"/>
                <a:gd name="T47" fmla="*/ 245 h 674"/>
                <a:gd name="T48" fmla="*/ 457 w 513"/>
                <a:gd name="T49" fmla="*/ 270 h 674"/>
                <a:gd name="T50" fmla="*/ 458 w 513"/>
                <a:gd name="T51" fmla="*/ 234 h 674"/>
                <a:gd name="T52" fmla="*/ 319 w 513"/>
                <a:gd name="T53" fmla="*/ 213 h 674"/>
                <a:gd name="T54" fmla="*/ 394 w 513"/>
                <a:gd name="T55" fmla="*/ 182 h 674"/>
                <a:gd name="T56" fmla="*/ 459 w 513"/>
                <a:gd name="T57" fmla="*/ 136 h 674"/>
                <a:gd name="T58" fmla="*/ 384 w 513"/>
                <a:gd name="T59" fmla="*/ 79 h 674"/>
                <a:gd name="T60" fmla="*/ 287 w 513"/>
                <a:gd name="T61" fmla="*/ 191 h 674"/>
                <a:gd name="T62" fmla="*/ 257 w 513"/>
                <a:gd name="T63" fmla="*/ 215 h 674"/>
                <a:gd name="T64" fmla="*/ 227 w 513"/>
                <a:gd name="T65" fmla="*/ 464 h 674"/>
                <a:gd name="T66" fmla="*/ 287 w 513"/>
                <a:gd name="T67" fmla="*/ 566 h 674"/>
                <a:gd name="T68" fmla="*/ 78 w 513"/>
                <a:gd name="T69" fmla="*/ 521 h 674"/>
                <a:gd name="T70" fmla="*/ 38 w 513"/>
                <a:gd name="T71" fmla="*/ 402 h 674"/>
                <a:gd name="T72" fmla="*/ 32 w 513"/>
                <a:gd name="T73" fmla="*/ 326 h 674"/>
                <a:gd name="T74" fmla="*/ 120 w 513"/>
                <a:gd name="T75" fmla="*/ 169 h 674"/>
                <a:gd name="T76" fmla="*/ 129 w 513"/>
                <a:gd name="T77" fmla="*/ 138 h 674"/>
                <a:gd name="T78" fmla="*/ 165 w 513"/>
                <a:gd name="T79" fmla="*/ 78 h 674"/>
                <a:gd name="T80" fmla="*/ 232 w 513"/>
                <a:gd name="T81" fmla="*/ 99 h 674"/>
                <a:gd name="T82" fmla="*/ 287 w 513"/>
                <a:gd name="T83" fmla="*/ 62 h 674"/>
                <a:gd name="T84" fmla="*/ 425 w 513"/>
                <a:gd name="T85" fmla="*/ 634 h 674"/>
                <a:gd name="T86" fmla="*/ 449 w 513"/>
                <a:gd name="T87" fmla="*/ 492 h 674"/>
                <a:gd name="T88" fmla="*/ 452 w 513"/>
                <a:gd name="T89" fmla="*/ 389 h 674"/>
                <a:gd name="T90" fmla="*/ 452 w 513"/>
                <a:gd name="T91" fmla="*/ 389 h 674"/>
                <a:gd name="T92" fmla="*/ 358 w 513"/>
                <a:gd name="T93" fmla="*/ 308 h 674"/>
                <a:gd name="T94" fmla="*/ 468 w 513"/>
                <a:gd name="T95" fmla="*/ 8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3" h="674">
                  <a:moveTo>
                    <a:pt x="490" y="64"/>
                  </a:moveTo>
                  <a:cubicBezTo>
                    <a:pt x="473" y="53"/>
                    <a:pt x="452" y="56"/>
                    <a:pt x="439" y="71"/>
                  </a:cubicBezTo>
                  <a:cubicBezTo>
                    <a:pt x="427" y="84"/>
                    <a:pt x="425" y="99"/>
                    <a:pt x="432" y="116"/>
                  </a:cubicBezTo>
                  <a:cubicBezTo>
                    <a:pt x="430" y="118"/>
                    <a:pt x="428" y="120"/>
                    <a:pt x="426" y="123"/>
                  </a:cubicBezTo>
                  <a:cubicBezTo>
                    <a:pt x="417" y="131"/>
                    <a:pt x="409" y="139"/>
                    <a:pt x="401" y="147"/>
                  </a:cubicBezTo>
                  <a:cubicBezTo>
                    <a:pt x="399" y="149"/>
                    <a:pt x="395" y="151"/>
                    <a:pt x="392" y="151"/>
                  </a:cubicBezTo>
                  <a:cubicBezTo>
                    <a:pt x="373" y="151"/>
                    <a:pt x="350" y="151"/>
                    <a:pt x="330" y="151"/>
                  </a:cubicBezTo>
                  <a:cubicBezTo>
                    <a:pt x="319" y="151"/>
                    <a:pt x="319" y="151"/>
                    <a:pt x="319" y="151"/>
                  </a:cubicBezTo>
                  <a:cubicBezTo>
                    <a:pt x="319" y="129"/>
                    <a:pt x="319" y="109"/>
                    <a:pt x="319" y="94"/>
                  </a:cubicBezTo>
                  <a:cubicBezTo>
                    <a:pt x="322" y="94"/>
                    <a:pt x="325" y="95"/>
                    <a:pt x="327" y="94"/>
                  </a:cubicBezTo>
                  <a:cubicBezTo>
                    <a:pt x="332" y="94"/>
                    <a:pt x="333" y="94"/>
                    <a:pt x="336" y="99"/>
                  </a:cubicBezTo>
                  <a:cubicBezTo>
                    <a:pt x="342" y="112"/>
                    <a:pt x="355" y="119"/>
                    <a:pt x="369" y="119"/>
                  </a:cubicBezTo>
                  <a:cubicBezTo>
                    <a:pt x="374" y="119"/>
                    <a:pt x="379" y="118"/>
                    <a:pt x="384" y="116"/>
                  </a:cubicBezTo>
                  <a:cubicBezTo>
                    <a:pt x="402" y="110"/>
                    <a:pt x="412" y="92"/>
                    <a:pt x="410" y="73"/>
                  </a:cubicBezTo>
                  <a:cubicBezTo>
                    <a:pt x="407" y="56"/>
                    <a:pt x="394" y="42"/>
                    <a:pt x="377" y="39"/>
                  </a:cubicBezTo>
                  <a:cubicBezTo>
                    <a:pt x="359" y="37"/>
                    <a:pt x="342" y="45"/>
                    <a:pt x="334" y="61"/>
                  </a:cubicBezTo>
                  <a:cubicBezTo>
                    <a:pt x="334" y="62"/>
                    <a:pt x="333" y="62"/>
                    <a:pt x="333" y="63"/>
                  </a:cubicBezTo>
                  <a:cubicBezTo>
                    <a:pt x="328" y="63"/>
                    <a:pt x="324" y="63"/>
                    <a:pt x="319" y="63"/>
                  </a:cubicBezTo>
                  <a:cubicBezTo>
                    <a:pt x="319" y="63"/>
                    <a:pt x="319" y="63"/>
                    <a:pt x="319" y="63"/>
                  </a:cubicBezTo>
                  <a:cubicBezTo>
                    <a:pt x="319" y="63"/>
                    <a:pt x="319" y="62"/>
                    <a:pt x="319" y="62"/>
                  </a:cubicBezTo>
                  <a:cubicBezTo>
                    <a:pt x="319" y="44"/>
                    <a:pt x="315" y="34"/>
                    <a:pt x="303" y="21"/>
                  </a:cubicBezTo>
                  <a:cubicBezTo>
                    <a:pt x="293" y="11"/>
                    <a:pt x="275" y="0"/>
                    <a:pt x="257" y="0"/>
                  </a:cubicBezTo>
                  <a:cubicBezTo>
                    <a:pt x="222" y="0"/>
                    <a:pt x="177" y="19"/>
                    <a:pt x="136" y="52"/>
                  </a:cubicBezTo>
                  <a:cubicBezTo>
                    <a:pt x="109" y="64"/>
                    <a:pt x="92" y="90"/>
                    <a:pt x="92" y="119"/>
                  </a:cubicBezTo>
                  <a:cubicBezTo>
                    <a:pt x="92" y="127"/>
                    <a:pt x="93" y="134"/>
                    <a:pt x="95" y="141"/>
                  </a:cubicBezTo>
                  <a:cubicBezTo>
                    <a:pt x="53" y="152"/>
                    <a:pt x="23" y="190"/>
                    <a:pt x="23" y="234"/>
                  </a:cubicBezTo>
                  <a:cubicBezTo>
                    <a:pt x="23" y="242"/>
                    <a:pt x="25" y="251"/>
                    <a:pt x="27" y="259"/>
                  </a:cubicBezTo>
                  <a:cubicBezTo>
                    <a:pt x="10" y="277"/>
                    <a:pt x="0" y="301"/>
                    <a:pt x="0" y="326"/>
                  </a:cubicBezTo>
                  <a:cubicBezTo>
                    <a:pt x="0" y="344"/>
                    <a:pt x="6" y="362"/>
                    <a:pt x="15" y="377"/>
                  </a:cubicBezTo>
                  <a:cubicBezTo>
                    <a:pt x="6" y="393"/>
                    <a:pt x="0" y="410"/>
                    <a:pt x="0" y="429"/>
                  </a:cubicBezTo>
                  <a:cubicBezTo>
                    <a:pt x="0" y="462"/>
                    <a:pt x="18" y="494"/>
                    <a:pt x="47" y="511"/>
                  </a:cubicBezTo>
                  <a:cubicBezTo>
                    <a:pt x="46" y="514"/>
                    <a:pt x="46" y="517"/>
                    <a:pt x="46" y="521"/>
                  </a:cubicBezTo>
                  <a:cubicBezTo>
                    <a:pt x="46" y="567"/>
                    <a:pt x="76" y="608"/>
                    <a:pt x="119" y="622"/>
                  </a:cubicBezTo>
                  <a:cubicBezTo>
                    <a:pt x="139" y="654"/>
                    <a:pt x="174" y="674"/>
                    <a:pt x="211" y="674"/>
                  </a:cubicBezTo>
                  <a:cubicBezTo>
                    <a:pt x="249" y="674"/>
                    <a:pt x="283" y="655"/>
                    <a:pt x="303" y="623"/>
                  </a:cubicBezTo>
                  <a:cubicBezTo>
                    <a:pt x="303" y="623"/>
                    <a:pt x="312" y="608"/>
                    <a:pt x="317" y="581"/>
                  </a:cubicBezTo>
                  <a:cubicBezTo>
                    <a:pt x="359" y="581"/>
                    <a:pt x="359" y="581"/>
                    <a:pt x="359" y="581"/>
                  </a:cubicBezTo>
                  <a:cubicBezTo>
                    <a:pt x="359" y="581"/>
                    <a:pt x="359" y="581"/>
                    <a:pt x="359" y="581"/>
                  </a:cubicBezTo>
                  <a:cubicBezTo>
                    <a:pt x="360" y="581"/>
                    <a:pt x="361" y="581"/>
                    <a:pt x="362" y="581"/>
                  </a:cubicBezTo>
                  <a:cubicBezTo>
                    <a:pt x="363" y="581"/>
                    <a:pt x="364" y="581"/>
                    <a:pt x="365" y="581"/>
                  </a:cubicBezTo>
                  <a:cubicBezTo>
                    <a:pt x="367" y="582"/>
                    <a:pt x="369" y="583"/>
                    <a:pt x="370" y="585"/>
                  </a:cubicBezTo>
                  <a:cubicBezTo>
                    <a:pt x="373" y="587"/>
                    <a:pt x="376" y="590"/>
                    <a:pt x="379" y="593"/>
                  </a:cubicBezTo>
                  <a:cubicBezTo>
                    <a:pt x="382" y="596"/>
                    <a:pt x="385" y="599"/>
                    <a:pt x="389" y="603"/>
                  </a:cubicBezTo>
                  <a:cubicBezTo>
                    <a:pt x="389" y="603"/>
                    <a:pt x="389" y="603"/>
                    <a:pt x="389" y="603"/>
                  </a:cubicBezTo>
                  <a:cubicBezTo>
                    <a:pt x="389" y="603"/>
                    <a:pt x="389" y="604"/>
                    <a:pt x="389" y="604"/>
                  </a:cubicBezTo>
                  <a:cubicBezTo>
                    <a:pt x="385" y="612"/>
                    <a:pt x="384" y="621"/>
                    <a:pt x="387" y="631"/>
                  </a:cubicBezTo>
                  <a:cubicBezTo>
                    <a:pt x="392" y="649"/>
                    <a:pt x="408" y="660"/>
                    <a:pt x="425" y="660"/>
                  </a:cubicBezTo>
                  <a:cubicBezTo>
                    <a:pt x="429" y="660"/>
                    <a:pt x="432" y="660"/>
                    <a:pt x="436" y="659"/>
                  </a:cubicBezTo>
                  <a:cubicBezTo>
                    <a:pt x="457" y="653"/>
                    <a:pt x="470" y="631"/>
                    <a:pt x="464" y="610"/>
                  </a:cubicBezTo>
                  <a:cubicBezTo>
                    <a:pt x="458" y="589"/>
                    <a:pt x="436" y="576"/>
                    <a:pt x="415" y="582"/>
                  </a:cubicBezTo>
                  <a:cubicBezTo>
                    <a:pt x="413" y="582"/>
                    <a:pt x="412" y="582"/>
                    <a:pt x="411" y="581"/>
                  </a:cubicBezTo>
                  <a:cubicBezTo>
                    <a:pt x="407" y="577"/>
                    <a:pt x="404" y="573"/>
                    <a:pt x="400" y="570"/>
                  </a:cubicBezTo>
                  <a:cubicBezTo>
                    <a:pt x="397" y="567"/>
                    <a:pt x="395" y="564"/>
                    <a:pt x="392" y="562"/>
                  </a:cubicBezTo>
                  <a:cubicBezTo>
                    <a:pt x="385" y="554"/>
                    <a:pt x="375" y="550"/>
                    <a:pt x="364" y="550"/>
                  </a:cubicBezTo>
                  <a:cubicBezTo>
                    <a:pt x="364" y="550"/>
                    <a:pt x="364" y="550"/>
                    <a:pt x="364" y="550"/>
                  </a:cubicBezTo>
                  <a:cubicBezTo>
                    <a:pt x="319" y="550"/>
                    <a:pt x="319" y="550"/>
                    <a:pt x="319" y="550"/>
                  </a:cubicBezTo>
                  <a:cubicBezTo>
                    <a:pt x="319" y="543"/>
                    <a:pt x="319" y="528"/>
                    <a:pt x="319" y="507"/>
                  </a:cubicBezTo>
                  <a:cubicBezTo>
                    <a:pt x="324" y="507"/>
                    <a:pt x="324" y="507"/>
                    <a:pt x="324" y="507"/>
                  </a:cubicBezTo>
                  <a:cubicBezTo>
                    <a:pt x="348" y="507"/>
                    <a:pt x="373" y="507"/>
                    <a:pt x="397" y="507"/>
                  </a:cubicBezTo>
                  <a:cubicBezTo>
                    <a:pt x="398" y="507"/>
                    <a:pt x="398" y="508"/>
                    <a:pt x="399" y="508"/>
                  </a:cubicBezTo>
                  <a:cubicBezTo>
                    <a:pt x="406" y="522"/>
                    <a:pt x="417" y="530"/>
                    <a:pt x="431" y="531"/>
                  </a:cubicBezTo>
                  <a:cubicBezTo>
                    <a:pt x="432" y="531"/>
                    <a:pt x="434" y="531"/>
                    <a:pt x="435" y="531"/>
                  </a:cubicBezTo>
                  <a:cubicBezTo>
                    <a:pt x="454" y="531"/>
                    <a:pt x="470" y="518"/>
                    <a:pt x="474" y="500"/>
                  </a:cubicBezTo>
                  <a:cubicBezTo>
                    <a:pt x="478" y="480"/>
                    <a:pt x="467" y="460"/>
                    <a:pt x="449" y="454"/>
                  </a:cubicBezTo>
                  <a:cubicBezTo>
                    <a:pt x="428" y="447"/>
                    <a:pt x="408" y="455"/>
                    <a:pt x="399" y="474"/>
                  </a:cubicBezTo>
                  <a:cubicBezTo>
                    <a:pt x="398" y="475"/>
                    <a:pt x="398" y="475"/>
                    <a:pt x="396" y="475"/>
                  </a:cubicBezTo>
                  <a:cubicBezTo>
                    <a:pt x="379" y="475"/>
                    <a:pt x="359" y="475"/>
                    <a:pt x="340" y="475"/>
                  </a:cubicBezTo>
                  <a:cubicBezTo>
                    <a:pt x="319" y="475"/>
                    <a:pt x="319" y="475"/>
                    <a:pt x="319" y="475"/>
                  </a:cubicBezTo>
                  <a:cubicBezTo>
                    <a:pt x="319" y="458"/>
                    <a:pt x="319" y="439"/>
                    <a:pt x="319" y="418"/>
                  </a:cubicBezTo>
                  <a:cubicBezTo>
                    <a:pt x="339" y="418"/>
                    <a:pt x="339" y="418"/>
                    <a:pt x="339" y="418"/>
                  </a:cubicBezTo>
                  <a:cubicBezTo>
                    <a:pt x="364" y="418"/>
                    <a:pt x="390" y="418"/>
                    <a:pt x="414" y="418"/>
                  </a:cubicBezTo>
                  <a:cubicBezTo>
                    <a:pt x="415" y="418"/>
                    <a:pt x="415" y="418"/>
                    <a:pt x="415" y="418"/>
                  </a:cubicBezTo>
                  <a:cubicBezTo>
                    <a:pt x="415" y="418"/>
                    <a:pt x="415" y="418"/>
                    <a:pt x="415" y="418"/>
                  </a:cubicBezTo>
                  <a:cubicBezTo>
                    <a:pt x="416" y="419"/>
                    <a:pt x="416" y="420"/>
                    <a:pt x="416" y="420"/>
                  </a:cubicBezTo>
                  <a:cubicBezTo>
                    <a:pt x="423" y="434"/>
                    <a:pt x="437" y="443"/>
                    <a:pt x="452" y="443"/>
                  </a:cubicBezTo>
                  <a:cubicBezTo>
                    <a:pt x="455" y="443"/>
                    <a:pt x="458" y="442"/>
                    <a:pt x="462" y="441"/>
                  </a:cubicBezTo>
                  <a:cubicBezTo>
                    <a:pt x="480" y="437"/>
                    <a:pt x="492" y="421"/>
                    <a:pt x="492" y="402"/>
                  </a:cubicBezTo>
                  <a:cubicBezTo>
                    <a:pt x="492" y="384"/>
                    <a:pt x="479" y="368"/>
                    <a:pt x="461" y="364"/>
                  </a:cubicBezTo>
                  <a:cubicBezTo>
                    <a:pt x="443" y="359"/>
                    <a:pt x="424" y="368"/>
                    <a:pt x="416" y="385"/>
                  </a:cubicBezTo>
                  <a:cubicBezTo>
                    <a:pt x="415" y="387"/>
                    <a:pt x="415" y="387"/>
                    <a:pt x="413" y="387"/>
                  </a:cubicBezTo>
                  <a:cubicBezTo>
                    <a:pt x="392" y="387"/>
                    <a:pt x="368" y="387"/>
                    <a:pt x="345" y="387"/>
                  </a:cubicBezTo>
                  <a:cubicBezTo>
                    <a:pt x="319" y="387"/>
                    <a:pt x="319" y="387"/>
                    <a:pt x="319" y="387"/>
                  </a:cubicBezTo>
                  <a:cubicBezTo>
                    <a:pt x="319" y="366"/>
                    <a:pt x="319" y="345"/>
                    <a:pt x="319" y="324"/>
                  </a:cubicBezTo>
                  <a:cubicBezTo>
                    <a:pt x="323" y="324"/>
                    <a:pt x="328" y="324"/>
                    <a:pt x="332" y="324"/>
                  </a:cubicBezTo>
                  <a:cubicBezTo>
                    <a:pt x="334" y="324"/>
                    <a:pt x="335" y="324"/>
                    <a:pt x="336" y="326"/>
                  </a:cubicBezTo>
                  <a:cubicBezTo>
                    <a:pt x="343" y="340"/>
                    <a:pt x="356" y="348"/>
                    <a:pt x="371" y="348"/>
                  </a:cubicBezTo>
                  <a:cubicBezTo>
                    <a:pt x="375" y="348"/>
                    <a:pt x="379" y="348"/>
                    <a:pt x="383" y="346"/>
                  </a:cubicBezTo>
                  <a:cubicBezTo>
                    <a:pt x="400" y="341"/>
                    <a:pt x="412" y="325"/>
                    <a:pt x="412" y="307"/>
                  </a:cubicBezTo>
                  <a:cubicBezTo>
                    <a:pt x="411" y="289"/>
                    <a:pt x="398" y="273"/>
                    <a:pt x="381" y="269"/>
                  </a:cubicBezTo>
                  <a:cubicBezTo>
                    <a:pt x="363" y="265"/>
                    <a:pt x="345" y="274"/>
                    <a:pt x="336" y="290"/>
                  </a:cubicBezTo>
                  <a:cubicBezTo>
                    <a:pt x="335" y="291"/>
                    <a:pt x="335" y="292"/>
                    <a:pt x="334" y="292"/>
                  </a:cubicBezTo>
                  <a:cubicBezTo>
                    <a:pt x="329" y="293"/>
                    <a:pt x="325" y="292"/>
                    <a:pt x="319" y="292"/>
                  </a:cubicBezTo>
                  <a:cubicBezTo>
                    <a:pt x="319" y="292"/>
                    <a:pt x="319" y="292"/>
                    <a:pt x="319" y="292"/>
                  </a:cubicBezTo>
                  <a:cubicBezTo>
                    <a:pt x="319" y="276"/>
                    <a:pt x="319" y="260"/>
                    <a:pt x="319" y="245"/>
                  </a:cubicBezTo>
                  <a:cubicBezTo>
                    <a:pt x="331" y="245"/>
                    <a:pt x="331" y="245"/>
                    <a:pt x="331" y="245"/>
                  </a:cubicBezTo>
                  <a:cubicBezTo>
                    <a:pt x="361" y="245"/>
                    <a:pt x="392" y="245"/>
                    <a:pt x="422" y="245"/>
                  </a:cubicBezTo>
                  <a:cubicBezTo>
                    <a:pt x="423" y="245"/>
                    <a:pt x="425" y="246"/>
                    <a:pt x="427" y="248"/>
                  </a:cubicBezTo>
                  <a:cubicBezTo>
                    <a:pt x="431" y="251"/>
                    <a:pt x="434" y="254"/>
                    <a:pt x="437" y="257"/>
                  </a:cubicBezTo>
                  <a:cubicBezTo>
                    <a:pt x="440" y="260"/>
                    <a:pt x="442" y="262"/>
                    <a:pt x="445" y="265"/>
                  </a:cubicBezTo>
                  <a:cubicBezTo>
                    <a:pt x="448" y="268"/>
                    <a:pt x="453" y="270"/>
                    <a:pt x="457" y="270"/>
                  </a:cubicBezTo>
                  <a:cubicBezTo>
                    <a:pt x="461" y="270"/>
                    <a:pt x="464" y="269"/>
                    <a:pt x="467" y="266"/>
                  </a:cubicBezTo>
                  <a:cubicBezTo>
                    <a:pt x="470" y="263"/>
                    <a:pt x="472" y="259"/>
                    <a:pt x="472" y="255"/>
                  </a:cubicBezTo>
                  <a:cubicBezTo>
                    <a:pt x="472" y="251"/>
                    <a:pt x="470" y="246"/>
                    <a:pt x="467" y="242"/>
                  </a:cubicBezTo>
                  <a:cubicBezTo>
                    <a:pt x="464" y="240"/>
                    <a:pt x="461" y="237"/>
                    <a:pt x="458" y="234"/>
                  </a:cubicBezTo>
                  <a:cubicBezTo>
                    <a:pt x="455" y="231"/>
                    <a:pt x="453" y="228"/>
                    <a:pt x="450" y="226"/>
                  </a:cubicBezTo>
                  <a:cubicBezTo>
                    <a:pt x="442" y="217"/>
                    <a:pt x="432" y="213"/>
                    <a:pt x="420" y="213"/>
                  </a:cubicBezTo>
                  <a:cubicBezTo>
                    <a:pt x="396" y="213"/>
                    <a:pt x="372" y="213"/>
                    <a:pt x="348" y="213"/>
                  </a:cubicBezTo>
                  <a:cubicBezTo>
                    <a:pt x="319" y="213"/>
                    <a:pt x="319" y="213"/>
                    <a:pt x="319" y="213"/>
                  </a:cubicBezTo>
                  <a:cubicBezTo>
                    <a:pt x="319" y="203"/>
                    <a:pt x="319" y="192"/>
                    <a:pt x="319" y="182"/>
                  </a:cubicBezTo>
                  <a:cubicBezTo>
                    <a:pt x="342" y="182"/>
                    <a:pt x="342" y="182"/>
                    <a:pt x="342" y="182"/>
                  </a:cubicBezTo>
                  <a:cubicBezTo>
                    <a:pt x="359" y="182"/>
                    <a:pt x="376" y="182"/>
                    <a:pt x="394" y="182"/>
                  </a:cubicBezTo>
                  <a:cubicBezTo>
                    <a:pt x="394" y="182"/>
                    <a:pt x="394" y="182"/>
                    <a:pt x="394" y="182"/>
                  </a:cubicBezTo>
                  <a:cubicBezTo>
                    <a:pt x="405" y="182"/>
                    <a:pt x="415" y="178"/>
                    <a:pt x="422" y="170"/>
                  </a:cubicBezTo>
                  <a:cubicBezTo>
                    <a:pt x="427" y="165"/>
                    <a:pt x="433" y="160"/>
                    <a:pt x="438" y="155"/>
                  </a:cubicBezTo>
                  <a:cubicBezTo>
                    <a:pt x="443" y="150"/>
                    <a:pt x="449" y="144"/>
                    <a:pt x="455" y="138"/>
                  </a:cubicBezTo>
                  <a:cubicBezTo>
                    <a:pt x="457" y="136"/>
                    <a:pt x="457" y="136"/>
                    <a:pt x="459" y="136"/>
                  </a:cubicBezTo>
                  <a:cubicBezTo>
                    <a:pt x="478" y="141"/>
                    <a:pt x="498" y="131"/>
                    <a:pt x="505" y="113"/>
                  </a:cubicBezTo>
                  <a:cubicBezTo>
                    <a:pt x="513" y="95"/>
                    <a:pt x="506" y="74"/>
                    <a:pt x="490" y="64"/>
                  </a:cubicBezTo>
                  <a:close/>
                  <a:moveTo>
                    <a:pt x="370" y="65"/>
                  </a:moveTo>
                  <a:cubicBezTo>
                    <a:pt x="378" y="65"/>
                    <a:pt x="384" y="72"/>
                    <a:pt x="384" y="79"/>
                  </a:cubicBezTo>
                  <a:cubicBezTo>
                    <a:pt x="384" y="87"/>
                    <a:pt x="377" y="93"/>
                    <a:pt x="369" y="93"/>
                  </a:cubicBezTo>
                  <a:cubicBezTo>
                    <a:pt x="362" y="92"/>
                    <a:pt x="356" y="86"/>
                    <a:pt x="356" y="79"/>
                  </a:cubicBezTo>
                  <a:cubicBezTo>
                    <a:pt x="356" y="71"/>
                    <a:pt x="363" y="65"/>
                    <a:pt x="370" y="65"/>
                  </a:cubicBezTo>
                  <a:close/>
                  <a:moveTo>
                    <a:pt x="287" y="191"/>
                  </a:moveTo>
                  <a:cubicBezTo>
                    <a:pt x="287" y="191"/>
                    <a:pt x="287" y="191"/>
                    <a:pt x="287" y="191"/>
                  </a:cubicBezTo>
                  <a:cubicBezTo>
                    <a:pt x="278" y="186"/>
                    <a:pt x="268" y="184"/>
                    <a:pt x="257" y="184"/>
                  </a:cubicBezTo>
                  <a:cubicBezTo>
                    <a:pt x="248" y="184"/>
                    <a:pt x="241" y="191"/>
                    <a:pt x="241" y="199"/>
                  </a:cubicBezTo>
                  <a:cubicBezTo>
                    <a:pt x="241" y="208"/>
                    <a:pt x="248" y="215"/>
                    <a:pt x="257" y="215"/>
                  </a:cubicBezTo>
                  <a:cubicBezTo>
                    <a:pt x="274" y="215"/>
                    <a:pt x="287" y="229"/>
                    <a:pt x="287" y="245"/>
                  </a:cubicBezTo>
                  <a:cubicBezTo>
                    <a:pt x="287" y="490"/>
                    <a:pt x="287" y="490"/>
                    <a:pt x="287" y="490"/>
                  </a:cubicBezTo>
                  <a:cubicBezTo>
                    <a:pt x="274" y="477"/>
                    <a:pt x="257" y="467"/>
                    <a:pt x="239" y="463"/>
                  </a:cubicBezTo>
                  <a:cubicBezTo>
                    <a:pt x="235" y="461"/>
                    <a:pt x="231" y="462"/>
                    <a:pt x="227" y="464"/>
                  </a:cubicBezTo>
                  <a:cubicBezTo>
                    <a:pt x="223" y="466"/>
                    <a:pt x="221" y="470"/>
                    <a:pt x="220" y="474"/>
                  </a:cubicBezTo>
                  <a:cubicBezTo>
                    <a:pt x="219" y="478"/>
                    <a:pt x="219" y="482"/>
                    <a:pt x="221" y="486"/>
                  </a:cubicBezTo>
                  <a:cubicBezTo>
                    <a:pt x="223" y="489"/>
                    <a:pt x="227" y="492"/>
                    <a:pt x="231" y="493"/>
                  </a:cubicBezTo>
                  <a:cubicBezTo>
                    <a:pt x="264" y="502"/>
                    <a:pt x="287" y="532"/>
                    <a:pt x="287" y="566"/>
                  </a:cubicBezTo>
                  <a:cubicBezTo>
                    <a:pt x="287" y="608"/>
                    <a:pt x="253" y="642"/>
                    <a:pt x="211" y="642"/>
                  </a:cubicBezTo>
                  <a:cubicBezTo>
                    <a:pt x="183" y="642"/>
                    <a:pt x="157" y="627"/>
                    <a:pt x="144" y="602"/>
                  </a:cubicBezTo>
                  <a:cubicBezTo>
                    <a:pt x="142" y="598"/>
                    <a:pt x="138" y="595"/>
                    <a:pt x="134" y="594"/>
                  </a:cubicBezTo>
                  <a:cubicBezTo>
                    <a:pt x="101" y="585"/>
                    <a:pt x="78" y="555"/>
                    <a:pt x="78" y="521"/>
                  </a:cubicBezTo>
                  <a:cubicBezTo>
                    <a:pt x="78" y="515"/>
                    <a:pt x="79" y="510"/>
                    <a:pt x="80" y="505"/>
                  </a:cubicBezTo>
                  <a:cubicBezTo>
                    <a:pt x="81" y="498"/>
                    <a:pt x="77" y="491"/>
                    <a:pt x="71" y="488"/>
                  </a:cubicBezTo>
                  <a:cubicBezTo>
                    <a:pt x="47" y="477"/>
                    <a:pt x="32" y="454"/>
                    <a:pt x="32" y="429"/>
                  </a:cubicBezTo>
                  <a:cubicBezTo>
                    <a:pt x="32" y="419"/>
                    <a:pt x="34" y="410"/>
                    <a:pt x="38" y="402"/>
                  </a:cubicBezTo>
                  <a:cubicBezTo>
                    <a:pt x="55" y="415"/>
                    <a:pt x="76" y="422"/>
                    <a:pt x="97" y="422"/>
                  </a:cubicBezTo>
                  <a:cubicBezTo>
                    <a:pt x="105" y="422"/>
                    <a:pt x="113" y="415"/>
                    <a:pt x="113" y="406"/>
                  </a:cubicBezTo>
                  <a:cubicBezTo>
                    <a:pt x="113" y="397"/>
                    <a:pt x="105" y="390"/>
                    <a:pt x="97" y="390"/>
                  </a:cubicBezTo>
                  <a:cubicBezTo>
                    <a:pt x="61" y="390"/>
                    <a:pt x="32" y="361"/>
                    <a:pt x="32" y="326"/>
                  </a:cubicBezTo>
                  <a:cubicBezTo>
                    <a:pt x="32" y="306"/>
                    <a:pt x="41" y="288"/>
                    <a:pt x="55" y="276"/>
                  </a:cubicBezTo>
                  <a:cubicBezTo>
                    <a:pt x="61" y="272"/>
                    <a:pt x="62" y="264"/>
                    <a:pt x="60" y="258"/>
                  </a:cubicBezTo>
                  <a:cubicBezTo>
                    <a:pt x="57" y="250"/>
                    <a:pt x="55" y="242"/>
                    <a:pt x="55" y="234"/>
                  </a:cubicBezTo>
                  <a:cubicBezTo>
                    <a:pt x="55" y="198"/>
                    <a:pt x="84" y="169"/>
                    <a:pt x="120" y="169"/>
                  </a:cubicBezTo>
                  <a:cubicBezTo>
                    <a:pt x="155" y="169"/>
                    <a:pt x="184" y="198"/>
                    <a:pt x="184" y="234"/>
                  </a:cubicBezTo>
                  <a:cubicBezTo>
                    <a:pt x="184" y="243"/>
                    <a:pt x="191" y="250"/>
                    <a:pt x="200" y="250"/>
                  </a:cubicBezTo>
                  <a:cubicBezTo>
                    <a:pt x="209" y="250"/>
                    <a:pt x="216" y="243"/>
                    <a:pt x="216" y="234"/>
                  </a:cubicBezTo>
                  <a:cubicBezTo>
                    <a:pt x="216" y="185"/>
                    <a:pt x="178" y="143"/>
                    <a:pt x="129" y="138"/>
                  </a:cubicBezTo>
                  <a:cubicBezTo>
                    <a:pt x="126" y="132"/>
                    <a:pt x="124" y="126"/>
                    <a:pt x="124" y="119"/>
                  </a:cubicBezTo>
                  <a:cubicBezTo>
                    <a:pt x="124" y="103"/>
                    <a:pt x="134" y="88"/>
                    <a:pt x="149" y="81"/>
                  </a:cubicBezTo>
                  <a:cubicBezTo>
                    <a:pt x="150" y="81"/>
                    <a:pt x="150" y="81"/>
                    <a:pt x="151" y="80"/>
                  </a:cubicBezTo>
                  <a:cubicBezTo>
                    <a:pt x="156" y="79"/>
                    <a:pt x="160" y="78"/>
                    <a:pt x="165" y="78"/>
                  </a:cubicBezTo>
                  <a:cubicBezTo>
                    <a:pt x="181" y="78"/>
                    <a:pt x="196" y="87"/>
                    <a:pt x="203" y="101"/>
                  </a:cubicBezTo>
                  <a:cubicBezTo>
                    <a:pt x="205" y="105"/>
                    <a:pt x="208" y="108"/>
                    <a:pt x="212" y="109"/>
                  </a:cubicBezTo>
                  <a:cubicBezTo>
                    <a:pt x="216" y="110"/>
                    <a:pt x="220" y="110"/>
                    <a:pt x="224" y="108"/>
                  </a:cubicBezTo>
                  <a:cubicBezTo>
                    <a:pt x="228" y="107"/>
                    <a:pt x="231" y="103"/>
                    <a:pt x="232" y="99"/>
                  </a:cubicBezTo>
                  <a:cubicBezTo>
                    <a:pt x="233" y="95"/>
                    <a:pt x="233" y="91"/>
                    <a:pt x="231" y="87"/>
                  </a:cubicBezTo>
                  <a:cubicBezTo>
                    <a:pt x="224" y="71"/>
                    <a:pt x="210" y="59"/>
                    <a:pt x="194" y="52"/>
                  </a:cubicBezTo>
                  <a:cubicBezTo>
                    <a:pt x="217" y="39"/>
                    <a:pt x="239" y="32"/>
                    <a:pt x="257" y="32"/>
                  </a:cubicBezTo>
                  <a:cubicBezTo>
                    <a:pt x="274" y="32"/>
                    <a:pt x="287" y="45"/>
                    <a:pt x="287" y="62"/>
                  </a:cubicBezTo>
                  <a:lnTo>
                    <a:pt x="287" y="191"/>
                  </a:lnTo>
                  <a:close/>
                  <a:moveTo>
                    <a:pt x="426" y="606"/>
                  </a:moveTo>
                  <a:cubicBezTo>
                    <a:pt x="434" y="606"/>
                    <a:pt x="440" y="613"/>
                    <a:pt x="439" y="621"/>
                  </a:cubicBezTo>
                  <a:cubicBezTo>
                    <a:pt x="439" y="629"/>
                    <a:pt x="432" y="635"/>
                    <a:pt x="425" y="634"/>
                  </a:cubicBezTo>
                  <a:cubicBezTo>
                    <a:pt x="417" y="634"/>
                    <a:pt x="411" y="627"/>
                    <a:pt x="411" y="619"/>
                  </a:cubicBezTo>
                  <a:cubicBezTo>
                    <a:pt x="412" y="612"/>
                    <a:pt x="418" y="606"/>
                    <a:pt x="426" y="606"/>
                  </a:cubicBezTo>
                  <a:close/>
                  <a:moveTo>
                    <a:pt x="436" y="477"/>
                  </a:moveTo>
                  <a:cubicBezTo>
                    <a:pt x="443" y="478"/>
                    <a:pt x="449" y="484"/>
                    <a:pt x="449" y="492"/>
                  </a:cubicBezTo>
                  <a:cubicBezTo>
                    <a:pt x="448" y="500"/>
                    <a:pt x="441" y="506"/>
                    <a:pt x="434" y="505"/>
                  </a:cubicBezTo>
                  <a:cubicBezTo>
                    <a:pt x="426" y="505"/>
                    <a:pt x="420" y="498"/>
                    <a:pt x="421" y="491"/>
                  </a:cubicBezTo>
                  <a:cubicBezTo>
                    <a:pt x="421" y="483"/>
                    <a:pt x="428" y="477"/>
                    <a:pt x="436" y="477"/>
                  </a:cubicBezTo>
                  <a:close/>
                  <a:moveTo>
                    <a:pt x="452" y="389"/>
                  </a:moveTo>
                  <a:cubicBezTo>
                    <a:pt x="460" y="389"/>
                    <a:pt x="466" y="395"/>
                    <a:pt x="466" y="403"/>
                  </a:cubicBezTo>
                  <a:cubicBezTo>
                    <a:pt x="466" y="411"/>
                    <a:pt x="459" y="417"/>
                    <a:pt x="452" y="417"/>
                  </a:cubicBezTo>
                  <a:cubicBezTo>
                    <a:pt x="444" y="416"/>
                    <a:pt x="438" y="410"/>
                    <a:pt x="438" y="403"/>
                  </a:cubicBezTo>
                  <a:cubicBezTo>
                    <a:pt x="438" y="395"/>
                    <a:pt x="445" y="389"/>
                    <a:pt x="452" y="389"/>
                  </a:cubicBezTo>
                  <a:close/>
                  <a:moveTo>
                    <a:pt x="372" y="294"/>
                  </a:moveTo>
                  <a:cubicBezTo>
                    <a:pt x="379" y="294"/>
                    <a:pt x="386" y="300"/>
                    <a:pt x="386" y="308"/>
                  </a:cubicBezTo>
                  <a:cubicBezTo>
                    <a:pt x="386" y="315"/>
                    <a:pt x="380" y="322"/>
                    <a:pt x="372" y="322"/>
                  </a:cubicBezTo>
                  <a:cubicBezTo>
                    <a:pt x="364" y="322"/>
                    <a:pt x="358" y="316"/>
                    <a:pt x="358" y="308"/>
                  </a:cubicBezTo>
                  <a:cubicBezTo>
                    <a:pt x="357" y="301"/>
                    <a:pt x="364" y="294"/>
                    <a:pt x="372" y="294"/>
                  </a:cubicBezTo>
                  <a:close/>
                  <a:moveTo>
                    <a:pt x="468" y="112"/>
                  </a:moveTo>
                  <a:cubicBezTo>
                    <a:pt x="460" y="111"/>
                    <a:pt x="454" y="105"/>
                    <a:pt x="454" y="98"/>
                  </a:cubicBezTo>
                  <a:cubicBezTo>
                    <a:pt x="454" y="90"/>
                    <a:pt x="460" y="84"/>
                    <a:pt x="468" y="84"/>
                  </a:cubicBezTo>
                  <a:cubicBezTo>
                    <a:pt x="476" y="83"/>
                    <a:pt x="482" y="90"/>
                    <a:pt x="482" y="98"/>
                  </a:cubicBezTo>
                  <a:cubicBezTo>
                    <a:pt x="482" y="105"/>
                    <a:pt x="476" y="112"/>
                    <a:pt x="468"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416078295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1" name="Connecteur droit 30"/>
          <p:cNvCxnSpPr/>
          <p:nvPr/>
        </p:nvCxnSpPr>
        <p:spPr>
          <a:xfrm>
            <a:off x="-46813" y="343140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32" name="Espace réservé du texte 3"/>
          <p:cNvSpPr txBox="1">
            <a:spLocks/>
          </p:cNvSpPr>
          <p:nvPr/>
        </p:nvSpPr>
        <p:spPr>
          <a:xfrm>
            <a:off x="539522" y="3701197"/>
            <a:ext cx="2858019"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Calibri Light" charset="0"/>
                <a:ea typeface="Calibri Light" charset="0"/>
                <a:cs typeface="Calibri Light" charset="0"/>
              </a:rPr>
              <a:t>You can change the color of </a:t>
            </a:r>
            <a:br>
              <a:rPr lang="en-US" sz="1400" dirty="0">
                <a:latin typeface="Calibri Light" charset="0"/>
                <a:ea typeface="Calibri Light" charset="0"/>
                <a:cs typeface="Calibri Light" charset="0"/>
              </a:rPr>
            </a:br>
            <a:r>
              <a:rPr lang="en-US" sz="1400" dirty="0">
                <a:latin typeface="Calibri Light" charset="0"/>
                <a:ea typeface="Calibri Light" charset="0"/>
                <a:cs typeface="Calibri Light" charset="0"/>
              </a:rPr>
              <a:t>each circle or the color of each icon by fill in the color.</a:t>
            </a:r>
          </a:p>
        </p:txBody>
      </p:sp>
      <p:sp>
        <p:nvSpPr>
          <p:cNvPr id="34" name="Titre 2"/>
          <p:cNvSpPr txBox="1">
            <a:spLocks/>
          </p:cNvSpPr>
          <p:nvPr/>
        </p:nvSpPr>
        <p:spPr>
          <a:xfrm>
            <a:off x="532088" y="987970"/>
            <a:ext cx="3628286" cy="1151675"/>
          </a:xfrm>
          <a:prstGeom prst="rect">
            <a:avLst/>
          </a:prstGeom>
        </p:spPr>
        <p:txBody>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lvl="0" defTabSz="609585">
              <a:lnSpc>
                <a:spcPct val="80000"/>
              </a:lnSpc>
              <a:spcBef>
                <a:spcPts val="0"/>
              </a:spcBef>
            </a:pPr>
            <a:r>
              <a:rPr lang="en-US" sz="6000" b="1" dirty="0">
                <a:solidFill>
                  <a:srgbClr val="000000"/>
                </a:solidFill>
                <a:latin typeface="Geogrotesque Sitel Bold" pitchFamily="2" charset="0"/>
                <a:ea typeface="Geogrotesque Sitel" charset="0"/>
                <a:cs typeface="Geogrotesque Sitel" charset="0"/>
              </a:rPr>
              <a:t>Select</a:t>
            </a:r>
            <a:r>
              <a:rPr lang="en-US" sz="6000" b="1" dirty="0">
                <a:solidFill>
                  <a:srgbClr val="000000"/>
                </a:solidFill>
                <a:latin typeface="Geogrotesque Sitel" charset="0"/>
                <a:ea typeface="Geogrotesque Sitel" charset="0"/>
                <a:cs typeface="Geogrotesque Sitel" charset="0"/>
              </a:rPr>
              <a:t/>
            </a:r>
            <a:br>
              <a:rPr lang="en-US" sz="6000" b="1" dirty="0">
                <a:solidFill>
                  <a:srgbClr val="000000"/>
                </a:solidFill>
                <a:latin typeface="Geogrotesque Sitel" charset="0"/>
                <a:ea typeface="Geogrotesque Sitel" charset="0"/>
                <a:cs typeface="Geogrotesque Sitel" charset="0"/>
              </a:rPr>
            </a:br>
            <a:r>
              <a:rPr lang="en-US" sz="6000" dirty="0">
                <a:solidFill>
                  <a:srgbClr val="000000"/>
                </a:solidFill>
                <a:latin typeface="Geogrotesque Sitel Light" charset="0"/>
                <a:ea typeface="Geogrotesque Sitel" charset="0"/>
                <a:cs typeface="Geogrotesque Sitel" charset="0"/>
              </a:rPr>
              <a:t>Y</a:t>
            </a:r>
            <a:r>
              <a:rPr lang="en-US" sz="6000" dirty="0">
                <a:solidFill>
                  <a:srgbClr val="000000"/>
                </a:solidFill>
                <a:latin typeface="Geogrotesque Sitel Light" charset="0"/>
                <a:ea typeface="Geogrotesque Sitel Light" charset="0"/>
                <a:cs typeface="Geogrotesque Sitel Light" charset="0"/>
              </a:rPr>
              <a:t>our </a:t>
            </a:r>
            <a:br>
              <a:rPr lang="en-US" sz="6000" dirty="0">
                <a:solidFill>
                  <a:srgbClr val="000000"/>
                </a:solidFill>
                <a:latin typeface="Geogrotesque Sitel Light" charset="0"/>
                <a:ea typeface="Geogrotesque Sitel Light" charset="0"/>
                <a:cs typeface="Geogrotesque Sitel Light" charset="0"/>
              </a:rPr>
            </a:br>
            <a:r>
              <a:rPr lang="en-US" sz="6000" dirty="0">
                <a:solidFill>
                  <a:srgbClr val="000000"/>
                </a:solidFill>
                <a:latin typeface="Geogrotesque Sitel Light" charset="0"/>
                <a:ea typeface="Geogrotesque Sitel Light" charset="0"/>
                <a:cs typeface="Geogrotesque Sitel Light" charset="0"/>
              </a:rPr>
              <a:t>Icons</a:t>
            </a:r>
          </a:p>
        </p:txBody>
      </p:sp>
      <p:sp>
        <p:nvSpPr>
          <p:cNvPr id="131" name="Ellipse 130">
            <a:extLst>
              <a:ext uri="{FF2B5EF4-FFF2-40B4-BE49-F238E27FC236}">
                <a16:creationId xmlns="" xmlns:a16="http://schemas.microsoft.com/office/drawing/2014/main" id="{DB5B19C5-8DAD-3F43-A2E6-1708382BF4BD}"/>
              </a:ext>
            </a:extLst>
          </p:cNvPr>
          <p:cNvSpPr/>
          <p:nvPr/>
        </p:nvSpPr>
        <p:spPr>
          <a:xfrm>
            <a:off x="3576330" y="98797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32" name="Ellipse 131">
            <a:extLst>
              <a:ext uri="{FF2B5EF4-FFF2-40B4-BE49-F238E27FC236}">
                <a16:creationId xmlns="" xmlns:a16="http://schemas.microsoft.com/office/drawing/2014/main" id="{9DBE0B32-C580-E74D-95F5-C9EEB4F39EB8}"/>
              </a:ext>
            </a:extLst>
          </p:cNvPr>
          <p:cNvSpPr/>
          <p:nvPr/>
        </p:nvSpPr>
        <p:spPr>
          <a:xfrm>
            <a:off x="4446206" y="98529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33" name="Ellipse 132">
            <a:extLst>
              <a:ext uri="{FF2B5EF4-FFF2-40B4-BE49-F238E27FC236}">
                <a16:creationId xmlns="" xmlns:a16="http://schemas.microsoft.com/office/drawing/2014/main" id="{A0FD5A4C-99B3-B244-83AF-0834151D4C17}"/>
              </a:ext>
            </a:extLst>
          </p:cNvPr>
          <p:cNvSpPr/>
          <p:nvPr/>
        </p:nvSpPr>
        <p:spPr>
          <a:xfrm>
            <a:off x="5313796" y="98529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34" name="Ellipse 133">
            <a:extLst>
              <a:ext uri="{FF2B5EF4-FFF2-40B4-BE49-F238E27FC236}">
                <a16:creationId xmlns="" xmlns:a16="http://schemas.microsoft.com/office/drawing/2014/main" id="{2B1C23E7-2154-CF4F-B98A-1F6AE2E77D39}"/>
              </a:ext>
            </a:extLst>
          </p:cNvPr>
          <p:cNvSpPr/>
          <p:nvPr/>
        </p:nvSpPr>
        <p:spPr>
          <a:xfrm>
            <a:off x="6185958" y="98529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35" name="Ellipse 134">
            <a:extLst>
              <a:ext uri="{FF2B5EF4-FFF2-40B4-BE49-F238E27FC236}">
                <a16:creationId xmlns="" xmlns:a16="http://schemas.microsoft.com/office/drawing/2014/main" id="{849F90B0-D06F-7044-B08E-8FC38761C453}"/>
              </a:ext>
            </a:extLst>
          </p:cNvPr>
          <p:cNvSpPr/>
          <p:nvPr/>
        </p:nvSpPr>
        <p:spPr>
          <a:xfrm>
            <a:off x="7055834" y="98529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36" name="Ellipse 135">
            <a:extLst>
              <a:ext uri="{FF2B5EF4-FFF2-40B4-BE49-F238E27FC236}">
                <a16:creationId xmlns="" xmlns:a16="http://schemas.microsoft.com/office/drawing/2014/main" id="{F99F08DA-90D6-9841-AD49-BF42A2234E96}"/>
              </a:ext>
            </a:extLst>
          </p:cNvPr>
          <p:cNvSpPr/>
          <p:nvPr/>
        </p:nvSpPr>
        <p:spPr>
          <a:xfrm>
            <a:off x="7925710" y="98529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37" name="Ellipse 136">
            <a:extLst>
              <a:ext uri="{FF2B5EF4-FFF2-40B4-BE49-F238E27FC236}">
                <a16:creationId xmlns="" xmlns:a16="http://schemas.microsoft.com/office/drawing/2014/main" id="{B0C8EB38-68E3-054D-B5B6-52EA31A6202C}"/>
              </a:ext>
            </a:extLst>
          </p:cNvPr>
          <p:cNvSpPr/>
          <p:nvPr/>
        </p:nvSpPr>
        <p:spPr>
          <a:xfrm>
            <a:off x="8795586" y="98529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38" name="Ellipse 137">
            <a:extLst>
              <a:ext uri="{FF2B5EF4-FFF2-40B4-BE49-F238E27FC236}">
                <a16:creationId xmlns="" xmlns:a16="http://schemas.microsoft.com/office/drawing/2014/main" id="{DB6CB76E-968A-C74B-BABA-24BB5EF60CA8}"/>
              </a:ext>
            </a:extLst>
          </p:cNvPr>
          <p:cNvSpPr/>
          <p:nvPr/>
        </p:nvSpPr>
        <p:spPr>
          <a:xfrm>
            <a:off x="9665462" y="98529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39" name="Ellipse 138">
            <a:extLst>
              <a:ext uri="{FF2B5EF4-FFF2-40B4-BE49-F238E27FC236}">
                <a16:creationId xmlns="" xmlns:a16="http://schemas.microsoft.com/office/drawing/2014/main" id="{BF5B4AC2-FEF8-4C44-8D90-45B021B46E94}"/>
              </a:ext>
            </a:extLst>
          </p:cNvPr>
          <p:cNvSpPr/>
          <p:nvPr/>
        </p:nvSpPr>
        <p:spPr>
          <a:xfrm>
            <a:off x="3576330" y="183833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0" name="Ellipse 139">
            <a:extLst>
              <a:ext uri="{FF2B5EF4-FFF2-40B4-BE49-F238E27FC236}">
                <a16:creationId xmlns="" xmlns:a16="http://schemas.microsoft.com/office/drawing/2014/main" id="{55482C19-528F-3D4D-B258-738FA3946FF4}"/>
              </a:ext>
            </a:extLst>
          </p:cNvPr>
          <p:cNvSpPr/>
          <p:nvPr/>
        </p:nvSpPr>
        <p:spPr>
          <a:xfrm>
            <a:off x="4446206" y="183565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1" name="Ellipse 140">
            <a:extLst>
              <a:ext uri="{FF2B5EF4-FFF2-40B4-BE49-F238E27FC236}">
                <a16:creationId xmlns="" xmlns:a16="http://schemas.microsoft.com/office/drawing/2014/main" id="{DE5465C7-9C26-A54B-ADA6-77039E0BDD71}"/>
              </a:ext>
            </a:extLst>
          </p:cNvPr>
          <p:cNvSpPr/>
          <p:nvPr/>
        </p:nvSpPr>
        <p:spPr>
          <a:xfrm>
            <a:off x="5313796" y="183565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2" name="Ellipse 141">
            <a:extLst>
              <a:ext uri="{FF2B5EF4-FFF2-40B4-BE49-F238E27FC236}">
                <a16:creationId xmlns="" xmlns:a16="http://schemas.microsoft.com/office/drawing/2014/main" id="{D88634F0-0EA8-F44D-BB69-3159D5499DD6}"/>
              </a:ext>
            </a:extLst>
          </p:cNvPr>
          <p:cNvSpPr/>
          <p:nvPr/>
        </p:nvSpPr>
        <p:spPr>
          <a:xfrm>
            <a:off x="6185958" y="183565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3" name="Ellipse 142">
            <a:extLst>
              <a:ext uri="{FF2B5EF4-FFF2-40B4-BE49-F238E27FC236}">
                <a16:creationId xmlns="" xmlns:a16="http://schemas.microsoft.com/office/drawing/2014/main" id="{866B2714-80F8-184F-80FF-35C2CF3C3685}"/>
              </a:ext>
            </a:extLst>
          </p:cNvPr>
          <p:cNvSpPr/>
          <p:nvPr/>
        </p:nvSpPr>
        <p:spPr>
          <a:xfrm>
            <a:off x="7055834" y="183565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4" name="Ellipse 143">
            <a:extLst>
              <a:ext uri="{FF2B5EF4-FFF2-40B4-BE49-F238E27FC236}">
                <a16:creationId xmlns="" xmlns:a16="http://schemas.microsoft.com/office/drawing/2014/main" id="{FD570684-E04B-FD4C-95E4-12788597033E}"/>
              </a:ext>
            </a:extLst>
          </p:cNvPr>
          <p:cNvSpPr/>
          <p:nvPr/>
        </p:nvSpPr>
        <p:spPr>
          <a:xfrm>
            <a:off x="7925710" y="183565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5" name="Ellipse 144">
            <a:extLst>
              <a:ext uri="{FF2B5EF4-FFF2-40B4-BE49-F238E27FC236}">
                <a16:creationId xmlns="" xmlns:a16="http://schemas.microsoft.com/office/drawing/2014/main" id="{337E4CE8-FC62-F84A-8D1F-612B23BF7A67}"/>
              </a:ext>
            </a:extLst>
          </p:cNvPr>
          <p:cNvSpPr/>
          <p:nvPr/>
        </p:nvSpPr>
        <p:spPr>
          <a:xfrm>
            <a:off x="8795586" y="183565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6" name="Ellipse 145">
            <a:extLst>
              <a:ext uri="{FF2B5EF4-FFF2-40B4-BE49-F238E27FC236}">
                <a16:creationId xmlns="" xmlns:a16="http://schemas.microsoft.com/office/drawing/2014/main" id="{166EF423-2632-BC44-B725-796303ACB656}"/>
              </a:ext>
            </a:extLst>
          </p:cNvPr>
          <p:cNvSpPr/>
          <p:nvPr/>
        </p:nvSpPr>
        <p:spPr>
          <a:xfrm>
            <a:off x="9665462" y="183565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7" name="Ellipse 146">
            <a:extLst>
              <a:ext uri="{FF2B5EF4-FFF2-40B4-BE49-F238E27FC236}">
                <a16:creationId xmlns="" xmlns:a16="http://schemas.microsoft.com/office/drawing/2014/main" id="{A9D0377A-F3EE-C74E-9CBA-0FD17EFD7AAA}"/>
              </a:ext>
            </a:extLst>
          </p:cNvPr>
          <p:cNvSpPr/>
          <p:nvPr/>
        </p:nvSpPr>
        <p:spPr>
          <a:xfrm>
            <a:off x="3576330" y="268201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8" name="Ellipse 147">
            <a:extLst>
              <a:ext uri="{FF2B5EF4-FFF2-40B4-BE49-F238E27FC236}">
                <a16:creationId xmlns="" xmlns:a16="http://schemas.microsoft.com/office/drawing/2014/main" id="{0E774E92-A1E4-2F40-B176-A5D6127B5668}"/>
              </a:ext>
            </a:extLst>
          </p:cNvPr>
          <p:cNvSpPr/>
          <p:nvPr/>
        </p:nvSpPr>
        <p:spPr>
          <a:xfrm>
            <a:off x="4446206" y="267933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49" name="Ellipse 148">
            <a:extLst>
              <a:ext uri="{FF2B5EF4-FFF2-40B4-BE49-F238E27FC236}">
                <a16:creationId xmlns="" xmlns:a16="http://schemas.microsoft.com/office/drawing/2014/main" id="{F0FEF79D-E011-EF47-933A-68082E30909E}"/>
              </a:ext>
            </a:extLst>
          </p:cNvPr>
          <p:cNvSpPr/>
          <p:nvPr/>
        </p:nvSpPr>
        <p:spPr>
          <a:xfrm>
            <a:off x="5313796" y="267933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0" name="Ellipse 149">
            <a:extLst>
              <a:ext uri="{FF2B5EF4-FFF2-40B4-BE49-F238E27FC236}">
                <a16:creationId xmlns="" xmlns:a16="http://schemas.microsoft.com/office/drawing/2014/main" id="{23F6E2A4-E17A-CE40-84BE-1953DDF1F399}"/>
              </a:ext>
            </a:extLst>
          </p:cNvPr>
          <p:cNvSpPr/>
          <p:nvPr/>
        </p:nvSpPr>
        <p:spPr>
          <a:xfrm>
            <a:off x="6185958" y="267933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1" name="Ellipse 150">
            <a:extLst>
              <a:ext uri="{FF2B5EF4-FFF2-40B4-BE49-F238E27FC236}">
                <a16:creationId xmlns="" xmlns:a16="http://schemas.microsoft.com/office/drawing/2014/main" id="{DE652662-B780-DA46-9900-F3C1D202D6B0}"/>
              </a:ext>
            </a:extLst>
          </p:cNvPr>
          <p:cNvSpPr/>
          <p:nvPr/>
        </p:nvSpPr>
        <p:spPr>
          <a:xfrm>
            <a:off x="7055834" y="267933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2" name="Ellipse 151">
            <a:extLst>
              <a:ext uri="{FF2B5EF4-FFF2-40B4-BE49-F238E27FC236}">
                <a16:creationId xmlns="" xmlns:a16="http://schemas.microsoft.com/office/drawing/2014/main" id="{720E3A4F-8377-354E-8EEC-E4059D805D18}"/>
              </a:ext>
            </a:extLst>
          </p:cNvPr>
          <p:cNvSpPr/>
          <p:nvPr/>
        </p:nvSpPr>
        <p:spPr>
          <a:xfrm>
            <a:off x="7925710" y="267933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3" name="Ellipse 152">
            <a:extLst>
              <a:ext uri="{FF2B5EF4-FFF2-40B4-BE49-F238E27FC236}">
                <a16:creationId xmlns="" xmlns:a16="http://schemas.microsoft.com/office/drawing/2014/main" id="{B03050E2-F61F-8245-AF96-3B6DFBE33DE8}"/>
              </a:ext>
            </a:extLst>
          </p:cNvPr>
          <p:cNvSpPr/>
          <p:nvPr/>
        </p:nvSpPr>
        <p:spPr>
          <a:xfrm>
            <a:off x="8795586" y="267933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4" name="Ellipse 153">
            <a:extLst>
              <a:ext uri="{FF2B5EF4-FFF2-40B4-BE49-F238E27FC236}">
                <a16:creationId xmlns="" xmlns:a16="http://schemas.microsoft.com/office/drawing/2014/main" id="{D8180F9F-A76C-D14A-B317-3C0D621D20CB}"/>
              </a:ext>
            </a:extLst>
          </p:cNvPr>
          <p:cNvSpPr/>
          <p:nvPr/>
        </p:nvSpPr>
        <p:spPr>
          <a:xfrm>
            <a:off x="9665462" y="267933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5" name="Ellipse 154">
            <a:extLst>
              <a:ext uri="{FF2B5EF4-FFF2-40B4-BE49-F238E27FC236}">
                <a16:creationId xmlns="" xmlns:a16="http://schemas.microsoft.com/office/drawing/2014/main" id="{9F2E9B3F-B6B5-E44E-B497-EB87FD9970B6}"/>
              </a:ext>
            </a:extLst>
          </p:cNvPr>
          <p:cNvSpPr/>
          <p:nvPr/>
        </p:nvSpPr>
        <p:spPr>
          <a:xfrm>
            <a:off x="10530225" y="985298"/>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6" name="Ellipse 155">
            <a:extLst>
              <a:ext uri="{FF2B5EF4-FFF2-40B4-BE49-F238E27FC236}">
                <a16:creationId xmlns="" xmlns:a16="http://schemas.microsoft.com/office/drawing/2014/main" id="{B0D3B493-72C3-5946-99DE-49D0D7209689}"/>
              </a:ext>
            </a:extLst>
          </p:cNvPr>
          <p:cNvSpPr/>
          <p:nvPr/>
        </p:nvSpPr>
        <p:spPr>
          <a:xfrm>
            <a:off x="10530225" y="1837188"/>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157" name="Freeform 368">
            <a:extLst>
              <a:ext uri="{FF2B5EF4-FFF2-40B4-BE49-F238E27FC236}">
                <a16:creationId xmlns="" xmlns:a16="http://schemas.microsoft.com/office/drawing/2014/main" id="{3D3F16D8-C734-3C41-8EF1-8C7A0715E749}"/>
              </a:ext>
            </a:extLst>
          </p:cNvPr>
          <p:cNvSpPr>
            <a:spLocks noEditPoints="1"/>
          </p:cNvSpPr>
          <p:nvPr/>
        </p:nvSpPr>
        <p:spPr bwMode="auto">
          <a:xfrm>
            <a:off x="8919248" y="1113155"/>
            <a:ext cx="429905" cy="431758"/>
          </a:xfrm>
          <a:custGeom>
            <a:avLst/>
            <a:gdLst>
              <a:gd name="T0" fmla="*/ 122 w 244"/>
              <a:gd name="T1" fmla="*/ 244 h 244"/>
              <a:gd name="T2" fmla="*/ 191 w 244"/>
              <a:gd name="T3" fmla="*/ 37 h 244"/>
              <a:gd name="T4" fmla="*/ 204 w 244"/>
              <a:gd name="T5" fmla="*/ 48 h 244"/>
              <a:gd name="T6" fmla="*/ 200 w 244"/>
              <a:gd name="T7" fmla="*/ 49 h 244"/>
              <a:gd name="T8" fmla="*/ 187 w 244"/>
              <a:gd name="T9" fmla="*/ 59 h 244"/>
              <a:gd name="T10" fmla="*/ 46 w 244"/>
              <a:gd name="T11" fmla="*/ 42 h 244"/>
              <a:gd name="T12" fmla="*/ 78 w 244"/>
              <a:gd name="T13" fmla="*/ 20 h 244"/>
              <a:gd name="T14" fmla="*/ 108 w 244"/>
              <a:gd name="T15" fmla="*/ 52 h 244"/>
              <a:gd name="T16" fmla="*/ 72 w 244"/>
              <a:gd name="T17" fmla="*/ 78 h 244"/>
              <a:gd name="T18" fmla="*/ 44 w 244"/>
              <a:gd name="T19" fmla="*/ 105 h 244"/>
              <a:gd name="T20" fmla="*/ 46 w 244"/>
              <a:gd name="T21" fmla="*/ 42 h 244"/>
              <a:gd name="T22" fmla="*/ 23 w 244"/>
              <a:gd name="T23" fmla="*/ 71 h 244"/>
              <a:gd name="T24" fmla="*/ 31 w 244"/>
              <a:gd name="T25" fmla="*/ 108 h 244"/>
              <a:gd name="T26" fmla="*/ 63 w 244"/>
              <a:gd name="T27" fmla="*/ 136 h 244"/>
              <a:gd name="T28" fmla="*/ 78 w 244"/>
              <a:gd name="T29" fmla="*/ 187 h 244"/>
              <a:gd name="T30" fmla="*/ 89 w 244"/>
              <a:gd name="T31" fmla="*/ 226 h 244"/>
              <a:gd name="T32" fmla="*/ 102 w 244"/>
              <a:gd name="T33" fmla="*/ 226 h 244"/>
              <a:gd name="T34" fmla="*/ 98 w 244"/>
              <a:gd name="T35" fmla="*/ 191 h 244"/>
              <a:gd name="T36" fmla="*/ 75 w 244"/>
              <a:gd name="T37" fmla="*/ 157 h 244"/>
              <a:gd name="T38" fmla="*/ 75 w 244"/>
              <a:gd name="T39" fmla="*/ 139 h 244"/>
              <a:gd name="T40" fmla="*/ 136 w 244"/>
              <a:gd name="T41" fmla="*/ 161 h 244"/>
              <a:gd name="T42" fmla="*/ 112 w 244"/>
              <a:gd name="T43" fmla="*/ 214 h 244"/>
              <a:gd name="T44" fmla="*/ 222 w 244"/>
              <a:gd name="T45" fmla="*/ 75 h 244"/>
              <a:gd name="T46" fmla="*/ 232 w 244"/>
              <a:gd name="T47" fmla="*/ 122 h 244"/>
              <a:gd name="T48" fmla="*/ 230 w 244"/>
              <a:gd name="T49" fmla="*/ 135 h 244"/>
              <a:gd name="T50" fmla="*/ 210 w 244"/>
              <a:gd name="T51" fmla="*/ 123 h 244"/>
              <a:gd name="T52" fmla="*/ 196 w 244"/>
              <a:gd name="T53" fmla="*/ 102 h 244"/>
              <a:gd name="T54" fmla="*/ 208 w 244"/>
              <a:gd name="T55" fmla="*/ 75 h 244"/>
              <a:gd name="T56" fmla="*/ 214 w 244"/>
              <a:gd name="T57" fmla="*/ 64 h 244"/>
              <a:gd name="T58" fmla="*/ 196 w 244"/>
              <a:gd name="T59" fmla="*/ 71 h 244"/>
              <a:gd name="T60" fmla="*/ 194 w 244"/>
              <a:gd name="T61" fmla="*/ 130 h 244"/>
              <a:gd name="T62" fmla="*/ 218 w 244"/>
              <a:gd name="T63" fmla="*/ 136 h 244"/>
              <a:gd name="T64" fmla="*/ 225 w 244"/>
              <a:gd name="T65" fmla="*/ 161 h 244"/>
              <a:gd name="T66" fmla="*/ 113 w 244"/>
              <a:gd name="T67" fmla="*/ 232 h 244"/>
              <a:gd name="T68" fmla="*/ 116 w 244"/>
              <a:gd name="T69" fmla="*/ 227 h 244"/>
              <a:gd name="T70" fmla="*/ 154 w 244"/>
              <a:gd name="T71" fmla="*/ 170 h 244"/>
              <a:gd name="T72" fmla="*/ 94 w 244"/>
              <a:gd name="T73" fmla="*/ 124 h 244"/>
              <a:gd name="T74" fmla="*/ 73 w 244"/>
              <a:gd name="T75" fmla="*/ 127 h 244"/>
              <a:gd name="T76" fmla="*/ 63 w 244"/>
              <a:gd name="T77" fmla="*/ 91 h 244"/>
              <a:gd name="T78" fmla="*/ 119 w 244"/>
              <a:gd name="T79" fmla="*/ 55 h 244"/>
              <a:gd name="T80" fmla="*/ 91 w 244"/>
              <a:gd name="T81" fmla="*/ 15 h 244"/>
              <a:gd name="T82" fmla="*/ 109 w 244"/>
              <a:gd name="T83" fmla="*/ 12 h 244"/>
              <a:gd name="T84" fmla="*/ 110 w 244"/>
              <a:gd name="T85" fmla="*/ 26 h 244"/>
              <a:gd name="T86" fmla="*/ 131 w 244"/>
              <a:gd name="T87" fmla="*/ 46 h 244"/>
              <a:gd name="T88" fmla="*/ 121 w 244"/>
              <a:gd name="T89" fmla="*/ 12 h 244"/>
              <a:gd name="T90" fmla="*/ 182 w 244"/>
              <a:gd name="T91" fmla="*/ 29 h 244"/>
              <a:gd name="T92" fmla="*/ 174 w 244"/>
              <a:gd name="T93" fmla="*/ 58 h 244"/>
              <a:gd name="T94" fmla="*/ 203 w 244"/>
              <a:gd name="T95" fmla="*/ 60 h 244"/>
              <a:gd name="T96" fmla="*/ 125 w 244"/>
              <a:gd name="T97" fmla="*/ 25 h 244"/>
              <a:gd name="T98" fmla="*/ 132 w 244"/>
              <a:gd name="T99" fmla="*/ 27 h 244"/>
              <a:gd name="T100" fmla="*/ 125 w 244"/>
              <a:gd name="T101" fmla="*/ 2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4" h="244">
                <a:moveTo>
                  <a:pt x="122" y="0"/>
                </a:moveTo>
                <a:cubicBezTo>
                  <a:pt x="55" y="0"/>
                  <a:pt x="0" y="54"/>
                  <a:pt x="0" y="122"/>
                </a:cubicBezTo>
                <a:cubicBezTo>
                  <a:pt x="0" y="189"/>
                  <a:pt x="55" y="244"/>
                  <a:pt x="122" y="244"/>
                </a:cubicBezTo>
                <a:cubicBezTo>
                  <a:pt x="189" y="244"/>
                  <a:pt x="244" y="189"/>
                  <a:pt x="244" y="122"/>
                </a:cubicBezTo>
                <a:cubicBezTo>
                  <a:pt x="244" y="54"/>
                  <a:pt x="189" y="0"/>
                  <a:pt x="122" y="0"/>
                </a:cubicBezTo>
                <a:close/>
                <a:moveTo>
                  <a:pt x="191" y="37"/>
                </a:moveTo>
                <a:cubicBezTo>
                  <a:pt x="192" y="36"/>
                  <a:pt x="192" y="36"/>
                  <a:pt x="192" y="36"/>
                </a:cubicBezTo>
                <a:cubicBezTo>
                  <a:pt x="192" y="36"/>
                  <a:pt x="192" y="36"/>
                  <a:pt x="192" y="36"/>
                </a:cubicBezTo>
                <a:cubicBezTo>
                  <a:pt x="196" y="40"/>
                  <a:pt x="200" y="44"/>
                  <a:pt x="204" y="48"/>
                </a:cubicBezTo>
                <a:cubicBezTo>
                  <a:pt x="205" y="49"/>
                  <a:pt x="205" y="49"/>
                  <a:pt x="205" y="49"/>
                </a:cubicBezTo>
                <a:cubicBezTo>
                  <a:pt x="203" y="49"/>
                  <a:pt x="203" y="49"/>
                  <a:pt x="203" y="49"/>
                </a:cubicBezTo>
                <a:cubicBezTo>
                  <a:pt x="202" y="49"/>
                  <a:pt x="201" y="49"/>
                  <a:pt x="200" y="49"/>
                </a:cubicBezTo>
                <a:cubicBezTo>
                  <a:pt x="195" y="50"/>
                  <a:pt x="191" y="54"/>
                  <a:pt x="189" y="58"/>
                </a:cubicBezTo>
                <a:cubicBezTo>
                  <a:pt x="189" y="59"/>
                  <a:pt x="188" y="59"/>
                  <a:pt x="188" y="59"/>
                </a:cubicBezTo>
                <a:cubicBezTo>
                  <a:pt x="188" y="59"/>
                  <a:pt x="187" y="59"/>
                  <a:pt x="187" y="59"/>
                </a:cubicBezTo>
                <a:cubicBezTo>
                  <a:pt x="187" y="59"/>
                  <a:pt x="186" y="59"/>
                  <a:pt x="186" y="58"/>
                </a:cubicBezTo>
                <a:cubicBezTo>
                  <a:pt x="186" y="50"/>
                  <a:pt x="189" y="42"/>
                  <a:pt x="191" y="37"/>
                </a:cubicBezTo>
                <a:close/>
                <a:moveTo>
                  <a:pt x="46" y="42"/>
                </a:moveTo>
                <a:cubicBezTo>
                  <a:pt x="46" y="41"/>
                  <a:pt x="46" y="41"/>
                  <a:pt x="46" y="41"/>
                </a:cubicBezTo>
                <a:cubicBezTo>
                  <a:pt x="55" y="33"/>
                  <a:pt x="66" y="25"/>
                  <a:pt x="78" y="20"/>
                </a:cubicBezTo>
                <a:cubicBezTo>
                  <a:pt x="78" y="20"/>
                  <a:pt x="78" y="20"/>
                  <a:pt x="78" y="20"/>
                </a:cubicBezTo>
                <a:cubicBezTo>
                  <a:pt x="78" y="20"/>
                  <a:pt x="78" y="20"/>
                  <a:pt x="78" y="20"/>
                </a:cubicBezTo>
                <a:cubicBezTo>
                  <a:pt x="84" y="24"/>
                  <a:pt x="97" y="34"/>
                  <a:pt x="107" y="47"/>
                </a:cubicBezTo>
                <a:cubicBezTo>
                  <a:pt x="108" y="49"/>
                  <a:pt x="108" y="51"/>
                  <a:pt x="108" y="52"/>
                </a:cubicBezTo>
                <a:cubicBezTo>
                  <a:pt x="108" y="52"/>
                  <a:pt x="108" y="52"/>
                  <a:pt x="108" y="52"/>
                </a:cubicBezTo>
                <a:cubicBezTo>
                  <a:pt x="108" y="54"/>
                  <a:pt x="106" y="56"/>
                  <a:pt x="105" y="56"/>
                </a:cubicBezTo>
                <a:cubicBezTo>
                  <a:pt x="94" y="61"/>
                  <a:pt x="79" y="69"/>
                  <a:pt x="72" y="78"/>
                </a:cubicBezTo>
                <a:cubicBezTo>
                  <a:pt x="70" y="80"/>
                  <a:pt x="68" y="80"/>
                  <a:pt x="66" y="80"/>
                </a:cubicBezTo>
                <a:cubicBezTo>
                  <a:pt x="56" y="77"/>
                  <a:pt x="48" y="80"/>
                  <a:pt x="44" y="88"/>
                </a:cubicBezTo>
                <a:cubicBezTo>
                  <a:pt x="41" y="93"/>
                  <a:pt x="41" y="99"/>
                  <a:pt x="44" y="105"/>
                </a:cubicBezTo>
                <a:cubicBezTo>
                  <a:pt x="43" y="106"/>
                  <a:pt x="43" y="106"/>
                  <a:pt x="43" y="106"/>
                </a:cubicBezTo>
                <a:cubicBezTo>
                  <a:pt x="43" y="104"/>
                  <a:pt x="42" y="103"/>
                  <a:pt x="41" y="102"/>
                </a:cubicBezTo>
                <a:cubicBezTo>
                  <a:pt x="35" y="91"/>
                  <a:pt x="31" y="72"/>
                  <a:pt x="46" y="42"/>
                </a:cubicBezTo>
                <a:close/>
                <a:moveTo>
                  <a:pt x="88" y="227"/>
                </a:moveTo>
                <a:cubicBezTo>
                  <a:pt x="43" y="212"/>
                  <a:pt x="11" y="169"/>
                  <a:pt x="11" y="122"/>
                </a:cubicBezTo>
                <a:cubicBezTo>
                  <a:pt x="11" y="104"/>
                  <a:pt x="15" y="87"/>
                  <a:pt x="23" y="71"/>
                </a:cubicBezTo>
                <a:cubicBezTo>
                  <a:pt x="25" y="68"/>
                  <a:pt x="25" y="68"/>
                  <a:pt x="25" y="68"/>
                </a:cubicBezTo>
                <a:cubicBezTo>
                  <a:pt x="25" y="72"/>
                  <a:pt x="25" y="72"/>
                  <a:pt x="25" y="72"/>
                </a:cubicBezTo>
                <a:cubicBezTo>
                  <a:pt x="23" y="89"/>
                  <a:pt x="27" y="100"/>
                  <a:pt x="31" y="108"/>
                </a:cubicBezTo>
                <a:cubicBezTo>
                  <a:pt x="31" y="108"/>
                  <a:pt x="31" y="108"/>
                  <a:pt x="31" y="108"/>
                </a:cubicBezTo>
                <a:cubicBezTo>
                  <a:pt x="37" y="118"/>
                  <a:pt x="46" y="126"/>
                  <a:pt x="58" y="131"/>
                </a:cubicBezTo>
                <a:cubicBezTo>
                  <a:pt x="61" y="132"/>
                  <a:pt x="62" y="134"/>
                  <a:pt x="63" y="136"/>
                </a:cubicBezTo>
                <a:cubicBezTo>
                  <a:pt x="63" y="136"/>
                  <a:pt x="63" y="138"/>
                  <a:pt x="63" y="138"/>
                </a:cubicBezTo>
                <a:cubicBezTo>
                  <a:pt x="64" y="142"/>
                  <a:pt x="65" y="148"/>
                  <a:pt x="64" y="156"/>
                </a:cubicBezTo>
                <a:cubicBezTo>
                  <a:pt x="62" y="168"/>
                  <a:pt x="68" y="180"/>
                  <a:pt x="78" y="187"/>
                </a:cubicBezTo>
                <a:cubicBezTo>
                  <a:pt x="86" y="193"/>
                  <a:pt x="86" y="193"/>
                  <a:pt x="86" y="193"/>
                </a:cubicBezTo>
                <a:cubicBezTo>
                  <a:pt x="86" y="194"/>
                  <a:pt x="86" y="194"/>
                  <a:pt x="86" y="194"/>
                </a:cubicBezTo>
                <a:cubicBezTo>
                  <a:pt x="86" y="199"/>
                  <a:pt x="85" y="214"/>
                  <a:pt x="89" y="226"/>
                </a:cubicBezTo>
                <a:cubicBezTo>
                  <a:pt x="89" y="227"/>
                  <a:pt x="89" y="227"/>
                  <a:pt x="89" y="227"/>
                </a:cubicBezTo>
                <a:lnTo>
                  <a:pt x="88" y="227"/>
                </a:lnTo>
                <a:close/>
                <a:moveTo>
                  <a:pt x="102" y="226"/>
                </a:moveTo>
                <a:cubicBezTo>
                  <a:pt x="101" y="226"/>
                  <a:pt x="101" y="226"/>
                  <a:pt x="101" y="226"/>
                </a:cubicBezTo>
                <a:cubicBezTo>
                  <a:pt x="100" y="225"/>
                  <a:pt x="100" y="225"/>
                  <a:pt x="100" y="225"/>
                </a:cubicBezTo>
                <a:cubicBezTo>
                  <a:pt x="96" y="211"/>
                  <a:pt x="98" y="192"/>
                  <a:pt x="98" y="191"/>
                </a:cubicBezTo>
                <a:cubicBezTo>
                  <a:pt x="98" y="189"/>
                  <a:pt x="97" y="187"/>
                  <a:pt x="96" y="186"/>
                </a:cubicBezTo>
                <a:cubicBezTo>
                  <a:pt x="84" y="178"/>
                  <a:pt x="84" y="178"/>
                  <a:pt x="84" y="178"/>
                </a:cubicBezTo>
                <a:cubicBezTo>
                  <a:pt x="78" y="173"/>
                  <a:pt x="74" y="165"/>
                  <a:pt x="75" y="157"/>
                </a:cubicBezTo>
                <a:cubicBezTo>
                  <a:pt x="76" y="151"/>
                  <a:pt x="76" y="145"/>
                  <a:pt x="75" y="140"/>
                </a:cubicBezTo>
                <a:cubicBezTo>
                  <a:pt x="75" y="139"/>
                  <a:pt x="75" y="139"/>
                  <a:pt x="75" y="139"/>
                </a:cubicBezTo>
                <a:cubicBezTo>
                  <a:pt x="75" y="139"/>
                  <a:pt x="75" y="139"/>
                  <a:pt x="75" y="139"/>
                </a:cubicBezTo>
                <a:cubicBezTo>
                  <a:pt x="83" y="137"/>
                  <a:pt x="90" y="136"/>
                  <a:pt x="95" y="136"/>
                </a:cubicBezTo>
                <a:cubicBezTo>
                  <a:pt x="99" y="135"/>
                  <a:pt x="102" y="137"/>
                  <a:pt x="105" y="139"/>
                </a:cubicBezTo>
                <a:cubicBezTo>
                  <a:pt x="112" y="145"/>
                  <a:pt x="122" y="153"/>
                  <a:pt x="136" y="161"/>
                </a:cubicBezTo>
                <a:cubicBezTo>
                  <a:pt x="140" y="164"/>
                  <a:pt x="142" y="167"/>
                  <a:pt x="143" y="172"/>
                </a:cubicBezTo>
                <a:cubicBezTo>
                  <a:pt x="144" y="176"/>
                  <a:pt x="143" y="181"/>
                  <a:pt x="140" y="184"/>
                </a:cubicBezTo>
                <a:cubicBezTo>
                  <a:pt x="137" y="188"/>
                  <a:pt x="122" y="204"/>
                  <a:pt x="112" y="214"/>
                </a:cubicBezTo>
                <a:cubicBezTo>
                  <a:pt x="105" y="222"/>
                  <a:pt x="105" y="222"/>
                  <a:pt x="105" y="222"/>
                </a:cubicBezTo>
                <a:cubicBezTo>
                  <a:pt x="104" y="223"/>
                  <a:pt x="103" y="224"/>
                  <a:pt x="102" y="226"/>
                </a:cubicBezTo>
                <a:close/>
                <a:moveTo>
                  <a:pt x="222" y="75"/>
                </a:moveTo>
                <a:cubicBezTo>
                  <a:pt x="222" y="75"/>
                  <a:pt x="222" y="75"/>
                  <a:pt x="222" y="75"/>
                </a:cubicBezTo>
                <a:cubicBezTo>
                  <a:pt x="222" y="75"/>
                  <a:pt x="222" y="75"/>
                  <a:pt x="222" y="75"/>
                </a:cubicBezTo>
                <a:cubicBezTo>
                  <a:pt x="229" y="90"/>
                  <a:pt x="232" y="106"/>
                  <a:pt x="232" y="122"/>
                </a:cubicBezTo>
                <a:cubicBezTo>
                  <a:pt x="232" y="126"/>
                  <a:pt x="232" y="130"/>
                  <a:pt x="232" y="135"/>
                </a:cubicBezTo>
                <a:cubicBezTo>
                  <a:pt x="231" y="137"/>
                  <a:pt x="231" y="137"/>
                  <a:pt x="231" y="137"/>
                </a:cubicBezTo>
                <a:cubicBezTo>
                  <a:pt x="230" y="135"/>
                  <a:pt x="230" y="135"/>
                  <a:pt x="230" y="135"/>
                </a:cubicBezTo>
                <a:cubicBezTo>
                  <a:pt x="229" y="132"/>
                  <a:pt x="227" y="129"/>
                  <a:pt x="225" y="127"/>
                </a:cubicBezTo>
                <a:cubicBezTo>
                  <a:pt x="221" y="124"/>
                  <a:pt x="216" y="123"/>
                  <a:pt x="211" y="123"/>
                </a:cubicBezTo>
                <a:cubicBezTo>
                  <a:pt x="210" y="123"/>
                  <a:pt x="210" y="123"/>
                  <a:pt x="210" y="123"/>
                </a:cubicBezTo>
                <a:cubicBezTo>
                  <a:pt x="207" y="124"/>
                  <a:pt x="204" y="123"/>
                  <a:pt x="201" y="121"/>
                </a:cubicBezTo>
                <a:cubicBezTo>
                  <a:pt x="198" y="119"/>
                  <a:pt x="197" y="116"/>
                  <a:pt x="196" y="113"/>
                </a:cubicBezTo>
                <a:cubicBezTo>
                  <a:pt x="196" y="109"/>
                  <a:pt x="196" y="105"/>
                  <a:pt x="196" y="102"/>
                </a:cubicBezTo>
                <a:cubicBezTo>
                  <a:pt x="196" y="101"/>
                  <a:pt x="196" y="101"/>
                  <a:pt x="196" y="101"/>
                </a:cubicBezTo>
                <a:cubicBezTo>
                  <a:pt x="196" y="91"/>
                  <a:pt x="203" y="80"/>
                  <a:pt x="204" y="79"/>
                </a:cubicBezTo>
                <a:cubicBezTo>
                  <a:pt x="205" y="77"/>
                  <a:pt x="206" y="76"/>
                  <a:pt x="208" y="75"/>
                </a:cubicBezTo>
                <a:cubicBezTo>
                  <a:pt x="208" y="75"/>
                  <a:pt x="209" y="75"/>
                  <a:pt x="210" y="75"/>
                </a:cubicBezTo>
                <a:cubicBezTo>
                  <a:pt x="215" y="75"/>
                  <a:pt x="219" y="75"/>
                  <a:pt x="222" y="75"/>
                </a:cubicBezTo>
                <a:close/>
                <a:moveTo>
                  <a:pt x="214" y="64"/>
                </a:moveTo>
                <a:cubicBezTo>
                  <a:pt x="211" y="63"/>
                  <a:pt x="211" y="63"/>
                  <a:pt x="211" y="63"/>
                </a:cubicBezTo>
                <a:cubicBezTo>
                  <a:pt x="207" y="63"/>
                  <a:pt x="204" y="64"/>
                  <a:pt x="201" y="66"/>
                </a:cubicBezTo>
                <a:cubicBezTo>
                  <a:pt x="199" y="67"/>
                  <a:pt x="197" y="69"/>
                  <a:pt x="196" y="71"/>
                </a:cubicBezTo>
                <a:cubicBezTo>
                  <a:pt x="195" y="72"/>
                  <a:pt x="186" y="82"/>
                  <a:pt x="184" y="101"/>
                </a:cubicBezTo>
                <a:cubicBezTo>
                  <a:pt x="184" y="105"/>
                  <a:pt x="184" y="109"/>
                  <a:pt x="185" y="114"/>
                </a:cubicBezTo>
                <a:cubicBezTo>
                  <a:pt x="186" y="121"/>
                  <a:pt x="189" y="126"/>
                  <a:pt x="194" y="130"/>
                </a:cubicBezTo>
                <a:cubicBezTo>
                  <a:pt x="199" y="134"/>
                  <a:pt x="206" y="136"/>
                  <a:pt x="212" y="135"/>
                </a:cubicBezTo>
                <a:cubicBezTo>
                  <a:pt x="213" y="135"/>
                  <a:pt x="213" y="135"/>
                  <a:pt x="213" y="135"/>
                </a:cubicBezTo>
                <a:cubicBezTo>
                  <a:pt x="214" y="134"/>
                  <a:pt x="216" y="135"/>
                  <a:pt x="218" y="136"/>
                </a:cubicBezTo>
                <a:cubicBezTo>
                  <a:pt x="219" y="137"/>
                  <a:pt x="220" y="139"/>
                  <a:pt x="220" y="141"/>
                </a:cubicBezTo>
                <a:cubicBezTo>
                  <a:pt x="221" y="149"/>
                  <a:pt x="222" y="156"/>
                  <a:pt x="225" y="161"/>
                </a:cubicBezTo>
                <a:cubicBezTo>
                  <a:pt x="225" y="161"/>
                  <a:pt x="225" y="161"/>
                  <a:pt x="225" y="161"/>
                </a:cubicBezTo>
                <a:cubicBezTo>
                  <a:pt x="225" y="162"/>
                  <a:pt x="225" y="162"/>
                  <a:pt x="225" y="162"/>
                </a:cubicBezTo>
                <a:cubicBezTo>
                  <a:pt x="209" y="204"/>
                  <a:pt x="167" y="232"/>
                  <a:pt x="122" y="232"/>
                </a:cubicBezTo>
                <a:cubicBezTo>
                  <a:pt x="119" y="232"/>
                  <a:pt x="116" y="232"/>
                  <a:pt x="113" y="232"/>
                </a:cubicBezTo>
                <a:cubicBezTo>
                  <a:pt x="112" y="232"/>
                  <a:pt x="112" y="232"/>
                  <a:pt x="112" y="232"/>
                </a:cubicBezTo>
                <a:cubicBezTo>
                  <a:pt x="115" y="228"/>
                  <a:pt x="115" y="228"/>
                  <a:pt x="115" y="228"/>
                </a:cubicBezTo>
                <a:cubicBezTo>
                  <a:pt x="115" y="228"/>
                  <a:pt x="116" y="228"/>
                  <a:pt x="116" y="227"/>
                </a:cubicBezTo>
                <a:cubicBezTo>
                  <a:pt x="121" y="222"/>
                  <a:pt x="121" y="222"/>
                  <a:pt x="121" y="222"/>
                </a:cubicBezTo>
                <a:cubicBezTo>
                  <a:pt x="131" y="211"/>
                  <a:pt x="146" y="195"/>
                  <a:pt x="149" y="191"/>
                </a:cubicBezTo>
                <a:cubicBezTo>
                  <a:pt x="154" y="185"/>
                  <a:pt x="156" y="177"/>
                  <a:pt x="154" y="170"/>
                </a:cubicBezTo>
                <a:cubicBezTo>
                  <a:pt x="153" y="162"/>
                  <a:pt x="148" y="155"/>
                  <a:pt x="142" y="151"/>
                </a:cubicBezTo>
                <a:cubicBezTo>
                  <a:pt x="129" y="144"/>
                  <a:pt x="119" y="137"/>
                  <a:pt x="113" y="131"/>
                </a:cubicBezTo>
                <a:cubicBezTo>
                  <a:pt x="108" y="126"/>
                  <a:pt x="101" y="123"/>
                  <a:pt x="94" y="124"/>
                </a:cubicBezTo>
                <a:cubicBezTo>
                  <a:pt x="89" y="125"/>
                  <a:pt x="82" y="126"/>
                  <a:pt x="74" y="128"/>
                </a:cubicBezTo>
                <a:cubicBezTo>
                  <a:pt x="73" y="128"/>
                  <a:pt x="73" y="128"/>
                  <a:pt x="73" y="128"/>
                </a:cubicBezTo>
                <a:cubicBezTo>
                  <a:pt x="73" y="127"/>
                  <a:pt x="73" y="127"/>
                  <a:pt x="73" y="127"/>
                </a:cubicBezTo>
                <a:cubicBezTo>
                  <a:pt x="71" y="121"/>
                  <a:pt x="66" y="115"/>
                  <a:pt x="62" y="109"/>
                </a:cubicBezTo>
                <a:cubicBezTo>
                  <a:pt x="56" y="102"/>
                  <a:pt x="52" y="97"/>
                  <a:pt x="54" y="94"/>
                </a:cubicBezTo>
                <a:cubicBezTo>
                  <a:pt x="55" y="92"/>
                  <a:pt x="57" y="90"/>
                  <a:pt x="63" y="91"/>
                </a:cubicBezTo>
                <a:cubicBezTo>
                  <a:pt x="70" y="93"/>
                  <a:pt x="76" y="90"/>
                  <a:pt x="81" y="85"/>
                </a:cubicBezTo>
                <a:cubicBezTo>
                  <a:pt x="85" y="80"/>
                  <a:pt x="95" y="73"/>
                  <a:pt x="109" y="67"/>
                </a:cubicBezTo>
                <a:cubicBezTo>
                  <a:pt x="114" y="65"/>
                  <a:pt x="118" y="60"/>
                  <a:pt x="119" y="55"/>
                </a:cubicBezTo>
                <a:cubicBezTo>
                  <a:pt x="120" y="50"/>
                  <a:pt x="119" y="45"/>
                  <a:pt x="116" y="41"/>
                </a:cubicBezTo>
                <a:cubicBezTo>
                  <a:pt x="108" y="30"/>
                  <a:pt x="99" y="22"/>
                  <a:pt x="92" y="16"/>
                </a:cubicBezTo>
                <a:cubicBezTo>
                  <a:pt x="91" y="15"/>
                  <a:pt x="91" y="15"/>
                  <a:pt x="91" y="15"/>
                </a:cubicBezTo>
                <a:cubicBezTo>
                  <a:pt x="92" y="15"/>
                  <a:pt x="92" y="15"/>
                  <a:pt x="92" y="15"/>
                </a:cubicBezTo>
                <a:cubicBezTo>
                  <a:pt x="97" y="14"/>
                  <a:pt x="102" y="13"/>
                  <a:pt x="107" y="12"/>
                </a:cubicBezTo>
                <a:cubicBezTo>
                  <a:pt x="109" y="12"/>
                  <a:pt x="109" y="12"/>
                  <a:pt x="109" y="12"/>
                </a:cubicBezTo>
                <a:cubicBezTo>
                  <a:pt x="108" y="13"/>
                  <a:pt x="108" y="13"/>
                  <a:pt x="108" y="13"/>
                </a:cubicBezTo>
                <a:cubicBezTo>
                  <a:pt x="107" y="14"/>
                  <a:pt x="107" y="15"/>
                  <a:pt x="107" y="15"/>
                </a:cubicBezTo>
                <a:cubicBezTo>
                  <a:pt x="105" y="19"/>
                  <a:pt x="107" y="22"/>
                  <a:pt x="110" y="26"/>
                </a:cubicBezTo>
                <a:cubicBezTo>
                  <a:pt x="114" y="30"/>
                  <a:pt x="120" y="37"/>
                  <a:pt x="121" y="44"/>
                </a:cubicBezTo>
                <a:cubicBezTo>
                  <a:pt x="121" y="46"/>
                  <a:pt x="123" y="48"/>
                  <a:pt x="125" y="49"/>
                </a:cubicBezTo>
                <a:cubicBezTo>
                  <a:pt x="127" y="49"/>
                  <a:pt x="130" y="48"/>
                  <a:pt x="131" y="46"/>
                </a:cubicBezTo>
                <a:cubicBezTo>
                  <a:pt x="145" y="28"/>
                  <a:pt x="145" y="28"/>
                  <a:pt x="145" y="28"/>
                </a:cubicBezTo>
                <a:cubicBezTo>
                  <a:pt x="147" y="26"/>
                  <a:pt x="147" y="22"/>
                  <a:pt x="145" y="20"/>
                </a:cubicBezTo>
                <a:cubicBezTo>
                  <a:pt x="144" y="20"/>
                  <a:pt x="138" y="15"/>
                  <a:pt x="121" y="12"/>
                </a:cubicBezTo>
                <a:cubicBezTo>
                  <a:pt x="121" y="11"/>
                  <a:pt x="121" y="11"/>
                  <a:pt x="121" y="11"/>
                </a:cubicBezTo>
                <a:cubicBezTo>
                  <a:pt x="122" y="11"/>
                  <a:pt x="122" y="11"/>
                  <a:pt x="122" y="11"/>
                </a:cubicBezTo>
                <a:cubicBezTo>
                  <a:pt x="143" y="11"/>
                  <a:pt x="164" y="17"/>
                  <a:pt x="182" y="29"/>
                </a:cubicBezTo>
                <a:cubicBezTo>
                  <a:pt x="182" y="29"/>
                  <a:pt x="182" y="29"/>
                  <a:pt x="182" y="29"/>
                </a:cubicBezTo>
                <a:cubicBezTo>
                  <a:pt x="182" y="30"/>
                  <a:pt x="182" y="30"/>
                  <a:pt x="182" y="30"/>
                </a:cubicBezTo>
                <a:cubicBezTo>
                  <a:pt x="179" y="35"/>
                  <a:pt x="174" y="47"/>
                  <a:pt x="174" y="58"/>
                </a:cubicBezTo>
                <a:cubicBezTo>
                  <a:pt x="175" y="65"/>
                  <a:pt x="180" y="70"/>
                  <a:pt x="186" y="71"/>
                </a:cubicBezTo>
                <a:cubicBezTo>
                  <a:pt x="192" y="71"/>
                  <a:pt x="197" y="68"/>
                  <a:pt x="199" y="63"/>
                </a:cubicBezTo>
                <a:cubicBezTo>
                  <a:pt x="201" y="61"/>
                  <a:pt x="202" y="60"/>
                  <a:pt x="203" y="60"/>
                </a:cubicBezTo>
                <a:cubicBezTo>
                  <a:pt x="204" y="60"/>
                  <a:pt x="206" y="60"/>
                  <a:pt x="211" y="62"/>
                </a:cubicBezTo>
                <a:lnTo>
                  <a:pt x="214" y="64"/>
                </a:lnTo>
                <a:close/>
                <a:moveTo>
                  <a:pt x="125" y="25"/>
                </a:moveTo>
                <a:cubicBezTo>
                  <a:pt x="126" y="25"/>
                  <a:pt x="126" y="25"/>
                  <a:pt x="126" y="25"/>
                </a:cubicBezTo>
                <a:cubicBezTo>
                  <a:pt x="128" y="25"/>
                  <a:pt x="130" y="26"/>
                  <a:pt x="131" y="26"/>
                </a:cubicBezTo>
                <a:cubicBezTo>
                  <a:pt x="132" y="27"/>
                  <a:pt x="132" y="27"/>
                  <a:pt x="132" y="27"/>
                </a:cubicBezTo>
                <a:cubicBezTo>
                  <a:pt x="129" y="31"/>
                  <a:pt x="129" y="31"/>
                  <a:pt x="129" y="31"/>
                </a:cubicBezTo>
                <a:cubicBezTo>
                  <a:pt x="128" y="30"/>
                  <a:pt x="128" y="30"/>
                  <a:pt x="128" y="30"/>
                </a:cubicBezTo>
                <a:cubicBezTo>
                  <a:pt x="127" y="29"/>
                  <a:pt x="126" y="28"/>
                  <a:pt x="125" y="26"/>
                </a:cubicBezTo>
                <a:lnTo>
                  <a:pt x="125" y="2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8" name="Group 387">
            <a:extLst>
              <a:ext uri="{FF2B5EF4-FFF2-40B4-BE49-F238E27FC236}">
                <a16:creationId xmlns="" xmlns:a16="http://schemas.microsoft.com/office/drawing/2014/main" id="{D6CA5A13-A040-EC44-964C-E37359DE9E2A}"/>
              </a:ext>
            </a:extLst>
          </p:cNvPr>
          <p:cNvGrpSpPr>
            <a:grpSpLocks noChangeAspect="1"/>
          </p:cNvGrpSpPr>
          <p:nvPr/>
        </p:nvGrpSpPr>
        <p:grpSpPr bwMode="auto">
          <a:xfrm>
            <a:off x="5453355" y="1113155"/>
            <a:ext cx="394697" cy="431758"/>
            <a:chOff x="1027" y="1437"/>
            <a:chExt cx="213" cy="233"/>
          </a:xfrm>
          <a:solidFill>
            <a:srgbClr val="000000"/>
          </a:solidFill>
        </p:grpSpPr>
        <p:sp>
          <p:nvSpPr>
            <p:cNvPr id="159" name="Freeform 388">
              <a:extLst>
                <a:ext uri="{FF2B5EF4-FFF2-40B4-BE49-F238E27FC236}">
                  <a16:creationId xmlns="" xmlns:a16="http://schemas.microsoft.com/office/drawing/2014/main" id="{319DFB28-8C54-3D44-9F02-0EE89BF3DA11}"/>
                </a:ext>
              </a:extLst>
            </p:cNvPr>
            <p:cNvSpPr>
              <a:spLocks noEditPoints="1"/>
            </p:cNvSpPr>
            <p:nvPr/>
          </p:nvSpPr>
          <p:spPr bwMode="auto">
            <a:xfrm>
              <a:off x="1027" y="1437"/>
              <a:ext cx="213" cy="233"/>
            </a:xfrm>
            <a:custGeom>
              <a:avLst/>
              <a:gdLst>
                <a:gd name="T0" fmla="*/ 219 w 224"/>
                <a:gd name="T1" fmla="*/ 195 h 244"/>
                <a:gd name="T2" fmla="*/ 149 w 224"/>
                <a:gd name="T3" fmla="*/ 170 h 244"/>
                <a:gd name="T4" fmla="*/ 155 w 224"/>
                <a:gd name="T5" fmla="*/ 162 h 244"/>
                <a:gd name="T6" fmla="*/ 193 w 224"/>
                <a:gd name="T7" fmla="*/ 81 h 244"/>
                <a:gd name="T8" fmla="*/ 112 w 224"/>
                <a:gd name="T9" fmla="*/ 0 h 244"/>
                <a:gd name="T10" fmla="*/ 30 w 224"/>
                <a:gd name="T11" fmla="*/ 81 h 244"/>
                <a:gd name="T12" fmla="*/ 69 w 224"/>
                <a:gd name="T13" fmla="*/ 162 h 244"/>
                <a:gd name="T14" fmla="*/ 75 w 224"/>
                <a:gd name="T15" fmla="*/ 171 h 244"/>
                <a:gd name="T16" fmla="*/ 5 w 224"/>
                <a:gd name="T17" fmla="*/ 195 h 244"/>
                <a:gd name="T18" fmla="*/ 0 w 224"/>
                <a:gd name="T19" fmla="*/ 201 h 244"/>
                <a:gd name="T20" fmla="*/ 5 w 224"/>
                <a:gd name="T21" fmla="*/ 208 h 244"/>
                <a:gd name="T22" fmla="*/ 109 w 224"/>
                <a:gd name="T23" fmla="*/ 244 h 244"/>
                <a:gd name="T24" fmla="*/ 112 w 224"/>
                <a:gd name="T25" fmla="*/ 244 h 244"/>
                <a:gd name="T26" fmla="*/ 114 w 224"/>
                <a:gd name="T27" fmla="*/ 244 h 244"/>
                <a:gd name="T28" fmla="*/ 219 w 224"/>
                <a:gd name="T29" fmla="*/ 208 h 244"/>
                <a:gd name="T30" fmla="*/ 224 w 224"/>
                <a:gd name="T31" fmla="*/ 201 h 244"/>
                <a:gd name="T32" fmla="*/ 219 w 224"/>
                <a:gd name="T33" fmla="*/ 195 h 244"/>
                <a:gd name="T34" fmla="*/ 180 w 224"/>
                <a:gd name="T35" fmla="*/ 81 h 244"/>
                <a:gd name="T36" fmla="*/ 112 w 224"/>
                <a:gd name="T37" fmla="*/ 194 h 244"/>
                <a:gd name="T38" fmla="*/ 44 w 224"/>
                <a:gd name="T39" fmla="*/ 81 h 244"/>
                <a:gd name="T40" fmla="*/ 112 w 224"/>
                <a:gd name="T41" fmla="*/ 13 h 244"/>
                <a:gd name="T42" fmla="*/ 180 w 224"/>
                <a:gd name="T43" fmla="*/ 81 h 244"/>
                <a:gd name="T44" fmla="*/ 112 w 224"/>
                <a:gd name="T45" fmla="*/ 230 h 244"/>
                <a:gd name="T46" fmla="*/ 28 w 224"/>
                <a:gd name="T47" fmla="*/ 201 h 244"/>
                <a:gd name="T48" fmla="*/ 84 w 224"/>
                <a:gd name="T49" fmla="*/ 182 h 244"/>
                <a:gd name="T50" fmla="*/ 107 w 224"/>
                <a:gd name="T51" fmla="*/ 209 h 244"/>
                <a:gd name="T52" fmla="*/ 112 w 224"/>
                <a:gd name="T53" fmla="*/ 211 h 244"/>
                <a:gd name="T54" fmla="*/ 117 w 224"/>
                <a:gd name="T55" fmla="*/ 209 h 244"/>
                <a:gd name="T56" fmla="*/ 140 w 224"/>
                <a:gd name="T57" fmla="*/ 182 h 244"/>
                <a:gd name="T58" fmla="*/ 196 w 224"/>
                <a:gd name="T59" fmla="*/ 201 h 244"/>
                <a:gd name="T60" fmla="*/ 112 w 224"/>
                <a:gd name="T61" fmla="*/ 230 h 244"/>
                <a:gd name="T62" fmla="*/ 112 w 224"/>
                <a:gd name="T63" fmla="*/ 230 h 244"/>
                <a:gd name="T64" fmla="*/ 112 w 224"/>
                <a:gd name="T65"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4" h="244">
                  <a:moveTo>
                    <a:pt x="219" y="195"/>
                  </a:moveTo>
                  <a:cubicBezTo>
                    <a:pt x="149" y="170"/>
                    <a:pt x="149" y="170"/>
                    <a:pt x="149" y="170"/>
                  </a:cubicBezTo>
                  <a:cubicBezTo>
                    <a:pt x="151" y="168"/>
                    <a:pt x="153" y="165"/>
                    <a:pt x="155" y="162"/>
                  </a:cubicBezTo>
                  <a:cubicBezTo>
                    <a:pt x="180" y="127"/>
                    <a:pt x="193" y="100"/>
                    <a:pt x="193" y="81"/>
                  </a:cubicBezTo>
                  <a:cubicBezTo>
                    <a:pt x="193" y="36"/>
                    <a:pt x="157" y="0"/>
                    <a:pt x="112" y="0"/>
                  </a:cubicBezTo>
                  <a:cubicBezTo>
                    <a:pt x="67" y="0"/>
                    <a:pt x="30" y="36"/>
                    <a:pt x="30" y="81"/>
                  </a:cubicBezTo>
                  <a:cubicBezTo>
                    <a:pt x="30" y="100"/>
                    <a:pt x="43" y="127"/>
                    <a:pt x="69" y="162"/>
                  </a:cubicBezTo>
                  <a:cubicBezTo>
                    <a:pt x="71" y="165"/>
                    <a:pt x="73" y="168"/>
                    <a:pt x="75" y="171"/>
                  </a:cubicBezTo>
                  <a:cubicBezTo>
                    <a:pt x="5" y="195"/>
                    <a:pt x="5" y="195"/>
                    <a:pt x="5" y="195"/>
                  </a:cubicBezTo>
                  <a:cubicBezTo>
                    <a:pt x="2" y="196"/>
                    <a:pt x="0" y="198"/>
                    <a:pt x="0" y="201"/>
                  </a:cubicBezTo>
                  <a:cubicBezTo>
                    <a:pt x="0" y="204"/>
                    <a:pt x="2" y="207"/>
                    <a:pt x="5" y="208"/>
                  </a:cubicBezTo>
                  <a:cubicBezTo>
                    <a:pt x="109" y="244"/>
                    <a:pt x="109" y="244"/>
                    <a:pt x="109" y="244"/>
                  </a:cubicBezTo>
                  <a:cubicBezTo>
                    <a:pt x="110" y="244"/>
                    <a:pt x="111" y="244"/>
                    <a:pt x="112" y="244"/>
                  </a:cubicBezTo>
                  <a:cubicBezTo>
                    <a:pt x="112" y="244"/>
                    <a:pt x="113" y="244"/>
                    <a:pt x="114" y="244"/>
                  </a:cubicBezTo>
                  <a:cubicBezTo>
                    <a:pt x="219" y="208"/>
                    <a:pt x="219" y="208"/>
                    <a:pt x="219" y="208"/>
                  </a:cubicBezTo>
                  <a:cubicBezTo>
                    <a:pt x="222" y="207"/>
                    <a:pt x="224" y="204"/>
                    <a:pt x="224" y="201"/>
                  </a:cubicBezTo>
                  <a:cubicBezTo>
                    <a:pt x="224" y="198"/>
                    <a:pt x="222" y="196"/>
                    <a:pt x="219" y="195"/>
                  </a:cubicBezTo>
                  <a:close/>
                  <a:moveTo>
                    <a:pt x="180" y="81"/>
                  </a:moveTo>
                  <a:cubicBezTo>
                    <a:pt x="180" y="111"/>
                    <a:pt x="135" y="168"/>
                    <a:pt x="112" y="194"/>
                  </a:cubicBezTo>
                  <a:cubicBezTo>
                    <a:pt x="89" y="168"/>
                    <a:pt x="44" y="111"/>
                    <a:pt x="44" y="81"/>
                  </a:cubicBezTo>
                  <a:cubicBezTo>
                    <a:pt x="44" y="44"/>
                    <a:pt x="74" y="13"/>
                    <a:pt x="112" y="13"/>
                  </a:cubicBezTo>
                  <a:cubicBezTo>
                    <a:pt x="149" y="13"/>
                    <a:pt x="180" y="44"/>
                    <a:pt x="180" y="81"/>
                  </a:cubicBezTo>
                  <a:close/>
                  <a:moveTo>
                    <a:pt x="112" y="230"/>
                  </a:moveTo>
                  <a:cubicBezTo>
                    <a:pt x="28" y="201"/>
                    <a:pt x="28" y="201"/>
                    <a:pt x="28" y="201"/>
                  </a:cubicBezTo>
                  <a:cubicBezTo>
                    <a:pt x="84" y="182"/>
                    <a:pt x="84" y="182"/>
                    <a:pt x="84" y="182"/>
                  </a:cubicBezTo>
                  <a:cubicBezTo>
                    <a:pt x="97" y="197"/>
                    <a:pt x="106" y="208"/>
                    <a:pt x="107" y="209"/>
                  </a:cubicBezTo>
                  <a:cubicBezTo>
                    <a:pt x="108" y="210"/>
                    <a:pt x="110" y="211"/>
                    <a:pt x="112" y="211"/>
                  </a:cubicBezTo>
                  <a:cubicBezTo>
                    <a:pt x="114" y="211"/>
                    <a:pt x="116" y="210"/>
                    <a:pt x="117" y="209"/>
                  </a:cubicBezTo>
                  <a:cubicBezTo>
                    <a:pt x="117" y="208"/>
                    <a:pt x="127" y="197"/>
                    <a:pt x="140" y="182"/>
                  </a:cubicBezTo>
                  <a:cubicBezTo>
                    <a:pt x="196" y="201"/>
                    <a:pt x="196" y="201"/>
                    <a:pt x="196" y="201"/>
                  </a:cubicBezTo>
                  <a:lnTo>
                    <a:pt x="112" y="230"/>
                  </a:lnTo>
                  <a:close/>
                  <a:moveTo>
                    <a:pt x="112" y="230"/>
                  </a:moveTo>
                  <a:cubicBezTo>
                    <a:pt x="112" y="230"/>
                    <a:pt x="112" y="230"/>
                    <a:pt x="112" y="23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389">
              <a:extLst>
                <a:ext uri="{FF2B5EF4-FFF2-40B4-BE49-F238E27FC236}">
                  <a16:creationId xmlns="" xmlns:a16="http://schemas.microsoft.com/office/drawing/2014/main" id="{8B081701-7016-744D-91DA-2CC6AEA8546B}"/>
                </a:ext>
              </a:extLst>
            </p:cNvPr>
            <p:cNvSpPr>
              <a:spLocks noEditPoints="1"/>
            </p:cNvSpPr>
            <p:nvPr/>
          </p:nvSpPr>
          <p:spPr bwMode="auto">
            <a:xfrm>
              <a:off x="1100" y="1477"/>
              <a:ext cx="67" cy="67"/>
            </a:xfrm>
            <a:custGeom>
              <a:avLst/>
              <a:gdLst>
                <a:gd name="T0" fmla="*/ 35 w 70"/>
                <a:gd name="T1" fmla="*/ 70 h 70"/>
                <a:gd name="T2" fmla="*/ 70 w 70"/>
                <a:gd name="T3" fmla="*/ 35 h 70"/>
                <a:gd name="T4" fmla="*/ 35 w 70"/>
                <a:gd name="T5" fmla="*/ 0 h 70"/>
                <a:gd name="T6" fmla="*/ 0 w 70"/>
                <a:gd name="T7" fmla="*/ 35 h 70"/>
                <a:gd name="T8" fmla="*/ 35 w 70"/>
                <a:gd name="T9" fmla="*/ 70 h 70"/>
                <a:gd name="T10" fmla="*/ 56 w 70"/>
                <a:gd name="T11" fmla="*/ 35 h 70"/>
                <a:gd name="T12" fmla="*/ 35 w 70"/>
                <a:gd name="T13" fmla="*/ 56 h 70"/>
                <a:gd name="T14" fmla="*/ 14 w 70"/>
                <a:gd name="T15" fmla="*/ 35 h 70"/>
                <a:gd name="T16" fmla="*/ 35 w 70"/>
                <a:gd name="T17" fmla="*/ 14 h 70"/>
                <a:gd name="T18" fmla="*/ 56 w 70"/>
                <a:gd name="T19" fmla="*/ 35 h 70"/>
                <a:gd name="T20" fmla="*/ 56 w 70"/>
                <a:gd name="T21" fmla="*/ 35 h 70"/>
                <a:gd name="T22" fmla="*/ 56 w 70"/>
                <a:gd name="T23"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35" y="70"/>
                  </a:moveTo>
                  <a:cubicBezTo>
                    <a:pt x="54" y="70"/>
                    <a:pt x="70" y="54"/>
                    <a:pt x="70" y="35"/>
                  </a:cubicBezTo>
                  <a:cubicBezTo>
                    <a:pt x="70" y="16"/>
                    <a:pt x="54" y="0"/>
                    <a:pt x="35" y="0"/>
                  </a:cubicBezTo>
                  <a:cubicBezTo>
                    <a:pt x="16" y="0"/>
                    <a:pt x="0" y="16"/>
                    <a:pt x="0" y="35"/>
                  </a:cubicBezTo>
                  <a:cubicBezTo>
                    <a:pt x="0" y="54"/>
                    <a:pt x="16" y="70"/>
                    <a:pt x="35" y="70"/>
                  </a:cubicBezTo>
                  <a:close/>
                  <a:moveTo>
                    <a:pt x="56" y="35"/>
                  </a:moveTo>
                  <a:cubicBezTo>
                    <a:pt x="56" y="47"/>
                    <a:pt x="47" y="56"/>
                    <a:pt x="35" y="56"/>
                  </a:cubicBezTo>
                  <a:cubicBezTo>
                    <a:pt x="23" y="56"/>
                    <a:pt x="14" y="47"/>
                    <a:pt x="14" y="35"/>
                  </a:cubicBezTo>
                  <a:cubicBezTo>
                    <a:pt x="14" y="23"/>
                    <a:pt x="23" y="14"/>
                    <a:pt x="35" y="14"/>
                  </a:cubicBezTo>
                  <a:cubicBezTo>
                    <a:pt x="47" y="14"/>
                    <a:pt x="56" y="23"/>
                    <a:pt x="56" y="35"/>
                  </a:cubicBezTo>
                  <a:close/>
                  <a:moveTo>
                    <a:pt x="56" y="35"/>
                  </a:moveTo>
                  <a:cubicBezTo>
                    <a:pt x="56" y="35"/>
                    <a:pt x="56" y="35"/>
                    <a:pt x="56"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1" name="Group 481">
            <a:extLst>
              <a:ext uri="{FF2B5EF4-FFF2-40B4-BE49-F238E27FC236}">
                <a16:creationId xmlns="" xmlns:a16="http://schemas.microsoft.com/office/drawing/2014/main" id="{FD7907CE-958C-C249-B037-2990BEC6AEBC}"/>
              </a:ext>
            </a:extLst>
          </p:cNvPr>
          <p:cNvGrpSpPr>
            <a:grpSpLocks noChangeAspect="1"/>
          </p:cNvGrpSpPr>
          <p:nvPr/>
        </p:nvGrpSpPr>
        <p:grpSpPr bwMode="auto">
          <a:xfrm>
            <a:off x="6368505" y="1119761"/>
            <a:ext cx="307434" cy="397856"/>
            <a:chOff x="1324" y="3283"/>
            <a:chExt cx="170" cy="220"/>
          </a:xfrm>
          <a:solidFill>
            <a:srgbClr val="000000"/>
          </a:solidFill>
        </p:grpSpPr>
        <p:sp>
          <p:nvSpPr>
            <p:cNvPr id="162" name="Freeform 482">
              <a:extLst>
                <a:ext uri="{FF2B5EF4-FFF2-40B4-BE49-F238E27FC236}">
                  <a16:creationId xmlns="" xmlns:a16="http://schemas.microsoft.com/office/drawing/2014/main" id="{98D3003B-71F6-594D-AB7F-25C6C9B8E063}"/>
                </a:ext>
              </a:extLst>
            </p:cNvPr>
            <p:cNvSpPr>
              <a:spLocks noEditPoints="1"/>
            </p:cNvSpPr>
            <p:nvPr/>
          </p:nvSpPr>
          <p:spPr bwMode="auto">
            <a:xfrm>
              <a:off x="1377" y="3335"/>
              <a:ext cx="64" cy="66"/>
            </a:xfrm>
            <a:custGeom>
              <a:avLst/>
              <a:gdLst>
                <a:gd name="T0" fmla="*/ 34 w 68"/>
                <a:gd name="T1" fmla="*/ 0 h 69"/>
                <a:gd name="T2" fmla="*/ 0 w 68"/>
                <a:gd name="T3" fmla="*/ 35 h 69"/>
                <a:gd name="T4" fmla="*/ 34 w 68"/>
                <a:gd name="T5" fmla="*/ 69 h 69"/>
                <a:gd name="T6" fmla="*/ 68 w 68"/>
                <a:gd name="T7" fmla="*/ 35 h 69"/>
                <a:gd name="T8" fmla="*/ 34 w 68"/>
                <a:gd name="T9" fmla="*/ 0 h 69"/>
                <a:gd name="T10" fmla="*/ 34 w 68"/>
                <a:gd name="T11" fmla="*/ 55 h 69"/>
                <a:gd name="T12" fmla="*/ 13 w 68"/>
                <a:gd name="T13" fmla="*/ 35 h 69"/>
                <a:gd name="T14" fmla="*/ 34 w 68"/>
                <a:gd name="T15" fmla="*/ 14 h 69"/>
                <a:gd name="T16" fmla="*/ 55 w 68"/>
                <a:gd name="T17" fmla="*/ 35 h 69"/>
                <a:gd name="T18" fmla="*/ 34 w 68"/>
                <a:gd name="T19" fmla="*/ 5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4" y="0"/>
                  </a:moveTo>
                  <a:cubicBezTo>
                    <a:pt x="15" y="0"/>
                    <a:pt x="0" y="16"/>
                    <a:pt x="0" y="35"/>
                  </a:cubicBezTo>
                  <a:cubicBezTo>
                    <a:pt x="0" y="53"/>
                    <a:pt x="15" y="69"/>
                    <a:pt x="34" y="69"/>
                  </a:cubicBezTo>
                  <a:cubicBezTo>
                    <a:pt x="53" y="69"/>
                    <a:pt x="68" y="53"/>
                    <a:pt x="68" y="35"/>
                  </a:cubicBezTo>
                  <a:cubicBezTo>
                    <a:pt x="68" y="16"/>
                    <a:pt x="53" y="0"/>
                    <a:pt x="34" y="0"/>
                  </a:cubicBezTo>
                  <a:close/>
                  <a:moveTo>
                    <a:pt x="34" y="55"/>
                  </a:moveTo>
                  <a:cubicBezTo>
                    <a:pt x="22" y="55"/>
                    <a:pt x="13" y="46"/>
                    <a:pt x="13" y="35"/>
                  </a:cubicBezTo>
                  <a:cubicBezTo>
                    <a:pt x="13" y="23"/>
                    <a:pt x="22" y="14"/>
                    <a:pt x="34" y="14"/>
                  </a:cubicBezTo>
                  <a:cubicBezTo>
                    <a:pt x="45" y="14"/>
                    <a:pt x="55" y="23"/>
                    <a:pt x="55" y="35"/>
                  </a:cubicBezTo>
                  <a:cubicBezTo>
                    <a:pt x="55" y="46"/>
                    <a:pt x="45" y="55"/>
                    <a:pt x="34"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483">
              <a:extLst>
                <a:ext uri="{FF2B5EF4-FFF2-40B4-BE49-F238E27FC236}">
                  <a16:creationId xmlns="" xmlns:a16="http://schemas.microsoft.com/office/drawing/2014/main" id="{C8417BB1-FC36-1D4E-8B8A-71023922850B}"/>
                </a:ext>
              </a:extLst>
            </p:cNvPr>
            <p:cNvSpPr>
              <a:spLocks noEditPoints="1"/>
            </p:cNvSpPr>
            <p:nvPr/>
          </p:nvSpPr>
          <p:spPr bwMode="auto">
            <a:xfrm>
              <a:off x="1324" y="3283"/>
              <a:ext cx="170" cy="220"/>
            </a:xfrm>
            <a:custGeom>
              <a:avLst/>
              <a:gdLst>
                <a:gd name="T0" fmla="*/ 89 w 178"/>
                <a:gd name="T1" fmla="*/ 0 h 231"/>
                <a:gd name="T2" fmla="*/ 0 w 178"/>
                <a:gd name="T3" fmla="*/ 90 h 231"/>
                <a:gd name="T4" fmla="*/ 14 w 178"/>
                <a:gd name="T5" fmla="*/ 138 h 231"/>
                <a:gd name="T6" fmla="*/ 77 w 178"/>
                <a:gd name="T7" fmla="*/ 224 h 231"/>
                <a:gd name="T8" fmla="*/ 89 w 178"/>
                <a:gd name="T9" fmla="*/ 231 h 231"/>
                <a:gd name="T10" fmla="*/ 101 w 178"/>
                <a:gd name="T11" fmla="*/ 224 h 231"/>
                <a:gd name="T12" fmla="*/ 164 w 178"/>
                <a:gd name="T13" fmla="*/ 138 h 231"/>
                <a:gd name="T14" fmla="*/ 178 w 178"/>
                <a:gd name="T15" fmla="*/ 90 h 231"/>
                <a:gd name="T16" fmla="*/ 89 w 178"/>
                <a:gd name="T17" fmla="*/ 0 h 231"/>
                <a:gd name="T18" fmla="*/ 153 w 178"/>
                <a:gd name="T19" fmla="*/ 131 h 231"/>
                <a:gd name="T20" fmla="*/ 153 w 178"/>
                <a:gd name="T21" fmla="*/ 131 h 231"/>
                <a:gd name="T22" fmla="*/ 89 w 178"/>
                <a:gd name="T23" fmla="*/ 219 h 231"/>
                <a:gd name="T24" fmla="*/ 25 w 178"/>
                <a:gd name="T25" fmla="*/ 131 h 231"/>
                <a:gd name="T26" fmla="*/ 13 w 178"/>
                <a:gd name="T27" fmla="*/ 90 h 231"/>
                <a:gd name="T28" fmla="*/ 89 w 178"/>
                <a:gd name="T29" fmla="*/ 14 h 231"/>
                <a:gd name="T30" fmla="*/ 165 w 178"/>
                <a:gd name="T31" fmla="*/ 90 h 231"/>
                <a:gd name="T32" fmla="*/ 153 w 178"/>
                <a:gd name="T33" fmla="*/ 1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231">
                  <a:moveTo>
                    <a:pt x="89" y="0"/>
                  </a:moveTo>
                  <a:cubicBezTo>
                    <a:pt x="40" y="0"/>
                    <a:pt x="0" y="40"/>
                    <a:pt x="0" y="90"/>
                  </a:cubicBezTo>
                  <a:cubicBezTo>
                    <a:pt x="0" y="107"/>
                    <a:pt x="5" y="123"/>
                    <a:pt x="14" y="138"/>
                  </a:cubicBezTo>
                  <a:cubicBezTo>
                    <a:pt x="77" y="224"/>
                    <a:pt x="77" y="224"/>
                    <a:pt x="77" y="224"/>
                  </a:cubicBezTo>
                  <a:cubicBezTo>
                    <a:pt x="79" y="229"/>
                    <a:pt x="84" y="231"/>
                    <a:pt x="89" y="231"/>
                  </a:cubicBezTo>
                  <a:cubicBezTo>
                    <a:pt x="94" y="231"/>
                    <a:pt x="98" y="229"/>
                    <a:pt x="101" y="224"/>
                  </a:cubicBezTo>
                  <a:cubicBezTo>
                    <a:pt x="164" y="138"/>
                    <a:pt x="164" y="138"/>
                    <a:pt x="164" y="138"/>
                  </a:cubicBezTo>
                  <a:cubicBezTo>
                    <a:pt x="173" y="123"/>
                    <a:pt x="178" y="107"/>
                    <a:pt x="178" y="90"/>
                  </a:cubicBezTo>
                  <a:cubicBezTo>
                    <a:pt x="178" y="40"/>
                    <a:pt x="138" y="0"/>
                    <a:pt x="89" y="0"/>
                  </a:cubicBezTo>
                  <a:close/>
                  <a:moveTo>
                    <a:pt x="153" y="131"/>
                  </a:moveTo>
                  <a:cubicBezTo>
                    <a:pt x="153" y="131"/>
                    <a:pt x="153" y="131"/>
                    <a:pt x="153" y="131"/>
                  </a:cubicBezTo>
                  <a:cubicBezTo>
                    <a:pt x="89" y="219"/>
                    <a:pt x="89" y="219"/>
                    <a:pt x="89" y="219"/>
                  </a:cubicBezTo>
                  <a:cubicBezTo>
                    <a:pt x="25" y="131"/>
                    <a:pt x="25" y="131"/>
                    <a:pt x="25" y="131"/>
                  </a:cubicBezTo>
                  <a:cubicBezTo>
                    <a:pt x="17" y="118"/>
                    <a:pt x="13" y="104"/>
                    <a:pt x="13" y="90"/>
                  </a:cubicBezTo>
                  <a:cubicBezTo>
                    <a:pt x="13" y="48"/>
                    <a:pt x="47" y="14"/>
                    <a:pt x="89" y="14"/>
                  </a:cubicBezTo>
                  <a:cubicBezTo>
                    <a:pt x="131" y="14"/>
                    <a:pt x="165" y="48"/>
                    <a:pt x="165" y="90"/>
                  </a:cubicBezTo>
                  <a:cubicBezTo>
                    <a:pt x="165" y="104"/>
                    <a:pt x="161" y="118"/>
                    <a:pt x="153" y="1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4" name="Freeform 967">
            <a:extLst>
              <a:ext uri="{FF2B5EF4-FFF2-40B4-BE49-F238E27FC236}">
                <a16:creationId xmlns="" xmlns:a16="http://schemas.microsoft.com/office/drawing/2014/main" id="{1ED41411-EA82-8B48-B862-080BBA600461}"/>
              </a:ext>
            </a:extLst>
          </p:cNvPr>
          <p:cNvSpPr>
            <a:spLocks noEditPoints="1"/>
          </p:cNvSpPr>
          <p:nvPr/>
        </p:nvSpPr>
        <p:spPr bwMode="auto">
          <a:xfrm>
            <a:off x="10653111" y="1119761"/>
            <a:ext cx="431126" cy="429536"/>
          </a:xfrm>
          <a:custGeom>
            <a:avLst/>
            <a:gdLst>
              <a:gd name="T0" fmla="*/ 1 w 267"/>
              <a:gd name="T1" fmla="*/ 133 h 266"/>
              <a:gd name="T2" fmla="*/ 6 w 267"/>
              <a:gd name="T3" fmla="*/ 190 h 266"/>
              <a:gd name="T4" fmla="*/ 3 w 267"/>
              <a:gd name="T5" fmla="*/ 201 h 266"/>
              <a:gd name="T6" fmla="*/ 32 w 267"/>
              <a:gd name="T7" fmla="*/ 218 h 266"/>
              <a:gd name="T8" fmla="*/ 267 w 267"/>
              <a:gd name="T9" fmla="*/ 133 h 266"/>
              <a:gd name="T10" fmla="*/ 226 w 267"/>
              <a:gd name="T11" fmla="*/ 210 h 266"/>
              <a:gd name="T12" fmla="*/ 209 w 267"/>
              <a:gd name="T13" fmla="*/ 133 h 266"/>
              <a:gd name="T14" fmla="*/ 226 w 267"/>
              <a:gd name="T15" fmla="*/ 56 h 266"/>
              <a:gd name="T16" fmla="*/ 226 w 267"/>
              <a:gd name="T17" fmla="*/ 210 h 266"/>
              <a:gd name="T18" fmla="*/ 140 w 267"/>
              <a:gd name="T19" fmla="*/ 220 h 266"/>
              <a:gd name="T20" fmla="*/ 161 w 267"/>
              <a:gd name="T21" fmla="*/ 204 h 266"/>
              <a:gd name="T22" fmla="*/ 183 w 267"/>
              <a:gd name="T23" fmla="*/ 196 h 266"/>
              <a:gd name="T24" fmla="*/ 140 w 267"/>
              <a:gd name="T25" fmla="*/ 253 h 266"/>
              <a:gd name="T26" fmla="*/ 95 w 267"/>
              <a:gd name="T27" fmla="*/ 217 h 266"/>
              <a:gd name="T28" fmla="*/ 122 w 267"/>
              <a:gd name="T29" fmla="*/ 205 h 266"/>
              <a:gd name="T30" fmla="*/ 127 w 267"/>
              <a:gd name="T31" fmla="*/ 253 h 266"/>
              <a:gd name="T32" fmla="*/ 123 w 267"/>
              <a:gd name="T33" fmla="*/ 13 h 266"/>
              <a:gd name="T34" fmla="*/ 127 w 267"/>
              <a:gd name="T35" fmla="*/ 80 h 266"/>
              <a:gd name="T36" fmla="*/ 123 w 267"/>
              <a:gd name="T37" fmla="*/ 13 h 266"/>
              <a:gd name="T38" fmla="*/ 50 w 267"/>
              <a:gd name="T39" fmla="*/ 46 h 266"/>
              <a:gd name="T40" fmla="*/ 73 w 267"/>
              <a:gd name="T41" fmla="*/ 64 h 266"/>
              <a:gd name="T42" fmla="*/ 184 w 267"/>
              <a:gd name="T43" fmla="*/ 69 h 266"/>
              <a:gd name="T44" fmla="*/ 140 w 267"/>
              <a:gd name="T45" fmla="*/ 13 h 266"/>
              <a:gd name="T46" fmla="*/ 166 w 267"/>
              <a:gd name="T47" fmla="*/ 17 h 266"/>
              <a:gd name="T48" fmla="*/ 195 w 267"/>
              <a:gd name="T49" fmla="*/ 64 h 266"/>
              <a:gd name="T50" fmla="*/ 196 w 267"/>
              <a:gd name="T51" fmla="*/ 133 h 266"/>
              <a:gd name="T52" fmla="*/ 161 w 267"/>
              <a:gd name="T53" fmla="*/ 175 h 266"/>
              <a:gd name="T54" fmla="*/ 145 w 267"/>
              <a:gd name="T55" fmla="*/ 111 h 266"/>
              <a:gd name="T56" fmla="*/ 140 w 267"/>
              <a:gd name="T57" fmla="*/ 93 h 266"/>
              <a:gd name="T58" fmla="*/ 196 w 267"/>
              <a:gd name="T59" fmla="*/ 133 h 266"/>
              <a:gd name="T60" fmla="*/ 127 w 267"/>
              <a:gd name="T61" fmla="*/ 111 h 266"/>
              <a:gd name="T62" fmla="*/ 80 w 267"/>
              <a:gd name="T63" fmla="*/ 81 h 266"/>
              <a:gd name="T64" fmla="*/ 80 w 267"/>
              <a:gd name="T65" fmla="*/ 152 h 266"/>
              <a:gd name="T66" fmla="*/ 79 w 267"/>
              <a:gd name="T67" fmla="*/ 143 h 266"/>
              <a:gd name="T68" fmla="*/ 64 w 267"/>
              <a:gd name="T69" fmla="*/ 125 h 266"/>
              <a:gd name="T70" fmla="*/ 145 w 267"/>
              <a:gd name="T71" fmla="*/ 123 h 266"/>
              <a:gd name="T72" fmla="*/ 148 w 267"/>
              <a:gd name="T73" fmla="*/ 204 h 266"/>
              <a:gd name="T74" fmla="*/ 142 w 267"/>
              <a:gd name="T75" fmla="*/ 207 h 266"/>
              <a:gd name="T76" fmla="*/ 121 w 267"/>
              <a:gd name="T77" fmla="*/ 191 h 266"/>
              <a:gd name="T78" fmla="*/ 23 w 267"/>
              <a:gd name="T79" fmla="*/ 200 h 266"/>
              <a:gd name="T80" fmla="*/ 62 w 267"/>
              <a:gd name="T81" fmla="*/ 223 h 266"/>
              <a:gd name="T82" fmla="*/ 102 w 267"/>
              <a:gd name="T83" fmla="*/ 249 h 266"/>
              <a:gd name="T84" fmla="*/ 62 w 267"/>
              <a:gd name="T85" fmla="*/ 223 h 266"/>
              <a:gd name="T86" fmla="*/ 217 w 267"/>
              <a:gd name="T87" fmla="*/ 219 h 266"/>
              <a:gd name="T88" fmla="*/ 195 w 267"/>
              <a:gd name="T89" fmla="*/ 202 h 266"/>
              <a:gd name="T90" fmla="*/ 41 w 267"/>
              <a:gd name="T91" fmla="*/ 56 h 266"/>
              <a:gd name="T92" fmla="*/ 60 w 267"/>
              <a:gd name="T93" fmla="*/ 112 h 266"/>
              <a:gd name="T94" fmla="*/ 56 w 267"/>
              <a:gd name="T95" fmla="*/ 138 h 266"/>
              <a:gd name="T96" fmla="*/ 61 w 267"/>
              <a:gd name="T97" fmla="*/ 159 h 266"/>
              <a:gd name="T98" fmla="*/ 13 w 267"/>
              <a:gd name="T99" fmla="*/ 133 h 266"/>
              <a:gd name="T100" fmla="*/ 13 w 267"/>
              <a:gd name="T101" fmla="*/ 1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 h="266">
                <a:moveTo>
                  <a:pt x="134" y="0"/>
                </a:moveTo>
                <a:cubicBezTo>
                  <a:pt x="60" y="0"/>
                  <a:pt x="1" y="59"/>
                  <a:pt x="1" y="133"/>
                </a:cubicBezTo>
                <a:cubicBezTo>
                  <a:pt x="1" y="153"/>
                  <a:pt x="5" y="172"/>
                  <a:pt x="13" y="189"/>
                </a:cubicBezTo>
                <a:cubicBezTo>
                  <a:pt x="11" y="190"/>
                  <a:pt x="9" y="190"/>
                  <a:pt x="6" y="190"/>
                </a:cubicBezTo>
                <a:cubicBezTo>
                  <a:pt x="4" y="190"/>
                  <a:pt x="2" y="192"/>
                  <a:pt x="1" y="195"/>
                </a:cubicBezTo>
                <a:cubicBezTo>
                  <a:pt x="0" y="197"/>
                  <a:pt x="1" y="200"/>
                  <a:pt x="3" y="201"/>
                </a:cubicBezTo>
                <a:cubicBezTo>
                  <a:pt x="4" y="203"/>
                  <a:pt x="4" y="203"/>
                  <a:pt x="4" y="203"/>
                </a:cubicBezTo>
                <a:cubicBezTo>
                  <a:pt x="13" y="209"/>
                  <a:pt x="22" y="215"/>
                  <a:pt x="32" y="218"/>
                </a:cubicBezTo>
                <a:cubicBezTo>
                  <a:pt x="56" y="247"/>
                  <a:pt x="93" y="266"/>
                  <a:pt x="134" y="266"/>
                </a:cubicBezTo>
                <a:cubicBezTo>
                  <a:pt x="207" y="266"/>
                  <a:pt x="267" y="206"/>
                  <a:pt x="267" y="133"/>
                </a:cubicBezTo>
                <a:cubicBezTo>
                  <a:pt x="267" y="59"/>
                  <a:pt x="207" y="0"/>
                  <a:pt x="134" y="0"/>
                </a:cubicBezTo>
                <a:close/>
                <a:moveTo>
                  <a:pt x="226" y="210"/>
                </a:moveTo>
                <a:cubicBezTo>
                  <a:pt x="218" y="202"/>
                  <a:pt x="209" y="195"/>
                  <a:pt x="199" y="190"/>
                </a:cubicBezTo>
                <a:cubicBezTo>
                  <a:pt x="206" y="172"/>
                  <a:pt x="209" y="152"/>
                  <a:pt x="209" y="133"/>
                </a:cubicBezTo>
                <a:cubicBezTo>
                  <a:pt x="209" y="113"/>
                  <a:pt x="206" y="94"/>
                  <a:pt x="200" y="76"/>
                </a:cubicBezTo>
                <a:cubicBezTo>
                  <a:pt x="209" y="70"/>
                  <a:pt x="218" y="64"/>
                  <a:pt x="226" y="56"/>
                </a:cubicBezTo>
                <a:cubicBezTo>
                  <a:pt x="244" y="77"/>
                  <a:pt x="254" y="103"/>
                  <a:pt x="254" y="133"/>
                </a:cubicBezTo>
                <a:cubicBezTo>
                  <a:pt x="254" y="162"/>
                  <a:pt x="244" y="189"/>
                  <a:pt x="226" y="210"/>
                </a:cubicBezTo>
                <a:close/>
                <a:moveTo>
                  <a:pt x="140" y="253"/>
                </a:moveTo>
                <a:cubicBezTo>
                  <a:pt x="140" y="220"/>
                  <a:pt x="140" y="220"/>
                  <a:pt x="140" y="220"/>
                </a:cubicBezTo>
                <a:cubicBezTo>
                  <a:pt x="144" y="221"/>
                  <a:pt x="147" y="221"/>
                  <a:pt x="151" y="219"/>
                </a:cubicBezTo>
                <a:cubicBezTo>
                  <a:pt x="157" y="217"/>
                  <a:pt x="161" y="211"/>
                  <a:pt x="161" y="204"/>
                </a:cubicBezTo>
                <a:cubicBezTo>
                  <a:pt x="161" y="188"/>
                  <a:pt x="161" y="188"/>
                  <a:pt x="161" y="188"/>
                </a:cubicBezTo>
                <a:cubicBezTo>
                  <a:pt x="169" y="190"/>
                  <a:pt x="176" y="193"/>
                  <a:pt x="183" y="196"/>
                </a:cubicBezTo>
                <a:cubicBezTo>
                  <a:pt x="175" y="217"/>
                  <a:pt x="161" y="237"/>
                  <a:pt x="144" y="253"/>
                </a:cubicBezTo>
                <a:cubicBezTo>
                  <a:pt x="143" y="253"/>
                  <a:pt x="142" y="253"/>
                  <a:pt x="140" y="253"/>
                </a:cubicBezTo>
                <a:close/>
                <a:moveTo>
                  <a:pt x="123" y="253"/>
                </a:moveTo>
                <a:cubicBezTo>
                  <a:pt x="112" y="242"/>
                  <a:pt x="103" y="230"/>
                  <a:pt x="95" y="217"/>
                </a:cubicBezTo>
                <a:cubicBezTo>
                  <a:pt x="97" y="217"/>
                  <a:pt x="99" y="216"/>
                  <a:pt x="101" y="215"/>
                </a:cubicBezTo>
                <a:cubicBezTo>
                  <a:pt x="122" y="205"/>
                  <a:pt x="122" y="205"/>
                  <a:pt x="122" y="205"/>
                </a:cubicBezTo>
                <a:cubicBezTo>
                  <a:pt x="127" y="210"/>
                  <a:pt x="127" y="210"/>
                  <a:pt x="127" y="210"/>
                </a:cubicBezTo>
                <a:cubicBezTo>
                  <a:pt x="127" y="253"/>
                  <a:pt x="127" y="253"/>
                  <a:pt x="127" y="253"/>
                </a:cubicBezTo>
                <a:cubicBezTo>
                  <a:pt x="126" y="253"/>
                  <a:pt x="125" y="253"/>
                  <a:pt x="123" y="253"/>
                </a:cubicBezTo>
                <a:close/>
                <a:moveTo>
                  <a:pt x="123" y="13"/>
                </a:moveTo>
                <a:cubicBezTo>
                  <a:pt x="124" y="13"/>
                  <a:pt x="126" y="13"/>
                  <a:pt x="127" y="13"/>
                </a:cubicBezTo>
                <a:cubicBezTo>
                  <a:pt x="127" y="80"/>
                  <a:pt x="127" y="80"/>
                  <a:pt x="127" y="80"/>
                </a:cubicBezTo>
                <a:cubicBezTo>
                  <a:pt x="112" y="79"/>
                  <a:pt x="98" y="76"/>
                  <a:pt x="84" y="69"/>
                </a:cubicBezTo>
                <a:cubicBezTo>
                  <a:pt x="93" y="48"/>
                  <a:pt x="106" y="29"/>
                  <a:pt x="123" y="13"/>
                </a:cubicBezTo>
                <a:close/>
                <a:moveTo>
                  <a:pt x="73" y="64"/>
                </a:moveTo>
                <a:cubicBezTo>
                  <a:pt x="65" y="59"/>
                  <a:pt x="57" y="53"/>
                  <a:pt x="50" y="46"/>
                </a:cubicBezTo>
                <a:cubicBezTo>
                  <a:pt x="64" y="33"/>
                  <a:pt x="82" y="22"/>
                  <a:pt x="102" y="17"/>
                </a:cubicBezTo>
                <a:cubicBezTo>
                  <a:pt x="90" y="31"/>
                  <a:pt x="80" y="47"/>
                  <a:pt x="73" y="64"/>
                </a:cubicBezTo>
                <a:close/>
                <a:moveTo>
                  <a:pt x="145" y="13"/>
                </a:moveTo>
                <a:cubicBezTo>
                  <a:pt x="162" y="29"/>
                  <a:pt x="175" y="48"/>
                  <a:pt x="184" y="69"/>
                </a:cubicBezTo>
                <a:cubicBezTo>
                  <a:pt x="170" y="76"/>
                  <a:pt x="155" y="79"/>
                  <a:pt x="140" y="80"/>
                </a:cubicBezTo>
                <a:cubicBezTo>
                  <a:pt x="140" y="13"/>
                  <a:pt x="140" y="13"/>
                  <a:pt x="140" y="13"/>
                </a:cubicBezTo>
                <a:cubicBezTo>
                  <a:pt x="142" y="13"/>
                  <a:pt x="143" y="13"/>
                  <a:pt x="145" y="13"/>
                </a:cubicBezTo>
                <a:close/>
                <a:moveTo>
                  <a:pt x="166" y="17"/>
                </a:moveTo>
                <a:cubicBezTo>
                  <a:pt x="186" y="22"/>
                  <a:pt x="203" y="33"/>
                  <a:pt x="217" y="46"/>
                </a:cubicBezTo>
                <a:cubicBezTo>
                  <a:pt x="211" y="53"/>
                  <a:pt x="203" y="59"/>
                  <a:pt x="195" y="64"/>
                </a:cubicBezTo>
                <a:cubicBezTo>
                  <a:pt x="188" y="47"/>
                  <a:pt x="178" y="31"/>
                  <a:pt x="166" y="17"/>
                </a:cubicBezTo>
                <a:close/>
                <a:moveTo>
                  <a:pt x="196" y="133"/>
                </a:moveTo>
                <a:cubicBezTo>
                  <a:pt x="196" y="150"/>
                  <a:pt x="193" y="168"/>
                  <a:pt x="188" y="184"/>
                </a:cubicBezTo>
                <a:cubicBezTo>
                  <a:pt x="179" y="180"/>
                  <a:pt x="170" y="177"/>
                  <a:pt x="161" y="175"/>
                </a:cubicBezTo>
                <a:cubicBezTo>
                  <a:pt x="161" y="127"/>
                  <a:pt x="161" y="127"/>
                  <a:pt x="161" y="127"/>
                </a:cubicBezTo>
                <a:cubicBezTo>
                  <a:pt x="161" y="118"/>
                  <a:pt x="153" y="111"/>
                  <a:pt x="145" y="111"/>
                </a:cubicBezTo>
                <a:cubicBezTo>
                  <a:pt x="140" y="111"/>
                  <a:pt x="140" y="111"/>
                  <a:pt x="140" y="111"/>
                </a:cubicBezTo>
                <a:cubicBezTo>
                  <a:pt x="140" y="93"/>
                  <a:pt x="140" y="93"/>
                  <a:pt x="140" y="93"/>
                </a:cubicBezTo>
                <a:cubicBezTo>
                  <a:pt x="157" y="92"/>
                  <a:pt x="173" y="88"/>
                  <a:pt x="188" y="81"/>
                </a:cubicBezTo>
                <a:cubicBezTo>
                  <a:pt x="193" y="98"/>
                  <a:pt x="196" y="115"/>
                  <a:pt x="196" y="133"/>
                </a:cubicBezTo>
                <a:close/>
                <a:moveTo>
                  <a:pt x="127" y="93"/>
                </a:moveTo>
                <a:cubicBezTo>
                  <a:pt x="127" y="111"/>
                  <a:pt x="127" y="111"/>
                  <a:pt x="127" y="111"/>
                </a:cubicBezTo>
                <a:cubicBezTo>
                  <a:pt x="73" y="111"/>
                  <a:pt x="73" y="111"/>
                  <a:pt x="73" y="111"/>
                </a:cubicBezTo>
                <a:cubicBezTo>
                  <a:pt x="74" y="101"/>
                  <a:pt x="77" y="91"/>
                  <a:pt x="80" y="81"/>
                </a:cubicBezTo>
                <a:cubicBezTo>
                  <a:pt x="95" y="88"/>
                  <a:pt x="111" y="92"/>
                  <a:pt x="127" y="93"/>
                </a:cubicBezTo>
                <a:close/>
                <a:moveTo>
                  <a:pt x="80" y="152"/>
                </a:moveTo>
                <a:cubicBezTo>
                  <a:pt x="80" y="151"/>
                  <a:pt x="80" y="151"/>
                  <a:pt x="80" y="151"/>
                </a:cubicBezTo>
                <a:cubicBezTo>
                  <a:pt x="81" y="148"/>
                  <a:pt x="81" y="145"/>
                  <a:pt x="79" y="143"/>
                </a:cubicBezTo>
                <a:cubicBezTo>
                  <a:pt x="65" y="129"/>
                  <a:pt x="65" y="129"/>
                  <a:pt x="65" y="129"/>
                </a:cubicBezTo>
                <a:cubicBezTo>
                  <a:pt x="63" y="128"/>
                  <a:pt x="64" y="126"/>
                  <a:pt x="64" y="125"/>
                </a:cubicBezTo>
                <a:cubicBezTo>
                  <a:pt x="64" y="125"/>
                  <a:pt x="65" y="123"/>
                  <a:pt x="67" y="123"/>
                </a:cubicBezTo>
                <a:cubicBezTo>
                  <a:pt x="145" y="123"/>
                  <a:pt x="145" y="123"/>
                  <a:pt x="145" y="123"/>
                </a:cubicBezTo>
                <a:cubicBezTo>
                  <a:pt x="146" y="123"/>
                  <a:pt x="148" y="125"/>
                  <a:pt x="148" y="127"/>
                </a:cubicBezTo>
                <a:cubicBezTo>
                  <a:pt x="148" y="204"/>
                  <a:pt x="148" y="204"/>
                  <a:pt x="148" y="204"/>
                </a:cubicBezTo>
                <a:cubicBezTo>
                  <a:pt x="148" y="206"/>
                  <a:pt x="146" y="207"/>
                  <a:pt x="146" y="207"/>
                </a:cubicBezTo>
                <a:cubicBezTo>
                  <a:pt x="145" y="208"/>
                  <a:pt x="144" y="208"/>
                  <a:pt x="142" y="207"/>
                </a:cubicBezTo>
                <a:cubicBezTo>
                  <a:pt x="128" y="192"/>
                  <a:pt x="128" y="192"/>
                  <a:pt x="128" y="192"/>
                </a:cubicBezTo>
                <a:cubicBezTo>
                  <a:pt x="126" y="191"/>
                  <a:pt x="123" y="190"/>
                  <a:pt x="121" y="191"/>
                </a:cubicBezTo>
                <a:cubicBezTo>
                  <a:pt x="96" y="203"/>
                  <a:pt x="96" y="203"/>
                  <a:pt x="96" y="203"/>
                </a:cubicBezTo>
                <a:cubicBezTo>
                  <a:pt x="72" y="214"/>
                  <a:pt x="45" y="213"/>
                  <a:pt x="23" y="200"/>
                </a:cubicBezTo>
                <a:cubicBezTo>
                  <a:pt x="48" y="193"/>
                  <a:pt x="68" y="176"/>
                  <a:pt x="80" y="152"/>
                </a:cubicBezTo>
                <a:close/>
                <a:moveTo>
                  <a:pt x="62" y="223"/>
                </a:moveTo>
                <a:cubicBezTo>
                  <a:pt x="69" y="223"/>
                  <a:pt x="76" y="223"/>
                  <a:pt x="82" y="221"/>
                </a:cubicBezTo>
                <a:cubicBezTo>
                  <a:pt x="88" y="231"/>
                  <a:pt x="94" y="240"/>
                  <a:pt x="102" y="249"/>
                </a:cubicBezTo>
                <a:cubicBezTo>
                  <a:pt x="84" y="244"/>
                  <a:pt x="68" y="235"/>
                  <a:pt x="54" y="223"/>
                </a:cubicBezTo>
                <a:cubicBezTo>
                  <a:pt x="57" y="223"/>
                  <a:pt x="60" y="223"/>
                  <a:pt x="62" y="223"/>
                </a:cubicBezTo>
                <a:close/>
                <a:moveTo>
                  <a:pt x="195" y="202"/>
                </a:moveTo>
                <a:cubicBezTo>
                  <a:pt x="203" y="207"/>
                  <a:pt x="210" y="213"/>
                  <a:pt x="217" y="219"/>
                </a:cubicBezTo>
                <a:cubicBezTo>
                  <a:pt x="203" y="233"/>
                  <a:pt x="185" y="243"/>
                  <a:pt x="166" y="249"/>
                </a:cubicBezTo>
                <a:cubicBezTo>
                  <a:pt x="178" y="235"/>
                  <a:pt x="188" y="219"/>
                  <a:pt x="195" y="202"/>
                </a:cubicBezTo>
                <a:close/>
                <a:moveTo>
                  <a:pt x="13" y="133"/>
                </a:moveTo>
                <a:cubicBezTo>
                  <a:pt x="13" y="103"/>
                  <a:pt x="24" y="77"/>
                  <a:pt x="41" y="56"/>
                </a:cubicBezTo>
                <a:cubicBezTo>
                  <a:pt x="50" y="64"/>
                  <a:pt x="59" y="70"/>
                  <a:pt x="68" y="76"/>
                </a:cubicBezTo>
                <a:cubicBezTo>
                  <a:pt x="64" y="87"/>
                  <a:pt x="61" y="100"/>
                  <a:pt x="60" y="112"/>
                </a:cubicBezTo>
                <a:cubicBezTo>
                  <a:pt x="56" y="114"/>
                  <a:pt x="54" y="117"/>
                  <a:pt x="52" y="121"/>
                </a:cubicBezTo>
                <a:cubicBezTo>
                  <a:pt x="50" y="127"/>
                  <a:pt x="51" y="134"/>
                  <a:pt x="56" y="138"/>
                </a:cubicBezTo>
                <a:cubicBezTo>
                  <a:pt x="59" y="141"/>
                  <a:pt x="59" y="141"/>
                  <a:pt x="59" y="141"/>
                </a:cubicBezTo>
                <a:cubicBezTo>
                  <a:pt x="59" y="147"/>
                  <a:pt x="60" y="153"/>
                  <a:pt x="61" y="159"/>
                </a:cubicBezTo>
                <a:cubicBezTo>
                  <a:pt x="52" y="171"/>
                  <a:pt x="40" y="180"/>
                  <a:pt x="26" y="185"/>
                </a:cubicBezTo>
                <a:cubicBezTo>
                  <a:pt x="18" y="170"/>
                  <a:pt x="13" y="152"/>
                  <a:pt x="13" y="133"/>
                </a:cubicBezTo>
                <a:close/>
                <a:moveTo>
                  <a:pt x="13" y="133"/>
                </a:moveTo>
                <a:cubicBezTo>
                  <a:pt x="13" y="133"/>
                  <a:pt x="13" y="133"/>
                  <a:pt x="13" y="133"/>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5" name="Freeform 464">
            <a:extLst>
              <a:ext uri="{FF2B5EF4-FFF2-40B4-BE49-F238E27FC236}">
                <a16:creationId xmlns="" xmlns:a16="http://schemas.microsoft.com/office/drawing/2014/main" id="{6BD23804-3B70-F549-9FFA-B1B9896F30C0}"/>
              </a:ext>
            </a:extLst>
          </p:cNvPr>
          <p:cNvSpPr>
            <a:spLocks noEditPoints="1"/>
          </p:cNvSpPr>
          <p:nvPr/>
        </p:nvSpPr>
        <p:spPr bwMode="auto">
          <a:xfrm>
            <a:off x="9795701" y="1113155"/>
            <a:ext cx="429906" cy="431758"/>
          </a:xfrm>
          <a:custGeom>
            <a:avLst/>
            <a:gdLst>
              <a:gd name="T0" fmla="*/ 122 w 244"/>
              <a:gd name="T1" fmla="*/ 244 h 244"/>
              <a:gd name="T2" fmla="*/ 57 w 244"/>
              <a:gd name="T3" fmla="*/ 34 h 244"/>
              <a:gd name="T4" fmla="*/ 78 w 244"/>
              <a:gd name="T5" fmla="*/ 25 h 244"/>
              <a:gd name="T6" fmla="*/ 67 w 244"/>
              <a:gd name="T7" fmla="*/ 43 h 244"/>
              <a:gd name="T8" fmla="*/ 55 w 244"/>
              <a:gd name="T9" fmla="*/ 35 h 244"/>
              <a:gd name="T10" fmla="*/ 45 w 244"/>
              <a:gd name="T11" fmla="*/ 44 h 244"/>
              <a:gd name="T12" fmla="*/ 60 w 244"/>
              <a:gd name="T13" fmla="*/ 53 h 244"/>
              <a:gd name="T14" fmla="*/ 50 w 244"/>
              <a:gd name="T15" fmla="*/ 114 h 244"/>
              <a:gd name="T16" fmla="*/ 13 w 244"/>
              <a:gd name="T17" fmla="*/ 114 h 244"/>
              <a:gd name="T18" fmla="*/ 13 w 244"/>
              <a:gd name="T19" fmla="*/ 130 h 244"/>
              <a:gd name="T20" fmla="*/ 50 w 244"/>
              <a:gd name="T21" fmla="*/ 129 h 244"/>
              <a:gd name="T22" fmla="*/ 60 w 244"/>
              <a:gd name="T23" fmla="*/ 190 h 244"/>
              <a:gd name="T24" fmla="*/ 76 w 244"/>
              <a:gd name="T25" fmla="*/ 221 h 244"/>
              <a:gd name="T26" fmla="*/ 57 w 244"/>
              <a:gd name="T27" fmla="*/ 207 h 244"/>
              <a:gd name="T28" fmla="*/ 67 w 244"/>
              <a:gd name="T29" fmla="*/ 202 h 244"/>
              <a:gd name="T30" fmla="*/ 82 w 244"/>
              <a:gd name="T31" fmla="*/ 224 h 244"/>
              <a:gd name="T32" fmla="*/ 114 w 244"/>
              <a:gd name="T33" fmla="*/ 230 h 244"/>
              <a:gd name="T34" fmla="*/ 79 w 244"/>
              <a:gd name="T35" fmla="*/ 195 h 244"/>
              <a:gd name="T36" fmla="*/ 116 w 244"/>
              <a:gd name="T37" fmla="*/ 231 h 244"/>
              <a:gd name="T38" fmla="*/ 74 w 244"/>
              <a:gd name="T39" fmla="*/ 183 h 244"/>
              <a:gd name="T40" fmla="*/ 62 w 244"/>
              <a:gd name="T41" fmla="*/ 130 h 244"/>
              <a:gd name="T42" fmla="*/ 116 w 244"/>
              <a:gd name="T43" fmla="*/ 174 h 244"/>
              <a:gd name="T44" fmla="*/ 62 w 244"/>
              <a:gd name="T45" fmla="*/ 114 h 244"/>
              <a:gd name="T46" fmla="*/ 74 w 244"/>
              <a:gd name="T47" fmla="*/ 60 h 244"/>
              <a:gd name="T48" fmla="*/ 116 w 244"/>
              <a:gd name="T49" fmla="*/ 116 h 244"/>
              <a:gd name="T50" fmla="*/ 79 w 244"/>
              <a:gd name="T51" fmla="*/ 49 h 244"/>
              <a:gd name="T52" fmla="*/ 114 w 244"/>
              <a:gd name="T53" fmla="*/ 13 h 244"/>
              <a:gd name="T54" fmla="*/ 168 w 244"/>
              <a:gd name="T55" fmla="*/ 22 h 244"/>
              <a:gd name="T56" fmla="*/ 187 w 244"/>
              <a:gd name="T57" fmla="*/ 36 h 244"/>
              <a:gd name="T58" fmla="*/ 176 w 244"/>
              <a:gd name="T59" fmla="*/ 41 h 244"/>
              <a:gd name="T60" fmla="*/ 162 w 244"/>
              <a:gd name="T61" fmla="*/ 20 h 244"/>
              <a:gd name="T62" fmla="*/ 130 w 244"/>
              <a:gd name="T63" fmla="*/ 13 h 244"/>
              <a:gd name="T64" fmla="*/ 164 w 244"/>
              <a:gd name="T65" fmla="*/ 49 h 244"/>
              <a:gd name="T66" fmla="*/ 128 w 244"/>
              <a:gd name="T67" fmla="*/ 13 h 244"/>
              <a:gd name="T68" fmla="*/ 169 w 244"/>
              <a:gd name="T69" fmla="*/ 60 h 244"/>
              <a:gd name="T70" fmla="*/ 182 w 244"/>
              <a:gd name="T71" fmla="*/ 114 h 244"/>
              <a:gd name="T72" fmla="*/ 128 w 244"/>
              <a:gd name="T73" fmla="*/ 70 h 244"/>
              <a:gd name="T74" fmla="*/ 182 w 244"/>
              <a:gd name="T75" fmla="*/ 130 h 244"/>
              <a:gd name="T76" fmla="*/ 169 w 244"/>
              <a:gd name="T77" fmla="*/ 183 h 244"/>
              <a:gd name="T78" fmla="*/ 128 w 244"/>
              <a:gd name="T79" fmla="*/ 128 h 244"/>
              <a:gd name="T80" fmla="*/ 128 w 244"/>
              <a:gd name="T81" fmla="*/ 186 h 244"/>
              <a:gd name="T82" fmla="*/ 166 w 244"/>
              <a:gd name="T83" fmla="*/ 195 h 244"/>
              <a:gd name="T84" fmla="*/ 187 w 244"/>
              <a:gd name="T85" fmla="*/ 210 h 244"/>
              <a:gd name="T86" fmla="*/ 166 w 244"/>
              <a:gd name="T87" fmla="*/ 219 h 244"/>
              <a:gd name="T88" fmla="*/ 177 w 244"/>
              <a:gd name="T89" fmla="*/ 201 h 244"/>
              <a:gd name="T90" fmla="*/ 189 w 244"/>
              <a:gd name="T91" fmla="*/ 209 h 244"/>
              <a:gd name="T92" fmla="*/ 199 w 244"/>
              <a:gd name="T93" fmla="*/ 199 h 244"/>
              <a:gd name="T94" fmla="*/ 183 w 244"/>
              <a:gd name="T95" fmla="*/ 190 h 244"/>
              <a:gd name="T96" fmla="*/ 194 w 244"/>
              <a:gd name="T97" fmla="*/ 129 h 244"/>
              <a:gd name="T98" fmla="*/ 231 w 244"/>
              <a:gd name="T99" fmla="*/ 130 h 244"/>
              <a:gd name="T100" fmla="*/ 194 w 244"/>
              <a:gd name="T101" fmla="*/ 114 h 244"/>
              <a:gd name="T102" fmla="*/ 183 w 244"/>
              <a:gd name="T103" fmla="*/ 53 h 244"/>
              <a:gd name="T104" fmla="*/ 199 w 244"/>
              <a:gd name="T105" fmla="*/ 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 h="244">
                <a:moveTo>
                  <a:pt x="122" y="0"/>
                </a:moveTo>
                <a:cubicBezTo>
                  <a:pt x="55" y="0"/>
                  <a:pt x="0" y="54"/>
                  <a:pt x="0" y="122"/>
                </a:cubicBezTo>
                <a:cubicBezTo>
                  <a:pt x="0" y="189"/>
                  <a:pt x="55" y="244"/>
                  <a:pt x="122" y="244"/>
                </a:cubicBezTo>
                <a:cubicBezTo>
                  <a:pt x="189" y="244"/>
                  <a:pt x="244" y="189"/>
                  <a:pt x="244" y="122"/>
                </a:cubicBezTo>
                <a:cubicBezTo>
                  <a:pt x="244" y="54"/>
                  <a:pt x="189" y="0"/>
                  <a:pt x="122" y="0"/>
                </a:cubicBezTo>
                <a:close/>
                <a:moveTo>
                  <a:pt x="57" y="34"/>
                </a:moveTo>
                <a:cubicBezTo>
                  <a:pt x="63" y="29"/>
                  <a:pt x="69" y="25"/>
                  <a:pt x="76" y="22"/>
                </a:cubicBezTo>
                <a:cubicBezTo>
                  <a:pt x="82" y="20"/>
                  <a:pt x="82" y="20"/>
                  <a:pt x="82" y="20"/>
                </a:cubicBezTo>
                <a:cubicBezTo>
                  <a:pt x="78" y="25"/>
                  <a:pt x="78" y="25"/>
                  <a:pt x="78" y="25"/>
                </a:cubicBezTo>
                <a:cubicBezTo>
                  <a:pt x="75" y="28"/>
                  <a:pt x="72" y="32"/>
                  <a:pt x="70" y="37"/>
                </a:cubicBezTo>
                <a:cubicBezTo>
                  <a:pt x="69" y="38"/>
                  <a:pt x="68" y="40"/>
                  <a:pt x="67" y="41"/>
                </a:cubicBezTo>
                <a:cubicBezTo>
                  <a:pt x="67" y="43"/>
                  <a:pt x="67" y="43"/>
                  <a:pt x="67" y="43"/>
                </a:cubicBezTo>
                <a:cubicBezTo>
                  <a:pt x="65" y="42"/>
                  <a:pt x="65" y="42"/>
                  <a:pt x="65" y="42"/>
                </a:cubicBezTo>
                <a:cubicBezTo>
                  <a:pt x="62" y="40"/>
                  <a:pt x="60" y="38"/>
                  <a:pt x="57" y="36"/>
                </a:cubicBezTo>
                <a:cubicBezTo>
                  <a:pt x="55" y="35"/>
                  <a:pt x="55" y="35"/>
                  <a:pt x="55" y="35"/>
                </a:cubicBezTo>
                <a:lnTo>
                  <a:pt x="57" y="34"/>
                </a:lnTo>
                <a:close/>
                <a:moveTo>
                  <a:pt x="13" y="114"/>
                </a:moveTo>
                <a:cubicBezTo>
                  <a:pt x="14" y="88"/>
                  <a:pt x="26" y="63"/>
                  <a:pt x="45" y="44"/>
                </a:cubicBezTo>
                <a:cubicBezTo>
                  <a:pt x="46" y="43"/>
                  <a:pt x="46" y="43"/>
                  <a:pt x="46" y="43"/>
                </a:cubicBezTo>
                <a:cubicBezTo>
                  <a:pt x="47" y="44"/>
                  <a:pt x="47" y="44"/>
                  <a:pt x="47" y="44"/>
                </a:cubicBezTo>
                <a:cubicBezTo>
                  <a:pt x="51" y="47"/>
                  <a:pt x="56" y="51"/>
                  <a:pt x="60" y="53"/>
                </a:cubicBezTo>
                <a:cubicBezTo>
                  <a:pt x="61" y="54"/>
                  <a:pt x="61" y="54"/>
                  <a:pt x="61" y="54"/>
                </a:cubicBezTo>
                <a:cubicBezTo>
                  <a:pt x="61" y="55"/>
                  <a:pt x="61" y="55"/>
                  <a:pt x="61" y="55"/>
                </a:cubicBezTo>
                <a:cubicBezTo>
                  <a:pt x="54" y="73"/>
                  <a:pt x="50" y="93"/>
                  <a:pt x="50" y="114"/>
                </a:cubicBezTo>
                <a:cubicBezTo>
                  <a:pt x="50" y="116"/>
                  <a:pt x="50" y="116"/>
                  <a:pt x="50" y="116"/>
                </a:cubicBezTo>
                <a:cubicBezTo>
                  <a:pt x="12" y="116"/>
                  <a:pt x="12" y="116"/>
                  <a:pt x="12" y="116"/>
                </a:cubicBezTo>
                <a:lnTo>
                  <a:pt x="13" y="114"/>
                </a:lnTo>
                <a:close/>
                <a:moveTo>
                  <a:pt x="46" y="200"/>
                </a:moveTo>
                <a:cubicBezTo>
                  <a:pt x="45" y="199"/>
                  <a:pt x="45" y="199"/>
                  <a:pt x="45" y="199"/>
                </a:cubicBezTo>
                <a:cubicBezTo>
                  <a:pt x="26" y="181"/>
                  <a:pt x="14" y="156"/>
                  <a:pt x="13" y="130"/>
                </a:cubicBezTo>
                <a:cubicBezTo>
                  <a:pt x="12" y="128"/>
                  <a:pt x="12" y="128"/>
                  <a:pt x="12" y="128"/>
                </a:cubicBezTo>
                <a:cubicBezTo>
                  <a:pt x="50" y="128"/>
                  <a:pt x="50" y="128"/>
                  <a:pt x="50" y="128"/>
                </a:cubicBezTo>
                <a:cubicBezTo>
                  <a:pt x="50" y="129"/>
                  <a:pt x="50" y="129"/>
                  <a:pt x="50" y="129"/>
                </a:cubicBezTo>
                <a:cubicBezTo>
                  <a:pt x="50" y="150"/>
                  <a:pt x="54" y="171"/>
                  <a:pt x="61" y="188"/>
                </a:cubicBezTo>
                <a:cubicBezTo>
                  <a:pt x="61" y="189"/>
                  <a:pt x="61" y="189"/>
                  <a:pt x="61" y="189"/>
                </a:cubicBezTo>
                <a:cubicBezTo>
                  <a:pt x="60" y="190"/>
                  <a:pt x="60" y="190"/>
                  <a:pt x="60" y="190"/>
                </a:cubicBezTo>
                <a:cubicBezTo>
                  <a:pt x="56" y="193"/>
                  <a:pt x="51" y="196"/>
                  <a:pt x="47" y="199"/>
                </a:cubicBezTo>
                <a:lnTo>
                  <a:pt x="46" y="200"/>
                </a:lnTo>
                <a:close/>
                <a:moveTo>
                  <a:pt x="76" y="221"/>
                </a:moveTo>
                <a:cubicBezTo>
                  <a:pt x="69" y="218"/>
                  <a:pt x="63" y="214"/>
                  <a:pt x="57" y="210"/>
                </a:cubicBezTo>
                <a:cubicBezTo>
                  <a:pt x="55" y="209"/>
                  <a:pt x="55" y="209"/>
                  <a:pt x="55" y="209"/>
                </a:cubicBezTo>
                <a:cubicBezTo>
                  <a:pt x="57" y="207"/>
                  <a:pt x="57" y="207"/>
                  <a:pt x="57" y="207"/>
                </a:cubicBezTo>
                <a:cubicBezTo>
                  <a:pt x="60" y="205"/>
                  <a:pt x="62" y="203"/>
                  <a:pt x="65" y="202"/>
                </a:cubicBezTo>
                <a:cubicBezTo>
                  <a:pt x="67" y="201"/>
                  <a:pt x="67" y="201"/>
                  <a:pt x="67" y="201"/>
                </a:cubicBezTo>
                <a:cubicBezTo>
                  <a:pt x="67" y="202"/>
                  <a:pt x="67" y="202"/>
                  <a:pt x="67" y="202"/>
                </a:cubicBezTo>
                <a:cubicBezTo>
                  <a:pt x="68" y="204"/>
                  <a:pt x="69" y="205"/>
                  <a:pt x="70" y="207"/>
                </a:cubicBezTo>
                <a:cubicBezTo>
                  <a:pt x="72" y="211"/>
                  <a:pt x="75" y="215"/>
                  <a:pt x="78" y="219"/>
                </a:cubicBezTo>
                <a:cubicBezTo>
                  <a:pt x="82" y="224"/>
                  <a:pt x="82" y="224"/>
                  <a:pt x="82" y="224"/>
                </a:cubicBezTo>
                <a:lnTo>
                  <a:pt x="76" y="221"/>
                </a:lnTo>
                <a:close/>
                <a:moveTo>
                  <a:pt x="116" y="231"/>
                </a:moveTo>
                <a:cubicBezTo>
                  <a:pt x="114" y="230"/>
                  <a:pt x="114" y="230"/>
                  <a:pt x="114" y="230"/>
                </a:cubicBezTo>
                <a:cubicBezTo>
                  <a:pt x="100" y="227"/>
                  <a:pt x="88" y="215"/>
                  <a:pt x="79" y="197"/>
                </a:cubicBezTo>
                <a:cubicBezTo>
                  <a:pt x="78" y="195"/>
                  <a:pt x="78" y="195"/>
                  <a:pt x="78" y="195"/>
                </a:cubicBezTo>
                <a:cubicBezTo>
                  <a:pt x="79" y="195"/>
                  <a:pt x="79" y="195"/>
                  <a:pt x="79" y="195"/>
                </a:cubicBezTo>
                <a:cubicBezTo>
                  <a:pt x="90" y="190"/>
                  <a:pt x="102" y="187"/>
                  <a:pt x="114" y="186"/>
                </a:cubicBezTo>
                <a:cubicBezTo>
                  <a:pt x="116" y="186"/>
                  <a:pt x="116" y="186"/>
                  <a:pt x="116" y="186"/>
                </a:cubicBezTo>
                <a:lnTo>
                  <a:pt x="116" y="231"/>
                </a:lnTo>
                <a:close/>
                <a:moveTo>
                  <a:pt x="116" y="174"/>
                </a:moveTo>
                <a:cubicBezTo>
                  <a:pt x="114" y="174"/>
                  <a:pt x="114" y="174"/>
                  <a:pt x="114" y="174"/>
                </a:cubicBezTo>
                <a:cubicBezTo>
                  <a:pt x="100" y="175"/>
                  <a:pt x="87" y="178"/>
                  <a:pt x="74" y="183"/>
                </a:cubicBezTo>
                <a:cubicBezTo>
                  <a:pt x="73" y="184"/>
                  <a:pt x="73" y="184"/>
                  <a:pt x="73" y="184"/>
                </a:cubicBezTo>
                <a:cubicBezTo>
                  <a:pt x="72" y="182"/>
                  <a:pt x="72" y="182"/>
                  <a:pt x="72" y="182"/>
                </a:cubicBezTo>
                <a:cubicBezTo>
                  <a:pt x="66" y="166"/>
                  <a:pt x="63" y="148"/>
                  <a:pt x="62" y="130"/>
                </a:cubicBezTo>
                <a:cubicBezTo>
                  <a:pt x="62" y="128"/>
                  <a:pt x="62" y="128"/>
                  <a:pt x="62" y="128"/>
                </a:cubicBezTo>
                <a:cubicBezTo>
                  <a:pt x="116" y="128"/>
                  <a:pt x="116" y="128"/>
                  <a:pt x="116" y="128"/>
                </a:cubicBezTo>
                <a:lnTo>
                  <a:pt x="116" y="174"/>
                </a:lnTo>
                <a:close/>
                <a:moveTo>
                  <a:pt x="116" y="116"/>
                </a:moveTo>
                <a:cubicBezTo>
                  <a:pt x="62" y="116"/>
                  <a:pt x="62" y="116"/>
                  <a:pt x="62" y="116"/>
                </a:cubicBezTo>
                <a:cubicBezTo>
                  <a:pt x="62" y="114"/>
                  <a:pt x="62" y="114"/>
                  <a:pt x="62" y="114"/>
                </a:cubicBezTo>
                <a:cubicBezTo>
                  <a:pt x="63" y="95"/>
                  <a:pt x="66" y="77"/>
                  <a:pt x="72" y="61"/>
                </a:cubicBezTo>
                <a:cubicBezTo>
                  <a:pt x="73" y="60"/>
                  <a:pt x="73" y="60"/>
                  <a:pt x="73" y="60"/>
                </a:cubicBezTo>
                <a:cubicBezTo>
                  <a:pt x="74" y="60"/>
                  <a:pt x="74" y="60"/>
                  <a:pt x="74" y="60"/>
                </a:cubicBezTo>
                <a:cubicBezTo>
                  <a:pt x="87" y="66"/>
                  <a:pt x="100" y="69"/>
                  <a:pt x="114" y="70"/>
                </a:cubicBezTo>
                <a:cubicBezTo>
                  <a:pt x="116" y="70"/>
                  <a:pt x="116" y="70"/>
                  <a:pt x="116" y="70"/>
                </a:cubicBezTo>
                <a:lnTo>
                  <a:pt x="116" y="116"/>
                </a:lnTo>
                <a:close/>
                <a:moveTo>
                  <a:pt x="116" y="57"/>
                </a:moveTo>
                <a:cubicBezTo>
                  <a:pt x="114" y="57"/>
                  <a:pt x="114" y="57"/>
                  <a:pt x="114" y="57"/>
                </a:cubicBezTo>
                <a:cubicBezTo>
                  <a:pt x="102" y="56"/>
                  <a:pt x="90" y="54"/>
                  <a:pt x="79" y="49"/>
                </a:cubicBezTo>
                <a:cubicBezTo>
                  <a:pt x="78" y="48"/>
                  <a:pt x="78" y="48"/>
                  <a:pt x="78" y="48"/>
                </a:cubicBezTo>
                <a:cubicBezTo>
                  <a:pt x="79" y="47"/>
                  <a:pt x="79" y="47"/>
                  <a:pt x="79" y="47"/>
                </a:cubicBezTo>
                <a:cubicBezTo>
                  <a:pt x="88" y="29"/>
                  <a:pt x="100" y="17"/>
                  <a:pt x="114" y="13"/>
                </a:cubicBezTo>
                <a:cubicBezTo>
                  <a:pt x="116" y="13"/>
                  <a:pt x="116" y="13"/>
                  <a:pt x="116" y="13"/>
                </a:cubicBezTo>
                <a:lnTo>
                  <a:pt x="116" y="57"/>
                </a:lnTo>
                <a:close/>
                <a:moveTo>
                  <a:pt x="168" y="22"/>
                </a:moveTo>
                <a:cubicBezTo>
                  <a:pt x="174" y="25"/>
                  <a:pt x="181" y="29"/>
                  <a:pt x="187" y="34"/>
                </a:cubicBezTo>
                <a:cubicBezTo>
                  <a:pt x="189" y="35"/>
                  <a:pt x="189" y="35"/>
                  <a:pt x="189" y="35"/>
                </a:cubicBezTo>
                <a:cubicBezTo>
                  <a:pt x="187" y="36"/>
                  <a:pt x="187" y="36"/>
                  <a:pt x="187" y="36"/>
                </a:cubicBezTo>
                <a:cubicBezTo>
                  <a:pt x="184" y="38"/>
                  <a:pt x="181" y="40"/>
                  <a:pt x="179" y="42"/>
                </a:cubicBezTo>
                <a:cubicBezTo>
                  <a:pt x="177" y="43"/>
                  <a:pt x="177" y="43"/>
                  <a:pt x="177" y="43"/>
                </a:cubicBezTo>
                <a:cubicBezTo>
                  <a:pt x="176" y="41"/>
                  <a:pt x="176" y="41"/>
                  <a:pt x="176" y="41"/>
                </a:cubicBezTo>
                <a:cubicBezTo>
                  <a:pt x="176" y="40"/>
                  <a:pt x="175" y="38"/>
                  <a:pt x="174" y="37"/>
                </a:cubicBezTo>
                <a:cubicBezTo>
                  <a:pt x="172" y="32"/>
                  <a:pt x="169" y="28"/>
                  <a:pt x="166" y="25"/>
                </a:cubicBezTo>
                <a:cubicBezTo>
                  <a:pt x="162" y="20"/>
                  <a:pt x="162" y="20"/>
                  <a:pt x="162" y="20"/>
                </a:cubicBezTo>
                <a:lnTo>
                  <a:pt x="168" y="22"/>
                </a:lnTo>
                <a:close/>
                <a:moveTo>
                  <a:pt x="128" y="13"/>
                </a:moveTo>
                <a:cubicBezTo>
                  <a:pt x="130" y="13"/>
                  <a:pt x="130" y="13"/>
                  <a:pt x="130" y="13"/>
                </a:cubicBezTo>
                <a:cubicBezTo>
                  <a:pt x="143" y="17"/>
                  <a:pt x="156" y="29"/>
                  <a:pt x="165" y="47"/>
                </a:cubicBezTo>
                <a:cubicBezTo>
                  <a:pt x="166" y="48"/>
                  <a:pt x="166" y="48"/>
                  <a:pt x="166" y="48"/>
                </a:cubicBezTo>
                <a:cubicBezTo>
                  <a:pt x="164" y="49"/>
                  <a:pt x="164" y="49"/>
                  <a:pt x="164" y="49"/>
                </a:cubicBezTo>
                <a:cubicBezTo>
                  <a:pt x="153" y="54"/>
                  <a:pt x="142" y="56"/>
                  <a:pt x="130" y="57"/>
                </a:cubicBezTo>
                <a:cubicBezTo>
                  <a:pt x="128" y="57"/>
                  <a:pt x="128" y="57"/>
                  <a:pt x="128" y="57"/>
                </a:cubicBezTo>
                <a:lnTo>
                  <a:pt x="128" y="13"/>
                </a:lnTo>
                <a:close/>
                <a:moveTo>
                  <a:pt x="128" y="70"/>
                </a:moveTo>
                <a:cubicBezTo>
                  <a:pt x="130" y="70"/>
                  <a:pt x="130" y="70"/>
                  <a:pt x="130" y="70"/>
                </a:cubicBezTo>
                <a:cubicBezTo>
                  <a:pt x="143" y="69"/>
                  <a:pt x="157" y="66"/>
                  <a:pt x="169" y="60"/>
                </a:cubicBezTo>
                <a:cubicBezTo>
                  <a:pt x="171" y="60"/>
                  <a:pt x="171" y="60"/>
                  <a:pt x="171" y="60"/>
                </a:cubicBezTo>
                <a:cubicBezTo>
                  <a:pt x="172" y="61"/>
                  <a:pt x="172" y="61"/>
                  <a:pt x="172" y="61"/>
                </a:cubicBezTo>
                <a:cubicBezTo>
                  <a:pt x="177" y="77"/>
                  <a:pt x="181" y="95"/>
                  <a:pt x="182" y="114"/>
                </a:cubicBezTo>
                <a:cubicBezTo>
                  <a:pt x="182" y="116"/>
                  <a:pt x="182" y="116"/>
                  <a:pt x="182" y="116"/>
                </a:cubicBezTo>
                <a:cubicBezTo>
                  <a:pt x="128" y="116"/>
                  <a:pt x="128" y="116"/>
                  <a:pt x="128" y="116"/>
                </a:cubicBezTo>
                <a:lnTo>
                  <a:pt x="128" y="70"/>
                </a:lnTo>
                <a:close/>
                <a:moveTo>
                  <a:pt x="128" y="128"/>
                </a:moveTo>
                <a:cubicBezTo>
                  <a:pt x="182" y="128"/>
                  <a:pt x="182" y="128"/>
                  <a:pt x="182" y="128"/>
                </a:cubicBezTo>
                <a:cubicBezTo>
                  <a:pt x="182" y="130"/>
                  <a:pt x="182" y="130"/>
                  <a:pt x="182" y="130"/>
                </a:cubicBezTo>
                <a:cubicBezTo>
                  <a:pt x="181" y="148"/>
                  <a:pt x="177" y="166"/>
                  <a:pt x="172" y="182"/>
                </a:cubicBezTo>
                <a:cubicBezTo>
                  <a:pt x="171" y="184"/>
                  <a:pt x="171" y="184"/>
                  <a:pt x="171" y="184"/>
                </a:cubicBezTo>
                <a:cubicBezTo>
                  <a:pt x="169" y="183"/>
                  <a:pt x="169" y="183"/>
                  <a:pt x="169" y="183"/>
                </a:cubicBezTo>
                <a:cubicBezTo>
                  <a:pt x="157" y="178"/>
                  <a:pt x="143" y="175"/>
                  <a:pt x="130" y="174"/>
                </a:cubicBezTo>
                <a:cubicBezTo>
                  <a:pt x="128" y="174"/>
                  <a:pt x="128" y="174"/>
                  <a:pt x="128" y="174"/>
                </a:cubicBezTo>
                <a:lnTo>
                  <a:pt x="128" y="128"/>
                </a:lnTo>
                <a:close/>
                <a:moveTo>
                  <a:pt x="130" y="230"/>
                </a:moveTo>
                <a:cubicBezTo>
                  <a:pt x="128" y="231"/>
                  <a:pt x="128" y="231"/>
                  <a:pt x="128" y="231"/>
                </a:cubicBezTo>
                <a:cubicBezTo>
                  <a:pt x="128" y="186"/>
                  <a:pt x="128" y="186"/>
                  <a:pt x="128" y="186"/>
                </a:cubicBezTo>
                <a:cubicBezTo>
                  <a:pt x="130" y="186"/>
                  <a:pt x="130" y="186"/>
                  <a:pt x="130" y="186"/>
                </a:cubicBezTo>
                <a:cubicBezTo>
                  <a:pt x="142" y="187"/>
                  <a:pt x="153" y="190"/>
                  <a:pt x="164" y="195"/>
                </a:cubicBezTo>
                <a:cubicBezTo>
                  <a:pt x="166" y="195"/>
                  <a:pt x="166" y="195"/>
                  <a:pt x="166" y="195"/>
                </a:cubicBezTo>
                <a:cubicBezTo>
                  <a:pt x="165" y="197"/>
                  <a:pt x="165" y="197"/>
                  <a:pt x="165" y="197"/>
                </a:cubicBezTo>
                <a:cubicBezTo>
                  <a:pt x="156" y="215"/>
                  <a:pt x="143" y="227"/>
                  <a:pt x="130" y="230"/>
                </a:cubicBezTo>
                <a:close/>
                <a:moveTo>
                  <a:pt x="187" y="210"/>
                </a:moveTo>
                <a:cubicBezTo>
                  <a:pt x="181" y="214"/>
                  <a:pt x="175" y="218"/>
                  <a:pt x="168" y="221"/>
                </a:cubicBezTo>
                <a:cubicBezTo>
                  <a:pt x="162" y="224"/>
                  <a:pt x="162" y="224"/>
                  <a:pt x="162" y="224"/>
                </a:cubicBezTo>
                <a:cubicBezTo>
                  <a:pt x="166" y="219"/>
                  <a:pt x="166" y="219"/>
                  <a:pt x="166" y="219"/>
                </a:cubicBezTo>
                <a:cubicBezTo>
                  <a:pt x="169" y="215"/>
                  <a:pt x="172" y="211"/>
                  <a:pt x="174" y="207"/>
                </a:cubicBezTo>
                <a:cubicBezTo>
                  <a:pt x="175" y="205"/>
                  <a:pt x="176" y="204"/>
                  <a:pt x="176" y="202"/>
                </a:cubicBezTo>
                <a:cubicBezTo>
                  <a:pt x="177" y="201"/>
                  <a:pt x="177" y="201"/>
                  <a:pt x="177" y="201"/>
                </a:cubicBezTo>
                <a:cubicBezTo>
                  <a:pt x="179" y="202"/>
                  <a:pt x="179" y="202"/>
                  <a:pt x="179" y="202"/>
                </a:cubicBezTo>
                <a:cubicBezTo>
                  <a:pt x="181" y="203"/>
                  <a:pt x="184" y="205"/>
                  <a:pt x="187" y="207"/>
                </a:cubicBezTo>
                <a:cubicBezTo>
                  <a:pt x="189" y="209"/>
                  <a:pt x="189" y="209"/>
                  <a:pt x="189" y="209"/>
                </a:cubicBezTo>
                <a:lnTo>
                  <a:pt x="187" y="210"/>
                </a:lnTo>
                <a:close/>
                <a:moveTo>
                  <a:pt x="231" y="130"/>
                </a:moveTo>
                <a:cubicBezTo>
                  <a:pt x="229" y="156"/>
                  <a:pt x="218" y="181"/>
                  <a:pt x="199" y="199"/>
                </a:cubicBezTo>
                <a:cubicBezTo>
                  <a:pt x="198" y="200"/>
                  <a:pt x="198" y="200"/>
                  <a:pt x="198" y="200"/>
                </a:cubicBezTo>
                <a:cubicBezTo>
                  <a:pt x="197" y="199"/>
                  <a:pt x="197" y="199"/>
                  <a:pt x="197" y="199"/>
                </a:cubicBezTo>
                <a:cubicBezTo>
                  <a:pt x="193" y="196"/>
                  <a:pt x="188" y="193"/>
                  <a:pt x="183" y="190"/>
                </a:cubicBezTo>
                <a:cubicBezTo>
                  <a:pt x="182" y="189"/>
                  <a:pt x="182" y="189"/>
                  <a:pt x="182" y="189"/>
                </a:cubicBezTo>
                <a:cubicBezTo>
                  <a:pt x="183" y="188"/>
                  <a:pt x="183" y="188"/>
                  <a:pt x="183" y="188"/>
                </a:cubicBezTo>
                <a:cubicBezTo>
                  <a:pt x="189" y="171"/>
                  <a:pt x="193" y="150"/>
                  <a:pt x="194" y="129"/>
                </a:cubicBezTo>
                <a:cubicBezTo>
                  <a:pt x="194" y="128"/>
                  <a:pt x="194" y="128"/>
                  <a:pt x="194" y="128"/>
                </a:cubicBezTo>
                <a:cubicBezTo>
                  <a:pt x="231" y="128"/>
                  <a:pt x="231" y="128"/>
                  <a:pt x="231" y="128"/>
                </a:cubicBezTo>
                <a:lnTo>
                  <a:pt x="231" y="130"/>
                </a:lnTo>
                <a:close/>
                <a:moveTo>
                  <a:pt x="231" y="116"/>
                </a:moveTo>
                <a:cubicBezTo>
                  <a:pt x="194" y="116"/>
                  <a:pt x="194" y="116"/>
                  <a:pt x="194" y="116"/>
                </a:cubicBezTo>
                <a:cubicBezTo>
                  <a:pt x="194" y="114"/>
                  <a:pt x="194" y="114"/>
                  <a:pt x="194" y="114"/>
                </a:cubicBezTo>
                <a:cubicBezTo>
                  <a:pt x="193" y="93"/>
                  <a:pt x="189" y="73"/>
                  <a:pt x="183" y="55"/>
                </a:cubicBezTo>
                <a:cubicBezTo>
                  <a:pt x="182" y="54"/>
                  <a:pt x="182" y="54"/>
                  <a:pt x="182" y="54"/>
                </a:cubicBezTo>
                <a:cubicBezTo>
                  <a:pt x="183" y="53"/>
                  <a:pt x="183" y="53"/>
                  <a:pt x="183" y="53"/>
                </a:cubicBezTo>
                <a:cubicBezTo>
                  <a:pt x="188" y="51"/>
                  <a:pt x="193" y="47"/>
                  <a:pt x="197" y="44"/>
                </a:cubicBezTo>
                <a:cubicBezTo>
                  <a:pt x="198" y="43"/>
                  <a:pt x="198" y="43"/>
                  <a:pt x="198" y="43"/>
                </a:cubicBezTo>
                <a:cubicBezTo>
                  <a:pt x="199" y="44"/>
                  <a:pt x="199" y="44"/>
                  <a:pt x="199" y="44"/>
                </a:cubicBezTo>
                <a:cubicBezTo>
                  <a:pt x="218" y="63"/>
                  <a:pt x="229" y="88"/>
                  <a:pt x="231" y="114"/>
                </a:cubicBezTo>
                <a:lnTo>
                  <a:pt x="231" y="11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6" name="Group 4">
            <a:extLst>
              <a:ext uri="{FF2B5EF4-FFF2-40B4-BE49-F238E27FC236}">
                <a16:creationId xmlns="" xmlns:a16="http://schemas.microsoft.com/office/drawing/2014/main" id="{CB4B85B8-7479-3A49-A0A6-A17516DCF04F}"/>
              </a:ext>
            </a:extLst>
          </p:cNvPr>
          <p:cNvGrpSpPr>
            <a:grpSpLocks noChangeAspect="1"/>
          </p:cNvGrpSpPr>
          <p:nvPr/>
        </p:nvGrpSpPr>
        <p:grpSpPr bwMode="auto">
          <a:xfrm>
            <a:off x="7167866" y="1115383"/>
            <a:ext cx="438292" cy="438292"/>
            <a:chOff x="272" y="2491"/>
            <a:chExt cx="332" cy="332"/>
          </a:xfrm>
          <a:solidFill>
            <a:schemeClr val="tx1"/>
          </a:solidFill>
        </p:grpSpPr>
        <p:sp>
          <p:nvSpPr>
            <p:cNvPr id="167" name="Freeform 5">
              <a:extLst>
                <a:ext uri="{FF2B5EF4-FFF2-40B4-BE49-F238E27FC236}">
                  <a16:creationId xmlns="" xmlns:a16="http://schemas.microsoft.com/office/drawing/2014/main" id="{139239CE-8CF4-B64F-BDF9-6784011EF11A}"/>
                </a:ext>
              </a:extLst>
            </p:cNvPr>
            <p:cNvSpPr>
              <a:spLocks noEditPoints="1"/>
            </p:cNvSpPr>
            <p:nvPr/>
          </p:nvSpPr>
          <p:spPr bwMode="auto">
            <a:xfrm>
              <a:off x="272" y="2491"/>
              <a:ext cx="332" cy="332"/>
            </a:xfrm>
            <a:custGeom>
              <a:avLst/>
              <a:gdLst>
                <a:gd name="T0" fmla="*/ 210 w 246"/>
                <a:gd name="T1" fmla="*/ 36 h 246"/>
                <a:gd name="T2" fmla="*/ 123 w 246"/>
                <a:gd name="T3" fmla="*/ 0 h 246"/>
                <a:gd name="T4" fmla="*/ 36 w 246"/>
                <a:gd name="T5" fmla="*/ 36 h 246"/>
                <a:gd name="T6" fmla="*/ 0 w 246"/>
                <a:gd name="T7" fmla="*/ 123 h 246"/>
                <a:gd name="T8" fmla="*/ 36 w 246"/>
                <a:gd name="T9" fmla="*/ 210 h 246"/>
                <a:gd name="T10" fmla="*/ 123 w 246"/>
                <a:gd name="T11" fmla="*/ 246 h 246"/>
                <a:gd name="T12" fmla="*/ 210 w 246"/>
                <a:gd name="T13" fmla="*/ 210 h 246"/>
                <a:gd name="T14" fmla="*/ 246 w 246"/>
                <a:gd name="T15" fmla="*/ 123 h 246"/>
                <a:gd name="T16" fmla="*/ 210 w 246"/>
                <a:gd name="T17" fmla="*/ 36 h 246"/>
                <a:gd name="T18" fmla="*/ 233 w 246"/>
                <a:gd name="T19" fmla="*/ 123 h 246"/>
                <a:gd name="T20" fmla="*/ 201 w 246"/>
                <a:gd name="T21" fmla="*/ 201 h 246"/>
                <a:gd name="T22" fmla="*/ 123 w 246"/>
                <a:gd name="T23" fmla="*/ 233 h 246"/>
                <a:gd name="T24" fmla="*/ 45 w 246"/>
                <a:gd name="T25" fmla="*/ 201 h 246"/>
                <a:gd name="T26" fmla="*/ 13 w 246"/>
                <a:gd name="T27" fmla="*/ 123 h 246"/>
                <a:gd name="T28" fmla="*/ 45 w 246"/>
                <a:gd name="T29" fmla="*/ 45 h 246"/>
                <a:gd name="T30" fmla="*/ 123 w 246"/>
                <a:gd name="T31" fmla="*/ 13 h 246"/>
                <a:gd name="T32" fmla="*/ 201 w 246"/>
                <a:gd name="T33" fmla="*/ 45 h 246"/>
                <a:gd name="T34" fmla="*/ 233 w 246"/>
                <a:gd name="T35" fmla="*/ 12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246">
                  <a:moveTo>
                    <a:pt x="210" y="36"/>
                  </a:moveTo>
                  <a:cubicBezTo>
                    <a:pt x="186" y="13"/>
                    <a:pt x="156" y="0"/>
                    <a:pt x="123" y="0"/>
                  </a:cubicBezTo>
                  <a:cubicBezTo>
                    <a:pt x="90" y="0"/>
                    <a:pt x="59" y="13"/>
                    <a:pt x="36" y="36"/>
                  </a:cubicBezTo>
                  <a:cubicBezTo>
                    <a:pt x="13" y="59"/>
                    <a:pt x="0" y="90"/>
                    <a:pt x="0" y="123"/>
                  </a:cubicBezTo>
                  <a:cubicBezTo>
                    <a:pt x="0" y="156"/>
                    <a:pt x="13" y="186"/>
                    <a:pt x="36" y="210"/>
                  </a:cubicBezTo>
                  <a:cubicBezTo>
                    <a:pt x="59" y="233"/>
                    <a:pt x="90" y="246"/>
                    <a:pt x="123" y="246"/>
                  </a:cubicBezTo>
                  <a:cubicBezTo>
                    <a:pt x="156" y="246"/>
                    <a:pt x="186" y="233"/>
                    <a:pt x="210" y="210"/>
                  </a:cubicBezTo>
                  <a:cubicBezTo>
                    <a:pt x="233" y="186"/>
                    <a:pt x="246" y="156"/>
                    <a:pt x="246" y="123"/>
                  </a:cubicBezTo>
                  <a:cubicBezTo>
                    <a:pt x="246" y="90"/>
                    <a:pt x="233" y="59"/>
                    <a:pt x="210" y="36"/>
                  </a:cubicBezTo>
                  <a:close/>
                  <a:moveTo>
                    <a:pt x="233" y="123"/>
                  </a:moveTo>
                  <a:cubicBezTo>
                    <a:pt x="233" y="152"/>
                    <a:pt x="221" y="180"/>
                    <a:pt x="201" y="201"/>
                  </a:cubicBezTo>
                  <a:cubicBezTo>
                    <a:pt x="180" y="221"/>
                    <a:pt x="152" y="233"/>
                    <a:pt x="123" y="233"/>
                  </a:cubicBezTo>
                  <a:cubicBezTo>
                    <a:pt x="93" y="233"/>
                    <a:pt x="66" y="221"/>
                    <a:pt x="45" y="201"/>
                  </a:cubicBezTo>
                  <a:cubicBezTo>
                    <a:pt x="24" y="180"/>
                    <a:pt x="13" y="152"/>
                    <a:pt x="13" y="123"/>
                  </a:cubicBezTo>
                  <a:cubicBezTo>
                    <a:pt x="13" y="93"/>
                    <a:pt x="24" y="66"/>
                    <a:pt x="45" y="45"/>
                  </a:cubicBezTo>
                  <a:cubicBezTo>
                    <a:pt x="66" y="24"/>
                    <a:pt x="93" y="13"/>
                    <a:pt x="123" y="13"/>
                  </a:cubicBezTo>
                  <a:cubicBezTo>
                    <a:pt x="152" y="13"/>
                    <a:pt x="180" y="24"/>
                    <a:pt x="201" y="45"/>
                  </a:cubicBezTo>
                  <a:cubicBezTo>
                    <a:pt x="221" y="66"/>
                    <a:pt x="233" y="93"/>
                    <a:pt x="233" y="1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6">
              <a:extLst>
                <a:ext uri="{FF2B5EF4-FFF2-40B4-BE49-F238E27FC236}">
                  <a16:creationId xmlns="" xmlns:a16="http://schemas.microsoft.com/office/drawing/2014/main" id="{9A037B00-D505-BE45-80CF-82316795C5E5}"/>
                </a:ext>
              </a:extLst>
            </p:cNvPr>
            <p:cNvSpPr>
              <a:spLocks noEditPoints="1"/>
            </p:cNvSpPr>
            <p:nvPr/>
          </p:nvSpPr>
          <p:spPr bwMode="auto">
            <a:xfrm>
              <a:off x="307" y="2526"/>
              <a:ext cx="262" cy="262"/>
            </a:xfrm>
            <a:custGeom>
              <a:avLst/>
              <a:gdLst>
                <a:gd name="T0" fmla="*/ 97 w 194"/>
                <a:gd name="T1" fmla="*/ 0 h 194"/>
                <a:gd name="T2" fmla="*/ 0 w 194"/>
                <a:gd name="T3" fmla="*/ 97 h 194"/>
                <a:gd name="T4" fmla="*/ 97 w 194"/>
                <a:gd name="T5" fmla="*/ 194 h 194"/>
                <a:gd name="T6" fmla="*/ 194 w 194"/>
                <a:gd name="T7" fmla="*/ 97 h 194"/>
                <a:gd name="T8" fmla="*/ 97 w 194"/>
                <a:gd name="T9" fmla="*/ 0 h 194"/>
                <a:gd name="T10" fmla="*/ 163 w 194"/>
                <a:gd name="T11" fmla="*/ 97 h 194"/>
                <a:gd name="T12" fmla="*/ 169 w 194"/>
                <a:gd name="T13" fmla="*/ 103 h 194"/>
                <a:gd name="T14" fmla="*/ 182 w 194"/>
                <a:gd name="T15" fmla="*/ 103 h 194"/>
                <a:gd name="T16" fmla="*/ 103 w 194"/>
                <a:gd name="T17" fmla="*/ 182 h 194"/>
                <a:gd name="T18" fmla="*/ 103 w 194"/>
                <a:gd name="T19" fmla="*/ 169 h 194"/>
                <a:gd name="T20" fmla="*/ 97 w 194"/>
                <a:gd name="T21" fmla="*/ 163 h 194"/>
                <a:gd name="T22" fmla="*/ 91 w 194"/>
                <a:gd name="T23" fmla="*/ 169 h 194"/>
                <a:gd name="T24" fmla="*/ 91 w 194"/>
                <a:gd name="T25" fmla="*/ 182 h 194"/>
                <a:gd name="T26" fmla="*/ 12 w 194"/>
                <a:gd name="T27" fmla="*/ 103 h 194"/>
                <a:gd name="T28" fmla="*/ 25 w 194"/>
                <a:gd name="T29" fmla="*/ 103 h 194"/>
                <a:gd name="T30" fmla="*/ 31 w 194"/>
                <a:gd name="T31" fmla="*/ 97 h 194"/>
                <a:gd name="T32" fmla="*/ 25 w 194"/>
                <a:gd name="T33" fmla="*/ 91 h 194"/>
                <a:gd name="T34" fmla="*/ 12 w 194"/>
                <a:gd name="T35" fmla="*/ 91 h 194"/>
                <a:gd name="T36" fmla="*/ 91 w 194"/>
                <a:gd name="T37" fmla="*/ 12 h 194"/>
                <a:gd name="T38" fmla="*/ 91 w 194"/>
                <a:gd name="T39" fmla="*/ 25 h 194"/>
                <a:gd name="T40" fmla="*/ 97 w 194"/>
                <a:gd name="T41" fmla="*/ 31 h 194"/>
                <a:gd name="T42" fmla="*/ 103 w 194"/>
                <a:gd name="T43" fmla="*/ 25 h 194"/>
                <a:gd name="T44" fmla="*/ 103 w 194"/>
                <a:gd name="T45" fmla="*/ 12 h 194"/>
                <a:gd name="T46" fmla="*/ 182 w 194"/>
                <a:gd name="T47" fmla="*/ 91 h 194"/>
                <a:gd name="T48" fmla="*/ 169 w 194"/>
                <a:gd name="T49" fmla="*/ 91 h 194"/>
                <a:gd name="T50" fmla="*/ 163 w 194"/>
                <a:gd name="T51"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194">
                  <a:moveTo>
                    <a:pt x="97" y="0"/>
                  </a:moveTo>
                  <a:cubicBezTo>
                    <a:pt x="43" y="0"/>
                    <a:pt x="0" y="43"/>
                    <a:pt x="0" y="97"/>
                  </a:cubicBezTo>
                  <a:cubicBezTo>
                    <a:pt x="0" y="150"/>
                    <a:pt x="43" y="194"/>
                    <a:pt x="97" y="194"/>
                  </a:cubicBezTo>
                  <a:cubicBezTo>
                    <a:pt x="150" y="194"/>
                    <a:pt x="194" y="150"/>
                    <a:pt x="194" y="97"/>
                  </a:cubicBezTo>
                  <a:cubicBezTo>
                    <a:pt x="194" y="43"/>
                    <a:pt x="150" y="0"/>
                    <a:pt x="97" y="0"/>
                  </a:cubicBezTo>
                  <a:close/>
                  <a:moveTo>
                    <a:pt x="163" y="97"/>
                  </a:moveTo>
                  <a:cubicBezTo>
                    <a:pt x="163" y="100"/>
                    <a:pt x="166" y="103"/>
                    <a:pt x="169" y="103"/>
                  </a:cubicBezTo>
                  <a:cubicBezTo>
                    <a:pt x="182" y="103"/>
                    <a:pt x="182" y="103"/>
                    <a:pt x="182" y="103"/>
                  </a:cubicBezTo>
                  <a:cubicBezTo>
                    <a:pt x="179" y="145"/>
                    <a:pt x="145" y="179"/>
                    <a:pt x="103" y="182"/>
                  </a:cubicBezTo>
                  <a:cubicBezTo>
                    <a:pt x="103" y="169"/>
                    <a:pt x="103" y="169"/>
                    <a:pt x="103" y="169"/>
                  </a:cubicBezTo>
                  <a:cubicBezTo>
                    <a:pt x="103" y="166"/>
                    <a:pt x="100" y="163"/>
                    <a:pt x="97" y="163"/>
                  </a:cubicBezTo>
                  <a:cubicBezTo>
                    <a:pt x="94" y="163"/>
                    <a:pt x="91" y="166"/>
                    <a:pt x="91" y="169"/>
                  </a:cubicBezTo>
                  <a:cubicBezTo>
                    <a:pt x="91" y="182"/>
                    <a:pt x="91" y="182"/>
                    <a:pt x="91" y="182"/>
                  </a:cubicBezTo>
                  <a:cubicBezTo>
                    <a:pt x="49" y="179"/>
                    <a:pt x="15" y="145"/>
                    <a:pt x="12" y="103"/>
                  </a:cubicBezTo>
                  <a:cubicBezTo>
                    <a:pt x="25" y="103"/>
                    <a:pt x="25" y="103"/>
                    <a:pt x="25" y="103"/>
                  </a:cubicBezTo>
                  <a:cubicBezTo>
                    <a:pt x="28" y="103"/>
                    <a:pt x="31" y="100"/>
                    <a:pt x="31" y="97"/>
                  </a:cubicBezTo>
                  <a:cubicBezTo>
                    <a:pt x="31" y="93"/>
                    <a:pt x="28" y="91"/>
                    <a:pt x="25" y="91"/>
                  </a:cubicBezTo>
                  <a:cubicBezTo>
                    <a:pt x="12" y="91"/>
                    <a:pt x="12" y="91"/>
                    <a:pt x="12" y="91"/>
                  </a:cubicBezTo>
                  <a:cubicBezTo>
                    <a:pt x="15" y="49"/>
                    <a:pt x="49" y="15"/>
                    <a:pt x="91" y="12"/>
                  </a:cubicBezTo>
                  <a:cubicBezTo>
                    <a:pt x="91" y="25"/>
                    <a:pt x="91" y="25"/>
                    <a:pt x="91" y="25"/>
                  </a:cubicBezTo>
                  <a:cubicBezTo>
                    <a:pt x="91" y="28"/>
                    <a:pt x="94" y="31"/>
                    <a:pt x="97" y="31"/>
                  </a:cubicBezTo>
                  <a:cubicBezTo>
                    <a:pt x="100" y="31"/>
                    <a:pt x="103" y="28"/>
                    <a:pt x="103" y="25"/>
                  </a:cubicBezTo>
                  <a:cubicBezTo>
                    <a:pt x="103" y="12"/>
                    <a:pt x="103" y="12"/>
                    <a:pt x="103" y="12"/>
                  </a:cubicBezTo>
                  <a:cubicBezTo>
                    <a:pt x="145" y="15"/>
                    <a:pt x="179" y="49"/>
                    <a:pt x="182" y="91"/>
                  </a:cubicBezTo>
                  <a:cubicBezTo>
                    <a:pt x="169" y="91"/>
                    <a:pt x="169" y="91"/>
                    <a:pt x="169" y="91"/>
                  </a:cubicBezTo>
                  <a:cubicBezTo>
                    <a:pt x="166" y="91"/>
                    <a:pt x="163" y="93"/>
                    <a:pt x="163" y="9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7">
              <a:extLst>
                <a:ext uri="{FF2B5EF4-FFF2-40B4-BE49-F238E27FC236}">
                  <a16:creationId xmlns="" xmlns:a16="http://schemas.microsoft.com/office/drawing/2014/main" id="{07DE8764-247F-3D4B-B914-C8FC7B7E4622}"/>
                </a:ext>
              </a:extLst>
            </p:cNvPr>
            <p:cNvSpPr>
              <a:spLocks noEditPoints="1"/>
            </p:cNvSpPr>
            <p:nvPr/>
          </p:nvSpPr>
          <p:spPr bwMode="auto">
            <a:xfrm>
              <a:off x="362" y="2581"/>
              <a:ext cx="152" cy="150"/>
            </a:xfrm>
            <a:custGeom>
              <a:avLst/>
              <a:gdLst>
                <a:gd name="T0" fmla="*/ 103 w 112"/>
                <a:gd name="T1" fmla="*/ 1 h 111"/>
                <a:gd name="T2" fmla="*/ 34 w 112"/>
                <a:gd name="T3" fmla="*/ 31 h 111"/>
                <a:gd name="T4" fmla="*/ 31 w 112"/>
                <a:gd name="T5" fmla="*/ 34 h 111"/>
                <a:gd name="T6" fmla="*/ 1 w 112"/>
                <a:gd name="T7" fmla="*/ 103 h 111"/>
                <a:gd name="T8" fmla="*/ 2 w 112"/>
                <a:gd name="T9" fmla="*/ 109 h 111"/>
                <a:gd name="T10" fmla="*/ 6 w 112"/>
                <a:gd name="T11" fmla="*/ 111 h 111"/>
                <a:gd name="T12" fmla="*/ 9 w 112"/>
                <a:gd name="T13" fmla="*/ 111 h 111"/>
                <a:gd name="T14" fmla="*/ 77 w 112"/>
                <a:gd name="T15" fmla="*/ 80 h 111"/>
                <a:gd name="T16" fmla="*/ 80 w 112"/>
                <a:gd name="T17" fmla="*/ 77 h 111"/>
                <a:gd name="T18" fmla="*/ 111 w 112"/>
                <a:gd name="T19" fmla="*/ 9 h 111"/>
                <a:gd name="T20" fmla="*/ 110 w 112"/>
                <a:gd name="T21" fmla="*/ 2 h 111"/>
                <a:gd name="T22" fmla="*/ 103 w 112"/>
                <a:gd name="T23" fmla="*/ 1 h 111"/>
                <a:gd name="T24" fmla="*/ 64 w 112"/>
                <a:gd name="T25" fmla="*/ 73 h 111"/>
                <a:gd name="T26" fmla="*/ 18 w 112"/>
                <a:gd name="T27" fmla="*/ 93 h 111"/>
                <a:gd name="T28" fmla="*/ 39 w 112"/>
                <a:gd name="T29" fmla="*/ 47 h 111"/>
                <a:gd name="T30" fmla="*/ 40 w 112"/>
                <a:gd name="T31" fmla="*/ 48 h 111"/>
                <a:gd name="T32" fmla="*/ 38 w 112"/>
                <a:gd name="T33" fmla="*/ 56 h 111"/>
                <a:gd name="T34" fmla="*/ 56 w 112"/>
                <a:gd name="T35" fmla="*/ 73 h 111"/>
                <a:gd name="T36" fmla="*/ 63 w 112"/>
                <a:gd name="T37" fmla="*/ 72 h 111"/>
                <a:gd name="T38" fmla="*/ 64 w 112"/>
                <a:gd name="T39" fmla="*/ 73 h 111"/>
                <a:gd name="T40" fmla="*/ 56 w 112"/>
                <a:gd name="T41" fmla="*/ 61 h 111"/>
                <a:gd name="T42" fmla="*/ 51 w 112"/>
                <a:gd name="T43" fmla="*/ 56 h 111"/>
                <a:gd name="T44" fmla="*/ 56 w 112"/>
                <a:gd name="T45" fmla="*/ 50 h 111"/>
                <a:gd name="T46" fmla="*/ 61 w 112"/>
                <a:gd name="T47" fmla="*/ 56 h 111"/>
                <a:gd name="T48" fmla="*/ 56 w 112"/>
                <a:gd name="T49" fmla="*/ 61 h 111"/>
                <a:gd name="T50" fmla="*/ 93 w 112"/>
                <a:gd name="T51" fmla="*/ 18 h 111"/>
                <a:gd name="T52" fmla="*/ 73 w 112"/>
                <a:gd name="T53" fmla="*/ 64 h 111"/>
                <a:gd name="T54" fmla="*/ 72 w 112"/>
                <a:gd name="T55" fmla="*/ 63 h 111"/>
                <a:gd name="T56" fmla="*/ 73 w 112"/>
                <a:gd name="T57" fmla="*/ 56 h 111"/>
                <a:gd name="T58" fmla="*/ 56 w 112"/>
                <a:gd name="T59" fmla="*/ 38 h 111"/>
                <a:gd name="T60" fmla="*/ 49 w 112"/>
                <a:gd name="T61" fmla="*/ 40 h 111"/>
                <a:gd name="T62" fmla="*/ 47 w 112"/>
                <a:gd name="T63" fmla="*/ 39 h 111"/>
                <a:gd name="T64" fmla="*/ 93 w 112"/>
                <a:gd name="T65" fmla="*/ 1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11">
                  <a:moveTo>
                    <a:pt x="103" y="1"/>
                  </a:moveTo>
                  <a:cubicBezTo>
                    <a:pt x="34" y="31"/>
                    <a:pt x="34" y="31"/>
                    <a:pt x="34" y="31"/>
                  </a:cubicBezTo>
                  <a:cubicBezTo>
                    <a:pt x="33" y="32"/>
                    <a:pt x="32" y="33"/>
                    <a:pt x="31" y="34"/>
                  </a:cubicBezTo>
                  <a:cubicBezTo>
                    <a:pt x="1" y="103"/>
                    <a:pt x="1" y="103"/>
                    <a:pt x="1" y="103"/>
                  </a:cubicBezTo>
                  <a:cubicBezTo>
                    <a:pt x="0" y="105"/>
                    <a:pt x="0" y="108"/>
                    <a:pt x="2" y="109"/>
                  </a:cubicBezTo>
                  <a:cubicBezTo>
                    <a:pt x="3" y="111"/>
                    <a:pt x="5" y="111"/>
                    <a:pt x="6" y="111"/>
                  </a:cubicBezTo>
                  <a:cubicBezTo>
                    <a:pt x="7" y="111"/>
                    <a:pt x="8" y="111"/>
                    <a:pt x="9" y="111"/>
                  </a:cubicBezTo>
                  <a:cubicBezTo>
                    <a:pt x="77" y="80"/>
                    <a:pt x="77" y="80"/>
                    <a:pt x="77" y="80"/>
                  </a:cubicBezTo>
                  <a:cubicBezTo>
                    <a:pt x="79" y="80"/>
                    <a:pt x="80" y="79"/>
                    <a:pt x="80" y="77"/>
                  </a:cubicBezTo>
                  <a:cubicBezTo>
                    <a:pt x="111" y="9"/>
                    <a:pt x="111" y="9"/>
                    <a:pt x="111" y="9"/>
                  </a:cubicBezTo>
                  <a:cubicBezTo>
                    <a:pt x="112" y="7"/>
                    <a:pt x="111" y="4"/>
                    <a:pt x="110" y="2"/>
                  </a:cubicBezTo>
                  <a:cubicBezTo>
                    <a:pt x="108" y="0"/>
                    <a:pt x="105" y="0"/>
                    <a:pt x="103" y="1"/>
                  </a:cubicBezTo>
                  <a:close/>
                  <a:moveTo>
                    <a:pt x="64" y="73"/>
                  </a:moveTo>
                  <a:cubicBezTo>
                    <a:pt x="18" y="93"/>
                    <a:pt x="18" y="93"/>
                    <a:pt x="18" y="93"/>
                  </a:cubicBezTo>
                  <a:cubicBezTo>
                    <a:pt x="39" y="47"/>
                    <a:pt x="39" y="47"/>
                    <a:pt x="39" y="47"/>
                  </a:cubicBezTo>
                  <a:cubicBezTo>
                    <a:pt x="40" y="48"/>
                    <a:pt x="40" y="48"/>
                    <a:pt x="40" y="48"/>
                  </a:cubicBezTo>
                  <a:cubicBezTo>
                    <a:pt x="39" y="51"/>
                    <a:pt x="38" y="53"/>
                    <a:pt x="38" y="56"/>
                  </a:cubicBezTo>
                  <a:cubicBezTo>
                    <a:pt x="38" y="65"/>
                    <a:pt x="46" y="73"/>
                    <a:pt x="56" y="73"/>
                  </a:cubicBezTo>
                  <a:cubicBezTo>
                    <a:pt x="58" y="73"/>
                    <a:pt x="61" y="73"/>
                    <a:pt x="63" y="72"/>
                  </a:cubicBezTo>
                  <a:lnTo>
                    <a:pt x="64" y="73"/>
                  </a:lnTo>
                  <a:close/>
                  <a:moveTo>
                    <a:pt x="56" y="61"/>
                  </a:moveTo>
                  <a:cubicBezTo>
                    <a:pt x="53" y="61"/>
                    <a:pt x="51" y="59"/>
                    <a:pt x="51" y="56"/>
                  </a:cubicBezTo>
                  <a:cubicBezTo>
                    <a:pt x="51" y="53"/>
                    <a:pt x="53" y="50"/>
                    <a:pt x="56" y="50"/>
                  </a:cubicBezTo>
                  <a:cubicBezTo>
                    <a:pt x="59" y="50"/>
                    <a:pt x="61" y="53"/>
                    <a:pt x="61" y="56"/>
                  </a:cubicBezTo>
                  <a:cubicBezTo>
                    <a:pt x="61" y="59"/>
                    <a:pt x="59" y="61"/>
                    <a:pt x="56" y="61"/>
                  </a:cubicBezTo>
                  <a:close/>
                  <a:moveTo>
                    <a:pt x="93" y="18"/>
                  </a:moveTo>
                  <a:cubicBezTo>
                    <a:pt x="73" y="64"/>
                    <a:pt x="73" y="64"/>
                    <a:pt x="73" y="64"/>
                  </a:cubicBezTo>
                  <a:cubicBezTo>
                    <a:pt x="72" y="63"/>
                    <a:pt x="72" y="63"/>
                    <a:pt x="72" y="63"/>
                  </a:cubicBezTo>
                  <a:cubicBezTo>
                    <a:pt x="73" y="61"/>
                    <a:pt x="73" y="58"/>
                    <a:pt x="73" y="56"/>
                  </a:cubicBezTo>
                  <a:cubicBezTo>
                    <a:pt x="73" y="46"/>
                    <a:pt x="65" y="38"/>
                    <a:pt x="56" y="38"/>
                  </a:cubicBezTo>
                  <a:cubicBezTo>
                    <a:pt x="53" y="38"/>
                    <a:pt x="51" y="39"/>
                    <a:pt x="49" y="40"/>
                  </a:cubicBezTo>
                  <a:cubicBezTo>
                    <a:pt x="47" y="39"/>
                    <a:pt x="47" y="39"/>
                    <a:pt x="47" y="39"/>
                  </a:cubicBezTo>
                  <a:lnTo>
                    <a:pt x="93"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0" name="Freeform 971">
            <a:extLst>
              <a:ext uri="{FF2B5EF4-FFF2-40B4-BE49-F238E27FC236}">
                <a16:creationId xmlns="" xmlns:a16="http://schemas.microsoft.com/office/drawing/2014/main" id="{09C4E1C1-DD59-434F-BC22-893C748B7D75}"/>
              </a:ext>
            </a:extLst>
          </p:cNvPr>
          <p:cNvSpPr>
            <a:spLocks noEditPoints="1"/>
          </p:cNvSpPr>
          <p:nvPr/>
        </p:nvSpPr>
        <p:spPr bwMode="auto">
          <a:xfrm>
            <a:off x="8035317" y="1119761"/>
            <a:ext cx="441463" cy="417416"/>
          </a:xfrm>
          <a:custGeom>
            <a:avLst/>
            <a:gdLst>
              <a:gd name="T0" fmla="*/ 250 w 253"/>
              <a:gd name="T1" fmla="*/ 42 h 239"/>
              <a:gd name="T2" fmla="*/ 216 w 253"/>
              <a:gd name="T3" fmla="*/ 25 h 239"/>
              <a:gd name="T4" fmla="*/ 213 w 253"/>
              <a:gd name="T5" fmla="*/ 24 h 239"/>
              <a:gd name="T6" fmla="*/ 150 w 253"/>
              <a:gd name="T7" fmla="*/ 24 h 239"/>
              <a:gd name="T8" fmla="*/ 150 w 253"/>
              <a:gd name="T9" fmla="*/ 15 h 239"/>
              <a:gd name="T10" fmla="*/ 135 w 253"/>
              <a:gd name="T11" fmla="*/ 0 h 239"/>
              <a:gd name="T12" fmla="*/ 120 w 253"/>
              <a:gd name="T13" fmla="*/ 15 h 239"/>
              <a:gd name="T14" fmla="*/ 120 w 253"/>
              <a:gd name="T15" fmla="*/ 83 h 239"/>
              <a:gd name="T16" fmla="*/ 41 w 253"/>
              <a:gd name="T17" fmla="*/ 83 h 239"/>
              <a:gd name="T18" fmla="*/ 38 w 253"/>
              <a:gd name="T19" fmla="*/ 84 h 239"/>
              <a:gd name="T20" fmla="*/ 4 w 253"/>
              <a:gd name="T21" fmla="*/ 102 h 239"/>
              <a:gd name="T22" fmla="*/ 0 w 253"/>
              <a:gd name="T23" fmla="*/ 108 h 239"/>
              <a:gd name="T24" fmla="*/ 4 w 253"/>
              <a:gd name="T25" fmla="*/ 113 h 239"/>
              <a:gd name="T26" fmla="*/ 38 w 253"/>
              <a:gd name="T27" fmla="*/ 131 h 239"/>
              <a:gd name="T28" fmla="*/ 41 w 253"/>
              <a:gd name="T29" fmla="*/ 132 h 239"/>
              <a:gd name="T30" fmla="*/ 120 w 253"/>
              <a:gd name="T31" fmla="*/ 132 h 239"/>
              <a:gd name="T32" fmla="*/ 120 w 253"/>
              <a:gd name="T33" fmla="*/ 204 h 239"/>
              <a:gd name="T34" fmla="*/ 111 w 253"/>
              <a:gd name="T35" fmla="*/ 204 h 239"/>
              <a:gd name="T36" fmla="*/ 83 w 253"/>
              <a:gd name="T37" fmla="*/ 232 h 239"/>
              <a:gd name="T38" fmla="*/ 83 w 253"/>
              <a:gd name="T39" fmla="*/ 232 h 239"/>
              <a:gd name="T40" fmla="*/ 89 w 253"/>
              <a:gd name="T41" fmla="*/ 239 h 239"/>
              <a:gd name="T42" fmla="*/ 180 w 253"/>
              <a:gd name="T43" fmla="*/ 239 h 239"/>
              <a:gd name="T44" fmla="*/ 187 w 253"/>
              <a:gd name="T45" fmla="*/ 232 h 239"/>
              <a:gd name="T46" fmla="*/ 187 w 253"/>
              <a:gd name="T47" fmla="*/ 232 h 239"/>
              <a:gd name="T48" fmla="*/ 159 w 253"/>
              <a:gd name="T49" fmla="*/ 204 h 239"/>
              <a:gd name="T50" fmla="*/ 150 w 253"/>
              <a:gd name="T51" fmla="*/ 204 h 239"/>
              <a:gd name="T52" fmla="*/ 150 w 253"/>
              <a:gd name="T53" fmla="*/ 72 h 239"/>
              <a:gd name="T54" fmla="*/ 213 w 253"/>
              <a:gd name="T55" fmla="*/ 72 h 239"/>
              <a:gd name="T56" fmla="*/ 216 w 253"/>
              <a:gd name="T57" fmla="*/ 72 h 239"/>
              <a:gd name="T58" fmla="*/ 250 w 253"/>
              <a:gd name="T59" fmla="*/ 54 h 239"/>
              <a:gd name="T60" fmla="*/ 253 w 253"/>
              <a:gd name="T61" fmla="*/ 48 h 239"/>
              <a:gd name="T62" fmla="*/ 250 w 253"/>
              <a:gd name="T63" fmla="*/ 42 h 239"/>
              <a:gd name="T64" fmla="*/ 133 w 253"/>
              <a:gd name="T65" fmla="*/ 204 h 239"/>
              <a:gd name="T66" fmla="*/ 133 w 253"/>
              <a:gd name="T67" fmla="*/ 15 h 239"/>
              <a:gd name="T68" fmla="*/ 135 w 253"/>
              <a:gd name="T69" fmla="*/ 13 h 239"/>
              <a:gd name="T70" fmla="*/ 137 w 253"/>
              <a:gd name="T71" fmla="*/ 15 h 239"/>
              <a:gd name="T72" fmla="*/ 137 w 253"/>
              <a:gd name="T73" fmla="*/ 204 h 239"/>
              <a:gd name="T74" fmla="*/ 133 w 253"/>
              <a:gd name="T75" fmla="*/ 204 h 239"/>
              <a:gd name="T76" fmla="*/ 42 w 253"/>
              <a:gd name="T77" fmla="*/ 119 h 239"/>
              <a:gd name="T78" fmla="*/ 20 w 253"/>
              <a:gd name="T79" fmla="*/ 108 h 239"/>
              <a:gd name="T80" fmla="*/ 42 w 253"/>
              <a:gd name="T81" fmla="*/ 96 h 239"/>
              <a:gd name="T82" fmla="*/ 120 w 253"/>
              <a:gd name="T83" fmla="*/ 96 h 239"/>
              <a:gd name="T84" fmla="*/ 120 w 253"/>
              <a:gd name="T85" fmla="*/ 119 h 239"/>
              <a:gd name="T86" fmla="*/ 42 w 253"/>
              <a:gd name="T87" fmla="*/ 119 h 239"/>
              <a:gd name="T88" fmla="*/ 173 w 253"/>
              <a:gd name="T89" fmla="*/ 226 h 239"/>
              <a:gd name="T90" fmla="*/ 97 w 253"/>
              <a:gd name="T91" fmla="*/ 226 h 239"/>
              <a:gd name="T92" fmla="*/ 111 w 253"/>
              <a:gd name="T93" fmla="*/ 217 h 239"/>
              <a:gd name="T94" fmla="*/ 159 w 253"/>
              <a:gd name="T95" fmla="*/ 217 h 239"/>
              <a:gd name="T96" fmla="*/ 173 w 253"/>
              <a:gd name="T97" fmla="*/ 226 h 239"/>
              <a:gd name="T98" fmla="*/ 211 w 253"/>
              <a:gd name="T99" fmla="*/ 60 h 239"/>
              <a:gd name="T100" fmla="*/ 150 w 253"/>
              <a:gd name="T101" fmla="*/ 60 h 239"/>
              <a:gd name="T102" fmla="*/ 150 w 253"/>
              <a:gd name="T103" fmla="*/ 37 h 239"/>
              <a:gd name="T104" fmla="*/ 211 w 253"/>
              <a:gd name="T105" fmla="*/ 37 h 239"/>
              <a:gd name="T106" fmla="*/ 233 w 253"/>
              <a:gd name="T107" fmla="*/ 48 h 239"/>
              <a:gd name="T108" fmla="*/ 211 w 253"/>
              <a:gd name="T109" fmla="*/ 60 h 239"/>
              <a:gd name="T110" fmla="*/ 211 w 253"/>
              <a:gd name="T111" fmla="*/ 60 h 239"/>
              <a:gd name="T112" fmla="*/ 211 w 253"/>
              <a:gd name="T113" fmla="*/ 6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3" h="239">
                <a:moveTo>
                  <a:pt x="250" y="42"/>
                </a:moveTo>
                <a:cubicBezTo>
                  <a:pt x="216" y="25"/>
                  <a:pt x="216" y="25"/>
                  <a:pt x="216" y="25"/>
                </a:cubicBezTo>
                <a:cubicBezTo>
                  <a:pt x="215" y="24"/>
                  <a:pt x="214" y="24"/>
                  <a:pt x="213" y="24"/>
                </a:cubicBezTo>
                <a:cubicBezTo>
                  <a:pt x="150" y="24"/>
                  <a:pt x="150" y="24"/>
                  <a:pt x="150" y="24"/>
                </a:cubicBezTo>
                <a:cubicBezTo>
                  <a:pt x="150" y="15"/>
                  <a:pt x="150" y="15"/>
                  <a:pt x="150" y="15"/>
                </a:cubicBezTo>
                <a:cubicBezTo>
                  <a:pt x="150" y="7"/>
                  <a:pt x="143" y="0"/>
                  <a:pt x="135" y="0"/>
                </a:cubicBezTo>
                <a:cubicBezTo>
                  <a:pt x="127" y="0"/>
                  <a:pt x="120" y="7"/>
                  <a:pt x="120" y="15"/>
                </a:cubicBezTo>
                <a:cubicBezTo>
                  <a:pt x="120" y="83"/>
                  <a:pt x="120" y="83"/>
                  <a:pt x="120" y="83"/>
                </a:cubicBezTo>
                <a:cubicBezTo>
                  <a:pt x="41" y="83"/>
                  <a:pt x="41" y="83"/>
                  <a:pt x="41" y="83"/>
                </a:cubicBezTo>
                <a:cubicBezTo>
                  <a:pt x="40" y="83"/>
                  <a:pt x="39" y="84"/>
                  <a:pt x="38" y="84"/>
                </a:cubicBezTo>
                <a:cubicBezTo>
                  <a:pt x="4" y="102"/>
                  <a:pt x="4" y="102"/>
                  <a:pt x="4" y="102"/>
                </a:cubicBezTo>
                <a:cubicBezTo>
                  <a:pt x="2" y="103"/>
                  <a:pt x="0" y="105"/>
                  <a:pt x="0" y="108"/>
                </a:cubicBezTo>
                <a:cubicBezTo>
                  <a:pt x="0" y="110"/>
                  <a:pt x="2" y="112"/>
                  <a:pt x="4" y="113"/>
                </a:cubicBezTo>
                <a:cubicBezTo>
                  <a:pt x="38" y="131"/>
                  <a:pt x="38" y="131"/>
                  <a:pt x="38" y="131"/>
                </a:cubicBezTo>
                <a:cubicBezTo>
                  <a:pt x="39" y="132"/>
                  <a:pt x="40" y="132"/>
                  <a:pt x="41" y="132"/>
                </a:cubicBezTo>
                <a:cubicBezTo>
                  <a:pt x="120" y="132"/>
                  <a:pt x="120" y="132"/>
                  <a:pt x="120" y="132"/>
                </a:cubicBezTo>
                <a:cubicBezTo>
                  <a:pt x="120" y="204"/>
                  <a:pt x="120" y="204"/>
                  <a:pt x="120" y="204"/>
                </a:cubicBezTo>
                <a:cubicBezTo>
                  <a:pt x="111" y="204"/>
                  <a:pt x="111" y="204"/>
                  <a:pt x="111" y="204"/>
                </a:cubicBezTo>
                <a:cubicBezTo>
                  <a:pt x="95" y="204"/>
                  <a:pt x="83" y="217"/>
                  <a:pt x="83" y="232"/>
                </a:cubicBezTo>
                <a:cubicBezTo>
                  <a:pt x="83" y="232"/>
                  <a:pt x="83" y="232"/>
                  <a:pt x="83" y="232"/>
                </a:cubicBezTo>
                <a:cubicBezTo>
                  <a:pt x="83" y="236"/>
                  <a:pt x="86" y="239"/>
                  <a:pt x="89" y="239"/>
                </a:cubicBezTo>
                <a:cubicBezTo>
                  <a:pt x="180" y="239"/>
                  <a:pt x="180" y="239"/>
                  <a:pt x="180" y="239"/>
                </a:cubicBezTo>
                <a:cubicBezTo>
                  <a:pt x="184" y="239"/>
                  <a:pt x="187" y="236"/>
                  <a:pt x="187" y="232"/>
                </a:cubicBezTo>
                <a:cubicBezTo>
                  <a:pt x="187" y="232"/>
                  <a:pt x="187" y="232"/>
                  <a:pt x="187" y="232"/>
                </a:cubicBezTo>
                <a:cubicBezTo>
                  <a:pt x="187" y="217"/>
                  <a:pt x="174" y="204"/>
                  <a:pt x="159" y="204"/>
                </a:cubicBezTo>
                <a:cubicBezTo>
                  <a:pt x="150" y="204"/>
                  <a:pt x="150" y="204"/>
                  <a:pt x="150" y="204"/>
                </a:cubicBezTo>
                <a:cubicBezTo>
                  <a:pt x="150" y="72"/>
                  <a:pt x="150" y="72"/>
                  <a:pt x="150" y="72"/>
                </a:cubicBezTo>
                <a:cubicBezTo>
                  <a:pt x="213" y="72"/>
                  <a:pt x="213" y="72"/>
                  <a:pt x="213" y="72"/>
                </a:cubicBezTo>
                <a:cubicBezTo>
                  <a:pt x="214" y="72"/>
                  <a:pt x="215" y="72"/>
                  <a:pt x="216" y="72"/>
                </a:cubicBezTo>
                <a:cubicBezTo>
                  <a:pt x="250" y="54"/>
                  <a:pt x="250" y="54"/>
                  <a:pt x="250" y="54"/>
                </a:cubicBezTo>
                <a:cubicBezTo>
                  <a:pt x="252" y="53"/>
                  <a:pt x="253" y="50"/>
                  <a:pt x="253" y="48"/>
                </a:cubicBezTo>
                <a:cubicBezTo>
                  <a:pt x="253" y="46"/>
                  <a:pt x="252" y="44"/>
                  <a:pt x="250" y="42"/>
                </a:cubicBezTo>
                <a:close/>
                <a:moveTo>
                  <a:pt x="133" y="204"/>
                </a:moveTo>
                <a:cubicBezTo>
                  <a:pt x="133" y="15"/>
                  <a:pt x="133" y="15"/>
                  <a:pt x="133" y="15"/>
                </a:cubicBezTo>
                <a:cubicBezTo>
                  <a:pt x="133" y="14"/>
                  <a:pt x="134" y="13"/>
                  <a:pt x="135" y="13"/>
                </a:cubicBezTo>
                <a:cubicBezTo>
                  <a:pt x="136" y="13"/>
                  <a:pt x="137" y="14"/>
                  <a:pt x="137" y="15"/>
                </a:cubicBezTo>
                <a:cubicBezTo>
                  <a:pt x="137" y="204"/>
                  <a:pt x="137" y="204"/>
                  <a:pt x="137" y="204"/>
                </a:cubicBezTo>
                <a:lnTo>
                  <a:pt x="133" y="204"/>
                </a:lnTo>
                <a:close/>
                <a:moveTo>
                  <a:pt x="42" y="119"/>
                </a:moveTo>
                <a:cubicBezTo>
                  <a:pt x="20" y="108"/>
                  <a:pt x="20" y="108"/>
                  <a:pt x="20" y="108"/>
                </a:cubicBezTo>
                <a:cubicBezTo>
                  <a:pt x="42" y="96"/>
                  <a:pt x="42" y="96"/>
                  <a:pt x="42" y="96"/>
                </a:cubicBezTo>
                <a:cubicBezTo>
                  <a:pt x="120" y="96"/>
                  <a:pt x="120" y="96"/>
                  <a:pt x="120" y="96"/>
                </a:cubicBezTo>
                <a:cubicBezTo>
                  <a:pt x="120" y="119"/>
                  <a:pt x="120" y="119"/>
                  <a:pt x="120" y="119"/>
                </a:cubicBezTo>
                <a:lnTo>
                  <a:pt x="42" y="119"/>
                </a:lnTo>
                <a:close/>
                <a:moveTo>
                  <a:pt x="173" y="226"/>
                </a:moveTo>
                <a:cubicBezTo>
                  <a:pt x="97" y="226"/>
                  <a:pt x="97" y="226"/>
                  <a:pt x="97" y="226"/>
                </a:cubicBezTo>
                <a:cubicBezTo>
                  <a:pt x="99" y="221"/>
                  <a:pt x="105" y="217"/>
                  <a:pt x="111" y="217"/>
                </a:cubicBezTo>
                <a:cubicBezTo>
                  <a:pt x="159" y="217"/>
                  <a:pt x="159" y="217"/>
                  <a:pt x="159" y="217"/>
                </a:cubicBezTo>
                <a:cubicBezTo>
                  <a:pt x="165" y="217"/>
                  <a:pt x="170" y="221"/>
                  <a:pt x="173" y="226"/>
                </a:cubicBezTo>
                <a:close/>
                <a:moveTo>
                  <a:pt x="211" y="60"/>
                </a:moveTo>
                <a:cubicBezTo>
                  <a:pt x="150" y="60"/>
                  <a:pt x="150" y="60"/>
                  <a:pt x="150" y="60"/>
                </a:cubicBezTo>
                <a:cubicBezTo>
                  <a:pt x="150" y="37"/>
                  <a:pt x="150" y="37"/>
                  <a:pt x="150" y="37"/>
                </a:cubicBezTo>
                <a:cubicBezTo>
                  <a:pt x="211" y="37"/>
                  <a:pt x="211" y="37"/>
                  <a:pt x="211" y="37"/>
                </a:cubicBezTo>
                <a:cubicBezTo>
                  <a:pt x="233" y="48"/>
                  <a:pt x="233" y="48"/>
                  <a:pt x="233" y="48"/>
                </a:cubicBezTo>
                <a:lnTo>
                  <a:pt x="211" y="60"/>
                </a:lnTo>
                <a:close/>
                <a:moveTo>
                  <a:pt x="211" y="60"/>
                </a:moveTo>
                <a:cubicBezTo>
                  <a:pt x="211" y="60"/>
                  <a:pt x="211" y="60"/>
                  <a:pt x="211" y="6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71" name="Group 445">
            <a:extLst>
              <a:ext uri="{FF2B5EF4-FFF2-40B4-BE49-F238E27FC236}">
                <a16:creationId xmlns="" xmlns:a16="http://schemas.microsoft.com/office/drawing/2014/main" id="{AB889000-FB89-5340-94E0-A54A4F370C67}"/>
              </a:ext>
            </a:extLst>
          </p:cNvPr>
          <p:cNvGrpSpPr>
            <a:grpSpLocks noChangeAspect="1"/>
          </p:cNvGrpSpPr>
          <p:nvPr/>
        </p:nvGrpSpPr>
        <p:grpSpPr bwMode="auto">
          <a:xfrm>
            <a:off x="4590579" y="1966691"/>
            <a:ext cx="408662" cy="426507"/>
            <a:chOff x="981" y="2577"/>
            <a:chExt cx="229" cy="239"/>
          </a:xfrm>
          <a:solidFill>
            <a:srgbClr val="000000"/>
          </a:solidFill>
        </p:grpSpPr>
        <p:sp>
          <p:nvSpPr>
            <p:cNvPr id="172" name="Freeform 446">
              <a:extLst>
                <a:ext uri="{FF2B5EF4-FFF2-40B4-BE49-F238E27FC236}">
                  <a16:creationId xmlns="" xmlns:a16="http://schemas.microsoft.com/office/drawing/2014/main" id="{D66F4B2D-04C8-DD40-BDD1-F7588755907C}"/>
                </a:ext>
              </a:extLst>
            </p:cNvPr>
            <p:cNvSpPr>
              <a:spLocks noEditPoints="1"/>
            </p:cNvSpPr>
            <p:nvPr/>
          </p:nvSpPr>
          <p:spPr bwMode="auto">
            <a:xfrm>
              <a:off x="1006" y="2577"/>
              <a:ext cx="179" cy="179"/>
            </a:xfrm>
            <a:custGeom>
              <a:avLst/>
              <a:gdLst>
                <a:gd name="T0" fmla="*/ 31 w 188"/>
                <a:gd name="T1" fmla="*/ 188 h 188"/>
                <a:gd name="T2" fmla="*/ 157 w 188"/>
                <a:gd name="T3" fmla="*/ 188 h 188"/>
                <a:gd name="T4" fmla="*/ 188 w 188"/>
                <a:gd name="T5" fmla="*/ 157 h 188"/>
                <a:gd name="T6" fmla="*/ 188 w 188"/>
                <a:gd name="T7" fmla="*/ 32 h 188"/>
                <a:gd name="T8" fmla="*/ 157 w 188"/>
                <a:gd name="T9" fmla="*/ 0 h 188"/>
                <a:gd name="T10" fmla="*/ 31 w 188"/>
                <a:gd name="T11" fmla="*/ 0 h 188"/>
                <a:gd name="T12" fmla="*/ 0 w 188"/>
                <a:gd name="T13" fmla="*/ 32 h 188"/>
                <a:gd name="T14" fmla="*/ 0 w 188"/>
                <a:gd name="T15" fmla="*/ 157 h 188"/>
                <a:gd name="T16" fmla="*/ 31 w 188"/>
                <a:gd name="T17" fmla="*/ 188 h 188"/>
                <a:gd name="T18" fmla="*/ 12 w 188"/>
                <a:gd name="T19" fmla="*/ 32 h 188"/>
                <a:gd name="T20" fmla="*/ 31 w 188"/>
                <a:gd name="T21" fmla="*/ 13 h 188"/>
                <a:gd name="T22" fmla="*/ 157 w 188"/>
                <a:gd name="T23" fmla="*/ 13 h 188"/>
                <a:gd name="T24" fmla="*/ 175 w 188"/>
                <a:gd name="T25" fmla="*/ 32 h 188"/>
                <a:gd name="T26" fmla="*/ 175 w 188"/>
                <a:gd name="T27" fmla="*/ 157 h 188"/>
                <a:gd name="T28" fmla="*/ 157 w 188"/>
                <a:gd name="T29" fmla="*/ 176 h 188"/>
                <a:gd name="T30" fmla="*/ 31 w 188"/>
                <a:gd name="T31" fmla="*/ 176 h 188"/>
                <a:gd name="T32" fmla="*/ 12 w 188"/>
                <a:gd name="T33" fmla="*/ 157 h 188"/>
                <a:gd name="T34" fmla="*/ 12 w 188"/>
                <a:gd name="T35" fmla="*/ 3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188">
                  <a:moveTo>
                    <a:pt x="31" y="188"/>
                  </a:moveTo>
                  <a:cubicBezTo>
                    <a:pt x="157" y="188"/>
                    <a:pt x="157" y="188"/>
                    <a:pt x="157" y="188"/>
                  </a:cubicBezTo>
                  <a:cubicBezTo>
                    <a:pt x="174" y="188"/>
                    <a:pt x="188" y="174"/>
                    <a:pt x="188" y="157"/>
                  </a:cubicBezTo>
                  <a:cubicBezTo>
                    <a:pt x="188" y="32"/>
                    <a:pt x="188" y="32"/>
                    <a:pt x="188" y="32"/>
                  </a:cubicBezTo>
                  <a:cubicBezTo>
                    <a:pt x="188" y="14"/>
                    <a:pt x="174" y="0"/>
                    <a:pt x="157" y="0"/>
                  </a:cubicBezTo>
                  <a:cubicBezTo>
                    <a:pt x="31" y="0"/>
                    <a:pt x="31" y="0"/>
                    <a:pt x="31" y="0"/>
                  </a:cubicBezTo>
                  <a:cubicBezTo>
                    <a:pt x="14" y="0"/>
                    <a:pt x="0" y="14"/>
                    <a:pt x="0" y="32"/>
                  </a:cubicBezTo>
                  <a:cubicBezTo>
                    <a:pt x="0" y="157"/>
                    <a:pt x="0" y="157"/>
                    <a:pt x="0" y="157"/>
                  </a:cubicBezTo>
                  <a:cubicBezTo>
                    <a:pt x="0" y="174"/>
                    <a:pt x="14" y="188"/>
                    <a:pt x="31" y="188"/>
                  </a:cubicBezTo>
                  <a:close/>
                  <a:moveTo>
                    <a:pt x="12" y="32"/>
                  </a:moveTo>
                  <a:cubicBezTo>
                    <a:pt x="12" y="21"/>
                    <a:pt x="21" y="13"/>
                    <a:pt x="31" y="13"/>
                  </a:cubicBezTo>
                  <a:cubicBezTo>
                    <a:pt x="157" y="13"/>
                    <a:pt x="157" y="13"/>
                    <a:pt x="157" y="13"/>
                  </a:cubicBezTo>
                  <a:cubicBezTo>
                    <a:pt x="167" y="13"/>
                    <a:pt x="175" y="21"/>
                    <a:pt x="175" y="32"/>
                  </a:cubicBezTo>
                  <a:cubicBezTo>
                    <a:pt x="175" y="157"/>
                    <a:pt x="175" y="157"/>
                    <a:pt x="175" y="157"/>
                  </a:cubicBezTo>
                  <a:cubicBezTo>
                    <a:pt x="175" y="167"/>
                    <a:pt x="167" y="176"/>
                    <a:pt x="157" y="176"/>
                  </a:cubicBezTo>
                  <a:cubicBezTo>
                    <a:pt x="31" y="176"/>
                    <a:pt x="31" y="176"/>
                    <a:pt x="31" y="176"/>
                  </a:cubicBezTo>
                  <a:cubicBezTo>
                    <a:pt x="21" y="176"/>
                    <a:pt x="12" y="167"/>
                    <a:pt x="12" y="157"/>
                  </a:cubicBezTo>
                  <a:lnTo>
                    <a:pt x="12" y="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447">
              <a:extLst>
                <a:ext uri="{FF2B5EF4-FFF2-40B4-BE49-F238E27FC236}">
                  <a16:creationId xmlns="" xmlns:a16="http://schemas.microsoft.com/office/drawing/2014/main" id="{871163CA-D8D6-FF41-9612-96A689BF3819}"/>
                </a:ext>
              </a:extLst>
            </p:cNvPr>
            <p:cNvSpPr>
              <a:spLocks noEditPoints="1"/>
            </p:cNvSpPr>
            <p:nvPr/>
          </p:nvSpPr>
          <p:spPr bwMode="auto">
            <a:xfrm>
              <a:off x="981" y="2756"/>
              <a:ext cx="229" cy="60"/>
            </a:xfrm>
            <a:custGeom>
              <a:avLst/>
              <a:gdLst>
                <a:gd name="T0" fmla="*/ 238 w 240"/>
                <a:gd name="T1" fmla="*/ 54 h 63"/>
                <a:gd name="T2" fmla="*/ 213 w 240"/>
                <a:gd name="T3" fmla="*/ 4 h 63"/>
                <a:gd name="T4" fmla="*/ 205 w 240"/>
                <a:gd name="T5" fmla="*/ 1 h 63"/>
                <a:gd name="T6" fmla="*/ 202 w 240"/>
                <a:gd name="T7" fmla="*/ 10 h 63"/>
                <a:gd name="T8" fmla="*/ 204 w 240"/>
                <a:gd name="T9" fmla="*/ 13 h 63"/>
                <a:gd name="T10" fmla="*/ 36 w 240"/>
                <a:gd name="T11" fmla="*/ 13 h 63"/>
                <a:gd name="T12" fmla="*/ 38 w 240"/>
                <a:gd name="T13" fmla="*/ 10 h 63"/>
                <a:gd name="T14" fmla="*/ 35 w 240"/>
                <a:gd name="T15" fmla="*/ 1 h 63"/>
                <a:gd name="T16" fmla="*/ 26 w 240"/>
                <a:gd name="T17" fmla="*/ 4 h 63"/>
                <a:gd name="T18" fmla="*/ 25 w 240"/>
                <a:gd name="T19" fmla="*/ 6 h 63"/>
                <a:gd name="T20" fmla="*/ 1 w 240"/>
                <a:gd name="T21" fmla="*/ 54 h 63"/>
                <a:gd name="T22" fmla="*/ 4 w 240"/>
                <a:gd name="T23" fmla="*/ 62 h 63"/>
                <a:gd name="T24" fmla="*/ 7 w 240"/>
                <a:gd name="T25" fmla="*/ 63 h 63"/>
                <a:gd name="T26" fmla="*/ 13 w 240"/>
                <a:gd name="T27" fmla="*/ 60 h 63"/>
                <a:gd name="T28" fmla="*/ 17 w 240"/>
                <a:gd name="T29" fmla="*/ 51 h 63"/>
                <a:gd name="T30" fmla="*/ 223 w 240"/>
                <a:gd name="T31" fmla="*/ 51 h 63"/>
                <a:gd name="T32" fmla="*/ 227 w 240"/>
                <a:gd name="T33" fmla="*/ 60 h 63"/>
                <a:gd name="T34" fmla="*/ 233 w 240"/>
                <a:gd name="T35" fmla="*/ 63 h 63"/>
                <a:gd name="T36" fmla="*/ 236 w 240"/>
                <a:gd name="T37" fmla="*/ 62 h 63"/>
                <a:gd name="T38" fmla="*/ 238 w 240"/>
                <a:gd name="T39" fmla="*/ 54 h 63"/>
                <a:gd name="T40" fmla="*/ 23 w 240"/>
                <a:gd name="T41" fmla="*/ 38 h 63"/>
                <a:gd name="T42" fmla="*/ 30 w 240"/>
                <a:gd name="T43" fmla="*/ 26 h 63"/>
                <a:gd name="T44" fmla="*/ 210 w 240"/>
                <a:gd name="T45" fmla="*/ 26 h 63"/>
                <a:gd name="T46" fmla="*/ 216 w 240"/>
                <a:gd name="T47" fmla="*/ 38 h 63"/>
                <a:gd name="T48" fmla="*/ 23 w 240"/>
                <a:gd name="T49" fmla="*/ 3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0" h="63">
                  <a:moveTo>
                    <a:pt x="238" y="54"/>
                  </a:moveTo>
                  <a:cubicBezTo>
                    <a:pt x="213" y="4"/>
                    <a:pt x="213" y="4"/>
                    <a:pt x="213" y="4"/>
                  </a:cubicBezTo>
                  <a:cubicBezTo>
                    <a:pt x="212" y="1"/>
                    <a:pt x="208" y="0"/>
                    <a:pt x="205" y="1"/>
                  </a:cubicBezTo>
                  <a:cubicBezTo>
                    <a:pt x="202" y="3"/>
                    <a:pt x="201" y="6"/>
                    <a:pt x="202" y="10"/>
                  </a:cubicBezTo>
                  <a:cubicBezTo>
                    <a:pt x="204" y="13"/>
                    <a:pt x="204" y="13"/>
                    <a:pt x="204" y="13"/>
                  </a:cubicBezTo>
                  <a:cubicBezTo>
                    <a:pt x="36" y="13"/>
                    <a:pt x="36" y="13"/>
                    <a:pt x="36" y="13"/>
                  </a:cubicBezTo>
                  <a:cubicBezTo>
                    <a:pt x="38" y="10"/>
                    <a:pt x="38" y="10"/>
                    <a:pt x="38" y="10"/>
                  </a:cubicBezTo>
                  <a:cubicBezTo>
                    <a:pt x="39" y="6"/>
                    <a:pt x="38" y="3"/>
                    <a:pt x="35" y="1"/>
                  </a:cubicBezTo>
                  <a:cubicBezTo>
                    <a:pt x="32" y="0"/>
                    <a:pt x="28" y="1"/>
                    <a:pt x="26" y="4"/>
                  </a:cubicBezTo>
                  <a:cubicBezTo>
                    <a:pt x="25" y="6"/>
                    <a:pt x="25" y="6"/>
                    <a:pt x="25" y="6"/>
                  </a:cubicBezTo>
                  <a:cubicBezTo>
                    <a:pt x="1" y="54"/>
                    <a:pt x="1" y="54"/>
                    <a:pt x="1" y="54"/>
                  </a:cubicBezTo>
                  <a:cubicBezTo>
                    <a:pt x="0" y="57"/>
                    <a:pt x="1" y="61"/>
                    <a:pt x="4" y="62"/>
                  </a:cubicBezTo>
                  <a:cubicBezTo>
                    <a:pt x="5" y="63"/>
                    <a:pt x="6" y="63"/>
                    <a:pt x="7" y="63"/>
                  </a:cubicBezTo>
                  <a:cubicBezTo>
                    <a:pt x="9" y="63"/>
                    <a:pt x="11" y="62"/>
                    <a:pt x="13" y="60"/>
                  </a:cubicBezTo>
                  <a:cubicBezTo>
                    <a:pt x="17" y="51"/>
                    <a:pt x="17" y="51"/>
                    <a:pt x="17" y="51"/>
                  </a:cubicBezTo>
                  <a:cubicBezTo>
                    <a:pt x="223" y="51"/>
                    <a:pt x="223" y="51"/>
                    <a:pt x="223" y="51"/>
                  </a:cubicBezTo>
                  <a:cubicBezTo>
                    <a:pt x="227" y="60"/>
                    <a:pt x="227" y="60"/>
                    <a:pt x="227" y="60"/>
                  </a:cubicBezTo>
                  <a:cubicBezTo>
                    <a:pt x="228" y="62"/>
                    <a:pt x="230" y="63"/>
                    <a:pt x="233" y="63"/>
                  </a:cubicBezTo>
                  <a:cubicBezTo>
                    <a:pt x="234" y="63"/>
                    <a:pt x="235" y="63"/>
                    <a:pt x="236" y="62"/>
                  </a:cubicBezTo>
                  <a:cubicBezTo>
                    <a:pt x="239" y="61"/>
                    <a:pt x="240" y="57"/>
                    <a:pt x="238" y="54"/>
                  </a:cubicBezTo>
                  <a:close/>
                  <a:moveTo>
                    <a:pt x="23" y="38"/>
                  </a:moveTo>
                  <a:cubicBezTo>
                    <a:pt x="30" y="26"/>
                    <a:pt x="30" y="26"/>
                    <a:pt x="30" y="26"/>
                  </a:cubicBezTo>
                  <a:cubicBezTo>
                    <a:pt x="210" y="26"/>
                    <a:pt x="210" y="26"/>
                    <a:pt x="210" y="26"/>
                  </a:cubicBezTo>
                  <a:cubicBezTo>
                    <a:pt x="216" y="38"/>
                    <a:pt x="216" y="38"/>
                    <a:pt x="216" y="38"/>
                  </a:cubicBezTo>
                  <a:lnTo>
                    <a:pt x="23"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448">
              <a:extLst>
                <a:ext uri="{FF2B5EF4-FFF2-40B4-BE49-F238E27FC236}">
                  <a16:creationId xmlns="" xmlns:a16="http://schemas.microsoft.com/office/drawing/2014/main" id="{FD6ADF9E-B102-0348-8802-44F20A869910}"/>
                </a:ext>
              </a:extLst>
            </p:cNvPr>
            <p:cNvSpPr>
              <a:spLocks noEditPoints="1"/>
            </p:cNvSpPr>
            <p:nvPr/>
          </p:nvSpPr>
          <p:spPr bwMode="auto">
            <a:xfrm>
              <a:off x="1030" y="2697"/>
              <a:ext cx="36" cy="35"/>
            </a:xfrm>
            <a:custGeom>
              <a:avLst/>
              <a:gdLst>
                <a:gd name="T0" fmla="*/ 19 w 38"/>
                <a:gd name="T1" fmla="*/ 37 h 37"/>
                <a:gd name="T2" fmla="*/ 38 w 38"/>
                <a:gd name="T3" fmla="*/ 19 h 37"/>
                <a:gd name="T4" fmla="*/ 19 w 38"/>
                <a:gd name="T5" fmla="*/ 0 h 37"/>
                <a:gd name="T6" fmla="*/ 0 w 38"/>
                <a:gd name="T7" fmla="*/ 19 h 37"/>
                <a:gd name="T8" fmla="*/ 19 w 38"/>
                <a:gd name="T9" fmla="*/ 37 h 37"/>
                <a:gd name="T10" fmla="*/ 19 w 38"/>
                <a:gd name="T11" fmla="*/ 12 h 37"/>
                <a:gd name="T12" fmla="*/ 25 w 38"/>
                <a:gd name="T13" fmla="*/ 19 h 37"/>
                <a:gd name="T14" fmla="*/ 19 w 38"/>
                <a:gd name="T15" fmla="*/ 25 h 37"/>
                <a:gd name="T16" fmla="*/ 12 w 38"/>
                <a:gd name="T17" fmla="*/ 19 h 37"/>
                <a:gd name="T18" fmla="*/ 19 w 38"/>
                <a:gd name="T1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7">
                  <a:moveTo>
                    <a:pt x="19" y="37"/>
                  </a:moveTo>
                  <a:cubicBezTo>
                    <a:pt x="29" y="37"/>
                    <a:pt x="38" y="29"/>
                    <a:pt x="38" y="19"/>
                  </a:cubicBezTo>
                  <a:cubicBezTo>
                    <a:pt x="38" y="8"/>
                    <a:pt x="29" y="0"/>
                    <a:pt x="19" y="0"/>
                  </a:cubicBezTo>
                  <a:cubicBezTo>
                    <a:pt x="8" y="0"/>
                    <a:pt x="0" y="8"/>
                    <a:pt x="0" y="19"/>
                  </a:cubicBezTo>
                  <a:cubicBezTo>
                    <a:pt x="0" y="29"/>
                    <a:pt x="8" y="37"/>
                    <a:pt x="19" y="37"/>
                  </a:cubicBezTo>
                  <a:close/>
                  <a:moveTo>
                    <a:pt x="19" y="12"/>
                  </a:moveTo>
                  <a:cubicBezTo>
                    <a:pt x="22" y="12"/>
                    <a:pt x="25" y="15"/>
                    <a:pt x="25" y="19"/>
                  </a:cubicBezTo>
                  <a:cubicBezTo>
                    <a:pt x="25" y="22"/>
                    <a:pt x="22" y="25"/>
                    <a:pt x="19" y="25"/>
                  </a:cubicBezTo>
                  <a:cubicBezTo>
                    <a:pt x="15" y="25"/>
                    <a:pt x="12" y="22"/>
                    <a:pt x="12" y="19"/>
                  </a:cubicBezTo>
                  <a:cubicBezTo>
                    <a:pt x="12" y="15"/>
                    <a:pt x="15" y="12"/>
                    <a:pt x="19"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449">
              <a:extLst>
                <a:ext uri="{FF2B5EF4-FFF2-40B4-BE49-F238E27FC236}">
                  <a16:creationId xmlns="" xmlns:a16="http://schemas.microsoft.com/office/drawing/2014/main" id="{77408F86-AFCF-114D-A054-14C127CB417E}"/>
                </a:ext>
              </a:extLst>
            </p:cNvPr>
            <p:cNvSpPr>
              <a:spLocks noEditPoints="1"/>
            </p:cNvSpPr>
            <p:nvPr/>
          </p:nvSpPr>
          <p:spPr bwMode="auto">
            <a:xfrm>
              <a:off x="1125" y="2697"/>
              <a:ext cx="36" cy="35"/>
            </a:xfrm>
            <a:custGeom>
              <a:avLst/>
              <a:gdLst>
                <a:gd name="T0" fmla="*/ 19 w 38"/>
                <a:gd name="T1" fmla="*/ 0 h 37"/>
                <a:gd name="T2" fmla="*/ 0 w 38"/>
                <a:gd name="T3" fmla="*/ 19 h 37"/>
                <a:gd name="T4" fmla="*/ 19 w 38"/>
                <a:gd name="T5" fmla="*/ 37 h 37"/>
                <a:gd name="T6" fmla="*/ 38 w 38"/>
                <a:gd name="T7" fmla="*/ 19 h 37"/>
                <a:gd name="T8" fmla="*/ 19 w 38"/>
                <a:gd name="T9" fmla="*/ 0 h 37"/>
                <a:gd name="T10" fmla="*/ 19 w 38"/>
                <a:gd name="T11" fmla="*/ 25 h 37"/>
                <a:gd name="T12" fmla="*/ 13 w 38"/>
                <a:gd name="T13" fmla="*/ 19 h 37"/>
                <a:gd name="T14" fmla="*/ 19 w 38"/>
                <a:gd name="T15" fmla="*/ 12 h 37"/>
                <a:gd name="T16" fmla="*/ 25 w 38"/>
                <a:gd name="T17" fmla="*/ 19 h 37"/>
                <a:gd name="T18" fmla="*/ 19 w 38"/>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7">
                  <a:moveTo>
                    <a:pt x="19" y="0"/>
                  </a:moveTo>
                  <a:cubicBezTo>
                    <a:pt x="9" y="0"/>
                    <a:pt x="0" y="8"/>
                    <a:pt x="0" y="19"/>
                  </a:cubicBezTo>
                  <a:cubicBezTo>
                    <a:pt x="0" y="29"/>
                    <a:pt x="9" y="37"/>
                    <a:pt x="19" y="37"/>
                  </a:cubicBezTo>
                  <a:cubicBezTo>
                    <a:pt x="29" y="37"/>
                    <a:pt x="38" y="29"/>
                    <a:pt x="38" y="19"/>
                  </a:cubicBezTo>
                  <a:cubicBezTo>
                    <a:pt x="38" y="8"/>
                    <a:pt x="29" y="0"/>
                    <a:pt x="19" y="0"/>
                  </a:cubicBezTo>
                  <a:close/>
                  <a:moveTo>
                    <a:pt x="19" y="25"/>
                  </a:moveTo>
                  <a:cubicBezTo>
                    <a:pt x="16" y="25"/>
                    <a:pt x="13" y="22"/>
                    <a:pt x="13" y="19"/>
                  </a:cubicBezTo>
                  <a:cubicBezTo>
                    <a:pt x="13" y="15"/>
                    <a:pt x="16" y="12"/>
                    <a:pt x="19" y="12"/>
                  </a:cubicBezTo>
                  <a:cubicBezTo>
                    <a:pt x="22" y="12"/>
                    <a:pt x="25" y="15"/>
                    <a:pt x="25" y="19"/>
                  </a:cubicBezTo>
                  <a:cubicBezTo>
                    <a:pt x="25" y="22"/>
                    <a:pt x="22" y="25"/>
                    <a:pt x="19"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450">
              <a:extLst>
                <a:ext uri="{FF2B5EF4-FFF2-40B4-BE49-F238E27FC236}">
                  <a16:creationId xmlns="" xmlns:a16="http://schemas.microsoft.com/office/drawing/2014/main" id="{6E205F2F-297F-1440-988E-A6F9F85616C3}"/>
                </a:ext>
              </a:extLst>
            </p:cNvPr>
            <p:cNvSpPr>
              <a:spLocks/>
            </p:cNvSpPr>
            <p:nvPr/>
          </p:nvSpPr>
          <p:spPr bwMode="auto">
            <a:xfrm>
              <a:off x="1054" y="2601"/>
              <a:ext cx="83" cy="12"/>
            </a:xfrm>
            <a:custGeom>
              <a:avLst/>
              <a:gdLst>
                <a:gd name="T0" fmla="*/ 6 w 88"/>
                <a:gd name="T1" fmla="*/ 13 h 13"/>
                <a:gd name="T2" fmla="*/ 81 w 88"/>
                <a:gd name="T3" fmla="*/ 13 h 13"/>
                <a:gd name="T4" fmla="*/ 88 w 88"/>
                <a:gd name="T5" fmla="*/ 7 h 13"/>
                <a:gd name="T6" fmla="*/ 81 w 88"/>
                <a:gd name="T7" fmla="*/ 0 h 13"/>
                <a:gd name="T8" fmla="*/ 6 w 88"/>
                <a:gd name="T9" fmla="*/ 0 h 13"/>
                <a:gd name="T10" fmla="*/ 0 w 88"/>
                <a:gd name="T11" fmla="*/ 7 h 13"/>
                <a:gd name="T12" fmla="*/ 6 w 88"/>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8" h="13">
                  <a:moveTo>
                    <a:pt x="6" y="13"/>
                  </a:moveTo>
                  <a:cubicBezTo>
                    <a:pt x="81" y="13"/>
                    <a:pt x="81" y="13"/>
                    <a:pt x="81" y="13"/>
                  </a:cubicBezTo>
                  <a:cubicBezTo>
                    <a:pt x="85" y="13"/>
                    <a:pt x="88" y="10"/>
                    <a:pt x="88" y="7"/>
                  </a:cubicBezTo>
                  <a:cubicBezTo>
                    <a:pt x="88" y="3"/>
                    <a:pt x="85" y="0"/>
                    <a:pt x="81" y="0"/>
                  </a:cubicBezTo>
                  <a:cubicBezTo>
                    <a:pt x="6" y="0"/>
                    <a:pt x="6" y="0"/>
                    <a:pt x="6" y="0"/>
                  </a:cubicBezTo>
                  <a:cubicBezTo>
                    <a:pt x="3" y="0"/>
                    <a:pt x="0" y="3"/>
                    <a:pt x="0" y="7"/>
                  </a:cubicBezTo>
                  <a:cubicBezTo>
                    <a:pt x="0" y="10"/>
                    <a:pt x="3" y="13"/>
                    <a:pt x="6"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451">
              <a:extLst>
                <a:ext uri="{FF2B5EF4-FFF2-40B4-BE49-F238E27FC236}">
                  <a16:creationId xmlns="" xmlns:a16="http://schemas.microsoft.com/office/drawing/2014/main" id="{FDFF976E-CACA-ED48-87BC-AA5DC6C24390}"/>
                </a:ext>
              </a:extLst>
            </p:cNvPr>
            <p:cNvSpPr>
              <a:spLocks noEditPoints="1"/>
            </p:cNvSpPr>
            <p:nvPr/>
          </p:nvSpPr>
          <p:spPr bwMode="auto">
            <a:xfrm>
              <a:off x="1030" y="2625"/>
              <a:ext cx="131" cy="60"/>
            </a:xfrm>
            <a:custGeom>
              <a:avLst/>
              <a:gdLst>
                <a:gd name="T0" fmla="*/ 6 w 138"/>
                <a:gd name="T1" fmla="*/ 63 h 63"/>
                <a:gd name="T2" fmla="*/ 132 w 138"/>
                <a:gd name="T3" fmla="*/ 63 h 63"/>
                <a:gd name="T4" fmla="*/ 138 w 138"/>
                <a:gd name="T5" fmla="*/ 57 h 63"/>
                <a:gd name="T6" fmla="*/ 138 w 138"/>
                <a:gd name="T7" fmla="*/ 7 h 63"/>
                <a:gd name="T8" fmla="*/ 132 w 138"/>
                <a:gd name="T9" fmla="*/ 0 h 63"/>
                <a:gd name="T10" fmla="*/ 6 w 138"/>
                <a:gd name="T11" fmla="*/ 0 h 63"/>
                <a:gd name="T12" fmla="*/ 0 w 138"/>
                <a:gd name="T13" fmla="*/ 7 h 63"/>
                <a:gd name="T14" fmla="*/ 0 w 138"/>
                <a:gd name="T15" fmla="*/ 57 h 63"/>
                <a:gd name="T16" fmla="*/ 6 w 138"/>
                <a:gd name="T17" fmla="*/ 63 h 63"/>
                <a:gd name="T18" fmla="*/ 75 w 138"/>
                <a:gd name="T19" fmla="*/ 13 h 63"/>
                <a:gd name="T20" fmla="*/ 125 w 138"/>
                <a:gd name="T21" fmla="*/ 13 h 63"/>
                <a:gd name="T22" fmla="*/ 125 w 138"/>
                <a:gd name="T23" fmla="*/ 51 h 63"/>
                <a:gd name="T24" fmla="*/ 75 w 138"/>
                <a:gd name="T25" fmla="*/ 51 h 63"/>
                <a:gd name="T26" fmla="*/ 75 w 138"/>
                <a:gd name="T27" fmla="*/ 13 h 63"/>
                <a:gd name="T28" fmla="*/ 12 w 138"/>
                <a:gd name="T29" fmla="*/ 13 h 63"/>
                <a:gd name="T30" fmla="*/ 63 w 138"/>
                <a:gd name="T31" fmla="*/ 13 h 63"/>
                <a:gd name="T32" fmla="*/ 63 w 138"/>
                <a:gd name="T33" fmla="*/ 51 h 63"/>
                <a:gd name="T34" fmla="*/ 12 w 138"/>
                <a:gd name="T35" fmla="*/ 51 h 63"/>
                <a:gd name="T36" fmla="*/ 12 w 138"/>
                <a:gd name="T3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63">
                  <a:moveTo>
                    <a:pt x="6" y="63"/>
                  </a:moveTo>
                  <a:cubicBezTo>
                    <a:pt x="132" y="63"/>
                    <a:pt x="132" y="63"/>
                    <a:pt x="132" y="63"/>
                  </a:cubicBezTo>
                  <a:cubicBezTo>
                    <a:pt x="135" y="63"/>
                    <a:pt x="138" y="60"/>
                    <a:pt x="138" y="57"/>
                  </a:cubicBezTo>
                  <a:cubicBezTo>
                    <a:pt x="138" y="7"/>
                    <a:pt x="138" y="7"/>
                    <a:pt x="138" y="7"/>
                  </a:cubicBezTo>
                  <a:cubicBezTo>
                    <a:pt x="138" y="3"/>
                    <a:pt x="135" y="0"/>
                    <a:pt x="132" y="0"/>
                  </a:cubicBezTo>
                  <a:cubicBezTo>
                    <a:pt x="6" y="0"/>
                    <a:pt x="6" y="0"/>
                    <a:pt x="6" y="0"/>
                  </a:cubicBezTo>
                  <a:cubicBezTo>
                    <a:pt x="3" y="0"/>
                    <a:pt x="0" y="3"/>
                    <a:pt x="0" y="7"/>
                  </a:cubicBezTo>
                  <a:cubicBezTo>
                    <a:pt x="0" y="57"/>
                    <a:pt x="0" y="57"/>
                    <a:pt x="0" y="57"/>
                  </a:cubicBezTo>
                  <a:cubicBezTo>
                    <a:pt x="0" y="60"/>
                    <a:pt x="3" y="63"/>
                    <a:pt x="6" y="63"/>
                  </a:cubicBezTo>
                  <a:close/>
                  <a:moveTo>
                    <a:pt x="75" y="13"/>
                  </a:moveTo>
                  <a:cubicBezTo>
                    <a:pt x="125" y="13"/>
                    <a:pt x="125" y="13"/>
                    <a:pt x="125" y="13"/>
                  </a:cubicBezTo>
                  <a:cubicBezTo>
                    <a:pt x="125" y="51"/>
                    <a:pt x="125" y="51"/>
                    <a:pt x="125" y="51"/>
                  </a:cubicBezTo>
                  <a:cubicBezTo>
                    <a:pt x="75" y="51"/>
                    <a:pt x="75" y="51"/>
                    <a:pt x="75" y="51"/>
                  </a:cubicBezTo>
                  <a:lnTo>
                    <a:pt x="75" y="13"/>
                  </a:lnTo>
                  <a:close/>
                  <a:moveTo>
                    <a:pt x="12" y="13"/>
                  </a:moveTo>
                  <a:cubicBezTo>
                    <a:pt x="63" y="13"/>
                    <a:pt x="63" y="13"/>
                    <a:pt x="63" y="13"/>
                  </a:cubicBezTo>
                  <a:cubicBezTo>
                    <a:pt x="63" y="51"/>
                    <a:pt x="63" y="51"/>
                    <a:pt x="63" y="51"/>
                  </a:cubicBezTo>
                  <a:cubicBezTo>
                    <a:pt x="12" y="51"/>
                    <a:pt x="12" y="51"/>
                    <a:pt x="12" y="51"/>
                  </a:cubicBezTo>
                  <a:lnTo>
                    <a:pt x="12"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8" name="Freeform 430">
            <a:extLst>
              <a:ext uri="{FF2B5EF4-FFF2-40B4-BE49-F238E27FC236}">
                <a16:creationId xmlns="" xmlns:a16="http://schemas.microsoft.com/office/drawing/2014/main" id="{F3C4A426-004E-B146-9A40-E1E94930C4A7}"/>
              </a:ext>
            </a:extLst>
          </p:cNvPr>
          <p:cNvSpPr>
            <a:spLocks noEditPoints="1"/>
          </p:cNvSpPr>
          <p:nvPr/>
        </p:nvSpPr>
        <p:spPr bwMode="auto">
          <a:xfrm>
            <a:off x="3720587" y="1995283"/>
            <a:ext cx="381062" cy="381062"/>
          </a:xfrm>
          <a:custGeom>
            <a:avLst/>
            <a:gdLst>
              <a:gd name="T0" fmla="*/ 165 w 232"/>
              <a:gd name="T1" fmla="*/ 166 h 232"/>
              <a:gd name="T2" fmla="*/ 89 w 232"/>
              <a:gd name="T3" fmla="*/ 175 h 232"/>
              <a:gd name="T4" fmla="*/ 109 w 232"/>
              <a:gd name="T5" fmla="*/ 216 h 232"/>
              <a:gd name="T6" fmla="*/ 106 w 232"/>
              <a:gd name="T7" fmla="*/ 221 h 232"/>
              <a:gd name="T8" fmla="*/ 97 w 232"/>
              <a:gd name="T9" fmla="*/ 230 h 232"/>
              <a:gd name="T10" fmla="*/ 88 w 232"/>
              <a:gd name="T11" fmla="*/ 228 h 232"/>
              <a:gd name="T12" fmla="*/ 40 w 232"/>
              <a:gd name="T13" fmla="*/ 200 h 232"/>
              <a:gd name="T14" fmla="*/ 33 w 232"/>
              <a:gd name="T15" fmla="*/ 196 h 232"/>
              <a:gd name="T16" fmla="*/ 41 w 232"/>
              <a:gd name="T17" fmla="*/ 175 h 232"/>
              <a:gd name="T18" fmla="*/ 1 w 232"/>
              <a:gd name="T19" fmla="*/ 140 h 232"/>
              <a:gd name="T20" fmla="*/ 10 w 232"/>
              <a:gd name="T21" fmla="*/ 125 h 232"/>
              <a:gd name="T22" fmla="*/ 56 w 232"/>
              <a:gd name="T23" fmla="*/ 143 h 232"/>
              <a:gd name="T24" fmla="*/ 64 w 232"/>
              <a:gd name="T25" fmla="*/ 66 h 232"/>
              <a:gd name="T26" fmla="*/ 6 w 232"/>
              <a:gd name="T27" fmla="*/ 7 h 232"/>
              <a:gd name="T28" fmla="*/ 19 w 232"/>
              <a:gd name="T29" fmla="*/ 1 h 232"/>
              <a:gd name="T30" fmla="*/ 122 w 232"/>
              <a:gd name="T31" fmla="*/ 36 h 232"/>
              <a:gd name="T32" fmla="*/ 138 w 232"/>
              <a:gd name="T33" fmla="*/ 38 h 232"/>
              <a:gd name="T34" fmla="*/ 147 w 232"/>
              <a:gd name="T35" fmla="*/ 52 h 232"/>
              <a:gd name="T36" fmla="*/ 206 w 232"/>
              <a:gd name="T37" fmla="*/ 4 h 232"/>
              <a:gd name="T38" fmla="*/ 222 w 232"/>
              <a:gd name="T39" fmla="*/ 10 h 232"/>
              <a:gd name="T40" fmla="*/ 179 w 232"/>
              <a:gd name="T41" fmla="*/ 84 h 232"/>
              <a:gd name="T42" fmla="*/ 195 w 232"/>
              <a:gd name="T43" fmla="*/ 96 h 232"/>
              <a:gd name="T44" fmla="*/ 196 w 232"/>
              <a:gd name="T45" fmla="*/ 111 h 232"/>
              <a:gd name="T46" fmla="*/ 230 w 232"/>
              <a:gd name="T47" fmla="*/ 211 h 232"/>
              <a:gd name="T48" fmla="*/ 225 w 232"/>
              <a:gd name="T49" fmla="*/ 225 h 232"/>
              <a:gd name="T50" fmla="*/ 65 w 232"/>
              <a:gd name="T51" fmla="*/ 183 h 232"/>
              <a:gd name="T52" fmla="*/ 96 w 232"/>
              <a:gd name="T53" fmla="*/ 215 h 232"/>
              <a:gd name="T54" fmla="*/ 77 w 232"/>
              <a:gd name="T55" fmla="*/ 168 h 232"/>
              <a:gd name="T56" fmla="*/ 138 w 232"/>
              <a:gd name="T57" fmla="*/ 122 h 232"/>
              <a:gd name="T58" fmla="*/ 218 w 232"/>
              <a:gd name="T59" fmla="*/ 216 h 232"/>
              <a:gd name="T60" fmla="*/ 168 w 232"/>
              <a:gd name="T61" fmla="*/ 85 h 232"/>
              <a:gd name="T62" fmla="*/ 211 w 232"/>
              <a:gd name="T63" fmla="*/ 36 h 232"/>
              <a:gd name="T64" fmla="*/ 206 w 232"/>
              <a:gd name="T65" fmla="*/ 15 h 232"/>
              <a:gd name="T66" fmla="*/ 153 w 232"/>
              <a:gd name="T67" fmla="*/ 61 h 232"/>
              <a:gd name="T68" fmla="*/ 16 w 232"/>
              <a:gd name="T69" fmla="*/ 12 h 232"/>
              <a:gd name="T70" fmla="*/ 72 w 232"/>
              <a:gd name="T71" fmla="*/ 58 h 232"/>
              <a:gd name="T72" fmla="*/ 110 w 232"/>
              <a:gd name="T73" fmla="*/ 106 h 232"/>
              <a:gd name="T74" fmla="*/ 58 w 232"/>
              <a:gd name="T75" fmla="*/ 156 h 232"/>
              <a:gd name="T76" fmla="*/ 13 w 232"/>
              <a:gd name="T77" fmla="*/ 138 h 232"/>
              <a:gd name="T78" fmla="*/ 51 w 232"/>
              <a:gd name="T79" fmla="*/ 173 h 232"/>
              <a:gd name="T80" fmla="*/ 51 w 232"/>
              <a:gd name="T81" fmla="*/ 183 h 232"/>
              <a:gd name="T82" fmla="*/ 65 w 232"/>
              <a:gd name="T83" fmla="*/ 18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2">
                <a:moveTo>
                  <a:pt x="211" y="224"/>
                </a:moveTo>
                <a:cubicBezTo>
                  <a:pt x="165" y="166"/>
                  <a:pt x="165" y="166"/>
                  <a:pt x="165" y="166"/>
                </a:cubicBezTo>
                <a:cubicBezTo>
                  <a:pt x="132" y="131"/>
                  <a:pt x="132" y="131"/>
                  <a:pt x="132" y="131"/>
                </a:cubicBezTo>
                <a:cubicBezTo>
                  <a:pt x="89" y="175"/>
                  <a:pt x="89" y="175"/>
                  <a:pt x="89" y="175"/>
                </a:cubicBezTo>
                <a:cubicBezTo>
                  <a:pt x="107" y="212"/>
                  <a:pt x="107" y="212"/>
                  <a:pt x="107" y="212"/>
                </a:cubicBezTo>
                <a:cubicBezTo>
                  <a:pt x="108" y="213"/>
                  <a:pt x="109" y="215"/>
                  <a:pt x="109" y="216"/>
                </a:cubicBezTo>
                <a:cubicBezTo>
                  <a:pt x="109" y="219"/>
                  <a:pt x="107" y="220"/>
                  <a:pt x="106" y="221"/>
                </a:cubicBezTo>
                <a:cubicBezTo>
                  <a:pt x="106" y="221"/>
                  <a:pt x="106" y="221"/>
                  <a:pt x="106" y="221"/>
                </a:cubicBezTo>
                <a:cubicBezTo>
                  <a:pt x="98" y="229"/>
                  <a:pt x="98" y="229"/>
                  <a:pt x="98" y="229"/>
                </a:cubicBezTo>
                <a:cubicBezTo>
                  <a:pt x="97" y="230"/>
                  <a:pt x="97" y="230"/>
                  <a:pt x="97" y="230"/>
                </a:cubicBezTo>
                <a:cubicBezTo>
                  <a:pt x="96" y="230"/>
                  <a:pt x="94" y="232"/>
                  <a:pt x="92" y="231"/>
                </a:cubicBezTo>
                <a:cubicBezTo>
                  <a:pt x="90" y="231"/>
                  <a:pt x="89" y="230"/>
                  <a:pt x="88" y="228"/>
                </a:cubicBezTo>
                <a:cubicBezTo>
                  <a:pt x="57" y="191"/>
                  <a:pt x="57" y="191"/>
                  <a:pt x="57" y="191"/>
                </a:cubicBezTo>
                <a:cubicBezTo>
                  <a:pt x="40" y="200"/>
                  <a:pt x="40" y="200"/>
                  <a:pt x="40" y="200"/>
                </a:cubicBezTo>
                <a:cubicBezTo>
                  <a:pt x="39" y="200"/>
                  <a:pt x="39" y="200"/>
                  <a:pt x="39" y="200"/>
                </a:cubicBezTo>
                <a:cubicBezTo>
                  <a:pt x="37" y="200"/>
                  <a:pt x="34" y="199"/>
                  <a:pt x="33" y="196"/>
                </a:cubicBezTo>
                <a:cubicBezTo>
                  <a:pt x="32" y="194"/>
                  <a:pt x="32" y="192"/>
                  <a:pt x="33" y="191"/>
                </a:cubicBezTo>
                <a:cubicBezTo>
                  <a:pt x="41" y="175"/>
                  <a:pt x="41" y="175"/>
                  <a:pt x="41" y="175"/>
                </a:cubicBezTo>
                <a:cubicBezTo>
                  <a:pt x="3" y="144"/>
                  <a:pt x="3" y="144"/>
                  <a:pt x="3" y="144"/>
                </a:cubicBezTo>
                <a:cubicBezTo>
                  <a:pt x="2" y="143"/>
                  <a:pt x="1" y="141"/>
                  <a:pt x="1" y="140"/>
                </a:cubicBezTo>
                <a:cubicBezTo>
                  <a:pt x="0" y="137"/>
                  <a:pt x="1" y="135"/>
                  <a:pt x="2" y="133"/>
                </a:cubicBezTo>
                <a:cubicBezTo>
                  <a:pt x="10" y="125"/>
                  <a:pt x="10" y="125"/>
                  <a:pt x="10" y="125"/>
                </a:cubicBezTo>
                <a:cubicBezTo>
                  <a:pt x="12" y="122"/>
                  <a:pt x="16" y="123"/>
                  <a:pt x="19" y="124"/>
                </a:cubicBezTo>
                <a:cubicBezTo>
                  <a:pt x="56" y="143"/>
                  <a:pt x="56" y="143"/>
                  <a:pt x="56" y="143"/>
                </a:cubicBezTo>
                <a:cubicBezTo>
                  <a:pt x="99" y="100"/>
                  <a:pt x="99" y="100"/>
                  <a:pt x="99" y="100"/>
                </a:cubicBezTo>
                <a:cubicBezTo>
                  <a:pt x="64" y="66"/>
                  <a:pt x="64" y="66"/>
                  <a:pt x="64" y="66"/>
                </a:cubicBezTo>
                <a:cubicBezTo>
                  <a:pt x="7" y="21"/>
                  <a:pt x="7" y="21"/>
                  <a:pt x="7" y="21"/>
                </a:cubicBezTo>
                <a:cubicBezTo>
                  <a:pt x="2" y="17"/>
                  <a:pt x="2" y="11"/>
                  <a:pt x="6" y="7"/>
                </a:cubicBezTo>
                <a:cubicBezTo>
                  <a:pt x="9" y="3"/>
                  <a:pt x="9" y="3"/>
                  <a:pt x="9" y="3"/>
                </a:cubicBezTo>
                <a:cubicBezTo>
                  <a:pt x="12" y="0"/>
                  <a:pt x="16" y="0"/>
                  <a:pt x="19" y="1"/>
                </a:cubicBezTo>
                <a:cubicBezTo>
                  <a:pt x="118" y="41"/>
                  <a:pt x="118" y="41"/>
                  <a:pt x="118" y="41"/>
                </a:cubicBezTo>
                <a:cubicBezTo>
                  <a:pt x="122" y="36"/>
                  <a:pt x="122" y="36"/>
                  <a:pt x="122" y="36"/>
                </a:cubicBezTo>
                <a:cubicBezTo>
                  <a:pt x="127" y="33"/>
                  <a:pt x="133" y="33"/>
                  <a:pt x="137" y="37"/>
                </a:cubicBezTo>
                <a:cubicBezTo>
                  <a:pt x="138" y="38"/>
                  <a:pt x="138" y="38"/>
                  <a:pt x="138" y="38"/>
                </a:cubicBezTo>
                <a:cubicBezTo>
                  <a:pt x="141" y="41"/>
                  <a:pt x="141" y="46"/>
                  <a:pt x="140" y="49"/>
                </a:cubicBezTo>
                <a:cubicBezTo>
                  <a:pt x="147" y="52"/>
                  <a:pt x="147" y="52"/>
                  <a:pt x="147" y="52"/>
                </a:cubicBezTo>
                <a:cubicBezTo>
                  <a:pt x="187" y="12"/>
                  <a:pt x="187" y="12"/>
                  <a:pt x="187" y="12"/>
                </a:cubicBezTo>
                <a:cubicBezTo>
                  <a:pt x="192" y="7"/>
                  <a:pt x="199" y="4"/>
                  <a:pt x="206" y="4"/>
                </a:cubicBezTo>
                <a:cubicBezTo>
                  <a:pt x="212" y="4"/>
                  <a:pt x="218" y="6"/>
                  <a:pt x="222" y="10"/>
                </a:cubicBezTo>
                <a:cubicBezTo>
                  <a:pt x="222" y="10"/>
                  <a:pt x="222" y="10"/>
                  <a:pt x="222" y="10"/>
                </a:cubicBezTo>
                <a:cubicBezTo>
                  <a:pt x="230" y="18"/>
                  <a:pt x="229" y="34"/>
                  <a:pt x="219" y="44"/>
                </a:cubicBezTo>
                <a:cubicBezTo>
                  <a:pt x="179" y="84"/>
                  <a:pt x="179" y="84"/>
                  <a:pt x="179" y="84"/>
                </a:cubicBezTo>
                <a:cubicBezTo>
                  <a:pt x="183" y="94"/>
                  <a:pt x="183" y="94"/>
                  <a:pt x="183" y="94"/>
                </a:cubicBezTo>
                <a:cubicBezTo>
                  <a:pt x="187" y="92"/>
                  <a:pt x="192" y="93"/>
                  <a:pt x="195" y="96"/>
                </a:cubicBezTo>
                <a:cubicBezTo>
                  <a:pt x="197" y="97"/>
                  <a:pt x="197" y="97"/>
                  <a:pt x="197" y="97"/>
                </a:cubicBezTo>
                <a:cubicBezTo>
                  <a:pt x="200" y="102"/>
                  <a:pt x="200" y="108"/>
                  <a:pt x="196" y="111"/>
                </a:cubicBezTo>
                <a:cubicBezTo>
                  <a:pt x="192" y="115"/>
                  <a:pt x="192" y="115"/>
                  <a:pt x="192" y="115"/>
                </a:cubicBezTo>
                <a:cubicBezTo>
                  <a:pt x="230" y="211"/>
                  <a:pt x="230" y="211"/>
                  <a:pt x="230" y="211"/>
                </a:cubicBezTo>
                <a:cubicBezTo>
                  <a:pt x="232" y="215"/>
                  <a:pt x="231" y="219"/>
                  <a:pt x="228" y="221"/>
                </a:cubicBezTo>
                <a:cubicBezTo>
                  <a:pt x="225" y="225"/>
                  <a:pt x="225" y="225"/>
                  <a:pt x="225" y="225"/>
                </a:cubicBezTo>
                <a:cubicBezTo>
                  <a:pt x="221" y="229"/>
                  <a:pt x="214" y="229"/>
                  <a:pt x="211" y="224"/>
                </a:cubicBezTo>
                <a:close/>
                <a:moveTo>
                  <a:pt x="65" y="183"/>
                </a:moveTo>
                <a:cubicBezTo>
                  <a:pt x="93" y="218"/>
                  <a:pt x="93" y="218"/>
                  <a:pt x="93" y="218"/>
                </a:cubicBezTo>
                <a:cubicBezTo>
                  <a:pt x="96" y="215"/>
                  <a:pt x="96" y="215"/>
                  <a:pt x="96" y="215"/>
                </a:cubicBezTo>
                <a:cubicBezTo>
                  <a:pt x="76" y="173"/>
                  <a:pt x="76" y="173"/>
                  <a:pt x="76" y="173"/>
                </a:cubicBezTo>
                <a:cubicBezTo>
                  <a:pt x="75" y="171"/>
                  <a:pt x="75" y="169"/>
                  <a:pt x="77" y="168"/>
                </a:cubicBezTo>
                <a:cubicBezTo>
                  <a:pt x="126" y="121"/>
                  <a:pt x="126" y="121"/>
                  <a:pt x="126" y="121"/>
                </a:cubicBezTo>
                <a:cubicBezTo>
                  <a:pt x="129" y="118"/>
                  <a:pt x="135" y="118"/>
                  <a:pt x="138" y="122"/>
                </a:cubicBezTo>
                <a:cubicBezTo>
                  <a:pt x="174" y="159"/>
                  <a:pt x="174" y="159"/>
                  <a:pt x="174" y="159"/>
                </a:cubicBezTo>
                <a:cubicBezTo>
                  <a:pt x="218" y="216"/>
                  <a:pt x="218" y="216"/>
                  <a:pt x="218" y="216"/>
                </a:cubicBezTo>
                <a:cubicBezTo>
                  <a:pt x="220" y="214"/>
                  <a:pt x="220" y="214"/>
                  <a:pt x="220" y="214"/>
                </a:cubicBezTo>
                <a:cubicBezTo>
                  <a:pt x="168" y="85"/>
                  <a:pt x="168" y="85"/>
                  <a:pt x="168" y="85"/>
                </a:cubicBezTo>
                <a:cubicBezTo>
                  <a:pt x="167" y="83"/>
                  <a:pt x="168" y="79"/>
                  <a:pt x="170" y="77"/>
                </a:cubicBezTo>
                <a:cubicBezTo>
                  <a:pt x="211" y="36"/>
                  <a:pt x="211" y="36"/>
                  <a:pt x="211" y="36"/>
                </a:cubicBezTo>
                <a:cubicBezTo>
                  <a:pt x="217" y="31"/>
                  <a:pt x="218" y="22"/>
                  <a:pt x="214" y="17"/>
                </a:cubicBezTo>
                <a:cubicBezTo>
                  <a:pt x="212" y="16"/>
                  <a:pt x="209" y="15"/>
                  <a:pt x="206" y="15"/>
                </a:cubicBezTo>
                <a:cubicBezTo>
                  <a:pt x="202" y="15"/>
                  <a:pt x="198" y="17"/>
                  <a:pt x="195" y="19"/>
                </a:cubicBezTo>
                <a:cubicBezTo>
                  <a:pt x="153" y="61"/>
                  <a:pt x="153" y="61"/>
                  <a:pt x="153" y="61"/>
                </a:cubicBezTo>
                <a:cubicBezTo>
                  <a:pt x="151" y="63"/>
                  <a:pt x="148" y="64"/>
                  <a:pt x="145" y="63"/>
                </a:cubicBezTo>
                <a:cubicBezTo>
                  <a:pt x="16" y="12"/>
                  <a:pt x="16" y="12"/>
                  <a:pt x="16" y="12"/>
                </a:cubicBezTo>
                <a:cubicBezTo>
                  <a:pt x="15" y="13"/>
                  <a:pt x="15" y="13"/>
                  <a:pt x="15" y="13"/>
                </a:cubicBezTo>
                <a:cubicBezTo>
                  <a:pt x="72" y="58"/>
                  <a:pt x="72" y="58"/>
                  <a:pt x="72" y="58"/>
                </a:cubicBezTo>
                <a:cubicBezTo>
                  <a:pt x="109" y="94"/>
                  <a:pt x="109" y="94"/>
                  <a:pt x="109" y="94"/>
                </a:cubicBezTo>
                <a:cubicBezTo>
                  <a:pt x="113" y="97"/>
                  <a:pt x="113" y="102"/>
                  <a:pt x="110" y="106"/>
                </a:cubicBezTo>
                <a:cubicBezTo>
                  <a:pt x="63" y="155"/>
                  <a:pt x="63" y="155"/>
                  <a:pt x="63" y="155"/>
                </a:cubicBezTo>
                <a:cubicBezTo>
                  <a:pt x="62" y="157"/>
                  <a:pt x="60" y="157"/>
                  <a:pt x="58" y="156"/>
                </a:cubicBezTo>
                <a:cubicBezTo>
                  <a:pt x="16" y="135"/>
                  <a:pt x="16" y="135"/>
                  <a:pt x="16" y="135"/>
                </a:cubicBezTo>
                <a:cubicBezTo>
                  <a:pt x="13" y="138"/>
                  <a:pt x="13" y="138"/>
                  <a:pt x="13" y="138"/>
                </a:cubicBezTo>
                <a:cubicBezTo>
                  <a:pt x="49" y="167"/>
                  <a:pt x="49" y="167"/>
                  <a:pt x="49" y="167"/>
                </a:cubicBezTo>
                <a:cubicBezTo>
                  <a:pt x="51" y="169"/>
                  <a:pt x="51" y="171"/>
                  <a:pt x="51" y="173"/>
                </a:cubicBezTo>
                <a:cubicBezTo>
                  <a:pt x="49" y="181"/>
                  <a:pt x="49" y="181"/>
                  <a:pt x="49" y="181"/>
                </a:cubicBezTo>
                <a:cubicBezTo>
                  <a:pt x="48" y="182"/>
                  <a:pt x="50" y="183"/>
                  <a:pt x="51" y="183"/>
                </a:cubicBezTo>
                <a:cubicBezTo>
                  <a:pt x="60" y="181"/>
                  <a:pt x="60" y="181"/>
                  <a:pt x="60" y="181"/>
                </a:cubicBezTo>
                <a:cubicBezTo>
                  <a:pt x="62" y="180"/>
                  <a:pt x="64" y="181"/>
                  <a:pt x="65" y="183"/>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79" name="Group 473">
            <a:extLst>
              <a:ext uri="{FF2B5EF4-FFF2-40B4-BE49-F238E27FC236}">
                <a16:creationId xmlns="" xmlns:a16="http://schemas.microsoft.com/office/drawing/2014/main" id="{EE61D210-3AC5-D74B-95BF-658D152AB4BF}"/>
              </a:ext>
            </a:extLst>
          </p:cNvPr>
          <p:cNvGrpSpPr>
            <a:grpSpLocks noChangeAspect="1"/>
          </p:cNvGrpSpPr>
          <p:nvPr/>
        </p:nvGrpSpPr>
        <p:grpSpPr bwMode="auto">
          <a:xfrm>
            <a:off x="5488684" y="1976414"/>
            <a:ext cx="324312" cy="385626"/>
            <a:chOff x="936" y="3326"/>
            <a:chExt cx="201" cy="239"/>
          </a:xfrm>
          <a:solidFill>
            <a:srgbClr val="000000"/>
          </a:solidFill>
        </p:grpSpPr>
        <p:sp>
          <p:nvSpPr>
            <p:cNvPr id="180" name="Freeform 474">
              <a:extLst>
                <a:ext uri="{FF2B5EF4-FFF2-40B4-BE49-F238E27FC236}">
                  <a16:creationId xmlns="" xmlns:a16="http://schemas.microsoft.com/office/drawing/2014/main" id="{7254442D-45A1-874E-9F6A-F27E5C1BE037}"/>
                </a:ext>
              </a:extLst>
            </p:cNvPr>
            <p:cNvSpPr>
              <a:spLocks noEditPoints="1"/>
            </p:cNvSpPr>
            <p:nvPr/>
          </p:nvSpPr>
          <p:spPr bwMode="auto">
            <a:xfrm>
              <a:off x="962" y="3477"/>
              <a:ext cx="37" cy="38"/>
            </a:xfrm>
            <a:custGeom>
              <a:avLst/>
              <a:gdLst>
                <a:gd name="T0" fmla="*/ 19 w 39"/>
                <a:gd name="T1" fmla="*/ 0 h 39"/>
                <a:gd name="T2" fmla="*/ 0 w 39"/>
                <a:gd name="T3" fmla="*/ 20 h 39"/>
                <a:gd name="T4" fmla="*/ 19 w 39"/>
                <a:gd name="T5" fmla="*/ 39 h 39"/>
                <a:gd name="T6" fmla="*/ 39 w 39"/>
                <a:gd name="T7" fmla="*/ 20 h 39"/>
                <a:gd name="T8" fmla="*/ 19 w 39"/>
                <a:gd name="T9" fmla="*/ 0 h 39"/>
                <a:gd name="T10" fmla="*/ 19 w 39"/>
                <a:gd name="T11" fmla="*/ 26 h 39"/>
                <a:gd name="T12" fmla="*/ 13 w 39"/>
                <a:gd name="T13" fmla="*/ 20 h 39"/>
                <a:gd name="T14" fmla="*/ 19 w 39"/>
                <a:gd name="T15" fmla="*/ 13 h 39"/>
                <a:gd name="T16" fmla="*/ 26 w 39"/>
                <a:gd name="T17" fmla="*/ 20 h 39"/>
                <a:gd name="T18" fmla="*/ 19 w 39"/>
                <a:gd name="T19"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19" y="0"/>
                  </a:moveTo>
                  <a:cubicBezTo>
                    <a:pt x="9" y="0"/>
                    <a:pt x="0" y="9"/>
                    <a:pt x="0" y="20"/>
                  </a:cubicBezTo>
                  <a:cubicBezTo>
                    <a:pt x="0" y="30"/>
                    <a:pt x="9" y="39"/>
                    <a:pt x="19" y="39"/>
                  </a:cubicBezTo>
                  <a:cubicBezTo>
                    <a:pt x="30" y="39"/>
                    <a:pt x="39" y="30"/>
                    <a:pt x="39" y="20"/>
                  </a:cubicBezTo>
                  <a:cubicBezTo>
                    <a:pt x="39" y="9"/>
                    <a:pt x="30" y="0"/>
                    <a:pt x="19" y="0"/>
                  </a:cubicBezTo>
                  <a:close/>
                  <a:moveTo>
                    <a:pt x="19" y="26"/>
                  </a:moveTo>
                  <a:cubicBezTo>
                    <a:pt x="16" y="26"/>
                    <a:pt x="13" y="23"/>
                    <a:pt x="13" y="20"/>
                  </a:cubicBezTo>
                  <a:cubicBezTo>
                    <a:pt x="13" y="16"/>
                    <a:pt x="16" y="13"/>
                    <a:pt x="19" y="13"/>
                  </a:cubicBezTo>
                  <a:cubicBezTo>
                    <a:pt x="23" y="13"/>
                    <a:pt x="26" y="16"/>
                    <a:pt x="26" y="20"/>
                  </a:cubicBezTo>
                  <a:cubicBezTo>
                    <a:pt x="26" y="23"/>
                    <a:pt x="23" y="26"/>
                    <a:pt x="19"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475">
              <a:extLst>
                <a:ext uri="{FF2B5EF4-FFF2-40B4-BE49-F238E27FC236}">
                  <a16:creationId xmlns="" xmlns:a16="http://schemas.microsoft.com/office/drawing/2014/main" id="{A7826690-1FC9-0648-9388-64DE92796F46}"/>
                </a:ext>
              </a:extLst>
            </p:cNvPr>
            <p:cNvSpPr>
              <a:spLocks noEditPoints="1"/>
            </p:cNvSpPr>
            <p:nvPr/>
          </p:nvSpPr>
          <p:spPr bwMode="auto">
            <a:xfrm>
              <a:off x="1074" y="3477"/>
              <a:ext cx="38" cy="38"/>
            </a:xfrm>
            <a:custGeom>
              <a:avLst/>
              <a:gdLst>
                <a:gd name="T0" fmla="*/ 20 w 40"/>
                <a:gd name="T1" fmla="*/ 0 h 39"/>
                <a:gd name="T2" fmla="*/ 0 w 40"/>
                <a:gd name="T3" fmla="*/ 20 h 39"/>
                <a:gd name="T4" fmla="*/ 20 w 40"/>
                <a:gd name="T5" fmla="*/ 39 h 39"/>
                <a:gd name="T6" fmla="*/ 40 w 40"/>
                <a:gd name="T7" fmla="*/ 20 h 39"/>
                <a:gd name="T8" fmla="*/ 20 w 40"/>
                <a:gd name="T9" fmla="*/ 0 h 39"/>
                <a:gd name="T10" fmla="*/ 20 w 40"/>
                <a:gd name="T11" fmla="*/ 26 h 39"/>
                <a:gd name="T12" fmla="*/ 14 w 40"/>
                <a:gd name="T13" fmla="*/ 20 h 39"/>
                <a:gd name="T14" fmla="*/ 20 w 40"/>
                <a:gd name="T15" fmla="*/ 13 h 39"/>
                <a:gd name="T16" fmla="*/ 27 w 40"/>
                <a:gd name="T17" fmla="*/ 20 h 39"/>
                <a:gd name="T18" fmla="*/ 20 w 40"/>
                <a:gd name="T19"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9">
                  <a:moveTo>
                    <a:pt x="20" y="0"/>
                  </a:moveTo>
                  <a:cubicBezTo>
                    <a:pt x="9" y="0"/>
                    <a:pt x="0" y="9"/>
                    <a:pt x="0" y="20"/>
                  </a:cubicBezTo>
                  <a:cubicBezTo>
                    <a:pt x="0" y="30"/>
                    <a:pt x="9" y="39"/>
                    <a:pt x="20" y="39"/>
                  </a:cubicBezTo>
                  <a:cubicBezTo>
                    <a:pt x="31" y="39"/>
                    <a:pt x="40" y="30"/>
                    <a:pt x="40" y="20"/>
                  </a:cubicBezTo>
                  <a:cubicBezTo>
                    <a:pt x="40" y="9"/>
                    <a:pt x="31" y="0"/>
                    <a:pt x="20" y="0"/>
                  </a:cubicBezTo>
                  <a:close/>
                  <a:moveTo>
                    <a:pt x="20" y="26"/>
                  </a:moveTo>
                  <a:cubicBezTo>
                    <a:pt x="17" y="26"/>
                    <a:pt x="14" y="23"/>
                    <a:pt x="14" y="20"/>
                  </a:cubicBezTo>
                  <a:cubicBezTo>
                    <a:pt x="14" y="16"/>
                    <a:pt x="17" y="13"/>
                    <a:pt x="20" y="13"/>
                  </a:cubicBezTo>
                  <a:cubicBezTo>
                    <a:pt x="24" y="13"/>
                    <a:pt x="27" y="16"/>
                    <a:pt x="27" y="20"/>
                  </a:cubicBezTo>
                  <a:cubicBezTo>
                    <a:pt x="27" y="23"/>
                    <a:pt x="24" y="26"/>
                    <a:pt x="2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476">
              <a:extLst>
                <a:ext uri="{FF2B5EF4-FFF2-40B4-BE49-F238E27FC236}">
                  <a16:creationId xmlns="" xmlns:a16="http://schemas.microsoft.com/office/drawing/2014/main" id="{677AA7C4-883E-844A-A48B-7C9264DD8272}"/>
                </a:ext>
              </a:extLst>
            </p:cNvPr>
            <p:cNvSpPr>
              <a:spLocks/>
            </p:cNvSpPr>
            <p:nvPr/>
          </p:nvSpPr>
          <p:spPr bwMode="auto">
            <a:xfrm>
              <a:off x="987" y="3364"/>
              <a:ext cx="101" cy="12"/>
            </a:xfrm>
            <a:custGeom>
              <a:avLst/>
              <a:gdLst>
                <a:gd name="T0" fmla="*/ 7 w 106"/>
                <a:gd name="T1" fmla="*/ 13 h 13"/>
                <a:gd name="T2" fmla="*/ 99 w 106"/>
                <a:gd name="T3" fmla="*/ 13 h 13"/>
                <a:gd name="T4" fmla="*/ 106 w 106"/>
                <a:gd name="T5" fmla="*/ 7 h 13"/>
                <a:gd name="T6" fmla="*/ 99 w 106"/>
                <a:gd name="T7" fmla="*/ 0 h 13"/>
                <a:gd name="T8" fmla="*/ 7 w 106"/>
                <a:gd name="T9" fmla="*/ 0 h 13"/>
                <a:gd name="T10" fmla="*/ 0 w 106"/>
                <a:gd name="T11" fmla="*/ 7 h 13"/>
                <a:gd name="T12" fmla="*/ 7 w 10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06" h="13">
                  <a:moveTo>
                    <a:pt x="7" y="13"/>
                  </a:moveTo>
                  <a:cubicBezTo>
                    <a:pt x="99" y="13"/>
                    <a:pt x="99" y="13"/>
                    <a:pt x="99" y="13"/>
                  </a:cubicBezTo>
                  <a:cubicBezTo>
                    <a:pt x="103" y="13"/>
                    <a:pt x="106" y="10"/>
                    <a:pt x="106" y="7"/>
                  </a:cubicBezTo>
                  <a:cubicBezTo>
                    <a:pt x="106" y="3"/>
                    <a:pt x="103" y="0"/>
                    <a:pt x="99" y="0"/>
                  </a:cubicBezTo>
                  <a:cubicBezTo>
                    <a:pt x="7" y="0"/>
                    <a:pt x="7" y="0"/>
                    <a:pt x="7" y="0"/>
                  </a:cubicBezTo>
                  <a:cubicBezTo>
                    <a:pt x="3" y="0"/>
                    <a:pt x="0" y="3"/>
                    <a:pt x="0" y="7"/>
                  </a:cubicBezTo>
                  <a:cubicBezTo>
                    <a:pt x="0" y="10"/>
                    <a:pt x="3" y="13"/>
                    <a:pt x="7"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477">
              <a:extLst>
                <a:ext uri="{FF2B5EF4-FFF2-40B4-BE49-F238E27FC236}">
                  <a16:creationId xmlns="" xmlns:a16="http://schemas.microsoft.com/office/drawing/2014/main" id="{3CD5D405-5919-CE48-B82C-DFAAC8539048}"/>
                </a:ext>
              </a:extLst>
            </p:cNvPr>
            <p:cNvSpPr>
              <a:spLocks noEditPoints="1"/>
            </p:cNvSpPr>
            <p:nvPr/>
          </p:nvSpPr>
          <p:spPr bwMode="auto">
            <a:xfrm>
              <a:off x="962" y="3389"/>
              <a:ext cx="150" cy="76"/>
            </a:xfrm>
            <a:custGeom>
              <a:avLst/>
              <a:gdLst>
                <a:gd name="T0" fmla="*/ 151 w 158"/>
                <a:gd name="T1" fmla="*/ 0 h 80"/>
                <a:gd name="T2" fmla="*/ 6 w 158"/>
                <a:gd name="T3" fmla="*/ 0 h 80"/>
                <a:gd name="T4" fmla="*/ 0 w 158"/>
                <a:gd name="T5" fmla="*/ 7 h 80"/>
                <a:gd name="T6" fmla="*/ 0 w 158"/>
                <a:gd name="T7" fmla="*/ 73 h 80"/>
                <a:gd name="T8" fmla="*/ 6 w 158"/>
                <a:gd name="T9" fmla="*/ 80 h 80"/>
                <a:gd name="T10" fmla="*/ 72 w 158"/>
                <a:gd name="T11" fmla="*/ 80 h 80"/>
                <a:gd name="T12" fmla="*/ 72 w 158"/>
                <a:gd name="T13" fmla="*/ 80 h 80"/>
                <a:gd name="T14" fmla="*/ 72 w 158"/>
                <a:gd name="T15" fmla="*/ 80 h 80"/>
                <a:gd name="T16" fmla="*/ 138 w 158"/>
                <a:gd name="T17" fmla="*/ 80 h 80"/>
                <a:gd name="T18" fmla="*/ 138 w 158"/>
                <a:gd name="T19" fmla="*/ 80 h 80"/>
                <a:gd name="T20" fmla="*/ 138 w 158"/>
                <a:gd name="T21" fmla="*/ 80 h 80"/>
                <a:gd name="T22" fmla="*/ 151 w 158"/>
                <a:gd name="T23" fmla="*/ 80 h 80"/>
                <a:gd name="T24" fmla="*/ 158 w 158"/>
                <a:gd name="T25" fmla="*/ 73 h 80"/>
                <a:gd name="T26" fmla="*/ 158 w 158"/>
                <a:gd name="T27" fmla="*/ 7 h 80"/>
                <a:gd name="T28" fmla="*/ 151 w 158"/>
                <a:gd name="T29" fmla="*/ 0 h 80"/>
                <a:gd name="T30" fmla="*/ 145 w 158"/>
                <a:gd name="T31" fmla="*/ 66 h 80"/>
                <a:gd name="T32" fmla="*/ 140 w 158"/>
                <a:gd name="T33" fmla="*/ 66 h 80"/>
                <a:gd name="T34" fmla="*/ 102 w 158"/>
                <a:gd name="T35" fmla="*/ 41 h 80"/>
                <a:gd name="T36" fmla="*/ 93 w 158"/>
                <a:gd name="T37" fmla="*/ 43 h 80"/>
                <a:gd name="T38" fmla="*/ 95 w 158"/>
                <a:gd name="T39" fmla="*/ 52 h 80"/>
                <a:gd name="T40" fmla="*/ 116 w 158"/>
                <a:gd name="T41" fmla="*/ 66 h 80"/>
                <a:gd name="T42" fmla="*/ 74 w 158"/>
                <a:gd name="T43" fmla="*/ 66 h 80"/>
                <a:gd name="T44" fmla="*/ 36 w 158"/>
                <a:gd name="T45" fmla="*/ 41 h 80"/>
                <a:gd name="T46" fmla="*/ 27 w 158"/>
                <a:gd name="T47" fmla="*/ 43 h 80"/>
                <a:gd name="T48" fmla="*/ 29 w 158"/>
                <a:gd name="T49" fmla="*/ 52 h 80"/>
                <a:gd name="T50" fmla="*/ 50 w 158"/>
                <a:gd name="T51" fmla="*/ 66 h 80"/>
                <a:gd name="T52" fmla="*/ 13 w 158"/>
                <a:gd name="T53" fmla="*/ 66 h 80"/>
                <a:gd name="T54" fmla="*/ 13 w 158"/>
                <a:gd name="T55" fmla="*/ 14 h 80"/>
                <a:gd name="T56" fmla="*/ 145 w 158"/>
                <a:gd name="T57" fmla="*/ 14 h 80"/>
                <a:gd name="T58" fmla="*/ 145 w 158"/>
                <a:gd name="T59"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8" h="80">
                  <a:moveTo>
                    <a:pt x="151" y="0"/>
                  </a:moveTo>
                  <a:cubicBezTo>
                    <a:pt x="6" y="0"/>
                    <a:pt x="6" y="0"/>
                    <a:pt x="6" y="0"/>
                  </a:cubicBezTo>
                  <a:cubicBezTo>
                    <a:pt x="3" y="0"/>
                    <a:pt x="0" y="3"/>
                    <a:pt x="0" y="7"/>
                  </a:cubicBezTo>
                  <a:cubicBezTo>
                    <a:pt x="0" y="73"/>
                    <a:pt x="0" y="73"/>
                    <a:pt x="0" y="73"/>
                  </a:cubicBezTo>
                  <a:cubicBezTo>
                    <a:pt x="0" y="77"/>
                    <a:pt x="3" y="80"/>
                    <a:pt x="6" y="80"/>
                  </a:cubicBezTo>
                  <a:cubicBezTo>
                    <a:pt x="72" y="80"/>
                    <a:pt x="72" y="80"/>
                    <a:pt x="72" y="80"/>
                  </a:cubicBezTo>
                  <a:cubicBezTo>
                    <a:pt x="72" y="80"/>
                    <a:pt x="72" y="80"/>
                    <a:pt x="72" y="80"/>
                  </a:cubicBezTo>
                  <a:cubicBezTo>
                    <a:pt x="72" y="80"/>
                    <a:pt x="72" y="80"/>
                    <a:pt x="72" y="80"/>
                  </a:cubicBezTo>
                  <a:cubicBezTo>
                    <a:pt x="138" y="80"/>
                    <a:pt x="138" y="80"/>
                    <a:pt x="138" y="80"/>
                  </a:cubicBezTo>
                  <a:cubicBezTo>
                    <a:pt x="138" y="80"/>
                    <a:pt x="138" y="80"/>
                    <a:pt x="138" y="80"/>
                  </a:cubicBezTo>
                  <a:cubicBezTo>
                    <a:pt x="138" y="80"/>
                    <a:pt x="138" y="80"/>
                    <a:pt x="138" y="80"/>
                  </a:cubicBezTo>
                  <a:cubicBezTo>
                    <a:pt x="151" y="80"/>
                    <a:pt x="151" y="80"/>
                    <a:pt x="151" y="80"/>
                  </a:cubicBezTo>
                  <a:cubicBezTo>
                    <a:pt x="155" y="80"/>
                    <a:pt x="158" y="77"/>
                    <a:pt x="158" y="73"/>
                  </a:cubicBezTo>
                  <a:cubicBezTo>
                    <a:pt x="158" y="7"/>
                    <a:pt x="158" y="7"/>
                    <a:pt x="158" y="7"/>
                  </a:cubicBezTo>
                  <a:cubicBezTo>
                    <a:pt x="158" y="3"/>
                    <a:pt x="155" y="0"/>
                    <a:pt x="151" y="0"/>
                  </a:cubicBezTo>
                  <a:close/>
                  <a:moveTo>
                    <a:pt x="145" y="66"/>
                  </a:moveTo>
                  <a:cubicBezTo>
                    <a:pt x="140" y="66"/>
                    <a:pt x="140" y="66"/>
                    <a:pt x="140" y="66"/>
                  </a:cubicBezTo>
                  <a:cubicBezTo>
                    <a:pt x="102" y="41"/>
                    <a:pt x="102" y="41"/>
                    <a:pt x="102" y="41"/>
                  </a:cubicBezTo>
                  <a:cubicBezTo>
                    <a:pt x="99" y="39"/>
                    <a:pt x="95" y="40"/>
                    <a:pt x="93" y="43"/>
                  </a:cubicBezTo>
                  <a:cubicBezTo>
                    <a:pt x="91" y="46"/>
                    <a:pt x="92" y="50"/>
                    <a:pt x="95" y="52"/>
                  </a:cubicBezTo>
                  <a:cubicBezTo>
                    <a:pt x="116" y="66"/>
                    <a:pt x="116" y="66"/>
                    <a:pt x="116" y="66"/>
                  </a:cubicBezTo>
                  <a:cubicBezTo>
                    <a:pt x="74" y="66"/>
                    <a:pt x="74" y="66"/>
                    <a:pt x="74" y="66"/>
                  </a:cubicBezTo>
                  <a:cubicBezTo>
                    <a:pt x="36" y="41"/>
                    <a:pt x="36" y="41"/>
                    <a:pt x="36" y="41"/>
                  </a:cubicBezTo>
                  <a:cubicBezTo>
                    <a:pt x="33" y="39"/>
                    <a:pt x="29" y="40"/>
                    <a:pt x="27" y="43"/>
                  </a:cubicBezTo>
                  <a:cubicBezTo>
                    <a:pt x="25" y="46"/>
                    <a:pt x="26" y="50"/>
                    <a:pt x="29" y="52"/>
                  </a:cubicBezTo>
                  <a:cubicBezTo>
                    <a:pt x="50" y="66"/>
                    <a:pt x="50" y="66"/>
                    <a:pt x="50" y="66"/>
                  </a:cubicBezTo>
                  <a:cubicBezTo>
                    <a:pt x="13" y="66"/>
                    <a:pt x="13" y="66"/>
                    <a:pt x="13" y="66"/>
                  </a:cubicBezTo>
                  <a:cubicBezTo>
                    <a:pt x="13" y="14"/>
                    <a:pt x="13" y="14"/>
                    <a:pt x="13" y="14"/>
                  </a:cubicBezTo>
                  <a:cubicBezTo>
                    <a:pt x="145" y="14"/>
                    <a:pt x="145" y="14"/>
                    <a:pt x="145" y="14"/>
                  </a:cubicBezTo>
                  <a:lnTo>
                    <a:pt x="145"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478">
              <a:extLst>
                <a:ext uri="{FF2B5EF4-FFF2-40B4-BE49-F238E27FC236}">
                  <a16:creationId xmlns="" xmlns:a16="http://schemas.microsoft.com/office/drawing/2014/main" id="{D2CF9E52-60FE-564A-B81D-03661FBDCADF}"/>
                </a:ext>
              </a:extLst>
            </p:cNvPr>
            <p:cNvSpPr>
              <a:spLocks noEditPoints="1"/>
            </p:cNvSpPr>
            <p:nvPr/>
          </p:nvSpPr>
          <p:spPr bwMode="auto">
            <a:xfrm>
              <a:off x="936" y="3326"/>
              <a:ext cx="201" cy="239"/>
            </a:xfrm>
            <a:custGeom>
              <a:avLst/>
              <a:gdLst>
                <a:gd name="T0" fmla="*/ 180 w 211"/>
                <a:gd name="T1" fmla="*/ 11 h 251"/>
                <a:gd name="T2" fmla="*/ 106 w 211"/>
                <a:gd name="T3" fmla="*/ 0 h 251"/>
                <a:gd name="T4" fmla="*/ 32 w 211"/>
                <a:gd name="T5" fmla="*/ 11 h 251"/>
                <a:gd name="T6" fmla="*/ 0 w 211"/>
                <a:gd name="T7" fmla="*/ 47 h 251"/>
                <a:gd name="T8" fmla="*/ 0 w 211"/>
                <a:gd name="T9" fmla="*/ 192 h 251"/>
                <a:gd name="T10" fmla="*/ 27 w 211"/>
                <a:gd name="T11" fmla="*/ 224 h 251"/>
                <a:gd name="T12" fmla="*/ 27 w 211"/>
                <a:gd name="T13" fmla="*/ 238 h 251"/>
                <a:gd name="T14" fmla="*/ 40 w 211"/>
                <a:gd name="T15" fmla="*/ 251 h 251"/>
                <a:gd name="T16" fmla="*/ 53 w 211"/>
                <a:gd name="T17" fmla="*/ 251 h 251"/>
                <a:gd name="T18" fmla="*/ 66 w 211"/>
                <a:gd name="T19" fmla="*/ 238 h 251"/>
                <a:gd name="T20" fmla="*/ 66 w 211"/>
                <a:gd name="T21" fmla="*/ 225 h 251"/>
                <a:gd name="T22" fmla="*/ 145 w 211"/>
                <a:gd name="T23" fmla="*/ 225 h 251"/>
                <a:gd name="T24" fmla="*/ 145 w 211"/>
                <a:gd name="T25" fmla="*/ 238 h 251"/>
                <a:gd name="T26" fmla="*/ 159 w 211"/>
                <a:gd name="T27" fmla="*/ 251 h 251"/>
                <a:gd name="T28" fmla="*/ 172 w 211"/>
                <a:gd name="T29" fmla="*/ 251 h 251"/>
                <a:gd name="T30" fmla="*/ 185 w 211"/>
                <a:gd name="T31" fmla="*/ 238 h 251"/>
                <a:gd name="T32" fmla="*/ 185 w 211"/>
                <a:gd name="T33" fmla="*/ 224 h 251"/>
                <a:gd name="T34" fmla="*/ 211 w 211"/>
                <a:gd name="T35" fmla="*/ 192 h 251"/>
                <a:gd name="T36" fmla="*/ 211 w 211"/>
                <a:gd name="T37" fmla="*/ 47 h 251"/>
                <a:gd name="T38" fmla="*/ 180 w 211"/>
                <a:gd name="T39" fmla="*/ 11 h 251"/>
                <a:gd name="T40" fmla="*/ 53 w 211"/>
                <a:gd name="T41" fmla="*/ 238 h 251"/>
                <a:gd name="T42" fmla="*/ 40 w 211"/>
                <a:gd name="T43" fmla="*/ 238 h 251"/>
                <a:gd name="T44" fmla="*/ 40 w 211"/>
                <a:gd name="T45" fmla="*/ 225 h 251"/>
                <a:gd name="T46" fmla="*/ 53 w 211"/>
                <a:gd name="T47" fmla="*/ 225 h 251"/>
                <a:gd name="T48" fmla="*/ 53 w 211"/>
                <a:gd name="T49" fmla="*/ 238 h 251"/>
                <a:gd name="T50" fmla="*/ 172 w 211"/>
                <a:gd name="T51" fmla="*/ 238 h 251"/>
                <a:gd name="T52" fmla="*/ 159 w 211"/>
                <a:gd name="T53" fmla="*/ 238 h 251"/>
                <a:gd name="T54" fmla="*/ 159 w 211"/>
                <a:gd name="T55" fmla="*/ 225 h 251"/>
                <a:gd name="T56" fmla="*/ 172 w 211"/>
                <a:gd name="T57" fmla="*/ 225 h 251"/>
                <a:gd name="T58" fmla="*/ 172 w 211"/>
                <a:gd name="T59" fmla="*/ 238 h 251"/>
                <a:gd name="T60" fmla="*/ 198 w 211"/>
                <a:gd name="T61" fmla="*/ 192 h 251"/>
                <a:gd name="T62" fmla="*/ 178 w 211"/>
                <a:gd name="T63" fmla="*/ 212 h 251"/>
                <a:gd name="T64" fmla="*/ 33 w 211"/>
                <a:gd name="T65" fmla="*/ 212 h 251"/>
                <a:gd name="T66" fmla="*/ 13 w 211"/>
                <a:gd name="T67" fmla="*/ 192 h 251"/>
                <a:gd name="T68" fmla="*/ 13 w 211"/>
                <a:gd name="T69" fmla="*/ 47 h 251"/>
                <a:gd name="T70" fmla="*/ 36 w 211"/>
                <a:gd name="T71" fmla="*/ 23 h 251"/>
                <a:gd name="T72" fmla="*/ 106 w 211"/>
                <a:gd name="T73" fmla="*/ 14 h 251"/>
                <a:gd name="T74" fmla="*/ 175 w 211"/>
                <a:gd name="T75" fmla="*/ 23 h 251"/>
                <a:gd name="T76" fmla="*/ 198 w 211"/>
                <a:gd name="T77" fmla="*/ 47 h 251"/>
                <a:gd name="T78" fmla="*/ 198 w 211"/>
                <a:gd name="T79" fmla="*/ 19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1" h="251">
                  <a:moveTo>
                    <a:pt x="180" y="11"/>
                  </a:moveTo>
                  <a:cubicBezTo>
                    <a:pt x="162" y="4"/>
                    <a:pt x="137" y="0"/>
                    <a:pt x="106" y="0"/>
                  </a:cubicBezTo>
                  <a:cubicBezTo>
                    <a:pt x="75" y="0"/>
                    <a:pt x="50" y="4"/>
                    <a:pt x="32" y="11"/>
                  </a:cubicBezTo>
                  <a:cubicBezTo>
                    <a:pt x="6" y="21"/>
                    <a:pt x="0" y="36"/>
                    <a:pt x="0" y="47"/>
                  </a:cubicBezTo>
                  <a:cubicBezTo>
                    <a:pt x="0" y="192"/>
                    <a:pt x="0" y="192"/>
                    <a:pt x="0" y="192"/>
                  </a:cubicBezTo>
                  <a:cubicBezTo>
                    <a:pt x="0" y="208"/>
                    <a:pt x="12" y="221"/>
                    <a:pt x="27" y="224"/>
                  </a:cubicBezTo>
                  <a:cubicBezTo>
                    <a:pt x="27" y="238"/>
                    <a:pt x="27" y="238"/>
                    <a:pt x="27" y="238"/>
                  </a:cubicBezTo>
                  <a:cubicBezTo>
                    <a:pt x="27" y="245"/>
                    <a:pt x="33" y="251"/>
                    <a:pt x="40" y="251"/>
                  </a:cubicBezTo>
                  <a:cubicBezTo>
                    <a:pt x="53" y="251"/>
                    <a:pt x="53" y="251"/>
                    <a:pt x="53" y="251"/>
                  </a:cubicBezTo>
                  <a:cubicBezTo>
                    <a:pt x="60" y="251"/>
                    <a:pt x="66" y="245"/>
                    <a:pt x="66" y="238"/>
                  </a:cubicBezTo>
                  <a:cubicBezTo>
                    <a:pt x="66" y="225"/>
                    <a:pt x="66" y="225"/>
                    <a:pt x="66" y="225"/>
                  </a:cubicBezTo>
                  <a:cubicBezTo>
                    <a:pt x="145" y="225"/>
                    <a:pt x="145" y="225"/>
                    <a:pt x="145" y="225"/>
                  </a:cubicBezTo>
                  <a:cubicBezTo>
                    <a:pt x="145" y="238"/>
                    <a:pt x="145" y="238"/>
                    <a:pt x="145" y="238"/>
                  </a:cubicBezTo>
                  <a:cubicBezTo>
                    <a:pt x="145" y="245"/>
                    <a:pt x="151" y="251"/>
                    <a:pt x="159" y="251"/>
                  </a:cubicBezTo>
                  <a:cubicBezTo>
                    <a:pt x="172" y="251"/>
                    <a:pt x="172" y="251"/>
                    <a:pt x="172" y="251"/>
                  </a:cubicBezTo>
                  <a:cubicBezTo>
                    <a:pt x="179" y="251"/>
                    <a:pt x="185" y="245"/>
                    <a:pt x="185" y="238"/>
                  </a:cubicBezTo>
                  <a:cubicBezTo>
                    <a:pt x="185" y="224"/>
                    <a:pt x="185" y="224"/>
                    <a:pt x="185" y="224"/>
                  </a:cubicBezTo>
                  <a:cubicBezTo>
                    <a:pt x="200" y="221"/>
                    <a:pt x="211" y="208"/>
                    <a:pt x="211" y="192"/>
                  </a:cubicBezTo>
                  <a:cubicBezTo>
                    <a:pt x="211" y="47"/>
                    <a:pt x="211" y="47"/>
                    <a:pt x="211" y="47"/>
                  </a:cubicBezTo>
                  <a:cubicBezTo>
                    <a:pt x="211" y="36"/>
                    <a:pt x="206" y="21"/>
                    <a:pt x="180" y="11"/>
                  </a:cubicBezTo>
                  <a:close/>
                  <a:moveTo>
                    <a:pt x="53" y="238"/>
                  </a:moveTo>
                  <a:cubicBezTo>
                    <a:pt x="40" y="238"/>
                    <a:pt x="40" y="238"/>
                    <a:pt x="40" y="238"/>
                  </a:cubicBezTo>
                  <a:cubicBezTo>
                    <a:pt x="40" y="225"/>
                    <a:pt x="40" y="225"/>
                    <a:pt x="40" y="225"/>
                  </a:cubicBezTo>
                  <a:cubicBezTo>
                    <a:pt x="53" y="225"/>
                    <a:pt x="53" y="225"/>
                    <a:pt x="53" y="225"/>
                  </a:cubicBezTo>
                  <a:lnTo>
                    <a:pt x="53" y="238"/>
                  </a:lnTo>
                  <a:close/>
                  <a:moveTo>
                    <a:pt x="172" y="238"/>
                  </a:moveTo>
                  <a:cubicBezTo>
                    <a:pt x="159" y="238"/>
                    <a:pt x="159" y="238"/>
                    <a:pt x="159" y="238"/>
                  </a:cubicBezTo>
                  <a:cubicBezTo>
                    <a:pt x="159" y="225"/>
                    <a:pt x="159" y="225"/>
                    <a:pt x="159" y="225"/>
                  </a:cubicBezTo>
                  <a:cubicBezTo>
                    <a:pt x="172" y="225"/>
                    <a:pt x="172" y="225"/>
                    <a:pt x="172" y="225"/>
                  </a:cubicBezTo>
                  <a:lnTo>
                    <a:pt x="172" y="238"/>
                  </a:lnTo>
                  <a:close/>
                  <a:moveTo>
                    <a:pt x="198" y="192"/>
                  </a:moveTo>
                  <a:cubicBezTo>
                    <a:pt x="198" y="203"/>
                    <a:pt x="189" y="212"/>
                    <a:pt x="178" y="212"/>
                  </a:cubicBezTo>
                  <a:cubicBezTo>
                    <a:pt x="33" y="212"/>
                    <a:pt x="33" y="212"/>
                    <a:pt x="33" y="212"/>
                  </a:cubicBezTo>
                  <a:cubicBezTo>
                    <a:pt x="22" y="212"/>
                    <a:pt x="13" y="203"/>
                    <a:pt x="13" y="192"/>
                  </a:cubicBezTo>
                  <a:cubicBezTo>
                    <a:pt x="13" y="47"/>
                    <a:pt x="13" y="47"/>
                    <a:pt x="13" y="47"/>
                  </a:cubicBezTo>
                  <a:cubicBezTo>
                    <a:pt x="13" y="37"/>
                    <a:pt x="21" y="29"/>
                    <a:pt x="36" y="23"/>
                  </a:cubicBezTo>
                  <a:cubicBezTo>
                    <a:pt x="53" y="17"/>
                    <a:pt x="77" y="14"/>
                    <a:pt x="106" y="14"/>
                  </a:cubicBezTo>
                  <a:cubicBezTo>
                    <a:pt x="135" y="14"/>
                    <a:pt x="159" y="17"/>
                    <a:pt x="175" y="23"/>
                  </a:cubicBezTo>
                  <a:cubicBezTo>
                    <a:pt x="191" y="29"/>
                    <a:pt x="198" y="37"/>
                    <a:pt x="198" y="47"/>
                  </a:cubicBezTo>
                  <a:lnTo>
                    <a:pt x="198" y="1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5" name="Group 467">
            <a:extLst>
              <a:ext uri="{FF2B5EF4-FFF2-40B4-BE49-F238E27FC236}">
                <a16:creationId xmlns="" xmlns:a16="http://schemas.microsoft.com/office/drawing/2014/main" id="{C237C788-E202-5440-831D-A1BE2314FE07}"/>
              </a:ext>
            </a:extLst>
          </p:cNvPr>
          <p:cNvGrpSpPr>
            <a:grpSpLocks noChangeAspect="1"/>
          </p:cNvGrpSpPr>
          <p:nvPr/>
        </p:nvGrpSpPr>
        <p:grpSpPr bwMode="auto">
          <a:xfrm>
            <a:off x="6331267" y="2004503"/>
            <a:ext cx="375892" cy="329320"/>
            <a:chOff x="474" y="3283"/>
            <a:chExt cx="226" cy="198"/>
          </a:xfrm>
          <a:solidFill>
            <a:srgbClr val="000000"/>
          </a:solidFill>
        </p:grpSpPr>
        <p:sp>
          <p:nvSpPr>
            <p:cNvPr id="186" name="Freeform 468">
              <a:extLst>
                <a:ext uri="{FF2B5EF4-FFF2-40B4-BE49-F238E27FC236}">
                  <a16:creationId xmlns="" xmlns:a16="http://schemas.microsoft.com/office/drawing/2014/main" id="{057A0107-28AF-9F43-9B36-4B80A673930D}"/>
                </a:ext>
              </a:extLst>
            </p:cNvPr>
            <p:cNvSpPr>
              <a:spLocks noEditPoints="1"/>
            </p:cNvSpPr>
            <p:nvPr/>
          </p:nvSpPr>
          <p:spPr bwMode="auto">
            <a:xfrm>
              <a:off x="503" y="3383"/>
              <a:ext cx="40" cy="41"/>
            </a:xfrm>
            <a:custGeom>
              <a:avLst/>
              <a:gdLst>
                <a:gd name="T0" fmla="*/ 21 w 43"/>
                <a:gd name="T1" fmla="*/ 0 h 43"/>
                <a:gd name="T2" fmla="*/ 0 w 43"/>
                <a:gd name="T3" fmla="*/ 21 h 43"/>
                <a:gd name="T4" fmla="*/ 21 w 43"/>
                <a:gd name="T5" fmla="*/ 43 h 43"/>
                <a:gd name="T6" fmla="*/ 43 w 43"/>
                <a:gd name="T7" fmla="*/ 21 h 43"/>
                <a:gd name="T8" fmla="*/ 21 w 43"/>
                <a:gd name="T9" fmla="*/ 0 h 43"/>
                <a:gd name="T10" fmla="*/ 21 w 43"/>
                <a:gd name="T11" fmla="*/ 30 h 43"/>
                <a:gd name="T12" fmla="*/ 13 w 43"/>
                <a:gd name="T13" fmla="*/ 21 h 43"/>
                <a:gd name="T14" fmla="*/ 21 w 43"/>
                <a:gd name="T15" fmla="*/ 13 h 43"/>
                <a:gd name="T16" fmla="*/ 30 w 43"/>
                <a:gd name="T17" fmla="*/ 21 h 43"/>
                <a:gd name="T18" fmla="*/ 21 w 43"/>
                <a:gd name="T19"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1" y="0"/>
                  </a:moveTo>
                  <a:cubicBezTo>
                    <a:pt x="10" y="0"/>
                    <a:pt x="0" y="9"/>
                    <a:pt x="0" y="21"/>
                  </a:cubicBezTo>
                  <a:cubicBezTo>
                    <a:pt x="0" y="33"/>
                    <a:pt x="10" y="43"/>
                    <a:pt x="21" y="43"/>
                  </a:cubicBezTo>
                  <a:cubicBezTo>
                    <a:pt x="33" y="43"/>
                    <a:pt x="43" y="33"/>
                    <a:pt x="43" y="21"/>
                  </a:cubicBezTo>
                  <a:cubicBezTo>
                    <a:pt x="43" y="9"/>
                    <a:pt x="33" y="0"/>
                    <a:pt x="21" y="0"/>
                  </a:cubicBezTo>
                  <a:close/>
                  <a:moveTo>
                    <a:pt x="21" y="30"/>
                  </a:moveTo>
                  <a:cubicBezTo>
                    <a:pt x="17" y="30"/>
                    <a:pt x="13" y="26"/>
                    <a:pt x="13" y="21"/>
                  </a:cubicBezTo>
                  <a:cubicBezTo>
                    <a:pt x="13" y="16"/>
                    <a:pt x="17" y="13"/>
                    <a:pt x="21" y="13"/>
                  </a:cubicBezTo>
                  <a:cubicBezTo>
                    <a:pt x="26" y="13"/>
                    <a:pt x="30" y="16"/>
                    <a:pt x="30" y="21"/>
                  </a:cubicBezTo>
                  <a:cubicBezTo>
                    <a:pt x="30" y="26"/>
                    <a:pt x="26" y="30"/>
                    <a:pt x="21"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469">
              <a:extLst>
                <a:ext uri="{FF2B5EF4-FFF2-40B4-BE49-F238E27FC236}">
                  <a16:creationId xmlns="" xmlns:a16="http://schemas.microsoft.com/office/drawing/2014/main" id="{C21799DE-7CBE-CE47-A52E-2B84BAC23576}"/>
                </a:ext>
              </a:extLst>
            </p:cNvPr>
            <p:cNvSpPr>
              <a:spLocks noEditPoints="1"/>
            </p:cNvSpPr>
            <p:nvPr/>
          </p:nvSpPr>
          <p:spPr bwMode="auto">
            <a:xfrm>
              <a:off x="631" y="3383"/>
              <a:ext cx="41" cy="41"/>
            </a:xfrm>
            <a:custGeom>
              <a:avLst/>
              <a:gdLst>
                <a:gd name="T0" fmla="*/ 21 w 43"/>
                <a:gd name="T1" fmla="*/ 0 h 43"/>
                <a:gd name="T2" fmla="*/ 0 w 43"/>
                <a:gd name="T3" fmla="*/ 21 h 43"/>
                <a:gd name="T4" fmla="*/ 21 w 43"/>
                <a:gd name="T5" fmla="*/ 43 h 43"/>
                <a:gd name="T6" fmla="*/ 43 w 43"/>
                <a:gd name="T7" fmla="*/ 21 h 43"/>
                <a:gd name="T8" fmla="*/ 21 w 43"/>
                <a:gd name="T9" fmla="*/ 0 h 43"/>
                <a:gd name="T10" fmla="*/ 21 w 43"/>
                <a:gd name="T11" fmla="*/ 30 h 43"/>
                <a:gd name="T12" fmla="*/ 13 w 43"/>
                <a:gd name="T13" fmla="*/ 21 h 43"/>
                <a:gd name="T14" fmla="*/ 21 w 43"/>
                <a:gd name="T15" fmla="*/ 13 h 43"/>
                <a:gd name="T16" fmla="*/ 30 w 43"/>
                <a:gd name="T17" fmla="*/ 21 h 43"/>
                <a:gd name="T18" fmla="*/ 21 w 43"/>
                <a:gd name="T19"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1" y="0"/>
                  </a:moveTo>
                  <a:cubicBezTo>
                    <a:pt x="10" y="0"/>
                    <a:pt x="0" y="9"/>
                    <a:pt x="0" y="21"/>
                  </a:cubicBezTo>
                  <a:cubicBezTo>
                    <a:pt x="0" y="33"/>
                    <a:pt x="10" y="43"/>
                    <a:pt x="21" y="43"/>
                  </a:cubicBezTo>
                  <a:cubicBezTo>
                    <a:pt x="33" y="43"/>
                    <a:pt x="43" y="33"/>
                    <a:pt x="43" y="21"/>
                  </a:cubicBezTo>
                  <a:cubicBezTo>
                    <a:pt x="43" y="9"/>
                    <a:pt x="33" y="0"/>
                    <a:pt x="21" y="0"/>
                  </a:cubicBezTo>
                  <a:close/>
                  <a:moveTo>
                    <a:pt x="21" y="30"/>
                  </a:moveTo>
                  <a:cubicBezTo>
                    <a:pt x="17" y="30"/>
                    <a:pt x="13" y="26"/>
                    <a:pt x="13" y="21"/>
                  </a:cubicBezTo>
                  <a:cubicBezTo>
                    <a:pt x="13" y="16"/>
                    <a:pt x="17" y="13"/>
                    <a:pt x="21" y="13"/>
                  </a:cubicBezTo>
                  <a:cubicBezTo>
                    <a:pt x="26" y="13"/>
                    <a:pt x="30" y="16"/>
                    <a:pt x="30" y="21"/>
                  </a:cubicBezTo>
                  <a:cubicBezTo>
                    <a:pt x="30" y="26"/>
                    <a:pt x="26" y="30"/>
                    <a:pt x="21"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470">
              <a:extLst>
                <a:ext uri="{FF2B5EF4-FFF2-40B4-BE49-F238E27FC236}">
                  <a16:creationId xmlns="" xmlns:a16="http://schemas.microsoft.com/office/drawing/2014/main" id="{CC97A23F-88EC-ED4D-8177-74F21810D479}"/>
                </a:ext>
              </a:extLst>
            </p:cNvPr>
            <p:cNvSpPr>
              <a:spLocks noEditPoints="1"/>
            </p:cNvSpPr>
            <p:nvPr/>
          </p:nvSpPr>
          <p:spPr bwMode="auto">
            <a:xfrm>
              <a:off x="474" y="3283"/>
              <a:ext cx="226" cy="198"/>
            </a:xfrm>
            <a:custGeom>
              <a:avLst/>
              <a:gdLst>
                <a:gd name="T0" fmla="*/ 238 w 238"/>
                <a:gd name="T1" fmla="*/ 119 h 208"/>
                <a:gd name="T2" fmla="*/ 222 w 238"/>
                <a:gd name="T3" fmla="*/ 88 h 208"/>
                <a:gd name="T4" fmla="*/ 207 w 238"/>
                <a:gd name="T5" fmla="*/ 26 h 208"/>
                <a:gd name="T6" fmla="*/ 119 w 238"/>
                <a:gd name="T7" fmla="*/ 0 h 208"/>
                <a:gd name="T8" fmla="*/ 31 w 238"/>
                <a:gd name="T9" fmla="*/ 26 h 208"/>
                <a:gd name="T10" fmla="*/ 16 w 238"/>
                <a:gd name="T11" fmla="*/ 88 h 208"/>
                <a:gd name="T12" fmla="*/ 0 w 238"/>
                <a:gd name="T13" fmla="*/ 119 h 208"/>
                <a:gd name="T14" fmla="*/ 14 w 238"/>
                <a:gd name="T15" fmla="*/ 176 h 208"/>
                <a:gd name="T16" fmla="*/ 15 w 238"/>
                <a:gd name="T17" fmla="*/ 194 h 208"/>
                <a:gd name="T18" fmla="*/ 44 w 238"/>
                <a:gd name="T19" fmla="*/ 208 h 208"/>
                <a:gd name="T20" fmla="*/ 58 w 238"/>
                <a:gd name="T21" fmla="*/ 178 h 208"/>
                <a:gd name="T22" fmla="*/ 180 w 238"/>
                <a:gd name="T23" fmla="*/ 194 h 208"/>
                <a:gd name="T24" fmla="*/ 209 w 238"/>
                <a:gd name="T25" fmla="*/ 208 h 208"/>
                <a:gd name="T26" fmla="*/ 223 w 238"/>
                <a:gd name="T27" fmla="*/ 177 h 208"/>
                <a:gd name="T28" fmla="*/ 238 w 238"/>
                <a:gd name="T29" fmla="*/ 156 h 208"/>
                <a:gd name="T30" fmla="*/ 42 w 238"/>
                <a:gd name="T31" fmla="*/ 32 h 208"/>
                <a:gd name="T32" fmla="*/ 196 w 238"/>
                <a:gd name="T33" fmla="*/ 32 h 208"/>
                <a:gd name="T34" fmla="*/ 208 w 238"/>
                <a:gd name="T35" fmla="*/ 81 h 208"/>
                <a:gd name="T36" fmla="*/ 202 w 238"/>
                <a:gd name="T37" fmla="*/ 80 h 208"/>
                <a:gd name="T38" fmla="*/ 189 w 238"/>
                <a:gd name="T39" fmla="*/ 77 h 208"/>
                <a:gd name="T40" fmla="*/ 136 w 238"/>
                <a:gd name="T41" fmla="*/ 48 h 208"/>
                <a:gd name="T42" fmla="*/ 138 w 238"/>
                <a:gd name="T43" fmla="*/ 56 h 208"/>
                <a:gd name="T44" fmla="*/ 160 w 238"/>
                <a:gd name="T45" fmla="*/ 75 h 208"/>
                <a:gd name="T46" fmla="*/ 113 w 238"/>
                <a:gd name="T47" fmla="*/ 75 h 208"/>
                <a:gd name="T48" fmla="*/ 70 w 238"/>
                <a:gd name="T49" fmla="*/ 46 h 208"/>
                <a:gd name="T50" fmla="*/ 61 w 238"/>
                <a:gd name="T51" fmla="*/ 48 h 208"/>
                <a:gd name="T52" fmla="*/ 63 w 238"/>
                <a:gd name="T53" fmla="*/ 57 h 208"/>
                <a:gd name="T54" fmla="*/ 87 w 238"/>
                <a:gd name="T55" fmla="*/ 75 h 208"/>
                <a:gd name="T56" fmla="*/ 31 w 238"/>
                <a:gd name="T57" fmla="*/ 81 h 208"/>
                <a:gd name="T58" fmla="*/ 30 w 238"/>
                <a:gd name="T59" fmla="*/ 80 h 208"/>
                <a:gd name="T60" fmla="*/ 28 w 238"/>
                <a:gd name="T61" fmla="*/ 195 h 208"/>
                <a:gd name="T62" fmla="*/ 45 w 238"/>
                <a:gd name="T63" fmla="*/ 178 h 208"/>
                <a:gd name="T64" fmla="*/ 210 w 238"/>
                <a:gd name="T65" fmla="*/ 195 h 208"/>
                <a:gd name="T66" fmla="*/ 193 w 238"/>
                <a:gd name="T67" fmla="*/ 178 h 208"/>
                <a:gd name="T68" fmla="*/ 210 w 238"/>
                <a:gd name="T69" fmla="*/ 195 h 208"/>
                <a:gd name="T70" fmla="*/ 216 w 238"/>
                <a:gd name="T71" fmla="*/ 165 h 208"/>
                <a:gd name="T72" fmla="*/ 13 w 238"/>
                <a:gd name="T73" fmla="*/ 156 h 208"/>
                <a:gd name="T74" fmla="*/ 39 w 238"/>
                <a:gd name="T75" fmla="*/ 92 h 208"/>
                <a:gd name="T76" fmla="*/ 199 w 238"/>
                <a:gd name="T77" fmla="*/ 92 h 208"/>
                <a:gd name="T78" fmla="*/ 225 w 238"/>
                <a:gd name="T79" fmla="*/ 15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208">
                  <a:moveTo>
                    <a:pt x="238" y="156"/>
                  </a:moveTo>
                  <a:cubicBezTo>
                    <a:pt x="238" y="119"/>
                    <a:pt x="238" y="119"/>
                    <a:pt x="238" y="119"/>
                  </a:cubicBezTo>
                  <a:cubicBezTo>
                    <a:pt x="238" y="105"/>
                    <a:pt x="233" y="95"/>
                    <a:pt x="223" y="88"/>
                  </a:cubicBezTo>
                  <a:cubicBezTo>
                    <a:pt x="222" y="88"/>
                    <a:pt x="222" y="88"/>
                    <a:pt x="222" y="88"/>
                  </a:cubicBezTo>
                  <a:cubicBezTo>
                    <a:pt x="222" y="88"/>
                    <a:pt x="222" y="88"/>
                    <a:pt x="222" y="88"/>
                  </a:cubicBezTo>
                  <a:cubicBezTo>
                    <a:pt x="220" y="77"/>
                    <a:pt x="214" y="40"/>
                    <a:pt x="207" y="26"/>
                  </a:cubicBezTo>
                  <a:cubicBezTo>
                    <a:pt x="203" y="17"/>
                    <a:pt x="191" y="10"/>
                    <a:pt x="173" y="6"/>
                  </a:cubicBezTo>
                  <a:cubicBezTo>
                    <a:pt x="158" y="2"/>
                    <a:pt x="139" y="0"/>
                    <a:pt x="119" y="0"/>
                  </a:cubicBezTo>
                  <a:cubicBezTo>
                    <a:pt x="99" y="0"/>
                    <a:pt x="80" y="2"/>
                    <a:pt x="65" y="6"/>
                  </a:cubicBezTo>
                  <a:cubicBezTo>
                    <a:pt x="47" y="10"/>
                    <a:pt x="35" y="17"/>
                    <a:pt x="31" y="26"/>
                  </a:cubicBezTo>
                  <a:cubicBezTo>
                    <a:pt x="24" y="40"/>
                    <a:pt x="17" y="77"/>
                    <a:pt x="16" y="88"/>
                  </a:cubicBezTo>
                  <a:cubicBezTo>
                    <a:pt x="16" y="88"/>
                    <a:pt x="16" y="88"/>
                    <a:pt x="16" y="88"/>
                  </a:cubicBezTo>
                  <a:cubicBezTo>
                    <a:pt x="15" y="88"/>
                    <a:pt x="15" y="88"/>
                    <a:pt x="15" y="88"/>
                  </a:cubicBezTo>
                  <a:cubicBezTo>
                    <a:pt x="5" y="95"/>
                    <a:pt x="0" y="105"/>
                    <a:pt x="0" y="119"/>
                  </a:cubicBezTo>
                  <a:cubicBezTo>
                    <a:pt x="0" y="156"/>
                    <a:pt x="0" y="156"/>
                    <a:pt x="0" y="156"/>
                  </a:cubicBezTo>
                  <a:cubicBezTo>
                    <a:pt x="0" y="165"/>
                    <a:pt x="6" y="173"/>
                    <a:pt x="14" y="176"/>
                  </a:cubicBezTo>
                  <a:cubicBezTo>
                    <a:pt x="15" y="177"/>
                    <a:pt x="15" y="177"/>
                    <a:pt x="15" y="177"/>
                  </a:cubicBezTo>
                  <a:cubicBezTo>
                    <a:pt x="15" y="194"/>
                    <a:pt x="15" y="194"/>
                    <a:pt x="15" y="194"/>
                  </a:cubicBezTo>
                  <a:cubicBezTo>
                    <a:pt x="15" y="201"/>
                    <a:pt x="21" y="208"/>
                    <a:pt x="29" y="208"/>
                  </a:cubicBezTo>
                  <a:cubicBezTo>
                    <a:pt x="44" y="208"/>
                    <a:pt x="44" y="208"/>
                    <a:pt x="44" y="208"/>
                  </a:cubicBezTo>
                  <a:cubicBezTo>
                    <a:pt x="52" y="208"/>
                    <a:pt x="58" y="201"/>
                    <a:pt x="58" y="194"/>
                  </a:cubicBezTo>
                  <a:cubicBezTo>
                    <a:pt x="58" y="178"/>
                    <a:pt x="58" y="178"/>
                    <a:pt x="58" y="178"/>
                  </a:cubicBezTo>
                  <a:cubicBezTo>
                    <a:pt x="180" y="178"/>
                    <a:pt x="180" y="178"/>
                    <a:pt x="180" y="178"/>
                  </a:cubicBezTo>
                  <a:cubicBezTo>
                    <a:pt x="180" y="194"/>
                    <a:pt x="180" y="194"/>
                    <a:pt x="180" y="194"/>
                  </a:cubicBezTo>
                  <a:cubicBezTo>
                    <a:pt x="180" y="201"/>
                    <a:pt x="186" y="208"/>
                    <a:pt x="194" y="208"/>
                  </a:cubicBezTo>
                  <a:cubicBezTo>
                    <a:pt x="209" y="208"/>
                    <a:pt x="209" y="208"/>
                    <a:pt x="209" y="208"/>
                  </a:cubicBezTo>
                  <a:cubicBezTo>
                    <a:pt x="216" y="208"/>
                    <a:pt x="223" y="201"/>
                    <a:pt x="223" y="194"/>
                  </a:cubicBezTo>
                  <a:cubicBezTo>
                    <a:pt x="223" y="177"/>
                    <a:pt x="223" y="177"/>
                    <a:pt x="223" y="177"/>
                  </a:cubicBezTo>
                  <a:cubicBezTo>
                    <a:pt x="223" y="176"/>
                    <a:pt x="223" y="176"/>
                    <a:pt x="223" y="176"/>
                  </a:cubicBezTo>
                  <a:cubicBezTo>
                    <a:pt x="232" y="173"/>
                    <a:pt x="238" y="165"/>
                    <a:pt x="238" y="156"/>
                  </a:cubicBezTo>
                  <a:close/>
                  <a:moveTo>
                    <a:pt x="30" y="80"/>
                  </a:moveTo>
                  <a:cubicBezTo>
                    <a:pt x="33" y="66"/>
                    <a:pt x="37" y="41"/>
                    <a:pt x="42" y="32"/>
                  </a:cubicBezTo>
                  <a:cubicBezTo>
                    <a:pt x="48" y="19"/>
                    <a:pt x="86" y="13"/>
                    <a:pt x="119" y="13"/>
                  </a:cubicBezTo>
                  <a:cubicBezTo>
                    <a:pt x="151" y="13"/>
                    <a:pt x="189" y="19"/>
                    <a:pt x="196" y="32"/>
                  </a:cubicBezTo>
                  <a:cubicBezTo>
                    <a:pt x="200" y="41"/>
                    <a:pt x="206" y="68"/>
                    <a:pt x="208" y="80"/>
                  </a:cubicBezTo>
                  <a:cubicBezTo>
                    <a:pt x="208" y="81"/>
                    <a:pt x="208" y="81"/>
                    <a:pt x="208" y="81"/>
                  </a:cubicBezTo>
                  <a:cubicBezTo>
                    <a:pt x="206" y="81"/>
                    <a:pt x="206" y="81"/>
                    <a:pt x="206" y="81"/>
                  </a:cubicBezTo>
                  <a:cubicBezTo>
                    <a:pt x="205" y="80"/>
                    <a:pt x="203" y="80"/>
                    <a:pt x="202" y="80"/>
                  </a:cubicBezTo>
                  <a:cubicBezTo>
                    <a:pt x="198" y="79"/>
                    <a:pt x="194" y="78"/>
                    <a:pt x="189" y="77"/>
                  </a:cubicBezTo>
                  <a:cubicBezTo>
                    <a:pt x="189" y="77"/>
                    <a:pt x="189" y="77"/>
                    <a:pt x="189" y="77"/>
                  </a:cubicBezTo>
                  <a:cubicBezTo>
                    <a:pt x="145" y="46"/>
                    <a:pt x="145" y="46"/>
                    <a:pt x="145" y="46"/>
                  </a:cubicBezTo>
                  <a:cubicBezTo>
                    <a:pt x="142" y="44"/>
                    <a:pt x="138" y="45"/>
                    <a:pt x="136" y="48"/>
                  </a:cubicBezTo>
                  <a:cubicBezTo>
                    <a:pt x="135" y="49"/>
                    <a:pt x="135" y="51"/>
                    <a:pt x="135" y="52"/>
                  </a:cubicBezTo>
                  <a:cubicBezTo>
                    <a:pt x="135" y="54"/>
                    <a:pt x="136" y="55"/>
                    <a:pt x="138" y="56"/>
                  </a:cubicBezTo>
                  <a:cubicBezTo>
                    <a:pt x="164" y="75"/>
                    <a:pt x="164" y="75"/>
                    <a:pt x="164" y="75"/>
                  </a:cubicBezTo>
                  <a:cubicBezTo>
                    <a:pt x="160" y="75"/>
                    <a:pt x="160" y="75"/>
                    <a:pt x="160" y="75"/>
                  </a:cubicBezTo>
                  <a:cubicBezTo>
                    <a:pt x="148" y="75"/>
                    <a:pt x="117" y="75"/>
                    <a:pt x="114" y="75"/>
                  </a:cubicBezTo>
                  <a:cubicBezTo>
                    <a:pt x="113" y="75"/>
                    <a:pt x="113" y="75"/>
                    <a:pt x="113" y="75"/>
                  </a:cubicBezTo>
                  <a:cubicBezTo>
                    <a:pt x="113" y="75"/>
                    <a:pt x="113" y="75"/>
                    <a:pt x="113" y="75"/>
                  </a:cubicBezTo>
                  <a:cubicBezTo>
                    <a:pt x="70" y="46"/>
                    <a:pt x="70" y="46"/>
                    <a:pt x="70" y="46"/>
                  </a:cubicBezTo>
                  <a:cubicBezTo>
                    <a:pt x="68" y="45"/>
                    <a:pt x="67" y="45"/>
                    <a:pt x="65" y="45"/>
                  </a:cubicBezTo>
                  <a:cubicBezTo>
                    <a:pt x="63" y="45"/>
                    <a:pt x="62" y="46"/>
                    <a:pt x="61" y="48"/>
                  </a:cubicBezTo>
                  <a:cubicBezTo>
                    <a:pt x="60" y="49"/>
                    <a:pt x="60" y="51"/>
                    <a:pt x="60" y="53"/>
                  </a:cubicBezTo>
                  <a:cubicBezTo>
                    <a:pt x="60" y="54"/>
                    <a:pt x="61" y="56"/>
                    <a:pt x="63" y="57"/>
                  </a:cubicBezTo>
                  <a:cubicBezTo>
                    <a:pt x="90" y="75"/>
                    <a:pt x="90" y="75"/>
                    <a:pt x="90" y="75"/>
                  </a:cubicBezTo>
                  <a:cubicBezTo>
                    <a:pt x="87" y="75"/>
                    <a:pt x="87" y="75"/>
                    <a:pt x="87" y="75"/>
                  </a:cubicBezTo>
                  <a:cubicBezTo>
                    <a:pt x="71" y="75"/>
                    <a:pt x="51" y="76"/>
                    <a:pt x="36" y="80"/>
                  </a:cubicBezTo>
                  <a:cubicBezTo>
                    <a:pt x="34" y="80"/>
                    <a:pt x="33" y="80"/>
                    <a:pt x="31" y="81"/>
                  </a:cubicBezTo>
                  <a:cubicBezTo>
                    <a:pt x="30" y="81"/>
                    <a:pt x="30" y="81"/>
                    <a:pt x="30" y="81"/>
                  </a:cubicBezTo>
                  <a:lnTo>
                    <a:pt x="30" y="80"/>
                  </a:lnTo>
                  <a:close/>
                  <a:moveTo>
                    <a:pt x="45" y="195"/>
                  </a:moveTo>
                  <a:cubicBezTo>
                    <a:pt x="28" y="195"/>
                    <a:pt x="28" y="195"/>
                    <a:pt x="28" y="195"/>
                  </a:cubicBezTo>
                  <a:cubicBezTo>
                    <a:pt x="28" y="178"/>
                    <a:pt x="28" y="178"/>
                    <a:pt x="28" y="178"/>
                  </a:cubicBezTo>
                  <a:cubicBezTo>
                    <a:pt x="45" y="178"/>
                    <a:pt x="45" y="178"/>
                    <a:pt x="45" y="178"/>
                  </a:cubicBezTo>
                  <a:lnTo>
                    <a:pt x="45" y="195"/>
                  </a:lnTo>
                  <a:close/>
                  <a:moveTo>
                    <a:pt x="210" y="195"/>
                  </a:moveTo>
                  <a:cubicBezTo>
                    <a:pt x="193" y="195"/>
                    <a:pt x="193" y="195"/>
                    <a:pt x="193" y="195"/>
                  </a:cubicBezTo>
                  <a:cubicBezTo>
                    <a:pt x="193" y="178"/>
                    <a:pt x="193" y="178"/>
                    <a:pt x="193" y="178"/>
                  </a:cubicBezTo>
                  <a:cubicBezTo>
                    <a:pt x="210" y="178"/>
                    <a:pt x="210" y="178"/>
                    <a:pt x="210" y="178"/>
                  </a:cubicBezTo>
                  <a:lnTo>
                    <a:pt x="210" y="195"/>
                  </a:lnTo>
                  <a:close/>
                  <a:moveTo>
                    <a:pt x="225" y="156"/>
                  </a:moveTo>
                  <a:cubicBezTo>
                    <a:pt x="225" y="161"/>
                    <a:pt x="221" y="165"/>
                    <a:pt x="216" y="165"/>
                  </a:cubicBezTo>
                  <a:cubicBezTo>
                    <a:pt x="21" y="165"/>
                    <a:pt x="21" y="165"/>
                    <a:pt x="21" y="165"/>
                  </a:cubicBezTo>
                  <a:cubicBezTo>
                    <a:pt x="17" y="165"/>
                    <a:pt x="13" y="161"/>
                    <a:pt x="13" y="156"/>
                  </a:cubicBezTo>
                  <a:cubicBezTo>
                    <a:pt x="13" y="119"/>
                    <a:pt x="13" y="119"/>
                    <a:pt x="13" y="119"/>
                  </a:cubicBezTo>
                  <a:cubicBezTo>
                    <a:pt x="13" y="104"/>
                    <a:pt x="20" y="97"/>
                    <a:pt x="39" y="92"/>
                  </a:cubicBezTo>
                  <a:cubicBezTo>
                    <a:pt x="58" y="88"/>
                    <a:pt x="86" y="88"/>
                    <a:pt x="119" y="88"/>
                  </a:cubicBezTo>
                  <a:cubicBezTo>
                    <a:pt x="152" y="88"/>
                    <a:pt x="180" y="88"/>
                    <a:pt x="199" y="92"/>
                  </a:cubicBezTo>
                  <a:cubicBezTo>
                    <a:pt x="217" y="97"/>
                    <a:pt x="225" y="104"/>
                    <a:pt x="225" y="119"/>
                  </a:cubicBezTo>
                  <a:lnTo>
                    <a:pt x="225" y="1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9" name="Group 517">
            <a:extLst>
              <a:ext uri="{FF2B5EF4-FFF2-40B4-BE49-F238E27FC236}">
                <a16:creationId xmlns="" xmlns:a16="http://schemas.microsoft.com/office/drawing/2014/main" id="{BB19E5FD-8B02-E64F-B074-5BAC5D677689}"/>
              </a:ext>
            </a:extLst>
          </p:cNvPr>
          <p:cNvGrpSpPr>
            <a:grpSpLocks noChangeAspect="1"/>
          </p:cNvGrpSpPr>
          <p:nvPr/>
        </p:nvGrpSpPr>
        <p:grpSpPr bwMode="auto">
          <a:xfrm>
            <a:off x="3708938" y="1144088"/>
            <a:ext cx="410568" cy="349201"/>
            <a:chOff x="1352" y="1325"/>
            <a:chExt cx="281" cy="239"/>
          </a:xfrm>
          <a:solidFill>
            <a:schemeClr val="tx1"/>
          </a:solidFill>
        </p:grpSpPr>
        <p:sp>
          <p:nvSpPr>
            <p:cNvPr id="190" name="Freeform 518">
              <a:extLst>
                <a:ext uri="{FF2B5EF4-FFF2-40B4-BE49-F238E27FC236}">
                  <a16:creationId xmlns="" xmlns:a16="http://schemas.microsoft.com/office/drawing/2014/main" id="{436A76EB-CB45-FF4E-BFD4-635DEFF987AB}"/>
                </a:ext>
              </a:extLst>
            </p:cNvPr>
            <p:cNvSpPr>
              <a:spLocks noEditPoints="1"/>
            </p:cNvSpPr>
            <p:nvPr/>
          </p:nvSpPr>
          <p:spPr bwMode="auto">
            <a:xfrm>
              <a:off x="1374" y="1467"/>
              <a:ext cx="22" cy="13"/>
            </a:xfrm>
            <a:custGeom>
              <a:avLst/>
              <a:gdLst>
                <a:gd name="T0" fmla="*/ 16 w 22"/>
                <a:gd name="T1" fmla="*/ 0 h 13"/>
                <a:gd name="T2" fmla="*/ 7 w 22"/>
                <a:gd name="T3" fmla="*/ 0 h 13"/>
                <a:gd name="T4" fmla="*/ 0 w 22"/>
                <a:gd name="T5" fmla="*/ 6 h 13"/>
                <a:gd name="T6" fmla="*/ 7 w 22"/>
                <a:gd name="T7" fmla="*/ 13 h 13"/>
                <a:gd name="T8" fmla="*/ 16 w 22"/>
                <a:gd name="T9" fmla="*/ 13 h 13"/>
                <a:gd name="T10" fmla="*/ 22 w 22"/>
                <a:gd name="T11" fmla="*/ 6 h 13"/>
                <a:gd name="T12" fmla="*/ 16 w 22"/>
                <a:gd name="T13" fmla="*/ 0 h 13"/>
                <a:gd name="T14" fmla="*/ 16 w 22"/>
                <a:gd name="T15" fmla="*/ 0 h 13"/>
                <a:gd name="T16" fmla="*/ 16 w 2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3">
                  <a:moveTo>
                    <a:pt x="16" y="0"/>
                  </a:moveTo>
                  <a:cubicBezTo>
                    <a:pt x="7" y="0"/>
                    <a:pt x="7" y="0"/>
                    <a:pt x="7" y="0"/>
                  </a:cubicBezTo>
                  <a:cubicBezTo>
                    <a:pt x="3" y="0"/>
                    <a:pt x="0" y="3"/>
                    <a:pt x="0" y="6"/>
                  </a:cubicBezTo>
                  <a:cubicBezTo>
                    <a:pt x="0" y="10"/>
                    <a:pt x="3" y="13"/>
                    <a:pt x="7" y="13"/>
                  </a:cubicBezTo>
                  <a:cubicBezTo>
                    <a:pt x="16" y="13"/>
                    <a:pt x="16" y="13"/>
                    <a:pt x="16" y="13"/>
                  </a:cubicBezTo>
                  <a:cubicBezTo>
                    <a:pt x="19" y="13"/>
                    <a:pt x="22" y="10"/>
                    <a:pt x="22" y="6"/>
                  </a:cubicBezTo>
                  <a:cubicBezTo>
                    <a:pt x="22" y="3"/>
                    <a:pt x="19" y="0"/>
                    <a:pt x="16" y="0"/>
                  </a:cubicBezTo>
                  <a:close/>
                  <a:moveTo>
                    <a:pt x="16" y="0"/>
                  </a:moveTo>
                  <a:cubicBezTo>
                    <a:pt x="16" y="0"/>
                    <a:pt x="16" y="0"/>
                    <a:pt x="1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519">
              <a:extLst>
                <a:ext uri="{FF2B5EF4-FFF2-40B4-BE49-F238E27FC236}">
                  <a16:creationId xmlns="" xmlns:a16="http://schemas.microsoft.com/office/drawing/2014/main" id="{7DBB4ED8-7A2F-0741-8E6D-302E6D05ABA2}"/>
                </a:ext>
              </a:extLst>
            </p:cNvPr>
            <p:cNvSpPr>
              <a:spLocks noEditPoints="1"/>
            </p:cNvSpPr>
            <p:nvPr/>
          </p:nvSpPr>
          <p:spPr bwMode="auto">
            <a:xfrm>
              <a:off x="1374" y="1492"/>
              <a:ext cx="22" cy="14"/>
            </a:xfrm>
            <a:custGeom>
              <a:avLst/>
              <a:gdLst>
                <a:gd name="T0" fmla="*/ 16 w 22"/>
                <a:gd name="T1" fmla="*/ 0 h 14"/>
                <a:gd name="T2" fmla="*/ 7 w 22"/>
                <a:gd name="T3" fmla="*/ 0 h 14"/>
                <a:gd name="T4" fmla="*/ 0 w 22"/>
                <a:gd name="T5" fmla="*/ 7 h 14"/>
                <a:gd name="T6" fmla="*/ 7 w 22"/>
                <a:gd name="T7" fmla="*/ 14 h 14"/>
                <a:gd name="T8" fmla="*/ 16 w 22"/>
                <a:gd name="T9" fmla="*/ 14 h 14"/>
                <a:gd name="T10" fmla="*/ 22 w 22"/>
                <a:gd name="T11" fmla="*/ 7 h 14"/>
                <a:gd name="T12" fmla="*/ 16 w 22"/>
                <a:gd name="T13" fmla="*/ 0 h 14"/>
                <a:gd name="T14" fmla="*/ 16 w 22"/>
                <a:gd name="T15" fmla="*/ 0 h 14"/>
                <a:gd name="T16" fmla="*/ 16 w 22"/>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4">
                  <a:moveTo>
                    <a:pt x="16" y="0"/>
                  </a:moveTo>
                  <a:cubicBezTo>
                    <a:pt x="7" y="0"/>
                    <a:pt x="7" y="0"/>
                    <a:pt x="7" y="0"/>
                  </a:cubicBezTo>
                  <a:cubicBezTo>
                    <a:pt x="3" y="0"/>
                    <a:pt x="0" y="3"/>
                    <a:pt x="0" y="7"/>
                  </a:cubicBezTo>
                  <a:cubicBezTo>
                    <a:pt x="0" y="11"/>
                    <a:pt x="3" y="14"/>
                    <a:pt x="7" y="14"/>
                  </a:cubicBezTo>
                  <a:cubicBezTo>
                    <a:pt x="16" y="14"/>
                    <a:pt x="16" y="14"/>
                    <a:pt x="16" y="14"/>
                  </a:cubicBezTo>
                  <a:cubicBezTo>
                    <a:pt x="19" y="14"/>
                    <a:pt x="22" y="11"/>
                    <a:pt x="22" y="7"/>
                  </a:cubicBezTo>
                  <a:cubicBezTo>
                    <a:pt x="22" y="3"/>
                    <a:pt x="19" y="0"/>
                    <a:pt x="16" y="0"/>
                  </a:cubicBezTo>
                  <a:close/>
                  <a:moveTo>
                    <a:pt x="16" y="0"/>
                  </a:moveTo>
                  <a:cubicBezTo>
                    <a:pt x="16" y="0"/>
                    <a:pt x="16" y="0"/>
                    <a:pt x="1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520">
              <a:extLst>
                <a:ext uri="{FF2B5EF4-FFF2-40B4-BE49-F238E27FC236}">
                  <a16:creationId xmlns="" xmlns:a16="http://schemas.microsoft.com/office/drawing/2014/main" id="{780373EA-41BF-5245-AE69-10FAB9533AA3}"/>
                </a:ext>
              </a:extLst>
            </p:cNvPr>
            <p:cNvSpPr>
              <a:spLocks noEditPoints="1"/>
            </p:cNvSpPr>
            <p:nvPr/>
          </p:nvSpPr>
          <p:spPr bwMode="auto">
            <a:xfrm>
              <a:off x="1402" y="1467"/>
              <a:ext cx="22" cy="13"/>
            </a:xfrm>
            <a:custGeom>
              <a:avLst/>
              <a:gdLst>
                <a:gd name="T0" fmla="*/ 15 w 22"/>
                <a:gd name="T1" fmla="*/ 0 h 13"/>
                <a:gd name="T2" fmla="*/ 7 w 22"/>
                <a:gd name="T3" fmla="*/ 0 h 13"/>
                <a:gd name="T4" fmla="*/ 0 w 22"/>
                <a:gd name="T5" fmla="*/ 6 h 13"/>
                <a:gd name="T6" fmla="*/ 7 w 22"/>
                <a:gd name="T7" fmla="*/ 13 h 13"/>
                <a:gd name="T8" fmla="*/ 15 w 22"/>
                <a:gd name="T9" fmla="*/ 13 h 13"/>
                <a:gd name="T10" fmla="*/ 22 w 22"/>
                <a:gd name="T11" fmla="*/ 6 h 13"/>
                <a:gd name="T12" fmla="*/ 15 w 22"/>
                <a:gd name="T13" fmla="*/ 0 h 13"/>
                <a:gd name="T14" fmla="*/ 15 w 22"/>
                <a:gd name="T15" fmla="*/ 0 h 13"/>
                <a:gd name="T16" fmla="*/ 15 w 2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3">
                  <a:moveTo>
                    <a:pt x="15" y="0"/>
                  </a:moveTo>
                  <a:cubicBezTo>
                    <a:pt x="7" y="0"/>
                    <a:pt x="7" y="0"/>
                    <a:pt x="7" y="0"/>
                  </a:cubicBezTo>
                  <a:cubicBezTo>
                    <a:pt x="3" y="0"/>
                    <a:pt x="0" y="3"/>
                    <a:pt x="0" y="6"/>
                  </a:cubicBezTo>
                  <a:cubicBezTo>
                    <a:pt x="0" y="10"/>
                    <a:pt x="3" y="13"/>
                    <a:pt x="7" y="13"/>
                  </a:cubicBezTo>
                  <a:cubicBezTo>
                    <a:pt x="15" y="13"/>
                    <a:pt x="15" y="13"/>
                    <a:pt x="15" y="13"/>
                  </a:cubicBezTo>
                  <a:cubicBezTo>
                    <a:pt x="19" y="13"/>
                    <a:pt x="22" y="10"/>
                    <a:pt x="22" y="6"/>
                  </a:cubicBezTo>
                  <a:cubicBezTo>
                    <a:pt x="22" y="3"/>
                    <a:pt x="19" y="0"/>
                    <a:pt x="15" y="0"/>
                  </a:cubicBezTo>
                  <a:close/>
                  <a:moveTo>
                    <a:pt x="15" y="0"/>
                  </a:moveTo>
                  <a:cubicBezTo>
                    <a:pt x="15" y="0"/>
                    <a:pt x="15" y="0"/>
                    <a:pt x="1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521">
              <a:extLst>
                <a:ext uri="{FF2B5EF4-FFF2-40B4-BE49-F238E27FC236}">
                  <a16:creationId xmlns="" xmlns:a16="http://schemas.microsoft.com/office/drawing/2014/main" id="{865D8CEC-D5B5-FB40-8DD0-839F24F13CF1}"/>
                </a:ext>
              </a:extLst>
            </p:cNvPr>
            <p:cNvSpPr>
              <a:spLocks noEditPoints="1"/>
            </p:cNvSpPr>
            <p:nvPr/>
          </p:nvSpPr>
          <p:spPr bwMode="auto">
            <a:xfrm>
              <a:off x="1402" y="1492"/>
              <a:ext cx="22" cy="14"/>
            </a:xfrm>
            <a:custGeom>
              <a:avLst/>
              <a:gdLst>
                <a:gd name="T0" fmla="*/ 15 w 22"/>
                <a:gd name="T1" fmla="*/ 0 h 14"/>
                <a:gd name="T2" fmla="*/ 7 w 22"/>
                <a:gd name="T3" fmla="*/ 0 h 14"/>
                <a:gd name="T4" fmla="*/ 0 w 22"/>
                <a:gd name="T5" fmla="*/ 7 h 14"/>
                <a:gd name="T6" fmla="*/ 7 w 22"/>
                <a:gd name="T7" fmla="*/ 14 h 14"/>
                <a:gd name="T8" fmla="*/ 15 w 22"/>
                <a:gd name="T9" fmla="*/ 14 h 14"/>
                <a:gd name="T10" fmla="*/ 22 w 22"/>
                <a:gd name="T11" fmla="*/ 7 h 14"/>
                <a:gd name="T12" fmla="*/ 15 w 22"/>
                <a:gd name="T13" fmla="*/ 0 h 14"/>
                <a:gd name="T14" fmla="*/ 15 w 22"/>
                <a:gd name="T15" fmla="*/ 0 h 14"/>
                <a:gd name="T16" fmla="*/ 15 w 22"/>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4">
                  <a:moveTo>
                    <a:pt x="15" y="0"/>
                  </a:moveTo>
                  <a:cubicBezTo>
                    <a:pt x="7" y="0"/>
                    <a:pt x="7" y="0"/>
                    <a:pt x="7" y="0"/>
                  </a:cubicBezTo>
                  <a:cubicBezTo>
                    <a:pt x="3" y="0"/>
                    <a:pt x="0" y="3"/>
                    <a:pt x="0" y="7"/>
                  </a:cubicBezTo>
                  <a:cubicBezTo>
                    <a:pt x="0" y="11"/>
                    <a:pt x="3" y="14"/>
                    <a:pt x="7" y="14"/>
                  </a:cubicBezTo>
                  <a:cubicBezTo>
                    <a:pt x="15" y="14"/>
                    <a:pt x="15" y="14"/>
                    <a:pt x="15" y="14"/>
                  </a:cubicBezTo>
                  <a:cubicBezTo>
                    <a:pt x="19" y="14"/>
                    <a:pt x="22" y="11"/>
                    <a:pt x="22" y="7"/>
                  </a:cubicBezTo>
                  <a:cubicBezTo>
                    <a:pt x="22" y="3"/>
                    <a:pt x="19" y="0"/>
                    <a:pt x="15" y="0"/>
                  </a:cubicBezTo>
                  <a:close/>
                  <a:moveTo>
                    <a:pt x="15" y="0"/>
                  </a:moveTo>
                  <a:cubicBezTo>
                    <a:pt x="15" y="0"/>
                    <a:pt x="15" y="0"/>
                    <a:pt x="1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522">
              <a:extLst>
                <a:ext uri="{FF2B5EF4-FFF2-40B4-BE49-F238E27FC236}">
                  <a16:creationId xmlns="" xmlns:a16="http://schemas.microsoft.com/office/drawing/2014/main" id="{74B77118-1A40-8348-A553-00CE8897280F}"/>
                </a:ext>
              </a:extLst>
            </p:cNvPr>
            <p:cNvSpPr>
              <a:spLocks noEditPoints="1"/>
            </p:cNvSpPr>
            <p:nvPr/>
          </p:nvSpPr>
          <p:spPr bwMode="auto">
            <a:xfrm>
              <a:off x="1532" y="1489"/>
              <a:ext cx="23" cy="14"/>
            </a:xfrm>
            <a:custGeom>
              <a:avLst/>
              <a:gdLst>
                <a:gd name="T0" fmla="*/ 15 w 22"/>
                <a:gd name="T1" fmla="*/ 0 h 14"/>
                <a:gd name="T2" fmla="*/ 7 w 22"/>
                <a:gd name="T3" fmla="*/ 0 h 14"/>
                <a:gd name="T4" fmla="*/ 0 w 22"/>
                <a:gd name="T5" fmla="*/ 7 h 14"/>
                <a:gd name="T6" fmla="*/ 7 w 22"/>
                <a:gd name="T7" fmla="*/ 14 h 14"/>
                <a:gd name="T8" fmla="*/ 15 w 22"/>
                <a:gd name="T9" fmla="*/ 14 h 14"/>
                <a:gd name="T10" fmla="*/ 22 w 22"/>
                <a:gd name="T11" fmla="*/ 7 h 14"/>
                <a:gd name="T12" fmla="*/ 15 w 22"/>
                <a:gd name="T13" fmla="*/ 0 h 14"/>
                <a:gd name="T14" fmla="*/ 15 w 22"/>
                <a:gd name="T15" fmla="*/ 0 h 14"/>
                <a:gd name="T16" fmla="*/ 15 w 22"/>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4">
                  <a:moveTo>
                    <a:pt x="15" y="0"/>
                  </a:moveTo>
                  <a:cubicBezTo>
                    <a:pt x="7" y="0"/>
                    <a:pt x="7" y="0"/>
                    <a:pt x="7" y="0"/>
                  </a:cubicBezTo>
                  <a:cubicBezTo>
                    <a:pt x="3" y="0"/>
                    <a:pt x="0" y="3"/>
                    <a:pt x="0" y="7"/>
                  </a:cubicBezTo>
                  <a:cubicBezTo>
                    <a:pt x="0" y="11"/>
                    <a:pt x="3" y="14"/>
                    <a:pt x="7" y="14"/>
                  </a:cubicBezTo>
                  <a:cubicBezTo>
                    <a:pt x="15" y="14"/>
                    <a:pt x="15" y="14"/>
                    <a:pt x="15" y="14"/>
                  </a:cubicBezTo>
                  <a:cubicBezTo>
                    <a:pt x="19" y="14"/>
                    <a:pt x="22" y="11"/>
                    <a:pt x="22" y="7"/>
                  </a:cubicBezTo>
                  <a:cubicBezTo>
                    <a:pt x="22" y="3"/>
                    <a:pt x="19" y="0"/>
                    <a:pt x="15" y="0"/>
                  </a:cubicBezTo>
                  <a:close/>
                  <a:moveTo>
                    <a:pt x="15" y="0"/>
                  </a:moveTo>
                  <a:cubicBezTo>
                    <a:pt x="15" y="0"/>
                    <a:pt x="15" y="0"/>
                    <a:pt x="1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523">
              <a:extLst>
                <a:ext uri="{FF2B5EF4-FFF2-40B4-BE49-F238E27FC236}">
                  <a16:creationId xmlns="" xmlns:a16="http://schemas.microsoft.com/office/drawing/2014/main" id="{6E51A10D-1FA0-044D-B887-5BEEE32D2CD2}"/>
                </a:ext>
              </a:extLst>
            </p:cNvPr>
            <p:cNvSpPr>
              <a:spLocks noEditPoints="1"/>
            </p:cNvSpPr>
            <p:nvPr/>
          </p:nvSpPr>
          <p:spPr bwMode="auto">
            <a:xfrm>
              <a:off x="1532" y="1514"/>
              <a:ext cx="23" cy="15"/>
            </a:xfrm>
            <a:custGeom>
              <a:avLst/>
              <a:gdLst>
                <a:gd name="T0" fmla="*/ 15 w 22"/>
                <a:gd name="T1" fmla="*/ 0 h 14"/>
                <a:gd name="T2" fmla="*/ 7 w 22"/>
                <a:gd name="T3" fmla="*/ 0 h 14"/>
                <a:gd name="T4" fmla="*/ 0 w 22"/>
                <a:gd name="T5" fmla="*/ 7 h 14"/>
                <a:gd name="T6" fmla="*/ 7 w 22"/>
                <a:gd name="T7" fmla="*/ 14 h 14"/>
                <a:gd name="T8" fmla="*/ 15 w 22"/>
                <a:gd name="T9" fmla="*/ 14 h 14"/>
                <a:gd name="T10" fmla="*/ 22 w 22"/>
                <a:gd name="T11" fmla="*/ 7 h 14"/>
                <a:gd name="T12" fmla="*/ 15 w 22"/>
                <a:gd name="T13" fmla="*/ 0 h 14"/>
                <a:gd name="T14" fmla="*/ 15 w 22"/>
                <a:gd name="T15" fmla="*/ 0 h 14"/>
                <a:gd name="T16" fmla="*/ 15 w 22"/>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4">
                  <a:moveTo>
                    <a:pt x="15" y="0"/>
                  </a:moveTo>
                  <a:cubicBezTo>
                    <a:pt x="7" y="0"/>
                    <a:pt x="7" y="0"/>
                    <a:pt x="7" y="0"/>
                  </a:cubicBezTo>
                  <a:cubicBezTo>
                    <a:pt x="3" y="0"/>
                    <a:pt x="0" y="3"/>
                    <a:pt x="0" y="7"/>
                  </a:cubicBezTo>
                  <a:cubicBezTo>
                    <a:pt x="0" y="11"/>
                    <a:pt x="3" y="14"/>
                    <a:pt x="7" y="14"/>
                  </a:cubicBezTo>
                  <a:cubicBezTo>
                    <a:pt x="15" y="14"/>
                    <a:pt x="15" y="14"/>
                    <a:pt x="15" y="14"/>
                  </a:cubicBezTo>
                  <a:cubicBezTo>
                    <a:pt x="19" y="14"/>
                    <a:pt x="22" y="11"/>
                    <a:pt x="22" y="7"/>
                  </a:cubicBezTo>
                  <a:cubicBezTo>
                    <a:pt x="22" y="3"/>
                    <a:pt x="19" y="0"/>
                    <a:pt x="15" y="0"/>
                  </a:cubicBezTo>
                  <a:close/>
                  <a:moveTo>
                    <a:pt x="15" y="0"/>
                  </a:moveTo>
                  <a:cubicBezTo>
                    <a:pt x="15" y="0"/>
                    <a:pt x="15" y="0"/>
                    <a:pt x="1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524">
              <a:extLst>
                <a:ext uri="{FF2B5EF4-FFF2-40B4-BE49-F238E27FC236}">
                  <a16:creationId xmlns="" xmlns:a16="http://schemas.microsoft.com/office/drawing/2014/main" id="{F5E011A9-CEAB-AA41-A38B-2AA20A03EAA2}"/>
                </a:ext>
              </a:extLst>
            </p:cNvPr>
            <p:cNvSpPr>
              <a:spLocks noEditPoints="1"/>
            </p:cNvSpPr>
            <p:nvPr/>
          </p:nvSpPr>
          <p:spPr bwMode="auto">
            <a:xfrm>
              <a:off x="1560" y="1489"/>
              <a:ext cx="22" cy="14"/>
            </a:xfrm>
            <a:custGeom>
              <a:avLst/>
              <a:gdLst>
                <a:gd name="T0" fmla="*/ 15 w 22"/>
                <a:gd name="T1" fmla="*/ 0 h 14"/>
                <a:gd name="T2" fmla="*/ 7 w 22"/>
                <a:gd name="T3" fmla="*/ 0 h 14"/>
                <a:gd name="T4" fmla="*/ 0 w 22"/>
                <a:gd name="T5" fmla="*/ 7 h 14"/>
                <a:gd name="T6" fmla="*/ 7 w 22"/>
                <a:gd name="T7" fmla="*/ 14 h 14"/>
                <a:gd name="T8" fmla="*/ 15 w 22"/>
                <a:gd name="T9" fmla="*/ 14 h 14"/>
                <a:gd name="T10" fmla="*/ 22 w 22"/>
                <a:gd name="T11" fmla="*/ 7 h 14"/>
                <a:gd name="T12" fmla="*/ 15 w 22"/>
                <a:gd name="T13" fmla="*/ 0 h 14"/>
                <a:gd name="T14" fmla="*/ 15 w 22"/>
                <a:gd name="T15" fmla="*/ 0 h 14"/>
                <a:gd name="T16" fmla="*/ 15 w 22"/>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4">
                  <a:moveTo>
                    <a:pt x="15" y="0"/>
                  </a:moveTo>
                  <a:cubicBezTo>
                    <a:pt x="7" y="0"/>
                    <a:pt x="7" y="0"/>
                    <a:pt x="7" y="0"/>
                  </a:cubicBezTo>
                  <a:cubicBezTo>
                    <a:pt x="3" y="0"/>
                    <a:pt x="0" y="3"/>
                    <a:pt x="0" y="7"/>
                  </a:cubicBezTo>
                  <a:cubicBezTo>
                    <a:pt x="0" y="11"/>
                    <a:pt x="3" y="14"/>
                    <a:pt x="7" y="14"/>
                  </a:cubicBezTo>
                  <a:cubicBezTo>
                    <a:pt x="15" y="14"/>
                    <a:pt x="15" y="14"/>
                    <a:pt x="15" y="14"/>
                  </a:cubicBezTo>
                  <a:cubicBezTo>
                    <a:pt x="19" y="14"/>
                    <a:pt x="22" y="11"/>
                    <a:pt x="22" y="7"/>
                  </a:cubicBezTo>
                  <a:cubicBezTo>
                    <a:pt x="22" y="3"/>
                    <a:pt x="19" y="0"/>
                    <a:pt x="15" y="0"/>
                  </a:cubicBezTo>
                  <a:close/>
                  <a:moveTo>
                    <a:pt x="15" y="0"/>
                  </a:moveTo>
                  <a:cubicBezTo>
                    <a:pt x="15" y="0"/>
                    <a:pt x="15" y="0"/>
                    <a:pt x="1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525">
              <a:extLst>
                <a:ext uri="{FF2B5EF4-FFF2-40B4-BE49-F238E27FC236}">
                  <a16:creationId xmlns="" xmlns:a16="http://schemas.microsoft.com/office/drawing/2014/main" id="{13D2847F-994E-194A-8A6F-D22A666BDA93}"/>
                </a:ext>
              </a:extLst>
            </p:cNvPr>
            <p:cNvSpPr>
              <a:spLocks noEditPoints="1"/>
            </p:cNvSpPr>
            <p:nvPr/>
          </p:nvSpPr>
          <p:spPr bwMode="auto">
            <a:xfrm>
              <a:off x="1560" y="1514"/>
              <a:ext cx="22" cy="15"/>
            </a:xfrm>
            <a:custGeom>
              <a:avLst/>
              <a:gdLst>
                <a:gd name="T0" fmla="*/ 15 w 22"/>
                <a:gd name="T1" fmla="*/ 0 h 14"/>
                <a:gd name="T2" fmla="*/ 7 w 22"/>
                <a:gd name="T3" fmla="*/ 0 h 14"/>
                <a:gd name="T4" fmla="*/ 0 w 22"/>
                <a:gd name="T5" fmla="*/ 7 h 14"/>
                <a:gd name="T6" fmla="*/ 7 w 22"/>
                <a:gd name="T7" fmla="*/ 14 h 14"/>
                <a:gd name="T8" fmla="*/ 15 w 22"/>
                <a:gd name="T9" fmla="*/ 14 h 14"/>
                <a:gd name="T10" fmla="*/ 22 w 22"/>
                <a:gd name="T11" fmla="*/ 7 h 14"/>
                <a:gd name="T12" fmla="*/ 15 w 22"/>
                <a:gd name="T13" fmla="*/ 0 h 14"/>
                <a:gd name="T14" fmla="*/ 15 w 22"/>
                <a:gd name="T15" fmla="*/ 0 h 14"/>
                <a:gd name="T16" fmla="*/ 15 w 22"/>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4">
                  <a:moveTo>
                    <a:pt x="15" y="0"/>
                  </a:moveTo>
                  <a:cubicBezTo>
                    <a:pt x="7" y="0"/>
                    <a:pt x="7" y="0"/>
                    <a:pt x="7" y="0"/>
                  </a:cubicBezTo>
                  <a:cubicBezTo>
                    <a:pt x="3" y="0"/>
                    <a:pt x="0" y="3"/>
                    <a:pt x="0" y="7"/>
                  </a:cubicBezTo>
                  <a:cubicBezTo>
                    <a:pt x="0" y="11"/>
                    <a:pt x="3" y="14"/>
                    <a:pt x="7" y="14"/>
                  </a:cubicBezTo>
                  <a:cubicBezTo>
                    <a:pt x="15" y="14"/>
                    <a:pt x="15" y="14"/>
                    <a:pt x="15" y="14"/>
                  </a:cubicBezTo>
                  <a:cubicBezTo>
                    <a:pt x="19" y="14"/>
                    <a:pt x="22" y="11"/>
                    <a:pt x="22" y="7"/>
                  </a:cubicBezTo>
                  <a:cubicBezTo>
                    <a:pt x="22" y="3"/>
                    <a:pt x="19" y="0"/>
                    <a:pt x="15" y="0"/>
                  </a:cubicBezTo>
                  <a:close/>
                  <a:moveTo>
                    <a:pt x="15" y="0"/>
                  </a:moveTo>
                  <a:cubicBezTo>
                    <a:pt x="15" y="0"/>
                    <a:pt x="15" y="0"/>
                    <a:pt x="1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526">
              <a:extLst>
                <a:ext uri="{FF2B5EF4-FFF2-40B4-BE49-F238E27FC236}">
                  <a16:creationId xmlns="" xmlns:a16="http://schemas.microsoft.com/office/drawing/2014/main" id="{63A6EB21-DFDA-7041-86AA-57CCE4C916D3}"/>
                </a:ext>
              </a:extLst>
            </p:cNvPr>
            <p:cNvSpPr>
              <a:spLocks noEditPoints="1"/>
            </p:cNvSpPr>
            <p:nvPr/>
          </p:nvSpPr>
          <p:spPr bwMode="auto">
            <a:xfrm>
              <a:off x="1352" y="1325"/>
              <a:ext cx="281" cy="239"/>
            </a:xfrm>
            <a:custGeom>
              <a:avLst/>
              <a:gdLst>
                <a:gd name="T0" fmla="*/ 265 w 272"/>
                <a:gd name="T1" fmla="*/ 0 h 231"/>
                <a:gd name="T2" fmla="*/ 73 w 272"/>
                <a:gd name="T3" fmla="*/ 0 h 231"/>
                <a:gd name="T4" fmla="*/ 66 w 272"/>
                <a:gd name="T5" fmla="*/ 7 h 231"/>
                <a:gd name="T6" fmla="*/ 73 w 272"/>
                <a:gd name="T7" fmla="*/ 14 h 231"/>
                <a:gd name="T8" fmla="*/ 78 w 272"/>
                <a:gd name="T9" fmla="*/ 14 h 231"/>
                <a:gd name="T10" fmla="*/ 78 w 272"/>
                <a:gd name="T11" fmla="*/ 109 h 231"/>
                <a:gd name="T12" fmla="*/ 7 w 272"/>
                <a:gd name="T13" fmla="*/ 109 h 231"/>
                <a:gd name="T14" fmla="*/ 0 w 272"/>
                <a:gd name="T15" fmla="*/ 116 h 231"/>
                <a:gd name="T16" fmla="*/ 0 w 272"/>
                <a:gd name="T17" fmla="*/ 224 h 231"/>
                <a:gd name="T18" fmla="*/ 7 w 272"/>
                <a:gd name="T19" fmla="*/ 231 h 231"/>
                <a:gd name="T20" fmla="*/ 253 w 272"/>
                <a:gd name="T21" fmla="*/ 231 h 231"/>
                <a:gd name="T22" fmla="*/ 260 w 272"/>
                <a:gd name="T23" fmla="*/ 224 h 231"/>
                <a:gd name="T24" fmla="*/ 260 w 272"/>
                <a:gd name="T25" fmla="*/ 14 h 231"/>
                <a:gd name="T26" fmla="*/ 265 w 272"/>
                <a:gd name="T27" fmla="*/ 14 h 231"/>
                <a:gd name="T28" fmla="*/ 272 w 272"/>
                <a:gd name="T29" fmla="*/ 7 h 231"/>
                <a:gd name="T30" fmla="*/ 265 w 272"/>
                <a:gd name="T31" fmla="*/ 0 h 231"/>
                <a:gd name="T32" fmla="*/ 151 w 272"/>
                <a:gd name="T33" fmla="*/ 142 h 231"/>
                <a:gd name="T34" fmla="*/ 246 w 272"/>
                <a:gd name="T35" fmla="*/ 142 h 231"/>
                <a:gd name="T36" fmla="*/ 246 w 272"/>
                <a:gd name="T37" fmla="*/ 218 h 231"/>
                <a:gd name="T38" fmla="*/ 151 w 272"/>
                <a:gd name="T39" fmla="*/ 218 h 231"/>
                <a:gd name="T40" fmla="*/ 151 w 272"/>
                <a:gd name="T41" fmla="*/ 142 h 231"/>
                <a:gd name="T42" fmla="*/ 168 w 272"/>
                <a:gd name="T43" fmla="*/ 129 h 231"/>
                <a:gd name="T44" fmla="*/ 199 w 272"/>
                <a:gd name="T45" fmla="*/ 109 h 231"/>
                <a:gd name="T46" fmla="*/ 230 w 272"/>
                <a:gd name="T47" fmla="*/ 129 h 231"/>
                <a:gd name="T48" fmla="*/ 168 w 272"/>
                <a:gd name="T49" fmla="*/ 129 h 231"/>
                <a:gd name="T50" fmla="*/ 202 w 272"/>
                <a:gd name="T51" fmla="*/ 95 h 231"/>
                <a:gd name="T52" fmla="*/ 195 w 272"/>
                <a:gd name="T53" fmla="*/ 95 h 231"/>
                <a:gd name="T54" fmla="*/ 141 w 272"/>
                <a:gd name="T55" fmla="*/ 130 h 231"/>
                <a:gd name="T56" fmla="*/ 137 w 272"/>
                <a:gd name="T57" fmla="*/ 136 h 231"/>
                <a:gd name="T58" fmla="*/ 137 w 272"/>
                <a:gd name="T59" fmla="*/ 218 h 231"/>
                <a:gd name="T60" fmla="*/ 92 w 272"/>
                <a:gd name="T61" fmla="*/ 218 h 231"/>
                <a:gd name="T62" fmla="*/ 92 w 272"/>
                <a:gd name="T63" fmla="*/ 14 h 231"/>
                <a:gd name="T64" fmla="*/ 246 w 272"/>
                <a:gd name="T65" fmla="*/ 14 h 231"/>
                <a:gd name="T66" fmla="*/ 246 w 272"/>
                <a:gd name="T67" fmla="*/ 123 h 231"/>
                <a:gd name="T68" fmla="*/ 202 w 272"/>
                <a:gd name="T69" fmla="*/ 95 h 231"/>
                <a:gd name="T70" fmla="*/ 13 w 272"/>
                <a:gd name="T71" fmla="*/ 123 h 231"/>
                <a:gd name="T72" fmla="*/ 78 w 272"/>
                <a:gd name="T73" fmla="*/ 123 h 231"/>
                <a:gd name="T74" fmla="*/ 78 w 272"/>
                <a:gd name="T75" fmla="*/ 218 h 231"/>
                <a:gd name="T76" fmla="*/ 13 w 272"/>
                <a:gd name="T77" fmla="*/ 218 h 231"/>
                <a:gd name="T78" fmla="*/ 13 w 272"/>
                <a:gd name="T79" fmla="*/ 123 h 231"/>
                <a:gd name="T80" fmla="*/ 13 w 272"/>
                <a:gd name="T81" fmla="*/ 123 h 231"/>
                <a:gd name="T82" fmla="*/ 13 w 272"/>
                <a:gd name="T83" fmla="*/ 12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2" h="231">
                  <a:moveTo>
                    <a:pt x="265" y="0"/>
                  </a:moveTo>
                  <a:cubicBezTo>
                    <a:pt x="73" y="0"/>
                    <a:pt x="73" y="0"/>
                    <a:pt x="73" y="0"/>
                  </a:cubicBezTo>
                  <a:cubicBezTo>
                    <a:pt x="69" y="0"/>
                    <a:pt x="66" y="3"/>
                    <a:pt x="66" y="7"/>
                  </a:cubicBezTo>
                  <a:cubicBezTo>
                    <a:pt x="66" y="11"/>
                    <a:pt x="69" y="14"/>
                    <a:pt x="73" y="14"/>
                  </a:cubicBezTo>
                  <a:cubicBezTo>
                    <a:pt x="78" y="14"/>
                    <a:pt x="78" y="14"/>
                    <a:pt x="78" y="14"/>
                  </a:cubicBezTo>
                  <a:cubicBezTo>
                    <a:pt x="78" y="109"/>
                    <a:pt x="78" y="109"/>
                    <a:pt x="78" y="109"/>
                  </a:cubicBezTo>
                  <a:cubicBezTo>
                    <a:pt x="7" y="109"/>
                    <a:pt x="7" y="109"/>
                    <a:pt x="7" y="109"/>
                  </a:cubicBezTo>
                  <a:cubicBezTo>
                    <a:pt x="3" y="109"/>
                    <a:pt x="0" y="112"/>
                    <a:pt x="0" y="116"/>
                  </a:cubicBezTo>
                  <a:cubicBezTo>
                    <a:pt x="0" y="224"/>
                    <a:pt x="0" y="224"/>
                    <a:pt x="0" y="224"/>
                  </a:cubicBezTo>
                  <a:cubicBezTo>
                    <a:pt x="0" y="228"/>
                    <a:pt x="3" y="231"/>
                    <a:pt x="7" y="231"/>
                  </a:cubicBezTo>
                  <a:cubicBezTo>
                    <a:pt x="253" y="231"/>
                    <a:pt x="253" y="231"/>
                    <a:pt x="253" y="231"/>
                  </a:cubicBezTo>
                  <a:cubicBezTo>
                    <a:pt x="257" y="231"/>
                    <a:pt x="260" y="228"/>
                    <a:pt x="260" y="224"/>
                  </a:cubicBezTo>
                  <a:cubicBezTo>
                    <a:pt x="260" y="14"/>
                    <a:pt x="260" y="14"/>
                    <a:pt x="260" y="14"/>
                  </a:cubicBezTo>
                  <a:cubicBezTo>
                    <a:pt x="265" y="14"/>
                    <a:pt x="265" y="14"/>
                    <a:pt x="265" y="14"/>
                  </a:cubicBezTo>
                  <a:cubicBezTo>
                    <a:pt x="269" y="14"/>
                    <a:pt x="272" y="11"/>
                    <a:pt x="272" y="7"/>
                  </a:cubicBezTo>
                  <a:cubicBezTo>
                    <a:pt x="272" y="3"/>
                    <a:pt x="269" y="0"/>
                    <a:pt x="265" y="0"/>
                  </a:cubicBezTo>
                  <a:close/>
                  <a:moveTo>
                    <a:pt x="151" y="142"/>
                  </a:moveTo>
                  <a:cubicBezTo>
                    <a:pt x="246" y="142"/>
                    <a:pt x="246" y="142"/>
                    <a:pt x="246" y="142"/>
                  </a:cubicBezTo>
                  <a:cubicBezTo>
                    <a:pt x="246" y="218"/>
                    <a:pt x="246" y="218"/>
                    <a:pt x="246" y="218"/>
                  </a:cubicBezTo>
                  <a:cubicBezTo>
                    <a:pt x="151" y="218"/>
                    <a:pt x="151" y="218"/>
                    <a:pt x="151" y="218"/>
                  </a:cubicBezTo>
                  <a:lnTo>
                    <a:pt x="151" y="142"/>
                  </a:lnTo>
                  <a:close/>
                  <a:moveTo>
                    <a:pt x="168" y="129"/>
                  </a:moveTo>
                  <a:cubicBezTo>
                    <a:pt x="199" y="109"/>
                    <a:pt x="199" y="109"/>
                    <a:pt x="199" y="109"/>
                  </a:cubicBezTo>
                  <a:cubicBezTo>
                    <a:pt x="230" y="129"/>
                    <a:pt x="230" y="129"/>
                    <a:pt x="230" y="129"/>
                  </a:cubicBezTo>
                  <a:lnTo>
                    <a:pt x="168" y="129"/>
                  </a:lnTo>
                  <a:close/>
                  <a:moveTo>
                    <a:pt x="202" y="95"/>
                  </a:moveTo>
                  <a:cubicBezTo>
                    <a:pt x="200" y="94"/>
                    <a:pt x="197" y="94"/>
                    <a:pt x="195" y="95"/>
                  </a:cubicBezTo>
                  <a:cubicBezTo>
                    <a:pt x="141" y="130"/>
                    <a:pt x="141" y="130"/>
                    <a:pt x="141" y="130"/>
                  </a:cubicBezTo>
                  <a:cubicBezTo>
                    <a:pt x="139" y="131"/>
                    <a:pt x="137" y="133"/>
                    <a:pt x="137" y="136"/>
                  </a:cubicBezTo>
                  <a:cubicBezTo>
                    <a:pt x="137" y="218"/>
                    <a:pt x="137" y="218"/>
                    <a:pt x="137" y="218"/>
                  </a:cubicBezTo>
                  <a:cubicBezTo>
                    <a:pt x="92" y="218"/>
                    <a:pt x="92" y="218"/>
                    <a:pt x="92" y="218"/>
                  </a:cubicBezTo>
                  <a:cubicBezTo>
                    <a:pt x="92" y="14"/>
                    <a:pt x="92" y="14"/>
                    <a:pt x="92" y="14"/>
                  </a:cubicBezTo>
                  <a:cubicBezTo>
                    <a:pt x="246" y="14"/>
                    <a:pt x="246" y="14"/>
                    <a:pt x="246" y="14"/>
                  </a:cubicBezTo>
                  <a:cubicBezTo>
                    <a:pt x="246" y="123"/>
                    <a:pt x="246" y="123"/>
                    <a:pt x="246" y="123"/>
                  </a:cubicBezTo>
                  <a:lnTo>
                    <a:pt x="202" y="95"/>
                  </a:lnTo>
                  <a:close/>
                  <a:moveTo>
                    <a:pt x="13" y="123"/>
                  </a:moveTo>
                  <a:cubicBezTo>
                    <a:pt x="78" y="123"/>
                    <a:pt x="78" y="123"/>
                    <a:pt x="78" y="123"/>
                  </a:cubicBezTo>
                  <a:cubicBezTo>
                    <a:pt x="78" y="218"/>
                    <a:pt x="78" y="218"/>
                    <a:pt x="78" y="218"/>
                  </a:cubicBezTo>
                  <a:cubicBezTo>
                    <a:pt x="13" y="218"/>
                    <a:pt x="13" y="218"/>
                    <a:pt x="13" y="218"/>
                  </a:cubicBezTo>
                  <a:lnTo>
                    <a:pt x="13" y="123"/>
                  </a:lnTo>
                  <a:close/>
                  <a:moveTo>
                    <a:pt x="13" y="123"/>
                  </a:moveTo>
                  <a:cubicBezTo>
                    <a:pt x="13" y="123"/>
                    <a:pt x="13" y="123"/>
                    <a:pt x="13" y="12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527">
              <a:extLst>
                <a:ext uri="{FF2B5EF4-FFF2-40B4-BE49-F238E27FC236}">
                  <a16:creationId xmlns="" xmlns:a16="http://schemas.microsoft.com/office/drawing/2014/main" id="{1ED22FA3-2D49-8A40-9AB8-74D274884DF3}"/>
                </a:ext>
              </a:extLst>
            </p:cNvPr>
            <p:cNvSpPr>
              <a:spLocks noEditPoints="1"/>
            </p:cNvSpPr>
            <p:nvPr/>
          </p:nvSpPr>
          <p:spPr bwMode="auto">
            <a:xfrm>
              <a:off x="1470" y="1367"/>
              <a:ext cx="30" cy="14"/>
            </a:xfrm>
            <a:custGeom>
              <a:avLst/>
              <a:gdLst>
                <a:gd name="T0" fmla="*/ 22 w 29"/>
                <a:gd name="T1" fmla="*/ 0 h 13"/>
                <a:gd name="T2" fmla="*/ 7 w 29"/>
                <a:gd name="T3" fmla="*/ 0 h 13"/>
                <a:gd name="T4" fmla="*/ 0 w 29"/>
                <a:gd name="T5" fmla="*/ 7 h 13"/>
                <a:gd name="T6" fmla="*/ 7 w 29"/>
                <a:gd name="T7" fmla="*/ 13 h 13"/>
                <a:gd name="T8" fmla="*/ 22 w 29"/>
                <a:gd name="T9" fmla="*/ 13 h 13"/>
                <a:gd name="T10" fmla="*/ 29 w 29"/>
                <a:gd name="T11" fmla="*/ 7 h 13"/>
                <a:gd name="T12" fmla="*/ 22 w 29"/>
                <a:gd name="T13" fmla="*/ 0 h 13"/>
                <a:gd name="T14" fmla="*/ 22 w 29"/>
                <a:gd name="T15" fmla="*/ 0 h 13"/>
                <a:gd name="T16" fmla="*/ 22 w 29"/>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
                  <a:moveTo>
                    <a:pt x="22" y="0"/>
                  </a:moveTo>
                  <a:cubicBezTo>
                    <a:pt x="7" y="0"/>
                    <a:pt x="7" y="0"/>
                    <a:pt x="7" y="0"/>
                  </a:cubicBezTo>
                  <a:cubicBezTo>
                    <a:pt x="3" y="0"/>
                    <a:pt x="0" y="3"/>
                    <a:pt x="0" y="7"/>
                  </a:cubicBezTo>
                  <a:cubicBezTo>
                    <a:pt x="0" y="10"/>
                    <a:pt x="3" y="13"/>
                    <a:pt x="7" y="13"/>
                  </a:cubicBezTo>
                  <a:cubicBezTo>
                    <a:pt x="22" y="13"/>
                    <a:pt x="22" y="13"/>
                    <a:pt x="22" y="13"/>
                  </a:cubicBezTo>
                  <a:cubicBezTo>
                    <a:pt x="26" y="13"/>
                    <a:pt x="29" y="10"/>
                    <a:pt x="29" y="7"/>
                  </a:cubicBezTo>
                  <a:cubicBezTo>
                    <a:pt x="29" y="3"/>
                    <a:pt x="26" y="0"/>
                    <a:pt x="22" y="0"/>
                  </a:cubicBezTo>
                  <a:close/>
                  <a:moveTo>
                    <a:pt x="22" y="0"/>
                  </a:moveTo>
                  <a:cubicBezTo>
                    <a:pt x="22" y="0"/>
                    <a:pt x="22" y="0"/>
                    <a:pt x="2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528">
              <a:extLst>
                <a:ext uri="{FF2B5EF4-FFF2-40B4-BE49-F238E27FC236}">
                  <a16:creationId xmlns="" xmlns:a16="http://schemas.microsoft.com/office/drawing/2014/main" id="{5722D439-4F23-2743-9B80-A573B482BC6D}"/>
                </a:ext>
              </a:extLst>
            </p:cNvPr>
            <p:cNvSpPr>
              <a:spLocks noEditPoints="1"/>
            </p:cNvSpPr>
            <p:nvPr/>
          </p:nvSpPr>
          <p:spPr bwMode="auto">
            <a:xfrm>
              <a:off x="1511" y="1367"/>
              <a:ext cx="30" cy="14"/>
            </a:xfrm>
            <a:custGeom>
              <a:avLst/>
              <a:gdLst>
                <a:gd name="T0" fmla="*/ 23 w 29"/>
                <a:gd name="T1" fmla="*/ 0 h 13"/>
                <a:gd name="T2" fmla="*/ 7 w 29"/>
                <a:gd name="T3" fmla="*/ 0 h 13"/>
                <a:gd name="T4" fmla="*/ 0 w 29"/>
                <a:gd name="T5" fmla="*/ 7 h 13"/>
                <a:gd name="T6" fmla="*/ 7 w 29"/>
                <a:gd name="T7" fmla="*/ 13 h 13"/>
                <a:gd name="T8" fmla="*/ 23 w 29"/>
                <a:gd name="T9" fmla="*/ 13 h 13"/>
                <a:gd name="T10" fmla="*/ 29 w 29"/>
                <a:gd name="T11" fmla="*/ 7 h 13"/>
                <a:gd name="T12" fmla="*/ 23 w 29"/>
                <a:gd name="T13" fmla="*/ 0 h 13"/>
                <a:gd name="T14" fmla="*/ 23 w 29"/>
                <a:gd name="T15" fmla="*/ 0 h 13"/>
                <a:gd name="T16" fmla="*/ 23 w 29"/>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
                  <a:moveTo>
                    <a:pt x="23" y="0"/>
                  </a:moveTo>
                  <a:cubicBezTo>
                    <a:pt x="7" y="0"/>
                    <a:pt x="7" y="0"/>
                    <a:pt x="7" y="0"/>
                  </a:cubicBezTo>
                  <a:cubicBezTo>
                    <a:pt x="3" y="0"/>
                    <a:pt x="0" y="3"/>
                    <a:pt x="0" y="7"/>
                  </a:cubicBezTo>
                  <a:cubicBezTo>
                    <a:pt x="0" y="10"/>
                    <a:pt x="3" y="13"/>
                    <a:pt x="7" y="13"/>
                  </a:cubicBezTo>
                  <a:cubicBezTo>
                    <a:pt x="23" y="13"/>
                    <a:pt x="23" y="13"/>
                    <a:pt x="23" y="13"/>
                  </a:cubicBezTo>
                  <a:cubicBezTo>
                    <a:pt x="26" y="13"/>
                    <a:pt x="29" y="10"/>
                    <a:pt x="29" y="7"/>
                  </a:cubicBezTo>
                  <a:cubicBezTo>
                    <a:pt x="29" y="3"/>
                    <a:pt x="26" y="0"/>
                    <a:pt x="23" y="0"/>
                  </a:cubicBezTo>
                  <a:close/>
                  <a:moveTo>
                    <a:pt x="23" y="0"/>
                  </a:moveTo>
                  <a:cubicBezTo>
                    <a:pt x="23" y="0"/>
                    <a:pt x="23" y="0"/>
                    <a:pt x="2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529">
              <a:extLst>
                <a:ext uri="{FF2B5EF4-FFF2-40B4-BE49-F238E27FC236}">
                  <a16:creationId xmlns="" xmlns:a16="http://schemas.microsoft.com/office/drawing/2014/main" id="{9869AC4A-8847-594E-8FA0-5610216017EF}"/>
                </a:ext>
              </a:extLst>
            </p:cNvPr>
            <p:cNvSpPr>
              <a:spLocks noEditPoints="1"/>
            </p:cNvSpPr>
            <p:nvPr/>
          </p:nvSpPr>
          <p:spPr bwMode="auto">
            <a:xfrm>
              <a:off x="1553" y="1367"/>
              <a:ext cx="30" cy="14"/>
            </a:xfrm>
            <a:custGeom>
              <a:avLst/>
              <a:gdLst>
                <a:gd name="T0" fmla="*/ 7 w 29"/>
                <a:gd name="T1" fmla="*/ 13 h 13"/>
                <a:gd name="T2" fmla="*/ 22 w 29"/>
                <a:gd name="T3" fmla="*/ 13 h 13"/>
                <a:gd name="T4" fmla="*/ 29 w 29"/>
                <a:gd name="T5" fmla="*/ 7 h 13"/>
                <a:gd name="T6" fmla="*/ 22 w 29"/>
                <a:gd name="T7" fmla="*/ 0 h 13"/>
                <a:gd name="T8" fmla="*/ 7 w 29"/>
                <a:gd name="T9" fmla="*/ 0 h 13"/>
                <a:gd name="T10" fmla="*/ 0 w 29"/>
                <a:gd name="T11" fmla="*/ 7 h 13"/>
                <a:gd name="T12" fmla="*/ 7 w 29"/>
                <a:gd name="T13" fmla="*/ 13 h 13"/>
                <a:gd name="T14" fmla="*/ 7 w 29"/>
                <a:gd name="T15" fmla="*/ 13 h 13"/>
                <a:gd name="T16" fmla="*/ 7 w 2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
                  <a:moveTo>
                    <a:pt x="7" y="13"/>
                  </a:moveTo>
                  <a:cubicBezTo>
                    <a:pt x="22" y="13"/>
                    <a:pt x="22" y="13"/>
                    <a:pt x="22" y="13"/>
                  </a:cubicBezTo>
                  <a:cubicBezTo>
                    <a:pt x="26" y="13"/>
                    <a:pt x="29" y="10"/>
                    <a:pt x="29" y="7"/>
                  </a:cubicBezTo>
                  <a:cubicBezTo>
                    <a:pt x="29" y="3"/>
                    <a:pt x="26" y="0"/>
                    <a:pt x="22" y="0"/>
                  </a:cubicBezTo>
                  <a:cubicBezTo>
                    <a:pt x="7" y="0"/>
                    <a:pt x="7" y="0"/>
                    <a:pt x="7" y="0"/>
                  </a:cubicBezTo>
                  <a:cubicBezTo>
                    <a:pt x="3" y="0"/>
                    <a:pt x="0" y="3"/>
                    <a:pt x="0" y="7"/>
                  </a:cubicBezTo>
                  <a:cubicBezTo>
                    <a:pt x="0" y="10"/>
                    <a:pt x="3" y="13"/>
                    <a:pt x="7" y="13"/>
                  </a:cubicBezTo>
                  <a:close/>
                  <a:moveTo>
                    <a:pt x="7" y="13"/>
                  </a:moveTo>
                  <a:cubicBezTo>
                    <a:pt x="7" y="13"/>
                    <a:pt x="7" y="13"/>
                    <a:pt x="7" y="1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530">
              <a:extLst>
                <a:ext uri="{FF2B5EF4-FFF2-40B4-BE49-F238E27FC236}">
                  <a16:creationId xmlns="" xmlns:a16="http://schemas.microsoft.com/office/drawing/2014/main" id="{927A1B1E-D5F6-5C47-9002-5020391C368F}"/>
                </a:ext>
              </a:extLst>
            </p:cNvPr>
            <p:cNvSpPr>
              <a:spLocks noEditPoints="1"/>
            </p:cNvSpPr>
            <p:nvPr/>
          </p:nvSpPr>
          <p:spPr bwMode="auto">
            <a:xfrm>
              <a:off x="1470" y="1397"/>
              <a:ext cx="30" cy="15"/>
            </a:xfrm>
            <a:custGeom>
              <a:avLst/>
              <a:gdLst>
                <a:gd name="T0" fmla="*/ 22 w 29"/>
                <a:gd name="T1" fmla="*/ 0 h 14"/>
                <a:gd name="T2" fmla="*/ 7 w 29"/>
                <a:gd name="T3" fmla="*/ 0 h 14"/>
                <a:gd name="T4" fmla="*/ 0 w 29"/>
                <a:gd name="T5" fmla="*/ 7 h 14"/>
                <a:gd name="T6" fmla="*/ 7 w 29"/>
                <a:gd name="T7" fmla="*/ 14 h 14"/>
                <a:gd name="T8" fmla="*/ 22 w 29"/>
                <a:gd name="T9" fmla="*/ 14 h 14"/>
                <a:gd name="T10" fmla="*/ 29 w 29"/>
                <a:gd name="T11" fmla="*/ 7 h 14"/>
                <a:gd name="T12" fmla="*/ 22 w 29"/>
                <a:gd name="T13" fmla="*/ 0 h 14"/>
                <a:gd name="T14" fmla="*/ 22 w 29"/>
                <a:gd name="T15" fmla="*/ 0 h 14"/>
                <a:gd name="T16" fmla="*/ 22 w 2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4">
                  <a:moveTo>
                    <a:pt x="22" y="0"/>
                  </a:moveTo>
                  <a:cubicBezTo>
                    <a:pt x="7" y="0"/>
                    <a:pt x="7" y="0"/>
                    <a:pt x="7" y="0"/>
                  </a:cubicBezTo>
                  <a:cubicBezTo>
                    <a:pt x="3" y="0"/>
                    <a:pt x="0" y="3"/>
                    <a:pt x="0" y="7"/>
                  </a:cubicBezTo>
                  <a:cubicBezTo>
                    <a:pt x="0" y="11"/>
                    <a:pt x="3" y="14"/>
                    <a:pt x="7" y="14"/>
                  </a:cubicBezTo>
                  <a:cubicBezTo>
                    <a:pt x="22" y="14"/>
                    <a:pt x="22" y="14"/>
                    <a:pt x="22" y="14"/>
                  </a:cubicBezTo>
                  <a:cubicBezTo>
                    <a:pt x="26" y="14"/>
                    <a:pt x="29" y="11"/>
                    <a:pt x="29" y="7"/>
                  </a:cubicBezTo>
                  <a:cubicBezTo>
                    <a:pt x="29" y="3"/>
                    <a:pt x="26" y="0"/>
                    <a:pt x="22" y="0"/>
                  </a:cubicBezTo>
                  <a:close/>
                  <a:moveTo>
                    <a:pt x="22" y="0"/>
                  </a:moveTo>
                  <a:cubicBezTo>
                    <a:pt x="22" y="0"/>
                    <a:pt x="22" y="0"/>
                    <a:pt x="2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531">
              <a:extLst>
                <a:ext uri="{FF2B5EF4-FFF2-40B4-BE49-F238E27FC236}">
                  <a16:creationId xmlns="" xmlns:a16="http://schemas.microsoft.com/office/drawing/2014/main" id="{9273121A-D282-3A42-8B49-67D56F56031C}"/>
                </a:ext>
              </a:extLst>
            </p:cNvPr>
            <p:cNvSpPr>
              <a:spLocks noEditPoints="1"/>
            </p:cNvSpPr>
            <p:nvPr/>
          </p:nvSpPr>
          <p:spPr bwMode="auto">
            <a:xfrm>
              <a:off x="1511" y="1397"/>
              <a:ext cx="30" cy="15"/>
            </a:xfrm>
            <a:custGeom>
              <a:avLst/>
              <a:gdLst>
                <a:gd name="T0" fmla="*/ 23 w 29"/>
                <a:gd name="T1" fmla="*/ 0 h 14"/>
                <a:gd name="T2" fmla="*/ 7 w 29"/>
                <a:gd name="T3" fmla="*/ 0 h 14"/>
                <a:gd name="T4" fmla="*/ 0 w 29"/>
                <a:gd name="T5" fmla="*/ 7 h 14"/>
                <a:gd name="T6" fmla="*/ 7 w 29"/>
                <a:gd name="T7" fmla="*/ 14 h 14"/>
                <a:gd name="T8" fmla="*/ 23 w 29"/>
                <a:gd name="T9" fmla="*/ 14 h 14"/>
                <a:gd name="T10" fmla="*/ 29 w 29"/>
                <a:gd name="T11" fmla="*/ 7 h 14"/>
                <a:gd name="T12" fmla="*/ 23 w 29"/>
                <a:gd name="T13" fmla="*/ 0 h 14"/>
                <a:gd name="T14" fmla="*/ 23 w 29"/>
                <a:gd name="T15" fmla="*/ 0 h 14"/>
                <a:gd name="T16" fmla="*/ 23 w 2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4">
                  <a:moveTo>
                    <a:pt x="23" y="0"/>
                  </a:moveTo>
                  <a:cubicBezTo>
                    <a:pt x="7" y="0"/>
                    <a:pt x="7" y="0"/>
                    <a:pt x="7" y="0"/>
                  </a:cubicBezTo>
                  <a:cubicBezTo>
                    <a:pt x="3" y="0"/>
                    <a:pt x="0" y="3"/>
                    <a:pt x="0" y="7"/>
                  </a:cubicBezTo>
                  <a:cubicBezTo>
                    <a:pt x="0" y="11"/>
                    <a:pt x="3" y="14"/>
                    <a:pt x="7" y="14"/>
                  </a:cubicBezTo>
                  <a:cubicBezTo>
                    <a:pt x="23" y="14"/>
                    <a:pt x="23" y="14"/>
                    <a:pt x="23" y="14"/>
                  </a:cubicBezTo>
                  <a:cubicBezTo>
                    <a:pt x="26" y="14"/>
                    <a:pt x="29" y="11"/>
                    <a:pt x="29" y="7"/>
                  </a:cubicBezTo>
                  <a:cubicBezTo>
                    <a:pt x="29" y="3"/>
                    <a:pt x="26" y="0"/>
                    <a:pt x="23" y="0"/>
                  </a:cubicBezTo>
                  <a:close/>
                  <a:moveTo>
                    <a:pt x="23" y="0"/>
                  </a:moveTo>
                  <a:cubicBezTo>
                    <a:pt x="23" y="0"/>
                    <a:pt x="23" y="0"/>
                    <a:pt x="2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532">
              <a:extLst>
                <a:ext uri="{FF2B5EF4-FFF2-40B4-BE49-F238E27FC236}">
                  <a16:creationId xmlns="" xmlns:a16="http://schemas.microsoft.com/office/drawing/2014/main" id="{D2301F65-58F5-A147-9F5B-AB10B8AE2E42}"/>
                </a:ext>
              </a:extLst>
            </p:cNvPr>
            <p:cNvSpPr>
              <a:spLocks noEditPoints="1"/>
            </p:cNvSpPr>
            <p:nvPr/>
          </p:nvSpPr>
          <p:spPr bwMode="auto">
            <a:xfrm>
              <a:off x="1553" y="1397"/>
              <a:ext cx="30" cy="15"/>
            </a:xfrm>
            <a:custGeom>
              <a:avLst/>
              <a:gdLst>
                <a:gd name="T0" fmla="*/ 22 w 29"/>
                <a:gd name="T1" fmla="*/ 0 h 14"/>
                <a:gd name="T2" fmla="*/ 7 w 29"/>
                <a:gd name="T3" fmla="*/ 0 h 14"/>
                <a:gd name="T4" fmla="*/ 0 w 29"/>
                <a:gd name="T5" fmla="*/ 7 h 14"/>
                <a:gd name="T6" fmla="*/ 7 w 29"/>
                <a:gd name="T7" fmla="*/ 14 h 14"/>
                <a:gd name="T8" fmla="*/ 22 w 29"/>
                <a:gd name="T9" fmla="*/ 14 h 14"/>
                <a:gd name="T10" fmla="*/ 29 w 29"/>
                <a:gd name="T11" fmla="*/ 7 h 14"/>
                <a:gd name="T12" fmla="*/ 22 w 29"/>
                <a:gd name="T13" fmla="*/ 0 h 14"/>
                <a:gd name="T14" fmla="*/ 22 w 29"/>
                <a:gd name="T15" fmla="*/ 0 h 14"/>
                <a:gd name="T16" fmla="*/ 22 w 2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4">
                  <a:moveTo>
                    <a:pt x="22" y="0"/>
                  </a:moveTo>
                  <a:cubicBezTo>
                    <a:pt x="7" y="0"/>
                    <a:pt x="7" y="0"/>
                    <a:pt x="7" y="0"/>
                  </a:cubicBezTo>
                  <a:cubicBezTo>
                    <a:pt x="3" y="0"/>
                    <a:pt x="0" y="3"/>
                    <a:pt x="0" y="7"/>
                  </a:cubicBezTo>
                  <a:cubicBezTo>
                    <a:pt x="0" y="11"/>
                    <a:pt x="3" y="14"/>
                    <a:pt x="7" y="14"/>
                  </a:cubicBezTo>
                  <a:cubicBezTo>
                    <a:pt x="22" y="14"/>
                    <a:pt x="22" y="14"/>
                    <a:pt x="22" y="14"/>
                  </a:cubicBezTo>
                  <a:cubicBezTo>
                    <a:pt x="26" y="14"/>
                    <a:pt x="29" y="11"/>
                    <a:pt x="29" y="7"/>
                  </a:cubicBezTo>
                  <a:cubicBezTo>
                    <a:pt x="29" y="3"/>
                    <a:pt x="26" y="0"/>
                    <a:pt x="22" y="0"/>
                  </a:cubicBezTo>
                  <a:close/>
                  <a:moveTo>
                    <a:pt x="22" y="0"/>
                  </a:moveTo>
                  <a:cubicBezTo>
                    <a:pt x="22" y="0"/>
                    <a:pt x="22" y="0"/>
                    <a:pt x="22"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5" name="Freeform 536">
            <a:extLst>
              <a:ext uri="{FF2B5EF4-FFF2-40B4-BE49-F238E27FC236}">
                <a16:creationId xmlns="" xmlns:a16="http://schemas.microsoft.com/office/drawing/2014/main" id="{6672C9AF-974B-BE47-AF63-662BB1CE55CD}"/>
              </a:ext>
            </a:extLst>
          </p:cNvPr>
          <p:cNvSpPr>
            <a:spLocks noEditPoints="1"/>
          </p:cNvSpPr>
          <p:nvPr/>
        </p:nvSpPr>
        <p:spPr bwMode="auto">
          <a:xfrm>
            <a:off x="7249504" y="2794031"/>
            <a:ext cx="298778" cy="418939"/>
          </a:xfrm>
          <a:custGeom>
            <a:avLst/>
            <a:gdLst>
              <a:gd name="T0" fmla="*/ 147 w 177"/>
              <a:gd name="T1" fmla="*/ 96 h 250"/>
              <a:gd name="T2" fmla="*/ 156 w 177"/>
              <a:gd name="T3" fmla="*/ 129 h 250"/>
              <a:gd name="T4" fmla="*/ 103 w 177"/>
              <a:gd name="T5" fmla="*/ 129 h 250"/>
              <a:gd name="T6" fmla="*/ 134 w 177"/>
              <a:gd name="T7" fmla="*/ 110 h 250"/>
              <a:gd name="T8" fmla="*/ 117 w 177"/>
              <a:gd name="T9" fmla="*/ 0 h 250"/>
              <a:gd name="T10" fmla="*/ 39 w 177"/>
              <a:gd name="T11" fmla="*/ 96 h 250"/>
              <a:gd name="T12" fmla="*/ 75 w 177"/>
              <a:gd name="T13" fmla="*/ 116 h 250"/>
              <a:gd name="T14" fmla="*/ 32 w 177"/>
              <a:gd name="T15" fmla="*/ 135 h 250"/>
              <a:gd name="T16" fmla="*/ 24 w 177"/>
              <a:gd name="T17" fmla="*/ 102 h 250"/>
              <a:gd name="T18" fmla="*/ 6 w 177"/>
              <a:gd name="T19" fmla="*/ 90 h 250"/>
              <a:gd name="T20" fmla="*/ 9 w 177"/>
              <a:gd name="T21" fmla="*/ 102 h 250"/>
              <a:gd name="T22" fmla="*/ 28 w 177"/>
              <a:gd name="T23" fmla="*/ 147 h 250"/>
              <a:gd name="T24" fmla="*/ 43 w 177"/>
              <a:gd name="T25" fmla="*/ 169 h 250"/>
              <a:gd name="T26" fmla="*/ 78 w 177"/>
              <a:gd name="T27" fmla="*/ 185 h 250"/>
              <a:gd name="T28" fmla="*/ 83 w 177"/>
              <a:gd name="T29" fmla="*/ 198 h 250"/>
              <a:gd name="T30" fmla="*/ 18 w 177"/>
              <a:gd name="T31" fmla="*/ 223 h 250"/>
              <a:gd name="T32" fmla="*/ 38 w 177"/>
              <a:gd name="T33" fmla="*/ 236 h 250"/>
              <a:gd name="T34" fmla="*/ 83 w 177"/>
              <a:gd name="T35" fmla="*/ 210 h 250"/>
              <a:gd name="T36" fmla="*/ 89 w 177"/>
              <a:gd name="T37" fmla="*/ 250 h 250"/>
              <a:gd name="T38" fmla="*/ 95 w 177"/>
              <a:gd name="T39" fmla="*/ 210 h 250"/>
              <a:gd name="T40" fmla="*/ 140 w 177"/>
              <a:gd name="T41" fmla="*/ 236 h 250"/>
              <a:gd name="T42" fmla="*/ 160 w 177"/>
              <a:gd name="T43" fmla="*/ 223 h 250"/>
              <a:gd name="T44" fmla="*/ 95 w 177"/>
              <a:gd name="T45" fmla="*/ 198 h 250"/>
              <a:gd name="T46" fmla="*/ 100 w 177"/>
              <a:gd name="T47" fmla="*/ 185 h 250"/>
              <a:gd name="T48" fmla="*/ 134 w 177"/>
              <a:gd name="T49" fmla="*/ 169 h 250"/>
              <a:gd name="T50" fmla="*/ 149 w 177"/>
              <a:gd name="T51" fmla="*/ 146 h 250"/>
              <a:gd name="T52" fmla="*/ 168 w 177"/>
              <a:gd name="T53" fmla="*/ 102 h 250"/>
              <a:gd name="T54" fmla="*/ 171 w 177"/>
              <a:gd name="T55" fmla="*/ 90 h 250"/>
              <a:gd name="T56" fmla="*/ 154 w 177"/>
              <a:gd name="T57" fmla="*/ 238 h 250"/>
              <a:gd name="T58" fmla="*/ 95 w 177"/>
              <a:gd name="T59" fmla="*/ 169 h 250"/>
              <a:gd name="T60" fmla="*/ 84 w 177"/>
              <a:gd name="T61" fmla="*/ 169 h 250"/>
              <a:gd name="T62" fmla="*/ 91 w 177"/>
              <a:gd name="T63" fmla="*/ 236 h 250"/>
              <a:gd name="T64" fmla="*/ 89 w 177"/>
              <a:gd name="T65" fmla="*/ 234 h 250"/>
              <a:gd name="T66" fmla="*/ 87 w 177"/>
              <a:gd name="T67" fmla="*/ 129 h 250"/>
              <a:gd name="T68" fmla="*/ 55 w 177"/>
              <a:gd name="T69" fmla="*/ 19 h 250"/>
              <a:gd name="T70" fmla="*/ 124 w 177"/>
              <a:gd name="T71" fmla="*/ 19 h 250"/>
              <a:gd name="T72" fmla="*/ 121 w 177"/>
              <a:gd name="T73" fmla="*/ 104 h 250"/>
              <a:gd name="T74" fmla="*/ 53 w 177"/>
              <a:gd name="T75" fmla="*/ 102 h 250"/>
              <a:gd name="T76" fmla="*/ 55 w 177"/>
              <a:gd name="T77" fmla="*/ 19 h 250"/>
              <a:gd name="T78" fmla="*/ 45 w 177"/>
              <a:gd name="T79" fmla="*/ 141 h 250"/>
              <a:gd name="T80" fmla="*/ 138 w 177"/>
              <a:gd name="T81" fmla="*/ 152 h 250"/>
              <a:gd name="T82" fmla="*/ 43 w 177"/>
              <a:gd name="T83" fmla="*/ 158 h 250"/>
              <a:gd name="T84" fmla="*/ 26 w 177"/>
              <a:gd name="T85" fmla="*/ 236 h 250"/>
              <a:gd name="T86" fmla="*/ 24 w 177"/>
              <a:gd name="T87" fmla="*/ 23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7" h="250">
                <a:moveTo>
                  <a:pt x="171" y="90"/>
                </a:moveTo>
                <a:cubicBezTo>
                  <a:pt x="152" y="90"/>
                  <a:pt x="152" y="90"/>
                  <a:pt x="152" y="90"/>
                </a:cubicBezTo>
                <a:cubicBezTo>
                  <a:pt x="149" y="90"/>
                  <a:pt x="147" y="93"/>
                  <a:pt x="147" y="96"/>
                </a:cubicBezTo>
                <a:cubicBezTo>
                  <a:pt x="147" y="99"/>
                  <a:pt x="149" y="102"/>
                  <a:pt x="152" y="102"/>
                </a:cubicBezTo>
                <a:cubicBezTo>
                  <a:pt x="156" y="102"/>
                  <a:pt x="156" y="102"/>
                  <a:pt x="156" y="102"/>
                </a:cubicBezTo>
                <a:cubicBezTo>
                  <a:pt x="156" y="129"/>
                  <a:pt x="156" y="129"/>
                  <a:pt x="156" y="129"/>
                </a:cubicBezTo>
                <a:cubicBezTo>
                  <a:pt x="145" y="135"/>
                  <a:pt x="145" y="135"/>
                  <a:pt x="145" y="135"/>
                </a:cubicBezTo>
                <a:cubicBezTo>
                  <a:pt x="142" y="131"/>
                  <a:pt x="137" y="129"/>
                  <a:pt x="132" y="129"/>
                </a:cubicBezTo>
                <a:cubicBezTo>
                  <a:pt x="103" y="129"/>
                  <a:pt x="103" y="129"/>
                  <a:pt x="103" y="129"/>
                </a:cubicBezTo>
                <a:cubicBezTo>
                  <a:pt x="103" y="116"/>
                  <a:pt x="103" y="116"/>
                  <a:pt x="103" y="116"/>
                </a:cubicBezTo>
                <a:cubicBezTo>
                  <a:pt x="121" y="116"/>
                  <a:pt x="121" y="116"/>
                  <a:pt x="121" y="116"/>
                </a:cubicBezTo>
                <a:cubicBezTo>
                  <a:pt x="126" y="116"/>
                  <a:pt x="131" y="114"/>
                  <a:pt x="134" y="110"/>
                </a:cubicBezTo>
                <a:cubicBezTo>
                  <a:pt x="138" y="106"/>
                  <a:pt x="139" y="102"/>
                  <a:pt x="139" y="96"/>
                </a:cubicBezTo>
                <a:cubicBezTo>
                  <a:pt x="136" y="18"/>
                  <a:pt x="136" y="18"/>
                  <a:pt x="136" y="18"/>
                </a:cubicBezTo>
                <a:cubicBezTo>
                  <a:pt x="135" y="8"/>
                  <a:pt x="127" y="0"/>
                  <a:pt x="117" y="0"/>
                </a:cubicBezTo>
                <a:cubicBezTo>
                  <a:pt x="61" y="0"/>
                  <a:pt x="61" y="0"/>
                  <a:pt x="61" y="0"/>
                </a:cubicBezTo>
                <a:cubicBezTo>
                  <a:pt x="51" y="0"/>
                  <a:pt x="43" y="8"/>
                  <a:pt x="43" y="18"/>
                </a:cubicBezTo>
                <a:cubicBezTo>
                  <a:pt x="39" y="96"/>
                  <a:pt x="39" y="96"/>
                  <a:pt x="39" y="96"/>
                </a:cubicBezTo>
                <a:cubicBezTo>
                  <a:pt x="39" y="102"/>
                  <a:pt x="41" y="106"/>
                  <a:pt x="44" y="110"/>
                </a:cubicBezTo>
                <a:cubicBezTo>
                  <a:pt x="48" y="114"/>
                  <a:pt x="53" y="116"/>
                  <a:pt x="58" y="116"/>
                </a:cubicBezTo>
                <a:cubicBezTo>
                  <a:pt x="75" y="116"/>
                  <a:pt x="75" y="116"/>
                  <a:pt x="75" y="116"/>
                </a:cubicBezTo>
                <a:cubicBezTo>
                  <a:pt x="75" y="129"/>
                  <a:pt x="75" y="129"/>
                  <a:pt x="75" y="129"/>
                </a:cubicBezTo>
                <a:cubicBezTo>
                  <a:pt x="45" y="129"/>
                  <a:pt x="45" y="129"/>
                  <a:pt x="45" y="129"/>
                </a:cubicBezTo>
                <a:cubicBezTo>
                  <a:pt x="40" y="129"/>
                  <a:pt x="35" y="131"/>
                  <a:pt x="32" y="135"/>
                </a:cubicBezTo>
                <a:cubicBezTo>
                  <a:pt x="21" y="129"/>
                  <a:pt x="21" y="129"/>
                  <a:pt x="21" y="129"/>
                </a:cubicBezTo>
                <a:cubicBezTo>
                  <a:pt x="21" y="102"/>
                  <a:pt x="21" y="102"/>
                  <a:pt x="21" y="102"/>
                </a:cubicBezTo>
                <a:cubicBezTo>
                  <a:pt x="24" y="102"/>
                  <a:pt x="24" y="102"/>
                  <a:pt x="24" y="102"/>
                </a:cubicBezTo>
                <a:cubicBezTo>
                  <a:pt x="27" y="102"/>
                  <a:pt x="30" y="100"/>
                  <a:pt x="30" y="96"/>
                </a:cubicBezTo>
                <a:cubicBezTo>
                  <a:pt x="30" y="93"/>
                  <a:pt x="27" y="90"/>
                  <a:pt x="24" y="90"/>
                </a:cubicBezTo>
                <a:cubicBezTo>
                  <a:pt x="6" y="90"/>
                  <a:pt x="6" y="90"/>
                  <a:pt x="6" y="90"/>
                </a:cubicBezTo>
                <a:cubicBezTo>
                  <a:pt x="3" y="90"/>
                  <a:pt x="0" y="93"/>
                  <a:pt x="0" y="96"/>
                </a:cubicBezTo>
                <a:cubicBezTo>
                  <a:pt x="0" y="100"/>
                  <a:pt x="3" y="102"/>
                  <a:pt x="6" y="102"/>
                </a:cubicBezTo>
                <a:cubicBezTo>
                  <a:pt x="9" y="102"/>
                  <a:pt x="9" y="102"/>
                  <a:pt x="9" y="102"/>
                </a:cubicBezTo>
                <a:cubicBezTo>
                  <a:pt x="9" y="133"/>
                  <a:pt x="9" y="133"/>
                  <a:pt x="9" y="133"/>
                </a:cubicBezTo>
                <a:cubicBezTo>
                  <a:pt x="9" y="135"/>
                  <a:pt x="10" y="137"/>
                  <a:pt x="12" y="138"/>
                </a:cubicBezTo>
                <a:cubicBezTo>
                  <a:pt x="28" y="147"/>
                  <a:pt x="28" y="147"/>
                  <a:pt x="28" y="147"/>
                </a:cubicBezTo>
                <a:cubicBezTo>
                  <a:pt x="27" y="150"/>
                  <a:pt x="27" y="150"/>
                  <a:pt x="27" y="150"/>
                </a:cubicBezTo>
                <a:cubicBezTo>
                  <a:pt x="26" y="155"/>
                  <a:pt x="28" y="160"/>
                  <a:pt x="31" y="164"/>
                </a:cubicBezTo>
                <a:cubicBezTo>
                  <a:pt x="34" y="167"/>
                  <a:pt x="38" y="169"/>
                  <a:pt x="43" y="169"/>
                </a:cubicBezTo>
                <a:cubicBezTo>
                  <a:pt x="72" y="169"/>
                  <a:pt x="72" y="169"/>
                  <a:pt x="72" y="169"/>
                </a:cubicBezTo>
                <a:cubicBezTo>
                  <a:pt x="72" y="179"/>
                  <a:pt x="72" y="179"/>
                  <a:pt x="72" y="179"/>
                </a:cubicBezTo>
                <a:cubicBezTo>
                  <a:pt x="72" y="182"/>
                  <a:pt x="75" y="185"/>
                  <a:pt x="78" y="185"/>
                </a:cubicBezTo>
                <a:cubicBezTo>
                  <a:pt x="83" y="185"/>
                  <a:pt x="83" y="185"/>
                  <a:pt x="83" y="185"/>
                </a:cubicBezTo>
                <a:cubicBezTo>
                  <a:pt x="83" y="185"/>
                  <a:pt x="83" y="185"/>
                  <a:pt x="83" y="185"/>
                </a:cubicBezTo>
                <a:cubicBezTo>
                  <a:pt x="83" y="198"/>
                  <a:pt x="83" y="198"/>
                  <a:pt x="83" y="198"/>
                </a:cubicBezTo>
                <a:cubicBezTo>
                  <a:pt x="63" y="198"/>
                  <a:pt x="42" y="201"/>
                  <a:pt x="23" y="206"/>
                </a:cubicBezTo>
                <a:cubicBezTo>
                  <a:pt x="20" y="207"/>
                  <a:pt x="18" y="209"/>
                  <a:pt x="18" y="212"/>
                </a:cubicBezTo>
                <a:cubicBezTo>
                  <a:pt x="18" y="223"/>
                  <a:pt x="18" y="223"/>
                  <a:pt x="18" y="223"/>
                </a:cubicBezTo>
                <a:cubicBezTo>
                  <a:pt x="13" y="225"/>
                  <a:pt x="10" y="230"/>
                  <a:pt x="10" y="236"/>
                </a:cubicBezTo>
                <a:cubicBezTo>
                  <a:pt x="10" y="243"/>
                  <a:pt x="17" y="250"/>
                  <a:pt x="24" y="250"/>
                </a:cubicBezTo>
                <a:cubicBezTo>
                  <a:pt x="32" y="250"/>
                  <a:pt x="38" y="243"/>
                  <a:pt x="38" y="236"/>
                </a:cubicBezTo>
                <a:cubicBezTo>
                  <a:pt x="38" y="230"/>
                  <a:pt x="35" y="225"/>
                  <a:pt x="30" y="223"/>
                </a:cubicBezTo>
                <a:cubicBezTo>
                  <a:pt x="30" y="217"/>
                  <a:pt x="30" y="217"/>
                  <a:pt x="30" y="217"/>
                </a:cubicBezTo>
                <a:cubicBezTo>
                  <a:pt x="47" y="213"/>
                  <a:pt x="65" y="210"/>
                  <a:pt x="83" y="210"/>
                </a:cubicBezTo>
                <a:cubicBezTo>
                  <a:pt x="83" y="223"/>
                  <a:pt x="83" y="223"/>
                  <a:pt x="83" y="223"/>
                </a:cubicBezTo>
                <a:cubicBezTo>
                  <a:pt x="79" y="226"/>
                  <a:pt x="75" y="230"/>
                  <a:pt x="75" y="236"/>
                </a:cubicBezTo>
                <a:cubicBezTo>
                  <a:pt x="75" y="243"/>
                  <a:pt x="82" y="250"/>
                  <a:pt x="89" y="250"/>
                </a:cubicBezTo>
                <a:cubicBezTo>
                  <a:pt x="97" y="250"/>
                  <a:pt x="103" y="243"/>
                  <a:pt x="103" y="236"/>
                </a:cubicBezTo>
                <a:cubicBezTo>
                  <a:pt x="103" y="230"/>
                  <a:pt x="100" y="225"/>
                  <a:pt x="95" y="223"/>
                </a:cubicBezTo>
                <a:cubicBezTo>
                  <a:pt x="95" y="210"/>
                  <a:pt x="95" y="210"/>
                  <a:pt x="95" y="210"/>
                </a:cubicBezTo>
                <a:cubicBezTo>
                  <a:pt x="113" y="210"/>
                  <a:pt x="131" y="213"/>
                  <a:pt x="148" y="217"/>
                </a:cubicBezTo>
                <a:cubicBezTo>
                  <a:pt x="148" y="223"/>
                  <a:pt x="148" y="223"/>
                  <a:pt x="148" y="223"/>
                </a:cubicBezTo>
                <a:cubicBezTo>
                  <a:pt x="144" y="225"/>
                  <a:pt x="140" y="230"/>
                  <a:pt x="140" y="236"/>
                </a:cubicBezTo>
                <a:cubicBezTo>
                  <a:pt x="140" y="243"/>
                  <a:pt x="147" y="250"/>
                  <a:pt x="154" y="250"/>
                </a:cubicBezTo>
                <a:cubicBezTo>
                  <a:pt x="162" y="250"/>
                  <a:pt x="168" y="243"/>
                  <a:pt x="168" y="236"/>
                </a:cubicBezTo>
                <a:cubicBezTo>
                  <a:pt x="168" y="230"/>
                  <a:pt x="165" y="225"/>
                  <a:pt x="160" y="223"/>
                </a:cubicBezTo>
                <a:cubicBezTo>
                  <a:pt x="160" y="212"/>
                  <a:pt x="160" y="212"/>
                  <a:pt x="160" y="212"/>
                </a:cubicBezTo>
                <a:cubicBezTo>
                  <a:pt x="160" y="209"/>
                  <a:pt x="158" y="207"/>
                  <a:pt x="156" y="206"/>
                </a:cubicBezTo>
                <a:cubicBezTo>
                  <a:pt x="136" y="201"/>
                  <a:pt x="116" y="198"/>
                  <a:pt x="95" y="198"/>
                </a:cubicBezTo>
                <a:cubicBezTo>
                  <a:pt x="95" y="185"/>
                  <a:pt x="95" y="185"/>
                  <a:pt x="95" y="185"/>
                </a:cubicBezTo>
                <a:cubicBezTo>
                  <a:pt x="95" y="185"/>
                  <a:pt x="95" y="185"/>
                  <a:pt x="95" y="185"/>
                </a:cubicBezTo>
                <a:cubicBezTo>
                  <a:pt x="100" y="185"/>
                  <a:pt x="100" y="185"/>
                  <a:pt x="100" y="185"/>
                </a:cubicBezTo>
                <a:cubicBezTo>
                  <a:pt x="104" y="185"/>
                  <a:pt x="106" y="182"/>
                  <a:pt x="106" y="179"/>
                </a:cubicBezTo>
                <a:cubicBezTo>
                  <a:pt x="106" y="169"/>
                  <a:pt x="106" y="169"/>
                  <a:pt x="106" y="169"/>
                </a:cubicBezTo>
                <a:cubicBezTo>
                  <a:pt x="134" y="169"/>
                  <a:pt x="134" y="169"/>
                  <a:pt x="134" y="169"/>
                </a:cubicBezTo>
                <a:cubicBezTo>
                  <a:pt x="139" y="169"/>
                  <a:pt x="143" y="167"/>
                  <a:pt x="146" y="163"/>
                </a:cubicBezTo>
                <a:cubicBezTo>
                  <a:pt x="150" y="159"/>
                  <a:pt x="151" y="154"/>
                  <a:pt x="150" y="150"/>
                </a:cubicBezTo>
                <a:cubicBezTo>
                  <a:pt x="149" y="146"/>
                  <a:pt x="149" y="146"/>
                  <a:pt x="149" y="146"/>
                </a:cubicBezTo>
                <a:cubicBezTo>
                  <a:pt x="165" y="138"/>
                  <a:pt x="165" y="138"/>
                  <a:pt x="165" y="138"/>
                </a:cubicBezTo>
                <a:cubicBezTo>
                  <a:pt x="166" y="137"/>
                  <a:pt x="168" y="135"/>
                  <a:pt x="168" y="133"/>
                </a:cubicBezTo>
                <a:cubicBezTo>
                  <a:pt x="168" y="102"/>
                  <a:pt x="168" y="102"/>
                  <a:pt x="168" y="102"/>
                </a:cubicBezTo>
                <a:cubicBezTo>
                  <a:pt x="171" y="102"/>
                  <a:pt x="171" y="102"/>
                  <a:pt x="171" y="102"/>
                </a:cubicBezTo>
                <a:cubicBezTo>
                  <a:pt x="174" y="102"/>
                  <a:pt x="177" y="99"/>
                  <a:pt x="177" y="96"/>
                </a:cubicBezTo>
                <a:cubicBezTo>
                  <a:pt x="177" y="93"/>
                  <a:pt x="174" y="90"/>
                  <a:pt x="171" y="90"/>
                </a:cubicBezTo>
                <a:close/>
                <a:moveTo>
                  <a:pt x="154" y="234"/>
                </a:moveTo>
                <a:cubicBezTo>
                  <a:pt x="155" y="234"/>
                  <a:pt x="156" y="235"/>
                  <a:pt x="156" y="236"/>
                </a:cubicBezTo>
                <a:cubicBezTo>
                  <a:pt x="156" y="237"/>
                  <a:pt x="155" y="238"/>
                  <a:pt x="154" y="238"/>
                </a:cubicBezTo>
                <a:cubicBezTo>
                  <a:pt x="153" y="238"/>
                  <a:pt x="152" y="237"/>
                  <a:pt x="152" y="236"/>
                </a:cubicBezTo>
                <a:cubicBezTo>
                  <a:pt x="152" y="235"/>
                  <a:pt x="153" y="234"/>
                  <a:pt x="154" y="234"/>
                </a:cubicBezTo>
                <a:close/>
                <a:moveTo>
                  <a:pt x="95" y="169"/>
                </a:moveTo>
                <a:cubicBezTo>
                  <a:pt x="95" y="173"/>
                  <a:pt x="95" y="173"/>
                  <a:pt x="95" y="173"/>
                </a:cubicBezTo>
                <a:cubicBezTo>
                  <a:pt x="84" y="173"/>
                  <a:pt x="84" y="173"/>
                  <a:pt x="84" y="173"/>
                </a:cubicBezTo>
                <a:cubicBezTo>
                  <a:pt x="84" y="169"/>
                  <a:pt x="84" y="169"/>
                  <a:pt x="84" y="169"/>
                </a:cubicBezTo>
                <a:lnTo>
                  <a:pt x="95" y="169"/>
                </a:lnTo>
                <a:close/>
                <a:moveTo>
                  <a:pt x="89" y="234"/>
                </a:moveTo>
                <a:cubicBezTo>
                  <a:pt x="90" y="234"/>
                  <a:pt x="91" y="235"/>
                  <a:pt x="91" y="236"/>
                </a:cubicBezTo>
                <a:cubicBezTo>
                  <a:pt x="91" y="237"/>
                  <a:pt x="90" y="238"/>
                  <a:pt x="89" y="238"/>
                </a:cubicBezTo>
                <a:cubicBezTo>
                  <a:pt x="88" y="238"/>
                  <a:pt x="87" y="237"/>
                  <a:pt x="87" y="236"/>
                </a:cubicBezTo>
                <a:cubicBezTo>
                  <a:pt x="87" y="235"/>
                  <a:pt x="88" y="234"/>
                  <a:pt x="89" y="234"/>
                </a:cubicBezTo>
                <a:close/>
                <a:moveTo>
                  <a:pt x="92" y="116"/>
                </a:moveTo>
                <a:cubicBezTo>
                  <a:pt x="92" y="129"/>
                  <a:pt x="92" y="129"/>
                  <a:pt x="92" y="129"/>
                </a:cubicBezTo>
                <a:cubicBezTo>
                  <a:pt x="87" y="129"/>
                  <a:pt x="87" y="129"/>
                  <a:pt x="87" y="129"/>
                </a:cubicBezTo>
                <a:cubicBezTo>
                  <a:pt x="87" y="116"/>
                  <a:pt x="87" y="116"/>
                  <a:pt x="87" y="116"/>
                </a:cubicBezTo>
                <a:lnTo>
                  <a:pt x="92" y="116"/>
                </a:lnTo>
                <a:close/>
                <a:moveTo>
                  <a:pt x="55" y="19"/>
                </a:moveTo>
                <a:cubicBezTo>
                  <a:pt x="55" y="15"/>
                  <a:pt x="58" y="12"/>
                  <a:pt x="61" y="12"/>
                </a:cubicBezTo>
                <a:cubicBezTo>
                  <a:pt x="117" y="12"/>
                  <a:pt x="117" y="12"/>
                  <a:pt x="117" y="12"/>
                </a:cubicBezTo>
                <a:cubicBezTo>
                  <a:pt x="121" y="12"/>
                  <a:pt x="124" y="15"/>
                  <a:pt x="124" y="19"/>
                </a:cubicBezTo>
                <a:cubicBezTo>
                  <a:pt x="127" y="97"/>
                  <a:pt x="127" y="97"/>
                  <a:pt x="127" y="97"/>
                </a:cubicBezTo>
                <a:cubicBezTo>
                  <a:pt x="127" y="99"/>
                  <a:pt x="127" y="101"/>
                  <a:pt x="126" y="102"/>
                </a:cubicBezTo>
                <a:cubicBezTo>
                  <a:pt x="124" y="103"/>
                  <a:pt x="123" y="104"/>
                  <a:pt x="121" y="104"/>
                </a:cubicBezTo>
                <a:cubicBezTo>
                  <a:pt x="58" y="104"/>
                  <a:pt x="58" y="104"/>
                  <a:pt x="58" y="104"/>
                </a:cubicBezTo>
                <a:cubicBezTo>
                  <a:pt x="58" y="104"/>
                  <a:pt x="58" y="104"/>
                  <a:pt x="58" y="104"/>
                </a:cubicBezTo>
                <a:cubicBezTo>
                  <a:pt x="56" y="104"/>
                  <a:pt x="54" y="103"/>
                  <a:pt x="53" y="102"/>
                </a:cubicBezTo>
                <a:cubicBezTo>
                  <a:pt x="53" y="102"/>
                  <a:pt x="53" y="102"/>
                  <a:pt x="53" y="102"/>
                </a:cubicBezTo>
                <a:cubicBezTo>
                  <a:pt x="52" y="101"/>
                  <a:pt x="51" y="99"/>
                  <a:pt x="51" y="97"/>
                </a:cubicBezTo>
                <a:lnTo>
                  <a:pt x="55" y="19"/>
                </a:lnTo>
                <a:close/>
                <a:moveTo>
                  <a:pt x="39" y="152"/>
                </a:moveTo>
                <a:cubicBezTo>
                  <a:pt x="40" y="144"/>
                  <a:pt x="40" y="144"/>
                  <a:pt x="40" y="144"/>
                </a:cubicBezTo>
                <a:cubicBezTo>
                  <a:pt x="41" y="142"/>
                  <a:pt x="43" y="141"/>
                  <a:pt x="45" y="141"/>
                </a:cubicBezTo>
                <a:cubicBezTo>
                  <a:pt x="132" y="141"/>
                  <a:pt x="132" y="141"/>
                  <a:pt x="132" y="141"/>
                </a:cubicBezTo>
                <a:cubicBezTo>
                  <a:pt x="134" y="141"/>
                  <a:pt x="136" y="142"/>
                  <a:pt x="136" y="144"/>
                </a:cubicBezTo>
                <a:cubicBezTo>
                  <a:pt x="138" y="152"/>
                  <a:pt x="138" y="152"/>
                  <a:pt x="138" y="152"/>
                </a:cubicBezTo>
                <a:cubicBezTo>
                  <a:pt x="138" y="153"/>
                  <a:pt x="138" y="155"/>
                  <a:pt x="137" y="156"/>
                </a:cubicBezTo>
                <a:cubicBezTo>
                  <a:pt x="136" y="157"/>
                  <a:pt x="135" y="158"/>
                  <a:pt x="134" y="158"/>
                </a:cubicBezTo>
                <a:cubicBezTo>
                  <a:pt x="43" y="158"/>
                  <a:pt x="43" y="158"/>
                  <a:pt x="43" y="158"/>
                </a:cubicBezTo>
                <a:cubicBezTo>
                  <a:pt x="41" y="158"/>
                  <a:pt x="40" y="157"/>
                  <a:pt x="40" y="156"/>
                </a:cubicBezTo>
                <a:cubicBezTo>
                  <a:pt x="39" y="155"/>
                  <a:pt x="39" y="154"/>
                  <a:pt x="39" y="152"/>
                </a:cubicBezTo>
                <a:close/>
                <a:moveTo>
                  <a:pt x="26" y="236"/>
                </a:moveTo>
                <a:cubicBezTo>
                  <a:pt x="26" y="237"/>
                  <a:pt x="25" y="238"/>
                  <a:pt x="24" y="238"/>
                </a:cubicBezTo>
                <a:cubicBezTo>
                  <a:pt x="23" y="238"/>
                  <a:pt x="22" y="237"/>
                  <a:pt x="22" y="236"/>
                </a:cubicBezTo>
                <a:cubicBezTo>
                  <a:pt x="22" y="235"/>
                  <a:pt x="23" y="234"/>
                  <a:pt x="24" y="234"/>
                </a:cubicBezTo>
                <a:cubicBezTo>
                  <a:pt x="25" y="234"/>
                  <a:pt x="26" y="235"/>
                  <a:pt x="26" y="2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06" name="Group 116">
            <a:extLst>
              <a:ext uri="{FF2B5EF4-FFF2-40B4-BE49-F238E27FC236}">
                <a16:creationId xmlns="" xmlns:a16="http://schemas.microsoft.com/office/drawing/2014/main" id="{4975C8B1-6793-C449-9651-4D4D02568BF1}"/>
              </a:ext>
            </a:extLst>
          </p:cNvPr>
          <p:cNvGrpSpPr>
            <a:grpSpLocks noChangeAspect="1"/>
          </p:cNvGrpSpPr>
          <p:nvPr/>
        </p:nvGrpSpPr>
        <p:grpSpPr bwMode="auto">
          <a:xfrm>
            <a:off x="8035440" y="1972150"/>
            <a:ext cx="461562" cy="354257"/>
            <a:chOff x="2019" y="3045"/>
            <a:chExt cx="314" cy="241"/>
          </a:xfrm>
        </p:grpSpPr>
        <p:sp>
          <p:nvSpPr>
            <p:cNvPr id="207" name="Freeform 117">
              <a:extLst>
                <a:ext uri="{FF2B5EF4-FFF2-40B4-BE49-F238E27FC236}">
                  <a16:creationId xmlns="" xmlns:a16="http://schemas.microsoft.com/office/drawing/2014/main" id="{7F9786A3-993D-764B-98BD-2C0DB0FB7B58}"/>
                </a:ext>
              </a:extLst>
            </p:cNvPr>
            <p:cNvSpPr>
              <a:spLocks noEditPoints="1"/>
            </p:cNvSpPr>
            <p:nvPr/>
          </p:nvSpPr>
          <p:spPr bwMode="auto">
            <a:xfrm>
              <a:off x="2019" y="3045"/>
              <a:ext cx="314" cy="241"/>
            </a:xfrm>
            <a:custGeom>
              <a:avLst/>
              <a:gdLst>
                <a:gd name="T0" fmla="*/ 97 w 227"/>
                <a:gd name="T1" fmla="*/ 6 h 174"/>
                <a:gd name="T2" fmla="*/ 41 w 227"/>
                <a:gd name="T3" fmla="*/ 48 h 174"/>
                <a:gd name="T4" fmla="*/ 48 w 227"/>
                <a:gd name="T5" fmla="*/ 79 h 174"/>
                <a:gd name="T6" fmla="*/ 70 w 227"/>
                <a:gd name="T7" fmla="*/ 100 h 174"/>
                <a:gd name="T8" fmla="*/ 70 w 227"/>
                <a:gd name="T9" fmla="*/ 125 h 174"/>
                <a:gd name="T10" fmla="*/ 29 w 227"/>
                <a:gd name="T11" fmla="*/ 135 h 174"/>
                <a:gd name="T12" fmla="*/ 24 w 227"/>
                <a:gd name="T13" fmla="*/ 116 h 174"/>
                <a:gd name="T14" fmla="*/ 0 w 227"/>
                <a:gd name="T15" fmla="*/ 121 h 174"/>
                <a:gd name="T16" fmla="*/ 5 w 227"/>
                <a:gd name="T17" fmla="*/ 174 h 174"/>
                <a:gd name="T18" fmla="*/ 29 w 227"/>
                <a:gd name="T19" fmla="*/ 169 h 174"/>
                <a:gd name="T20" fmla="*/ 63 w 227"/>
                <a:gd name="T21" fmla="*/ 165 h 174"/>
                <a:gd name="T22" fmla="*/ 95 w 227"/>
                <a:gd name="T23" fmla="*/ 140 h 174"/>
                <a:gd name="T24" fmla="*/ 118 w 227"/>
                <a:gd name="T25" fmla="*/ 130 h 174"/>
                <a:gd name="T26" fmla="*/ 163 w 227"/>
                <a:gd name="T27" fmla="*/ 145 h 174"/>
                <a:gd name="T28" fmla="*/ 170 w 227"/>
                <a:gd name="T29" fmla="*/ 143 h 174"/>
                <a:gd name="T30" fmla="*/ 174 w 227"/>
                <a:gd name="T31" fmla="*/ 136 h 174"/>
                <a:gd name="T32" fmla="*/ 209 w 227"/>
                <a:gd name="T33" fmla="*/ 103 h 174"/>
                <a:gd name="T34" fmla="*/ 225 w 227"/>
                <a:gd name="T35" fmla="*/ 88 h 174"/>
                <a:gd name="T36" fmla="*/ 225 w 227"/>
                <a:gd name="T37" fmla="*/ 79 h 174"/>
                <a:gd name="T38" fmla="*/ 188 w 227"/>
                <a:gd name="T39" fmla="*/ 106 h 174"/>
                <a:gd name="T40" fmla="*/ 198 w 227"/>
                <a:gd name="T41" fmla="*/ 103 h 174"/>
                <a:gd name="T42" fmla="*/ 211 w 227"/>
                <a:gd name="T43" fmla="*/ 83 h 174"/>
                <a:gd name="T44" fmla="*/ 67 w 227"/>
                <a:gd name="T45" fmla="*/ 29 h 174"/>
                <a:gd name="T46" fmla="*/ 85 w 227"/>
                <a:gd name="T47" fmla="*/ 13 h 174"/>
                <a:gd name="T48" fmla="*/ 211 w 227"/>
                <a:gd name="T49" fmla="*/ 83 h 174"/>
                <a:gd name="T50" fmla="*/ 163 w 227"/>
                <a:gd name="T51" fmla="*/ 133 h 174"/>
                <a:gd name="T52" fmla="*/ 48 w 227"/>
                <a:gd name="T53" fmla="*/ 60 h 174"/>
                <a:gd name="T54" fmla="*/ 61 w 227"/>
                <a:gd name="T55" fmla="*/ 38 h 174"/>
                <a:gd name="T56" fmla="*/ 85 w 227"/>
                <a:gd name="T57" fmla="*/ 136 h 174"/>
                <a:gd name="T58" fmla="*/ 63 w 227"/>
                <a:gd name="T59" fmla="*/ 154 h 174"/>
                <a:gd name="T60" fmla="*/ 29 w 227"/>
                <a:gd name="T61" fmla="*/ 146 h 174"/>
                <a:gd name="T62" fmla="*/ 72 w 227"/>
                <a:gd name="T63" fmla="*/ 141 h 174"/>
                <a:gd name="T64" fmla="*/ 85 w 227"/>
                <a:gd name="T65" fmla="*/ 136 h 174"/>
                <a:gd name="T66" fmla="*/ 109 w 227"/>
                <a:gd name="T67" fmla="*/ 125 h 174"/>
                <a:gd name="T68" fmla="*/ 93 w 227"/>
                <a:gd name="T69" fmla="*/ 129 h 174"/>
                <a:gd name="T70" fmla="*/ 76 w 227"/>
                <a:gd name="T71" fmla="*/ 113 h 174"/>
                <a:gd name="T72" fmla="*/ 84 w 227"/>
                <a:gd name="T73" fmla="*/ 99 h 174"/>
                <a:gd name="T74" fmla="*/ 19 w 227"/>
                <a:gd name="T75" fmla="*/ 164 h 174"/>
                <a:gd name="T76" fmla="*/ 10 w 227"/>
                <a:gd name="T77" fmla="*/ 127 h 174"/>
                <a:gd name="T78" fmla="*/ 19 w 227"/>
                <a:gd name="T79" fmla="*/ 16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 h="174">
                  <a:moveTo>
                    <a:pt x="225" y="79"/>
                  </a:moveTo>
                  <a:cubicBezTo>
                    <a:pt x="97" y="6"/>
                    <a:pt x="97" y="6"/>
                    <a:pt x="97" y="6"/>
                  </a:cubicBezTo>
                  <a:cubicBezTo>
                    <a:pt x="86" y="0"/>
                    <a:pt x="73" y="3"/>
                    <a:pt x="66" y="13"/>
                  </a:cubicBezTo>
                  <a:cubicBezTo>
                    <a:pt x="41" y="48"/>
                    <a:pt x="41" y="48"/>
                    <a:pt x="41" y="48"/>
                  </a:cubicBezTo>
                  <a:cubicBezTo>
                    <a:pt x="39" y="52"/>
                    <a:pt x="37" y="56"/>
                    <a:pt x="37" y="60"/>
                  </a:cubicBezTo>
                  <a:cubicBezTo>
                    <a:pt x="37" y="68"/>
                    <a:pt x="41" y="75"/>
                    <a:pt x="48" y="79"/>
                  </a:cubicBezTo>
                  <a:cubicBezTo>
                    <a:pt x="75" y="94"/>
                    <a:pt x="75" y="94"/>
                    <a:pt x="75" y="94"/>
                  </a:cubicBezTo>
                  <a:cubicBezTo>
                    <a:pt x="70" y="100"/>
                    <a:pt x="70" y="100"/>
                    <a:pt x="70" y="100"/>
                  </a:cubicBezTo>
                  <a:cubicBezTo>
                    <a:pt x="67" y="104"/>
                    <a:pt x="66" y="108"/>
                    <a:pt x="66" y="113"/>
                  </a:cubicBezTo>
                  <a:cubicBezTo>
                    <a:pt x="66" y="117"/>
                    <a:pt x="67" y="121"/>
                    <a:pt x="70" y="125"/>
                  </a:cubicBezTo>
                  <a:cubicBezTo>
                    <a:pt x="63" y="135"/>
                    <a:pt x="63" y="135"/>
                    <a:pt x="63" y="135"/>
                  </a:cubicBezTo>
                  <a:cubicBezTo>
                    <a:pt x="29" y="135"/>
                    <a:pt x="29" y="135"/>
                    <a:pt x="29" y="135"/>
                  </a:cubicBezTo>
                  <a:cubicBezTo>
                    <a:pt x="29" y="121"/>
                    <a:pt x="29" y="121"/>
                    <a:pt x="29" y="121"/>
                  </a:cubicBezTo>
                  <a:cubicBezTo>
                    <a:pt x="29" y="119"/>
                    <a:pt x="27" y="116"/>
                    <a:pt x="24" y="116"/>
                  </a:cubicBezTo>
                  <a:cubicBezTo>
                    <a:pt x="5" y="116"/>
                    <a:pt x="5" y="116"/>
                    <a:pt x="5" y="116"/>
                  </a:cubicBezTo>
                  <a:cubicBezTo>
                    <a:pt x="2" y="116"/>
                    <a:pt x="0" y="119"/>
                    <a:pt x="0" y="121"/>
                  </a:cubicBezTo>
                  <a:cubicBezTo>
                    <a:pt x="0" y="169"/>
                    <a:pt x="0" y="169"/>
                    <a:pt x="0" y="169"/>
                  </a:cubicBezTo>
                  <a:cubicBezTo>
                    <a:pt x="0" y="172"/>
                    <a:pt x="2" y="174"/>
                    <a:pt x="5" y="174"/>
                  </a:cubicBezTo>
                  <a:cubicBezTo>
                    <a:pt x="24" y="174"/>
                    <a:pt x="24" y="174"/>
                    <a:pt x="24" y="174"/>
                  </a:cubicBezTo>
                  <a:cubicBezTo>
                    <a:pt x="27" y="174"/>
                    <a:pt x="29" y="172"/>
                    <a:pt x="29" y="169"/>
                  </a:cubicBezTo>
                  <a:cubicBezTo>
                    <a:pt x="29" y="165"/>
                    <a:pt x="29" y="165"/>
                    <a:pt x="29" y="165"/>
                  </a:cubicBezTo>
                  <a:cubicBezTo>
                    <a:pt x="63" y="165"/>
                    <a:pt x="63" y="165"/>
                    <a:pt x="63" y="165"/>
                  </a:cubicBezTo>
                  <a:cubicBezTo>
                    <a:pt x="73" y="165"/>
                    <a:pt x="82" y="160"/>
                    <a:pt x="87" y="152"/>
                  </a:cubicBezTo>
                  <a:cubicBezTo>
                    <a:pt x="95" y="140"/>
                    <a:pt x="95" y="140"/>
                    <a:pt x="95" y="140"/>
                  </a:cubicBezTo>
                  <a:cubicBezTo>
                    <a:pt x="96" y="141"/>
                    <a:pt x="98" y="141"/>
                    <a:pt x="99" y="141"/>
                  </a:cubicBezTo>
                  <a:cubicBezTo>
                    <a:pt x="107" y="141"/>
                    <a:pt x="114" y="137"/>
                    <a:pt x="118" y="130"/>
                  </a:cubicBezTo>
                  <a:cubicBezTo>
                    <a:pt x="123" y="122"/>
                    <a:pt x="123" y="122"/>
                    <a:pt x="123" y="122"/>
                  </a:cubicBezTo>
                  <a:cubicBezTo>
                    <a:pt x="163" y="145"/>
                    <a:pt x="163" y="145"/>
                    <a:pt x="163" y="145"/>
                  </a:cubicBezTo>
                  <a:cubicBezTo>
                    <a:pt x="164" y="146"/>
                    <a:pt x="166" y="146"/>
                    <a:pt x="167" y="145"/>
                  </a:cubicBezTo>
                  <a:cubicBezTo>
                    <a:pt x="168" y="145"/>
                    <a:pt x="170" y="144"/>
                    <a:pt x="170" y="143"/>
                  </a:cubicBezTo>
                  <a:cubicBezTo>
                    <a:pt x="174" y="136"/>
                    <a:pt x="174" y="136"/>
                    <a:pt x="174" y="136"/>
                  </a:cubicBezTo>
                  <a:cubicBezTo>
                    <a:pt x="174" y="136"/>
                    <a:pt x="174" y="136"/>
                    <a:pt x="174" y="136"/>
                  </a:cubicBezTo>
                  <a:cubicBezTo>
                    <a:pt x="174" y="136"/>
                    <a:pt x="175" y="136"/>
                    <a:pt x="175" y="136"/>
                  </a:cubicBezTo>
                  <a:cubicBezTo>
                    <a:pt x="193" y="136"/>
                    <a:pt x="209" y="121"/>
                    <a:pt x="209" y="103"/>
                  </a:cubicBezTo>
                  <a:cubicBezTo>
                    <a:pt x="209" y="101"/>
                    <a:pt x="208" y="99"/>
                    <a:pt x="208" y="97"/>
                  </a:cubicBezTo>
                  <a:cubicBezTo>
                    <a:pt x="225" y="88"/>
                    <a:pt x="225" y="88"/>
                    <a:pt x="225" y="88"/>
                  </a:cubicBezTo>
                  <a:cubicBezTo>
                    <a:pt x="226" y="87"/>
                    <a:pt x="227" y="86"/>
                    <a:pt x="227" y="84"/>
                  </a:cubicBezTo>
                  <a:cubicBezTo>
                    <a:pt x="227" y="82"/>
                    <a:pt x="226" y="80"/>
                    <a:pt x="225" y="79"/>
                  </a:cubicBezTo>
                  <a:moveTo>
                    <a:pt x="179" y="125"/>
                  </a:moveTo>
                  <a:cubicBezTo>
                    <a:pt x="188" y="106"/>
                    <a:pt x="188" y="106"/>
                    <a:pt x="188" y="106"/>
                  </a:cubicBezTo>
                  <a:cubicBezTo>
                    <a:pt x="198" y="102"/>
                    <a:pt x="198" y="102"/>
                    <a:pt x="198" y="102"/>
                  </a:cubicBezTo>
                  <a:cubicBezTo>
                    <a:pt x="198" y="102"/>
                    <a:pt x="198" y="102"/>
                    <a:pt x="198" y="103"/>
                  </a:cubicBezTo>
                  <a:cubicBezTo>
                    <a:pt x="198" y="114"/>
                    <a:pt x="190" y="123"/>
                    <a:pt x="179" y="125"/>
                  </a:cubicBezTo>
                  <a:moveTo>
                    <a:pt x="211" y="83"/>
                  </a:moveTo>
                  <a:cubicBezTo>
                    <a:pt x="185" y="97"/>
                    <a:pt x="185" y="97"/>
                    <a:pt x="185" y="97"/>
                  </a:cubicBezTo>
                  <a:cubicBezTo>
                    <a:pt x="67" y="29"/>
                    <a:pt x="67" y="29"/>
                    <a:pt x="67" y="29"/>
                  </a:cubicBezTo>
                  <a:cubicBezTo>
                    <a:pt x="75" y="19"/>
                    <a:pt x="75" y="19"/>
                    <a:pt x="75" y="19"/>
                  </a:cubicBezTo>
                  <a:cubicBezTo>
                    <a:pt x="77" y="15"/>
                    <a:pt x="81" y="13"/>
                    <a:pt x="85" y="13"/>
                  </a:cubicBezTo>
                  <a:cubicBezTo>
                    <a:pt x="87" y="13"/>
                    <a:pt x="90" y="14"/>
                    <a:pt x="91" y="15"/>
                  </a:cubicBezTo>
                  <a:lnTo>
                    <a:pt x="211" y="83"/>
                  </a:lnTo>
                  <a:close/>
                  <a:moveTo>
                    <a:pt x="178" y="105"/>
                  </a:moveTo>
                  <a:cubicBezTo>
                    <a:pt x="163" y="133"/>
                    <a:pt x="163" y="133"/>
                    <a:pt x="163" y="133"/>
                  </a:cubicBezTo>
                  <a:cubicBezTo>
                    <a:pt x="53" y="70"/>
                    <a:pt x="53" y="70"/>
                    <a:pt x="53" y="70"/>
                  </a:cubicBezTo>
                  <a:cubicBezTo>
                    <a:pt x="50" y="68"/>
                    <a:pt x="48" y="64"/>
                    <a:pt x="48" y="60"/>
                  </a:cubicBezTo>
                  <a:cubicBezTo>
                    <a:pt x="48" y="58"/>
                    <a:pt x="49" y="56"/>
                    <a:pt x="50" y="54"/>
                  </a:cubicBezTo>
                  <a:cubicBezTo>
                    <a:pt x="61" y="38"/>
                    <a:pt x="61" y="38"/>
                    <a:pt x="61" y="38"/>
                  </a:cubicBezTo>
                  <a:lnTo>
                    <a:pt x="178" y="105"/>
                  </a:lnTo>
                  <a:close/>
                  <a:moveTo>
                    <a:pt x="85" y="136"/>
                  </a:moveTo>
                  <a:cubicBezTo>
                    <a:pt x="79" y="146"/>
                    <a:pt x="79" y="146"/>
                    <a:pt x="79" y="146"/>
                  </a:cubicBezTo>
                  <a:cubicBezTo>
                    <a:pt x="75" y="151"/>
                    <a:pt x="70" y="154"/>
                    <a:pt x="63" y="154"/>
                  </a:cubicBezTo>
                  <a:cubicBezTo>
                    <a:pt x="29" y="154"/>
                    <a:pt x="29" y="154"/>
                    <a:pt x="29" y="154"/>
                  </a:cubicBezTo>
                  <a:cubicBezTo>
                    <a:pt x="29" y="146"/>
                    <a:pt x="29" y="146"/>
                    <a:pt x="29" y="146"/>
                  </a:cubicBezTo>
                  <a:cubicBezTo>
                    <a:pt x="63" y="146"/>
                    <a:pt x="63" y="146"/>
                    <a:pt x="63" y="146"/>
                  </a:cubicBezTo>
                  <a:cubicBezTo>
                    <a:pt x="67" y="146"/>
                    <a:pt x="70" y="144"/>
                    <a:pt x="72" y="141"/>
                  </a:cubicBezTo>
                  <a:cubicBezTo>
                    <a:pt x="78" y="132"/>
                    <a:pt x="78" y="132"/>
                    <a:pt x="78" y="132"/>
                  </a:cubicBezTo>
                  <a:lnTo>
                    <a:pt x="85" y="136"/>
                  </a:lnTo>
                  <a:close/>
                  <a:moveTo>
                    <a:pt x="114" y="117"/>
                  </a:moveTo>
                  <a:cubicBezTo>
                    <a:pt x="109" y="125"/>
                    <a:pt x="109" y="125"/>
                    <a:pt x="109" y="125"/>
                  </a:cubicBezTo>
                  <a:cubicBezTo>
                    <a:pt x="108" y="127"/>
                    <a:pt x="105" y="129"/>
                    <a:pt x="102" y="130"/>
                  </a:cubicBezTo>
                  <a:cubicBezTo>
                    <a:pt x="99" y="131"/>
                    <a:pt x="96" y="130"/>
                    <a:pt x="93" y="129"/>
                  </a:cubicBezTo>
                  <a:cubicBezTo>
                    <a:pt x="81" y="122"/>
                    <a:pt x="81" y="122"/>
                    <a:pt x="81" y="122"/>
                  </a:cubicBezTo>
                  <a:cubicBezTo>
                    <a:pt x="78" y="120"/>
                    <a:pt x="76" y="116"/>
                    <a:pt x="76" y="113"/>
                  </a:cubicBezTo>
                  <a:cubicBezTo>
                    <a:pt x="76" y="110"/>
                    <a:pt x="77" y="108"/>
                    <a:pt x="78" y="106"/>
                  </a:cubicBezTo>
                  <a:cubicBezTo>
                    <a:pt x="84" y="99"/>
                    <a:pt x="84" y="99"/>
                    <a:pt x="84" y="99"/>
                  </a:cubicBezTo>
                  <a:lnTo>
                    <a:pt x="114" y="117"/>
                  </a:lnTo>
                  <a:close/>
                  <a:moveTo>
                    <a:pt x="19" y="164"/>
                  </a:moveTo>
                  <a:cubicBezTo>
                    <a:pt x="10" y="164"/>
                    <a:pt x="10" y="164"/>
                    <a:pt x="10" y="164"/>
                  </a:cubicBezTo>
                  <a:cubicBezTo>
                    <a:pt x="10" y="127"/>
                    <a:pt x="10" y="127"/>
                    <a:pt x="10" y="127"/>
                  </a:cubicBezTo>
                  <a:cubicBezTo>
                    <a:pt x="19" y="127"/>
                    <a:pt x="19" y="127"/>
                    <a:pt x="19" y="127"/>
                  </a:cubicBezTo>
                  <a:lnTo>
                    <a:pt x="19" y="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Oval 118">
              <a:extLst>
                <a:ext uri="{FF2B5EF4-FFF2-40B4-BE49-F238E27FC236}">
                  <a16:creationId xmlns="" xmlns:a16="http://schemas.microsoft.com/office/drawing/2014/main" id="{7B33FCDC-02D7-0647-A0EC-8363457E4C9A}"/>
                </a:ext>
              </a:extLst>
            </p:cNvPr>
            <p:cNvSpPr>
              <a:spLocks noChangeArrowheads="1"/>
            </p:cNvSpPr>
            <p:nvPr/>
          </p:nvSpPr>
          <p:spPr bwMode="auto">
            <a:xfrm>
              <a:off x="2228" y="3194"/>
              <a:ext cx="14" cy="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9" name="Group 4">
            <a:extLst>
              <a:ext uri="{FF2B5EF4-FFF2-40B4-BE49-F238E27FC236}">
                <a16:creationId xmlns="" xmlns:a16="http://schemas.microsoft.com/office/drawing/2014/main" id="{49525084-41F9-6F42-B994-99E977F471F7}"/>
              </a:ext>
            </a:extLst>
          </p:cNvPr>
          <p:cNvGrpSpPr>
            <a:grpSpLocks noChangeAspect="1"/>
          </p:cNvGrpSpPr>
          <p:nvPr/>
        </p:nvGrpSpPr>
        <p:grpSpPr bwMode="auto">
          <a:xfrm>
            <a:off x="7193587" y="1969499"/>
            <a:ext cx="387908" cy="386486"/>
            <a:chOff x="6712" y="3212"/>
            <a:chExt cx="273" cy="272"/>
          </a:xfrm>
        </p:grpSpPr>
        <p:sp>
          <p:nvSpPr>
            <p:cNvPr id="210" name="Freeform 5">
              <a:extLst>
                <a:ext uri="{FF2B5EF4-FFF2-40B4-BE49-F238E27FC236}">
                  <a16:creationId xmlns="" xmlns:a16="http://schemas.microsoft.com/office/drawing/2014/main" id="{6F5B5D65-6222-F043-AB8B-750712FE4CC3}"/>
                </a:ext>
              </a:extLst>
            </p:cNvPr>
            <p:cNvSpPr>
              <a:spLocks/>
            </p:cNvSpPr>
            <p:nvPr/>
          </p:nvSpPr>
          <p:spPr bwMode="auto">
            <a:xfrm>
              <a:off x="6724" y="3407"/>
              <a:ext cx="28" cy="26"/>
            </a:xfrm>
            <a:custGeom>
              <a:avLst/>
              <a:gdLst>
                <a:gd name="T0" fmla="*/ 17 w 18"/>
                <a:gd name="T1" fmla="*/ 1 h 17"/>
                <a:gd name="T2" fmla="*/ 11 w 18"/>
                <a:gd name="T3" fmla="*/ 1 h 17"/>
                <a:gd name="T4" fmla="*/ 2 w 18"/>
                <a:gd name="T5" fmla="*/ 10 h 17"/>
                <a:gd name="T6" fmla="*/ 2 w 18"/>
                <a:gd name="T7" fmla="*/ 16 h 17"/>
                <a:gd name="T8" fmla="*/ 5 w 18"/>
                <a:gd name="T9" fmla="*/ 17 h 17"/>
                <a:gd name="T10" fmla="*/ 8 w 18"/>
                <a:gd name="T11" fmla="*/ 16 h 17"/>
                <a:gd name="T12" fmla="*/ 17 w 18"/>
                <a:gd name="T13" fmla="*/ 7 h 17"/>
                <a:gd name="T14" fmla="*/ 17 w 1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7">
                  <a:moveTo>
                    <a:pt x="17" y="1"/>
                  </a:moveTo>
                  <a:cubicBezTo>
                    <a:pt x="15" y="0"/>
                    <a:pt x="12" y="0"/>
                    <a:pt x="11" y="1"/>
                  </a:cubicBezTo>
                  <a:cubicBezTo>
                    <a:pt x="2" y="10"/>
                    <a:pt x="2" y="10"/>
                    <a:pt x="2" y="10"/>
                  </a:cubicBezTo>
                  <a:cubicBezTo>
                    <a:pt x="0" y="12"/>
                    <a:pt x="0" y="14"/>
                    <a:pt x="2" y="16"/>
                  </a:cubicBezTo>
                  <a:cubicBezTo>
                    <a:pt x="3" y="17"/>
                    <a:pt x="4" y="17"/>
                    <a:pt x="5" y="17"/>
                  </a:cubicBezTo>
                  <a:cubicBezTo>
                    <a:pt x="6" y="17"/>
                    <a:pt x="7" y="17"/>
                    <a:pt x="8" y="16"/>
                  </a:cubicBezTo>
                  <a:cubicBezTo>
                    <a:pt x="17" y="7"/>
                    <a:pt x="17" y="7"/>
                    <a:pt x="17" y="7"/>
                  </a:cubicBezTo>
                  <a:cubicBezTo>
                    <a:pt x="18" y="6"/>
                    <a:pt x="18" y="3"/>
                    <a:pt x="17"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6">
              <a:extLst>
                <a:ext uri="{FF2B5EF4-FFF2-40B4-BE49-F238E27FC236}">
                  <a16:creationId xmlns="" xmlns:a16="http://schemas.microsoft.com/office/drawing/2014/main" id="{F8EC50AB-228E-6E47-872E-66A8755BC95B}"/>
                </a:ext>
              </a:extLst>
            </p:cNvPr>
            <p:cNvSpPr>
              <a:spLocks/>
            </p:cNvSpPr>
            <p:nvPr/>
          </p:nvSpPr>
          <p:spPr bwMode="auto">
            <a:xfrm>
              <a:off x="6712" y="3425"/>
              <a:ext cx="58" cy="59"/>
            </a:xfrm>
            <a:custGeom>
              <a:avLst/>
              <a:gdLst>
                <a:gd name="T0" fmla="*/ 37 w 38"/>
                <a:gd name="T1" fmla="*/ 2 h 38"/>
                <a:gd name="T2" fmla="*/ 31 w 38"/>
                <a:gd name="T3" fmla="*/ 2 h 38"/>
                <a:gd name="T4" fmla="*/ 2 w 38"/>
                <a:gd name="T5" fmla="*/ 31 h 38"/>
                <a:gd name="T6" fmla="*/ 2 w 38"/>
                <a:gd name="T7" fmla="*/ 37 h 38"/>
                <a:gd name="T8" fmla="*/ 5 w 38"/>
                <a:gd name="T9" fmla="*/ 38 h 38"/>
                <a:gd name="T10" fmla="*/ 8 w 38"/>
                <a:gd name="T11" fmla="*/ 37 h 38"/>
                <a:gd name="T12" fmla="*/ 37 w 38"/>
                <a:gd name="T13" fmla="*/ 8 h 38"/>
                <a:gd name="T14" fmla="*/ 37 w 38"/>
                <a:gd name="T15" fmla="*/ 2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37" y="2"/>
                  </a:moveTo>
                  <a:cubicBezTo>
                    <a:pt x="35" y="0"/>
                    <a:pt x="32" y="0"/>
                    <a:pt x="31" y="2"/>
                  </a:cubicBezTo>
                  <a:cubicBezTo>
                    <a:pt x="2" y="31"/>
                    <a:pt x="2" y="31"/>
                    <a:pt x="2" y="31"/>
                  </a:cubicBezTo>
                  <a:cubicBezTo>
                    <a:pt x="0" y="32"/>
                    <a:pt x="0" y="35"/>
                    <a:pt x="2" y="37"/>
                  </a:cubicBezTo>
                  <a:cubicBezTo>
                    <a:pt x="3" y="38"/>
                    <a:pt x="4" y="38"/>
                    <a:pt x="5" y="38"/>
                  </a:cubicBezTo>
                  <a:cubicBezTo>
                    <a:pt x="6" y="38"/>
                    <a:pt x="7" y="38"/>
                    <a:pt x="8" y="37"/>
                  </a:cubicBezTo>
                  <a:cubicBezTo>
                    <a:pt x="37" y="8"/>
                    <a:pt x="37" y="8"/>
                    <a:pt x="37" y="8"/>
                  </a:cubicBezTo>
                  <a:cubicBezTo>
                    <a:pt x="38" y="6"/>
                    <a:pt x="38" y="3"/>
                    <a:pt x="37"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7">
              <a:extLst>
                <a:ext uri="{FF2B5EF4-FFF2-40B4-BE49-F238E27FC236}">
                  <a16:creationId xmlns="" xmlns:a16="http://schemas.microsoft.com/office/drawing/2014/main" id="{3D9D4144-8A9E-E147-87EA-3F92B1B048C8}"/>
                </a:ext>
              </a:extLst>
            </p:cNvPr>
            <p:cNvSpPr>
              <a:spLocks/>
            </p:cNvSpPr>
            <p:nvPr/>
          </p:nvSpPr>
          <p:spPr bwMode="auto">
            <a:xfrm>
              <a:off x="6753" y="3444"/>
              <a:ext cx="37" cy="37"/>
            </a:xfrm>
            <a:custGeom>
              <a:avLst/>
              <a:gdLst>
                <a:gd name="T0" fmla="*/ 22 w 24"/>
                <a:gd name="T1" fmla="*/ 2 h 24"/>
                <a:gd name="T2" fmla="*/ 16 w 24"/>
                <a:gd name="T3" fmla="*/ 2 h 24"/>
                <a:gd name="T4" fmla="*/ 2 w 24"/>
                <a:gd name="T5" fmla="*/ 17 h 24"/>
                <a:gd name="T6" fmla="*/ 2 w 24"/>
                <a:gd name="T7" fmla="*/ 23 h 24"/>
                <a:gd name="T8" fmla="*/ 5 w 24"/>
                <a:gd name="T9" fmla="*/ 24 h 24"/>
                <a:gd name="T10" fmla="*/ 8 w 24"/>
                <a:gd name="T11" fmla="*/ 23 h 24"/>
                <a:gd name="T12" fmla="*/ 22 w 24"/>
                <a:gd name="T13" fmla="*/ 8 h 24"/>
                <a:gd name="T14" fmla="*/ 22 w 24"/>
                <a:gd name="T15" fmla="*/ 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22" y="2"/>
                  </a:moveTo>
                  <a:cubicBezTo>
                    <a:pt x="20" y="0"/>
                    <a:pt x="18" y="0"/>
                    <a:pt x="16" y="2"/>
                  </a:cubicBezTo>
                  <a:cubicBezTo>
                    <a:pt x="2" y="17"/>
                    <a:pt x="2" y="17"/>
                    <a:pt x="2" y="17"/>
                  </a:cubicBezTo>
                  <a:cubicBezTo>
                    <a:pt x="0" y="18"/>
                    <a:pt x="0" y="21"/>
                    <a:pt x="2" y="23"/>
                  </a:cubicBezTo>
                  <a:cubicBezTo>
                    <a:pt x="2" y="23"/>
                    <a:pt x="4" y="24"/>
                    <a:pt x="5" y="24"/>
                  </a:cubicBezTo>
                  <a:cubicBezTo>
                    <a:pt x="6" y="24"/>
                    <a:pt x="7" y="23"/>
                    <a:pt x="8" y="23"/>
                  </a:cubicBezTo>
                  <a:cubicBezTo>
                    <a:pt x="22" y="8"/>
                    <a:pt x="22" y="8"/>
                    <a:pt x="22" y="8"/>
                  </a:cubicBezTo>
                  <a:cubicBezTo>
                    <a:pt x="24" y="6"/>
                    <a:pt x="24" y="4"/>
                    <a:pt x="22"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8">
              <a:extLst>
                <a:ext uri="{FF2B5EF4-FFF2-40B4-BE49-F238E27FC236}">
                  <a16:creationId xmlns="" xmlns:a16="http://schemas.microsoft.com/office/drawing/2014/main" id="{CCDDB57D-FDB6-394F-9D00-EA5E13317D65}"/>
                </a:ext>
              </a:extLst>
            </p:cNvPr>
            <p:cNvSpPr>
              <a:spLocks noEditPoints="1"/>
            </p:cNvSpPr>
            <p:nvPr/>
          </p:nvSpPr>
          <p:spPr bwMode="auto">
            <a:xfrm>
              <a:off x="6844" y="3273"/>
              <a:ext cx="82" cy="80"/>
            </a:xfrm>
            <a:custGeom>
              <a:avLst/>
              <a:gdLst>
                <a:gd name="T0" fmla="*/ 44 w 54"/>
                <a:gd name="T1" fmla="*/ 7 h 52"/>
                <a:gd name="T2" fmla="*/ 26 w 54"/>
                <a:gd name="T3" fmla="*/ 0 h 52"/>
                <a:gd name="T4" fmla="*/ 7 w 54"/>
                <a:gd name="T5" fmla="*/ 7 h 52"/>
                <a:gd name="T6" fmla="*/ 0 w 54"/>
                <a:gd name="T7" fmla="*/ 26 h 52"/>
                <a:gd name="T8" fmla="*/ 7 w 54"/>
                <a:gd name="T9" fmla="*/ 44 h 52"/>
                <a:gd name="T10" fmla="*/ 26 w 54"/>
                <a:gd name="T11" fmla="*/ 52 h 52"/>
                <a:gd name="T12" fmla="*/ 44 w 54"/>
                <a:gd name="T13" fmla="*/ 44 h 52"/>
                <a:gd name="T14" fmla="*/ 44 w 54"/>
                <a:gd name="T15" fmla="*/ 7 h 52"/>
                <a:gd name="T16" fmla="*/ 38 w 54"/>
                <a:gd name="T17" fmla="*/ 38 h 52"/>
                <a:gd name="T18" fmla="*/ 26 w 54"/>
                <a:gd name="T19" fmla="*/ 44 h 52"/>
                <a:gd name="T20" fmla="*/ 13 w 54"/>
                <a:gd name="T21" fmla="*/ 38 h 52"/>
                <a:gd name="T22" fmla="*/ 8 w 54"/>
                <a:gd name="T23" fmla="*/ 26 h 52"/>
                <a:gd name="T24" fmla="*/ 13 w 54"/>
                <a:gd name="T25" fmla="*/ 13 h 52"/>
                <a:gd name="T26" fmla="*/ 26 w 54"/>
                <a:gd name="T27" fmla="*/ 8 h 52"/>
                <a:gd name="T28" fmla="*/ 38 w 54"/>
                <a:gd name="T29" fmla="*/ 13 h 52"/>
                <a:gd name="T30" fmla="*/ 38 w 54"/>
                <a:gd name="T31"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2">
                  <a:moveTo>
                    <a:pt x="44" y="7"/>
                  </a:moveTo>
                  <a:cubicBezTo>
                    <a:pt x="39" y="2"/>
                    <a:pt x="33" y="0"/>
                    <a:pt x="26" y="0"/>
                  </a:cubicBezTo>
                  <a:cubicBezTo>
                    <a:pt x="19" y="0"/>
                    <a:pt x="12" y="2"/>
                    <a:pt x="7" y="7"/>
                  </a:cubicBezTo>
                  <a:cubicBezTo>
                    <a:pt x="2" y="12"/>
                    <a:pt x="0" y="19"/>
                    <a:pt x="0" y="26"/>
                  </a:cubicBezTo>
                  <a:cubicBezTo>
                    <a:pt x="0" y="33"/>
                    <a:pt x="2" y="39"/>
                    <a:pt x="7" y="44"/>
                  </a:cubicBezTo>
                  <a:cubicBezTo>
                    <a:pt x="12" y="49"/>
                    <a:pt x="19" y="52"/>
                    <a:pt x="26" y="52"/>
                  </a:cubicBezTo>
                  <a:cubicBezTo>
                    <a:pt x="33" y="52"/>
                    <a:pt x="39" y="49"/>
                    <a:pt x="44" y="44"/>
                  </a:cubicBezTo>
                  <a:cubicBezTo>
                    <a:pt x="54" y="34"/>
                    <a:pt x="54" y="18"/>
                    <a:pt x="44" y="7"/>
                  </a:cubicBezTo>
                  <a:moveTo>
                    <a:pt x="38" y="38"/>
                  </a:moveTo>
                  <a:cubicBezTo>
                    <a:pt x="35" y="42"/>
                    <a:pt x="30" y="44"/>
                    <a:pt x="26" y="44"/>
                  </a:cubicBezTo>
                  <a:cubicBezTo>
                    <a:pt x="21" y="44"/>
                    <a:pt x="17" y="42"/>
                    <a:pt x="13" y="38"/>
                  </a:cubicBezTo>
                  <a:cubicBezTo>
                    <a:pt x="10" y="35"/>
                    <a:pt x="8" y="31"/>
                    <a:pt x="8" y="26"/>
                  </a:cubicBezTo>
                  <a:cubicBezTo>
                    <a:pt x="8" y="21"/>
                    <a:pt x="10" y="17"/>
                    <a:pt x="13" y="13"/>
                  </a:cubicBezTo>
                  <a:cubicBezTo>
                    <a:pt x="17" y="10"/>
                    <a:pt x="21" y="8"/>
                    <a:pt x="26" y="8"/>
                  </a:cubicBezTo>
                  <a:cubicBezTo>
                    <a:pt x="30" y="8"/>
                    <a:pt x="35" y="10"/>
                    <a:pt x="38" y="13"/>
                  </a:cubicBezTo>
                  <a:cubicBezTo>
                    <a:pt x="45" y="20"/>
                    <a:pt x="45" y="31"/>
                    <a:pt x="38" y="3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9">
              <a:extLst>
                <a:ext uri="{FF2B5EF4-FFF2-40B4-BE49-F238E27FC236}">
                  <a16:creationId xmlns="" xmlns:a16="http://schemas.microsoft.com/office/drawing/2014/main" id="{B67BD825-A4CA-C446-B798-99D13257E17A}"/>
                </a:ext>
              </a:extLst>
            </p:cNvPr>
            <p:cNvSpPr>
              <a:spLocks noEditPoints="1"/>
            </p:cNvSpPr>
            <p:nvPr/>
          </p:nvSpPr>
          <p:spPr bwMode="auto">
            <a:xfrm>
              <a:off x="6721" y="3212"/>
              <a:ext cx="264" cy="262"/>
            </a:xfrm>
            <a:custGeom>
              <a:avLst/>
              <a:gdLst>
                <a:gd name="T0" fmla="*/ 165 w 172"/>
                <a:gd name="T1" fmla="*/ 4 h 171"/>
                <a:gd name="T2" fmla="*/ 114 w 172"/>
                <a:gd name="T3" fmla="*/ 5 h 171"/>
                <a:gd name="T4" fmla="*/ 81 w 172"/>
                <a:gd name="T5" fmla="*/ 26 h 171"/>
                <a:gd name="T6" fmla="*/ 81 w 172"/>
                <a:gd name="T7" fmla="*/ 26 h 171"/>
                <a:gd name="T8" fmla="*/ 81 w 172"/>
                <a:gd name="T9" fmla="*/ 26 h 171"/>
                <a:gd name="T10" fmla="*/ 13 w 172"/>
                <a:gd name="T11" fmla="*/ 64 h 171"/>
                <a:gd name="T12" fmla="*/ 1 w 172"/>
                <a:gd name="T13" fmla="*/ 83 h 171"/>
                <a:gd name="T14" fmla="*/ 27 w 172"/>
                <a:gd name="T15" fmla="*/ 92 h 171"/>
                <a:gd name="T16" fmla="*/ 27 w 172"/>
                <a:gd name="T17" fmla="*/ 122 h 171"/>
                <a:gd name="T18" fmla="*/ 62 w 172"/>
                <a:gd name="T19" fmla="*/ 150 h 171"/>
                <a:gd name="T20" fmla="*/ 80 w 172"/>
                <a:gd name="T21" fmla="*/ 144 h 171"/>
                <a:gd name="T22" fmla="*/ 88 w 172"/>
                <a:gd name="T23" fmla="*/ 171 h 171"/>
                <a:gd name="T24" fmla="*/ 92 w 172"/>
                <a:gd name="T25" fmla="*/ 171 h 171"/>
                <a:gd name="T26" fmla="*/ 130 w 172"/>
                <a:gd name="T27" fmla="*/ 104 h 171"/>
                <a:gd name="T28" fmla="*/ 145 w 172"/>
                <a:gd name="T29" fmla="*/ 91 h 171"/>
                <a:gd name="T30" fmla="*/ 146 w 172"/>
                <a:gd name="T31" fmla="*/ 91 h 171"/>
                <a:gd name="T32" fmla="*/ 166 w 172"/>
                <a:gd name="T33" fmla="*/ 58 h 171"/>
                <a:gd name="T34" fmla="*/ 168 w 172"/>
                <a:gd name="T35" fmla="*/ 51 h 171"/>
                <a:gd name="T36" fmla="*/ 11 w 172"/>
                <a:gd name="T37" fmla="*/ 79 h 171"/>
                <a:gd name="T38" fmla="*/ 60 w 172"/>
                <a:gd name="T39" fmla="*/ 50 h 171"/>
                <a:gd name="T40" fmla="*/ 11 w 172"/>
                <a:gd name="T41" fmla="*/ 79 h 171"/>
                <a:gd name="T42" fmla="*/ 31 w 172"/>
                <a:gd name="T43" fmla="*/ 107 h 171"/>
                <a:gd name="T44" fmla="*/ 40 w 172"/>
                <a:gd name="T45" fmla="*/ 102 h 171"/>
                <a:gd name="T46" fmla="*/ 75 w 172"/>
                <a:gd name="T47" fmla="*/ 137 h 171"/>
                <a:gd name="T48" fmla="*/ 57 w 172"/>
                <a:gd name="T49" fmla="*/ 140 h 171"/>
                <a:gd name="T50" fmla="*/ 102 w 172"/>
                <a:gd name="T51" fmla="*/ 152 h 171"/>
                <a:gd name="T52" fmla="*/ 88 w 172"/>
                <a:gd name="T53" fmla="*/ 140 h 171"/>
                <a:gd name="T54" fmla="*/ 102 w 172"/>
                <a:gd name="T55" fmla="*/ 152 h 171"/>
                <a:gd name="T56" fmla="*/ 83 w 172"/>
                <a:gd name="T57" fmla="*/ 133 h 171"/>
                <a:gd name="T58" fmla="*/ 73 w 172"/>
                <a:gd name="T59" fmla="*/ 49 h 171"/>
                <a:gd name="T60" fmla="*/ 87 w 172"/>
                <a:gd name="T61" fmla="*/ 32 h 171"/>
                <a:gd name="T62" fmla="*/ 157 w 172"/>
                <a:gd name="T63" fmla="*/ 58 h 171"/>
                <a:gd name="T64" fmla="*/ 160 w 172"/>
                <a:gd name="T65" fmla="*/ 49 h 171"/>
                <a:gd name="T66" fmla="*/ 160 w 172"/>
                <a:gd name="T67" fmla="*/ 1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2" h="171">
                  <a:moveTo>
                    <a:pt x="168" y="7"/>
                  </a:moveTo>
                  <a:cubicBezTo>
                    <a:pt x="168" y="5"/>
                    <a:pt x="166" y="4"/>
                    <a:pt x="165" y="4"/>
                  </a:cubicBezTo>
                  <a:cubicBezTo>
                    <a:pt x="150" y="0"/>
                    <a:pt x="135" y="0"/>
                    <a:pt x="121" y="3"/>
                  </a:cubicBezTo>
                  <a:cubicBezTo>
                    <a:pt x="118" y="4"/>
                    <a:pt x="116" y="5"/>
                    <a:pt x="114" y="5"/>
                  </a:cubicBezTo>
                  <a:cubicBezTo>
                    <a:pt x="114" y="5"/>
                    <a:pt x="114" y="6"/>
                    <a:pt x="113" y="6"/>
                  </a:cubicBezTo>
                  <a:cubicBezTo>
                    <a:pt x="101" y="10"/>
                    <a:pt x="90" y="17"/>
                    <a:pt x="81" y="26"/>
                  </a:cubicBezTo>
                  <a:cubicBezTo>
                    <a:pt x="81" y="26"/>
                    <a:pt x="81" y="26"/>
                    <a:pt x="81" y="26"/>
                  </a:cubicBezTo>
                  <a:cubicBezTo>
                    <a:pt x="81" y="26"/>
                    <a:pt x="81" y="26"/>
                    <a:pt x="81" y="26"/>
                  </a:cubicBezTo>
                  <a:cubicBezTo>
                    <a:pt x="81" y="26"/>
                    <a:pt x="81" y="26"/>
                    <a:pt x="81" y="26"/>
                  </a:cubicBezTo>
                  <a:cubicBezTo>
                    <a:pt x="81" y="26"/>
                    <a:pt x="81" y="26"/>
                    <a:pt x="81" y="26"/>
                  </a:cubicBezTo>
                  <a:cubicBezTo>
                    <a:pt x="68" y="41"/>
                    <a:pt x="68" y="41"/>
                    <a:pt x="68" y="41"/>
                  </a:cubicBezTo>
                  <a:cubicBezTo>
                    <a:pt x="47" y="41"/>
                    <a:pt x="28" y="49"/>
                    <a:pt x="13" y="64"/>
                  </a:cubicBezTo>
                  <a:cubicBezTo>
                    <a:pt x="8" y="68"/>
                    <a:pt x="4" y="74"/>
                    <a:pt x="1" y="79"/>
                  </a:cubicBezTo>
                  <a:cubicBezTo>
                    <a:pt x="0" y="81"/>
                    <a:pt x="0" y="82"/>
                    <a:pt x="1" y="83"/>
                  </a:cubicBezTo>
                  <a:cubicBezTo>
                    <a:pt x="1" y="84"/>
                    <a:pt x="2" y="85"/>
                    <a:pt x="4" y="86"/>
                  </a:cubicBezTo>
                  <a:cubicBezTo>
                    <a:pt x="27" y="92"/>
                    <a:pt x="27" y="92"/>
                    <a:pt x="27" y="92"/>
                  </a:cubicBezTo>
                  <a:cubicBezTo>
                    <a:pt x="23" y="104"/>
                    <a:pt x="23" y="104"/>
                    <a:pt x="23" y="104"/>
                  </a:cubicBezTo>
                  <a:cubicBezTo>
                    <a:pt x="20" y="110"/>
                    <a:pt x="22" y="117"/>
                    <a:pt x="27" y="122"/>
                  </a:cubicBezTo>
                  <a:cubicBezTo>
                    <a:pt x="50" y="145"/>
                    <a:pt x="50" y="145"/>
                    <a:pt x="50" y="145"/>
                  </a:cubicBezTo>
                  <a:cubicBezTo>
                    <a:pt x="53" y="148"/>
                    <a:pt x="57" y="150"/>
                    <a:pt x="62" y="150"/>
                  </a:cubicBezTo>
                  <a:cubicBezTo>
                    <a:pt x="64" y="150"/>
                    <a:pt x="66" y="150"/>
                    <a:pt x="67" y="149"/>
                  </a:cubicBezTo>
                  <a:cubicBezTo>
                    <a:pt x="80" y="144"/>
                    <a:pt x="80" y="144"/>
                    <a:pt x="80" y="144"/>
                  </a:cubicBezTo>
                  <a:cubicBezTo>
                    <a:pt x="86" y="168"/>
                    <a:pt x="86" y="168"/>
                    <a:pt x="86" y="168"/>
                  </a:cubicBezTo>
                  <a:cubicBezTo>
                    <a:pt x="86" y="169"/>
                    <a:pt x="87" y="170"/>
                    <a:pt x="88" y="171"/>
                  </a:cubicBezTo>
                  <a:cubicBezTo>
                    <a:pt x="89" y="171"/>
                    <a:pt x="89" y="171"/>
                    <a:pt x="90" y="171"/>
                  </a:cubicBezTo>
                  <a:cubicBezTo>
                    <a:pt x="91" y="171"/>
                    <a:pt x="92" y="171"/>
                    <a:pt x="92" y="171"/>
                  </a:cubicBezTo>
                  <a:cubicBezTo>
                    <a:pt x="98" y="167"/>
                    <a:pt x="103" y="163"/>
                    <a:pt x="108" y="158"/>
                  </a:cubicBezTo>
                  <a:cubicBezTo>
                    <a:pt x="122" y="144"/>
                    <a:pt x="130" y="124"/>
                    <a:pt x="130" y="104"/>
                  </a:cubicBezTo>
                  <a:cubicBezTo>
                    <a:pt x="145" y="91"/>
                    <a:pt x="145" y="91"/>
                    <a:pt x="145" y="91"/>
                  </a:cubicBezTo>
                  <a:cubicBezTo>
                    <a:pt x="145" y="91"/>
                    <a:pt x="145" y="91"/>
                    <a:pt x="145" y="91"/>
                  </a:cubicBezTo>
                  <a:cubicBezTo>
                    <a:pt x="145" y="91"/>
                    <a:pt x="145" y="91"/>
                    <a:pt x="145" y="91"/>
                  </a:cubicBezTo>
                  <a:cubicBezTo>
                    <a:pt x="145" y="91"/>
                    <a:pt x="145" y="91"/>
                    <a:pt x="146" y="91"/>
                  </a:cubicBezTo>
                  <a:cubicBezTo>
                    <a:pt x="146" y="90"/>
                    <a:pt x="146" y="90"/>
                    <a:pt x="146" y="90"/>
                  </a:cubicBezTo>
                  <a:cubicBezTo>
                    <a:pt x="155" y="81"/>
                    <a:pt x="162" y="70"/>
                    <a:pt x="166" y="58"/>
                  </a:cubicBezTo>
                  <a:cubicBezTo>
                    <a:pt x="166" y="58"/>
                    <a:pt x="166" y="58"/>
                    <a:pt x="166" y="58"/>
                  </a:cubicBezTo>
                  <a:cubicBezTo>
                    <a:pt x="167" y="55"/>
                    <a:pt x="168" y="53"/>
                    <a:pt x="168" y="51"/>
                  </a:cubicBezTo>
                  <a:cubicBezTo>
                    <a:pt x="172" y="36"/>
                    <a:pt x="172" y="21"/>
                    <a:pt x="168" y="7"/>
                  </a:cubicBezTo>
                  <a:moveTo>
                    <a:pt x="11" y="79"/>
                  </a:moveTo>
                  <a:cubicBezTo>
                    <a:pt x="14" y="76"/>
                    <a:pt x="16" y="73"/>
                    <a:pt x="19" y="70"/>
                  </a:cubicBezTo>
                  <a:cubicBezTo>
                    <a:pt x="30" y="59"/>
                    <a:pt x="45" y="52"/>
                    <a:pt x="60" y="50"/>
                  </a:cubicBezTo>
                  <a:cubicBezTo>
                    <a:pt x="31" y="84"/>
                    <a:pt x="31" y="84"/>
                    <a:pt x="31" y="84"/>
                  </a:cubicBezTo>
                  <a:lnTo>
                    <a:pt x="11" y="79"/>
                  </a:lnTo>
                  <a:close/>
                  <a:moveTo>
                    <a:pt x="32" y="115"/>
                  </a:moveTo>
                  <a:cubicBezTo>
                    <a:pt x="30" y="113"/>
                    <a:pt x="30" y="110"/>
                    <a:pt x="31" y="107"/>
                  </a:cubicBezTo>
                  <a:cubicBezTo>
                    <a:pt x="34" y="96"/>
                    <a:pt x="34" y="96"/>
                    <a:pt x="34" y="96"/>
                  </a:cubicBezTo>
                  <a:cubicBezTo>
                    <a:pt x="40" y="102"/>
                    <a:pt x="40" y="102"/>
                    <a:pt x="40" y="102"/>
                  </a:cubicBezTo>
                  <a:cubicBezTo>
                    <a:pt x="70" y="132"/>
                    <a:pt x="70" y="132"/>
                    <a:pt x="70" y="132"/>
                  </a:cubicBezTo>
                  <a:cubicBezTo>
                    <a:pt x="75" y="137"/>
                    <a:pt x="75" y="137"/>
                    <a:pt x="75" y="137"/>
                  </a:cubicBezTo>
                  <a:cubicBezTo>
                    <a:pt x="65" y="141"/>
                    <a:pt x="65" y="141"/>
                    <a:pt x="65" y="141"/>
                  </a:cubicBezTo>
                  <a:cubicBezTo>
                    <a:pt x="62" y="142"/>
                    <a:pt x="59" y="142"/>
                    <a:pt x="57" y="140"/>
                  </a:cubicBezTo>
                  <a:lnTo>
                    <a:pt x="32" y="115"/>
                  </a:lnTo>
                  <a:close/>
                  <a:moveTo>
                    <a:pt x="102" y="152"/>
                  </a:moveTo>
                  <a:cubicBezTo>
                    <a:pt x="99" y="155"/>
                    <a:pt x="96" y="158"/>
                    <a:pt x="93" y="160"/>
                  </a:cubicBezTo>
                  <a:cubicBezTo>
                    <a:pt x="88" y="140"/>
                    <a:pt x="88" y="140"/>
                    <a:pt x="88" y="140"/>
                  </a:cubicBezTo>
                  <a:cubicBezTo>
                    <a:pt x="121" y="111"/>
                    <a:pt x="121" y="111"/>
                    <a:pt x="121" y="111"/>
                  </a:cubicBezTo>
                  <a:cubicBezTo>
                    <a:pt x="120" y="127"/>
                    <a:pt x="113" y="141"/>
                    <a:pt x="102" y="152"/>
                  </a:cubicBezTo>
                  <a:moveTo>
                    <a:pt x="140" y="84"/>
                  </a:moveTo>
                  <a:cubicBezTo>
                    <a:pt x="83" y="133"/>
                    <a:pt x="83" y="133"/>
                    <a:pt x="83" y="133"/>
                  </a:cubicBezTo>
                  <a:cubicBezTo>
                    <a:pt x="39" y="88"/>
                    <a:pt x="39" y="88"/>
                    <a:pt x="39" y="88"/>
                  </a:cubicBezTo>
                  <a:cubicBezTo>
                    <a:pt x="73" y="49"/>
                    <a:pt x="73" y="49"/>
                    <a:pt x="73" y="49"/>
                  </a:cubicBezTo>
                  <a:cubicBezTo>
                    <a:pt x="73" y="49"/>
                    <a:pt x="73" y="48"/>
                    <a:pt x="73" y="48"/>
                  </a:cubicBezTo>
                  <a:cubicBezTo>
                    <a:pt x="87" y="32"/>
                    <a:pt x="87" y="32"/>
                    <a:pt x="87" y="32"/>
                  </a:cubicBezTo>
                  <a:cubicBezTo>
                    <a:pt x="95" y="24"/>
                    <a:pt x="104" y="18"/>
                    <a:pt x="114" y="14"/>
                  </a:cubicBezTo>
                  <a:cubicBezTo>
                    <a:pt x="157" y="58"/>
                    <a:pt x="157" y="58"/>
                    <a:pt x="157" y="58"/>
                  </a:cubicBezTo>
                  <a:cubicBezTo>
                    <a:pt x="153" y="68"/>
                    <a:pt x="147" y="77"/>
                    <a:pt x="140" y="84"/>
                  </a:cubicBezTo>
                  <a:moveTo>
                    <a:pt x="160" y="49"/>
                  </a:moveTo>
                  <a:cubicBezTo>
                    <a:pt x="123" y="12"/>
                    <a:pt x="123" y="12"/>
                    <a:pt x="123" y="12"/>
                  </a:cubicBezTo>
                  <a:cubicBezTo>
                    <a:pt x="135" y="8"/>
                    <a:pt x="148" y="8"/>
                    <a:pt x="160" y="11"/>
                  </a:cubicBezTo>
                  <a:cubicBezTo>
                    <a:pt x="163" y="23"/>
                    <a:pt x="163" y="36"/>
                    <a:pt x="160" y="4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10">
              <a:extLst>
                <a:ext uri="{FF2B5EF4-FFF2-40B4-BE49-F238E27FC236}">
                  <a16:creationId xmlns="" xmlns:a16="http://schemas.microsoft.com/office/drawing/2014/main" id="{53EEBEED-4696-4A45-80F4-C9954B61D2BF}"/>
                </a:ext>
              </a:extLst>
            </p:cNvPr>
            <p:cNvSpPr>
              <a:spLocks/>
            </p:cNvSpPr>
            <p:nvPr/>
          </p:nvSpPr>
          <p:spPr bwMode="auto">
            <a:xfrm>
              <a:off x="6825" y="3349"/>
              <a:ext cx="22" cy="23"/>
            </a:xfrm>
            <a:custGeom>
              <a:avLst/>
              <a:gdLst>
                <a:gd name="T0" fmla="*/ 13 w 14"/>
                <a:gd name="T1" fmla="*/ 2 h 15"/>
                <a:gd name="T2" fmla="*/ 7 w 14"/>
                <a:gd name="T3" fmla="*/ 2 h 15"/>
                <a:gd name="T4" fmla="*/ 1 w 14"/>
                <a:gd name="T5" fmla="*/ 7 h 15"/>
                <a:gd name="T6" fmla="*/ 1 w 14"/>
                <a:gd name="T7" fmla="*/ 13 h 15"/>
                <a:gd name="T8" fmla="*/ 4 w 14"/>
                <a:gd name="T9" fmla="*/ 15 h 15"/>
                <a:gd name="T10" fmla="*/ 7 w 14"/>
                <a:gd name="T11" fmla="*/ 13 h 15"/>
                <a:gd name="T12" fmla="*/ 13 w 14"/>
                <a:gd name="T13" fmla="*/ 8 h 15"/>
                <a:gd name="T14" fmla="*/ 13 w 14"/>
                <a:gd name="T15" fmla="*/ 2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13" y="2"/>
                  </a:moveTo>
                  <a:cubicBezTo>
                    <a:pt x="11" y="0"/>
                    <a:pt x="8" y="0"/>
                    <a:pt x="7" y="2"/>
                  </a:cubicBezTo>
                  <a:cubicBezTo>
                    <a:pt x="1" y="7"/>
                    <a:pt x="1" y="7"/>
                    <a:pt x="1" y="7"/>
                  </a:cubicBezTo>
                  <a:cubicBezTo>
                    <a:pt x="0" y="9"/>
                    <a:pt x="0" y="12"/>
                    <a:pt x="1" y="13"/>
                  </a:cubicBezTo>
                  <a:cubicBezTo>
                    <a:pt x="2" y="14"/>
                    <a:pt x="3" y="15"/>
                    <a:pt x="4" y="15"/>
                  </a:cubicBezTo>
                  <a:cubicBezTo>
                    <a:pt x="5" y="15"/>
                    <a:pt x="6" y="14"/>
                    <a:pt x="7" y="13"/>
                  </a:cubicBezTo>
                  <a:cubicBezTo>
                    <a:pt x="13" y="8"/>
                    <a:pt x="13" y="8"/>
                    <a:pt x="13" y="8"/>
                  </a:cubicBezTo>
                  <a:cubicBezTo>
                    <a:pt x="14" y="6"/>
                    <a:pt x="14" y="4"/>
                    <a:pt x="13"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6" name="Freeform 32">
            <a:extLst>
              <a:ext uri="{FF2B5EF4-FFF2-40B4-BE49-F238E27FC236}">
                <a16:creationId xmlns="" xmlns:a16="http://schemas.microsoft.com/office/drawing/2014/main" id="{C9E3B9E6-97C8-184B-9CA6-1A417D8C6F49}"/>
              </a:ext>
            </a:extLst>
          </p:cNvPr>
          <p:cNvSpPr>
            <a:spLocks noEditPoints="1"/>
          </p:cNvSpPr>
          <p:nvPr/>
        </p:nvSpPr>
        <p:spPr bwMode="auto">
          <a:xfrm>
            <a:off x="9773038" y="1955734"/>
            <a:ext cx="471949" cy="378089"/>
          </a:xfrm>
          <a:custGeom>
            <a:avLst/>
            <a:gdLst>
              <a:gd name="T0" fmla="*/ 677 w 901"/>
              <a:gd name="T1" fmla="*/ 176 h 722"/>
              <a:gd name="T2" fmla="*/ 253 w 901"/>
              <a:gd name="T3" fmla="*/ 166 h 722"/>
              <a:gd name="T4" fmla="*/ 393 w 901"/>
              <a:gd name="T5" fmla="*/ 146 h 722"/>
              <a:gd name="T6" fmla="*/ 410 w 901"/>
              <a:gd name="T7" fmla="*/ 32 h 722"/>
              <a:gd name="T8" fmla="*/ 253 w 901"/>
              <a:gd name="T9" fmla="*/ 16 h 722"/>
              <a:gd name="T10" fmla="*/ 220 w 901"/>
              <a:gd name="T11" fmla="*/ 17 h 722"/>
              <a:gd name="T12" fmla="*/ 220 w 901"/>
              <a:gd name="T13" fmla="*/ 130 h 722"/>
              <a:gd name="T14" fmla="*/ 96 w 901"/>
              <a:gd name="T15" fmla="*/ 504 h 722"/>
              <a:gd name="T16" fmla="*/ 0 w 901"/>
              <a:gd name="T17" fmla="*/ 608 h 722"/>
              <a:gd name="T18" fmla="*/ 40 w 901"/>
              <a:gd name="T19" fmla="*/ 651 h 722"/>
              <a:gd name="T20" fmla="*/ 24 w 901"/>
              <a:gd name="T21" fmla="*/ 714 h 722"/>
              <a:gd name="T22" fmla="*/ 126 w 901"/>
              <a:gd name="T23" fmla="*/ 722 h 722"/>
              <a:gd name="T24" fmla="*/ 450 w 901"/>
              <a:gd name="T25" fmla="*/ 722 h 722"/>
              <a:gd name="T26" fmla="*/ 897 w 901"/>
              <a:gd name="T27" fmla="*/ 714 h 722"/>
              <a:gd name="T28" fmla="*/ 651 w 901"/>
              <a:gd name="T29" fmla="*/ 199 h 722"/>
              <a:gd name="T30" fmla="*/ 437 w 901"/>
              <a:gd name="T31" fmla="*/ 631 h 722"/>
              <a:gd name="T32" fmla="*/ 651 w 901"/>
              <a:gd name="T33" fmla="*/ 199 h 722"/>
              <a:gd name="T34" fmla="*/ 253 w 901"/>
              <a:gd name="T35" fmla="*/ 113 h 722"/>
              <a:gd name="T36" fmla="*/ 377 w 901"/>
              <a:gd name="T37" fmla="*/ 49 h 722"/>
              <a:gd name="T38" fmla="*/ 122 w 901"/>
              <a:gd name="T39" fmla="*/ 525 h 722"/>
              <a:gd name="T40" fmla="*/ 198 w 901"/>
              <a:gd name="T41" fmla="*/ 449 h 722"/>
              <a:gd name="T42" fmla="*/ 40 w 901"/>
              <a:gd name="T43" fmla="*/ 607 h 722"/>
              <a:gd name="T44" fmla="*/ 349 w 901"/>
              <a:gd name="T45" fmla="*/ 689 h 722"/>
              <a:gd name="T46" fmla="*/ 238 w 901"/>
              <a:gd name="T47" fmla="*/ 432 h 722"/>
              <a:gd name="T48" fmla="*/ 67 w 901"/>
              <a:gd name="T49" fmla="*/ 674 h 722"/>
              <a:gd name="T50" fmla="*/ 61 w 901"/>
              <a:gd name="T51" fmla="*/ 689 h 722"/>
              <a:gd name="T52" fmla="*/ 385 w 901"/>
              <a:gd name="T53" fmla="*/ 689 h 722"/>
              <a:gd name="T54" fmla="*/ 251 w 901"/>
              <a:gd name="T55" fmla="*/ 379 h 722"/>
              <a:gd name="T56" fmla="*/ 243 w 901"/>
              <a:gd name="T57" fmla="*/ 371 h 722"/>
              <a:gd name="T58" fmla="*/ 240 w 901"/>
              <a:gd name="T59" fmla="*/ 370 h 722"/>
              <a:gd name="T60" fmla="*/ 238 w 901"/>
              <a:gd name="T61" fmla="*/ 370 h 722"/>
              <a:gd name="T62" fmla="*/ 236 w 901"/>
              <a:gd name="T63" fmla="*/ 370 h 722"/>
              <a:gd name="T64" fmla="*/ 234 w 901"/>
              <a:gd name="T65" fmla="*/ 370 h 722"/>
              <a:gd name="T66" fmla="*/ 232 w 901"/>
              <a:gd name="T67" fmla="*/ 371 h 722"/>
              <a:gd name="T68" fmla="*/ 229 w 901"/>
              <a:gd name="T69" fmla="*/ 372 h 722"/>
              <a:gd name="T70" fmla="*/ 227 w 901"/>
              <a:gd name="T71" fmla="*/ 373 h 722"/>
              <a:gd name="T72" fmla="*/ 225 w 901"/>
              <a:gd name="T73" fmla="*/ 375 h 722"/>
              <a:gd name="T74" fmla="*/ 237 w 901"/>
              <a:gd name="T75" fmla="*/ 227 h 722"/>
              <a:gd name="T76" fmla="*/ 385 w 901"/>
              <a:gd name="T77" fmla="*/ 689 h 722"/>
              <a:gd name="T78" fmla="*/ 451 w 901"/>
              <a:gd name="T79" fmla="*/ 664 h 722"/>
              <a:gd name="T80" fmla="*/ 859 w 901"/>
              <a:gd name="T81" fmla="*/ 689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1" h="722">
                <a:moveTo>
                  <a:pt x="899" y="699"/>
                </a:moveTo>
                <a:cubicBezTo>
                  <a:pt x="677" y="176"/>
                  <a:pt x="677" y="176"/>
                  <a:pt x="677" y="176"/>
                </a:cubicBezTo>
                <a:cubicBezTo>
                  <a:pt x="674" y="170"/>
                  <a:pt x="668" y="166"/>
                  <a:pt x="662" y="166"/>
                </a:cubicBezTo>
                <a:cubicBezTo>
                  <a:pt x="253" y="166"/>
                  <a:pt x="253" y="166"/>
                  <a:pt x="253" y="166"/>
                </a:cubicBezTo>
                <a:cubicBezTo>
                  <a:pt x="253" y="146"/>
                  <a:pt x="253" y="146"/>
                  <a:pt x="253" y="146"/>
                </a:cubicBezTo>
                <a:cubicBezTo>
                  <a:pt x="393" y="146"/>
                  <a:pt x="393" y="146"/>
                  <a:pt x="393" y="146"/>
                </a:cubicBezTo>
                <a:cubicBezTo>
                  <a:pt x="402" y="146"/>
                  <a:pt x="410" y="139"/>
                  <a:pt x="410" y="130"/>
                </a:cubicBezTo>
                <a:cubicBezTo>
                  <a:pt x="410" y="32"/>
                  <a:pt x="410" y="32"/>
                  <a:pt x="410" y="32"/>
                </a:cubicBezTo>
                <a:cubicBezTo>
                  <a:pt x="410" y="23"/>
                  <a:pt x="402" y="16"/>
                  <a:pt x="393" y="16"/>
                </a:cubicBezTo>
                <a:cubicBezTo>
                  <a:pt x="253" y="16"/>
                  <a:pt x="253" y="16"/>
                  <a:pt x="253" y="16"/>
                </a:cubicBezTo>
                <a:cubicBezTo>
                  <a:pt x="252" y="7"/>
                  <a:pt x="245" y="0"/>
                  <a:pt x="236" y="0"/>
                </a:cubicBezTo>
                <a:cubicBezTo>
                  <a:pt x="227" y="0"/>
                  <a:pt x="220" y="8"/>
                  <a:pt x="220" y="17"/>
                </a:cubicBezTo>
                <a:cubicBezTo>
                  <a:pt x="220" y="32"/>
                  <a:pt x="220" y="32"/>
                  <a:pt x="220" y="32"/>
                </a:cubicBezTo>
                <a:cubicBezTo>
                  <a:pt x="220" y="130"/>
                  <a:pt x="220" y="130"/>
                  <a:pt x="220" y="130"/>
                </a:cubicBezTo>
                <a:cubicBezTo>
                  <a:pt x="220" y="180"/>
                  <a:pt x="220" y="180"/>
                  <a:pt x="220" y="180"/>
                </a:cubicBezTo>
                <a:cubicBezTo>
                  <a:pt x="96" y="504"/>
                  <a:pt x="96" y="504"/>
                  <a:pt x="96" y="504"/>
                </a:cubicBezTo>
                <a:cubicBezTo>
                  <a:pt x="5" y="596"/>
                  <a:pt x="5" y="596"/>
                  <a:pt x="5" y="596"/>
                </a:cubicBezTo>
                <a:cubicBezTo>
                  <a:pt x="2" y="599"/>
                  <a:pt x="0" y="604"/>
                  <a:pt x="0" y="608"/>
                </a:cubicBezTo>
                <a:cubicBezTo>
                  <a:pt x="0" y="613"/>
                  <a:pt x="2" y="617"/>
                  <a:pt x="6" y="620"/>
                </a:cubicBezTo>
                <a:cubicBezTo>
                  <a:pt x="40" y="651"/>
                  <a:pt x="40" y="651"/>
                  <a:pt x="40" y="651"/>
                </a:cubicBezTo>
                <a:cubicBezTo>
                  <a:pt x="22" y="699"/>
                  <a:pt x="22" y="699"/>
                  <a:pt x="22" y="699"/>
                </a:cubicBezTo>
                <a:cubicBezTo>
                  <a:pt x="20" y="704"/>
                  <a:pt x="21" y="710"/>
                  <a:pt x="24" y="714"/>
                </a:cubicBezTo>
                <a:cubicBezTo>
                  <a:pt x="27" y="719"/>
                  <a:pt x="32" y="722"/>
                  <a:pt x="37" y="722"/>
                </a:cubicBezTo>
                <a:cubicBezTo>
                  <a:pt x="126" y="722"/>
                  <a:pt x="126" y="722"/>
                  <a:pt x="126" y="722"/>
                </a:cubicBezTo>
                <a:cubicBezTo>
                  <a:pt x="374" y="722"/>
                  <a:pt x="374" y="722"/>
                  <a:pt x="374" y="722"/>
                </a:cubicBezTo>
                <a:cubicBezTo>
                  <a:pt x="450" y="722"/>
                  <a:pt x="450" y="722"/>
                  <a:pt x="450" y="722"/>
                </a:cubicBezTo>
                <a:cubicBezTo>
                  <a:pt x="884" y="722"/>
                  <a:pt x="884" y="722"/>
                  <a:pt x="884" y="722"/>
                </a:cubicBezTo>
                <a:cubicBezTo>
                  <a:pt x="889" y="722"/>
                  <a:pt x="894" y="719"/>
                  <a:pt x="897" y="714"/>
                </a:cubicBezTo>
                <a:cubicBezTo>
                  <a:pt x="900" y="710"/>
                  <a:pt x="901" y="704"/>
                  <a:pt x="899" y="699"/>
                </a:cubicBezTo>
                <a:close/>
                <a:moveTo>
                  <a:pt x="651" y="199"/>
                </a:moveTo>
                <a:cubicBezTo>
                  <a:pt x="834" y="631"/>
                  <a:pt x="834" y="631"/>
                  <a:pt x="834" y="631"/>
                </a:cubicBezTo>
                <a:cubicBezTo>
                  <a:pt x="437" y="631"/>
                  <a:pt x="437" y="631"/>
                  <a:pt x="437" y="631"/>
                </a:cubicBezTo>
                <a:cubicBezTo>
                  <a:pt x="261" y="199"/>
                  <a:pt x="261" y="199"/>
                  <a:pt x="261" y="199"/>
                </a:cubicBezTo>
                <a:lnTo>
                  <a:pt x="651" y="199"/>
                </a:lnTo>
                <a:close/>
                <a:moveTo>
                  <a:pt x="377" y="113"/>
                </a:moveTo>
                <a:cubicBezTo>
                  <a:pt x="253" y="113"/>
                  <a:pt x="253" y="113"/>
                  <a:pt x="253" y="113"/>
                </a:cubicBezTo>
                <a:cubicBezTo>
                  <a:pt x="253" y="49"/>
                  <a:pt x="253" y="49"/>
                  <a:pt x="253" y="49"/>
                </a:cubicBezTo>
                <a:cubicBezTo>
                  <a:pt x="377" y="49"/>
                  <a:pt x="377" y="49"/>
                  <a:pt x="377" y="49"/>
                </a:cubicBezTo>
                <a:lnTo>
                  <a:pt x="377" y="113"/>
                </a:lnTo>
                <a:close/>
                <a:moveTo>
                  <a:pt x="122" y="525"/>
                </a:moveTo>
                <a:cubicBezTo>
                  <a:pt x="122" y="525"/>
                  <a:pt x="122" y="524"/>
                  <a:pt x="123" y="524"/>
                </a:cubicBezTo>
                <a:cubicBezTo>
                  <a:pt x="198" y="449"/>
                  <a:pt x="198" y="449"/>
                  <a:pt x="198" y="449"/>
                </a:cubicBezTo>
                <a:cubicBezTo>
                  <a:pt x="119" y="677"/>
                  <a:pt x="119" y="677"/>
                  <a:pt x="119" y="677"/>
                </a:cubicBezTo>
                <a:cubicBezTo>
                  <a:pt x="40" y="607"/>
                  <a:pt x="40" y="607"/>
                  <a:pt x="40" y="607"/>
                </a:cubicBezTo>
                <a:lnTo>
                  <a:pt x="122" y="525"/>
                </a:lnTo>
                <a:close/>
                <a:moveTo>
                  <a:pt x="349" y="689"/>
                </a:moveTo>
                <a:cubicBezTo>
                  <a:pt x="149" y="689"/>
                  <a:pt x="149" y="689"/>
                  <a:pt x="149" y="689"/>
                </a:cubicBezTo>
                <a:cubicBezTo>
                  <a:pt x="238" y="432"/>
                  <a:pt x="238" y="432"/>
                  <a:pt x="238" y="432"/>
                </a:cubicBezTo>
                <a:lnTo>
                  <a:pt x="349" y="689"/>
                </a:lnTo>
                <a:close/>
                <a:moveTo>
                  <a:pt x="67" y="674"/>
                </a:moveTo>
                <a:cubicBezTo>
                  <a:pt x="83" y="689"/>
                  <a:pt x="83" y="689"/>
                  <a:pt x="83" y="689"/>
                </a:cubicBezTo>
                <a:cubicBezTo>
                  <a:pt x="61" y="689"/>
                  <a:pt x="61" y="689"/>
                  <a:pt x="61" y="689"/>
                </a:cubicBezTo>
                <a:lnTo>
                  <a:pt x="67" y="674"/>
                </a:lnTo>
                <a:close/>
                <a:moveTo>
                  <a:pt x="385" y="689"/>
                </a:moveTo>
                <a:cubicBezTo>
                  <a:pt x="252" y="380"/>
                  <a:pt x="252" y="380"/>
                  <a:pt x="252" y="380"/>
                </a:cubicBezTo>
                <a:cubicBezTo>
                  <a:pt x="251" y="379"/>
                  <a:pt x="251" y="379"/>
                  <a:pt x="251" y="379"/>
                </a:cubicBezTo>
                <a:cubicBezTo>
                  <a:pt x="251" y="378"/>
                  <a:pt x="251" y="378"/>
                  <a:pt x="251" y="378"/>
                </a:cubicBezTo>
                <a:cubicBezTo>
                  <a:pt x="249" y="375"/>
                  <a:pt x="246" y="373"/>
                  <a:pt x="243" y="371"/>
                </a:cubicBezTo>
                <a:cubicBezTo>
                  <a:pt x="243" y="371"/>
                  <a:pt x="242" y="371"/>
                  <a:pt x="242" y="371"/>
                </a:cubicBezTo>
                <a:cubicBezTo>
                  <a:pt x="242" y="371"/>
                  <a:pt x="241" y="371"/>
                  <a:pt x="240" y="370"/>
                </a:cubicBezTo>
                <a:cubicBezTo>
                  <a:pt x="240" y="370"/>
                  <a:pt x="240" y="370"/>
                  <a:pt x="240" y="370"/>
                </a:cubicBezTo>
                <a:cubicBezTo>
                  <a:pt x="239" y="370"/>
                  <a:pt x="238" y="370"/>
                  <a:pt x="238" y="370"/>
                </a:cubicBezTo>
                <a:cubicBezTo>
                  <a:pt x="237" y="370"/>
                  <a:pt x="237" y="370"/>
                  <a:pt x="237" y="370"/>
                </a:cubicBezTo>
                <a:cubicBezTo>
                  <a:pt x="237" y="370"/>
                  <a:pt x="236" y="370"/>
                  <a:pt x="236" y="370"/>
                </a:cubicBezTo>
                <a:cubicBezTo>
                  <a:pt x="236" y="370"/>
                  <a:pt x="235" y="370"/>
                  <a:pt x="235" y="370"/>
                </a:cubicBezTo>
                <a:cubicBezTo>
                  <a:pt x="235" y="370"/>
                  <a:pt x="235" y="370"/>
                  <a:pt x="234" y="370"/>
                </a:cubicBezTo>
                <a:cubicBezTo>
                  <a:pt x="234" y="370"/>
                  <a:pt x="233" y="370"/>
                  <a:pt x="232" y="371"/>
                </a:cubicBezTo>
                <a:cubicBezTo>
                  <a:pt x="232" y="371"/>
                  <a:pt x="232" y="371"/>
                  <a:pt x="232" y="371"/>
                </a:cubicBezTo>
                <a:cubicBezTo>
                  <a:pt x="231" y="371"/>
                  <a:pt x="231" y="371"/>
                  <a:pt x="230" y="371"/>
                </a:cubicBezTo>
                <a:cubicBezTo>
                  <a:pt x="230" y="372"/>
                  <a:pt x="229" y="372"/>
                  <a:pt x="229" y="372"/>
                </a:cubicBezTo>
                <a:cubicBezTo>
                  <a:pt x="229" y="372"/>
                  <a:pt x="228" y="372"/>
                  <a:pt x="228" y="373"/>
                </a:cubicBezTo>
                <a:cubicBezTo>
                  <a:pt x="227" y="373"/>
                  <a:pt x="227" y="373"/>
                  <a:pt x="227" y="373"/>
                </a:cubicBezTo>
                <a:cubicBezTo>
                  <a:pt x="226" y="374"/>
                  <a:pt x="226" y="374"/>
                  <a:pt x="225" y="375"/>
                </a:cubicBezTo>
                <a:cubicBezTo>
                  <a:pt x="225" y="375"/>
                  <a:pt x="225" y="375"/>
                  <a:pt x="225" y="375"/>
                </a:cubicBezTo>
                <a:cubicBezTo>
                  <a:pt x="153" y="447"/>
                  <a:pt x="153" y="447"/>
                  <a:pt x="153" y="447"/>
                </a:cubicBezTo>
                <a:cubicBezTo>
                  <a:pt x="237" y="227"/>
                  <a:pt x="237" y="227"/>
                  <a:pt x="237" y="227"/>
                </a:cubicBezTo>
                <a:cubicBezTo>
                  <a:pt x="426" y="689"/>
                  <a:pt x="426" y="689"/>
                  <a:pt x="426" y="689"/>
                </a:cubicBezTo>
                <a:lnTo>
                  <a:pt x="385" y="689"/>
                </a:lnTo>
                <a:close/>
                <a:moveTo>
                  <a:pt x="461" y="689"/>
                </a:moveTo>
                <a:cubicBezTo>
                  <a:pt x="451" y="664"/>
                  <a:pt x="451" y="664"/>
                  <a:pt x="451" y="664"/>
                </a:cubicBezTo>
                <a:cubicBezTo>
                  <a:pt x="848" y="664"/>
                  <a:pt x="848" y="664"/>
                  <a:pt x="848" y="664"/>
                </a:cubicBezTo>
                <a:cubicBezTo>
                  <a:pt x="859" y="689"/>
                  <a:pt x="859" y="689"/>
                  <a:pt x="859" y="689"/>
                </a:cubicBezTo>
                <a:lnTo>
                  <a:pt x="461" y="6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217" name="Group 64">
            <a:extLst>
              <a:ext uri="{FF2B5EF4-FFF2-40B4-BE49-F238E27FC236}">
                <a16:creationId xmlns="" xmlns:a16="http://schemas.microsoft.com/office/drawing/2014/main" id="{350A12F0-C8F4-BA4A-97FB-1C0DB2AFB81D}"/>
              </a:ext>
            </a:extLst>
          </p:cNvPr>
          <p:cNvGrpSpPr>
            <a:grpSpLocks noChangeAspect="1"/>
          </p:cNvGrpSpPr>
          <p:nvPr/>
        </p:nvGrpSpPr>
        <p:grpSpPr bwMode="auto">
          <a:xfrm>
            <a:off x="10625978" y="2015240"/>
            <a:ext cx="488044" cy="325363"/>
            <a:chOff x="2834" y="1492"/>
            <a:chExt cx="2010" cy="1340"/>
          </a:xfrm>
        </p:grpSpPr>
        <p:sp>
          <p:nvSpPr>
            <p:cNvPr id="218" name="Freeform 65">
              <a:extLst>
                <a:ext uri="{FF2B5EF4-FFF2-40B4-BE49-F238E27FC236}">
                  <a16:creationId xmlns="" xmlns:a16="http://schemas.microsoft.com/office/drawing/2014/main" id="{E47F0FC8-BD87-644C-9D41-FF2D0A7EB7C1}"/>
                </a:ext>
              </a:extLst>
            </p:cNvPr>
            <p:cNvSpPr>
              <a:spLocks noEditPoints="1"/>
            </p:cNvSpPr>
            <p:nvPr/>
          </p:nvSpPr>
          <p:spPr bwMode="auto">
            <a:xfrm>
              <a:off x="2834" y="1492"/>
              <a:ext cx="2010" cy="1340"/>
            </a:xfrm>
            <a:custGeom>
              <a:avLst/>
              <a:gdLst>
                <a:gd name="T0" fmla="*/ 61 w 848"/>
                <a:gd name="T1" fmla="*/ 59 h 564"/>
                <a:gd name="T2" fmla="*/ 0 w 848"/>
                <a:gd name="T3" fmla="*/ 388 h 564"/>
                <a:gd name="T4" fmla="*/ 37 w 848"/>
                <a:gd name="T5" fmla="*/ 404 h 564"/>
                <a:gd name="T6" fmla="*/ 211 w 848"/>
                <a:gd name="T7" fmla="*/ 564 h 564"/>
                <a:gd name="T8" fmla="*/ 386 w 848"/>
                <a:gd name="T9" fmla="*/ 393 h 564"/>
                <a:gd name="T10" fmla="*/ 424 w 848"/>
                <a:gd name="T11" fmla="*/ 351 h 564"/>
                <a:gd name="T12" fmla="*/ 462 w 848"/>
                <a:gd name="T13" fmla="*/ 393 h 564"/>
                <a:gd name="T14" fmla="*/ 637 w 848"/>
                <a:gd name="T15" fmla="*/ 564 h 564"/>
                <a:gd name="T16" fmla="*/ 811 w 848"/>
                <a:gd name="T17" fmla="*/ 404 h 564"/>
                <a:gd name="T18" fmla="*/ 848 w 848"/>
                <a:gd name="T19" fmla="*/ 388 h 564"/>
                <a:gd name="T20" fmla="*/ 787 w 848"/>
                <a:gd name="T21" fmla="*/ 59 h 564"/>
                <a:gd name="T22" fmla="*/ 639 w 848"/>
                <a:gd name="T23" fmla="*/ 75 h 564"/>
                <a:gd name="T24" fmla="*/ 654 w 848"/>
                <a:gd name="T25" fmla="*/ 103 h 564"/>
                <a:gd name="T26" fmla="*/ 670 w 848"/>
                <a:gd name="T27" fmla="*/ 75 h 564"/>
                <a:gd name="T28" fmla="*/ 756 w 848"/>
                <a:gd name="T29" fmla="*/ 66 h 564"/>
                <a:gd name="T30" fmla="*/ 816 w 848"/>
                <a:gd name="T31" fmla="*/ 371 h 564"/>
                <a:gd name="T32" fmla="*/ 811 w 848"/>
                <a:gd name="T33" fmla="*/ 372 h 564"/>
                <a:gd name="T34" fmla="*/ 637 w 848"/>
                <a:gd name="T35" fmla="*/ 213 h 564"/>
                <a:gd name="T36" fmla="*/ 468 w 848"/>
                <a:gd name="T37" fmla="*/ 342 h 564"/>
                <a:gd name="T38" fmla="*/ 424 w 848"/>
                <a:gd name="T39" fmla="*/ 319 h 564"/>
                <a:gd name="T40" fmla="*/ 379 w 848"/>
                <a:gd name="T41" fmla="*/ 342 h 564"/>
                <a:gd name="T42" fmla="*/ 211 w 848"/>
                <a:gd name="T43" fmla="*/ 213 h 564"/>
                <a:gd name="T44" fmla="*/ 37 w 848"/>
                <a:gd name="T45" fmla="*/ 372 h 564"/>
                <a:gd name="T46" fmla="*/ 32 w 848"/>
                <a:gd name="T47" fmla="*/ 371 h 564"/>
                <a:gd name="T48" fmla="*/ 92 w 848"/>
                <a:gd name="T49" fmla="*/ 66 h 564"/>
                <a:gd name="T50" fmla="*/ 178 w 848"/>
                <a:gd name="T51" fmla="*/ 75 h 564"/>
                <a:gd name="T52" fmla="*/ 193 w 848"/>
                <a:gd name="T53" fmla="*/ 103 h 564"/>
                <a:gd name="T54" fmla="*/ 209 w 848"/>
                <a:gd name="T55" fmla="*/ 75 h 564"/>
                <a:gd name="T56" fmla="*/ 637 w 848"/>
                <a:gd name="T57" fmla="*/ 245 h 564"/>
                <a:gd name="T58" fmla="*/ 637 w 848"/>
                <a:gd name="T59" fmla="*/ 532 h 564"/>
                <a:gd name="T60" fmla="*/ 637 w 848"/>
                <a:gd name="T61" fmla="*/ 245 h 564"/>
                <a:gd name="T62" fmla="*/ 355 w 848"/>
                <a:gd name="T63" fmla="*/ 388 h 564"/>
                <a:gd name="T64" fmla="*/ 67 w 848"/>
                <a:gd name="T65" fmla="*/ 38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8" h="564">
                  <a:moveTo>
                    <a:pt x="134" y="0"/>
                  </a:moveTo>
                  <a:cubicBezTo>
                    <a:pt x="99" y="0"/>
                    <a:pt x="69" y="24"/>
                    <a:pt x="61" y="59"/>
                  </a:cubicBezTo>
                  <a:cubicBezTo>
                    <a:pt x="12" y="280"/>
                    <a:pt x="12" y="280"/>
                    <a:pt x="12" y="280"/>
                  </a:cubicBezTo>
                  <a:cubicBezTo>
                    <a:pt x="4" y="315"/>
                    <a:pt x="0" y="352"/>
                    <a:pt x="0" y="388"/>
                  </a:cubicBezTo>
                  <a:cubicBezTo>
                    <a:pt x="0" y="397"/>
                    <a:pt x="7" y="404"/>
                    <a:pt x="16" y="404"/>
                  </a:cubicBezTo>
                  <a:cubicBezTo>
                    <a:pt x="37" y="404"/>
                    <a:pt x="37" y="404"/>
                    <a:pt x="37" y="404"/>
                  </a:cubicBezTo>
                  <a:cubicBezTo>
                    <a:pt x="38" y="406"/>
                    <a:pt x="38" y="406"/>
                    <a:pt x="38" y="406"/>
                  </a:cubicBezTo>
                  <a:cubicBezTo>
                    <a:pt x="47" y="496"/>
                    <a:pt x="121" y="564"/>
                    <a:pt x="211" y="564"/>
                  </a:cubicBezTo>
                  <a:cubicBezTo>
                    <a:pt x="257" y="564"/>
                    <a:pt x="301" y="546"/>
                    <a:pt x="334" y="514"/>
                  </a:cubicBezTo>
                  <a:cubicBezTo>
                    <a:pt x="366" y="482"/>
                    <a:pt x="385" y="439"/>
                    <a:pt x="386" y="393"/>
                  </a:cubicBezTo>
                  <a:cubicBezTo>
                    <a:pt x="386" y="392"/>
                    <a:pt x="386" y="392"/>
                    <a:pt x="386" y="392"/>
                  </a:cubicBezTo>
                  <a:cubicBezTo>
                    <a:pt x="386" y="392"/>
                    <a:pt x="401" y="351"/>
                    <a:pt x="424" y="351"/>
                  </a:cubicBezTo>
                  <a:cubicBezTo>
                    <a:pt x="442" y="351"/>
                    <a:pt x="457" y="378"/>
                    <a:pt x="462" y="392"/>
                  </a:cubicBezTo>
                  <a:cubicBezTo>
                    <a:pt x="462" y="393"/>
                    <a:pt x="462" y="393"/>
                    <a:pt x="462" y="393"/>
                  </a:cubicBezTo>
                  <a:cubicBezTo>
                    <a:pt x="463" y="439"/>
                    <a:pt x="482" y="482"/>
                    <a:pt x="514" y="514"/>
                  </a:cubicBezTo>
                  <a:cubicBezTo>
                    <a:pt x="547" y="546"/>
                    <a:pt x="591" y="564"/>
                    <a:pt x="637" y="564"/>
                  </a:cubicBezTo>
                  <a:cubicBezTo>
                    <a:pt x="727" y="564"/>
                    <a:pt x="801" y="496"/>
                    <a:pt x="810" y="406"/>
                  </a:cubicBezTo>
                  <a:cubicBezTo>
                    <a:pt x="811" y="404"/>
                    <a:pt x="811" y="404"/>
                    <a:pt x="811" y="404"/>
                  </a:cubicBezTo>
                  <a:cubicBezTo>
                    <a:pt x="832" y="404"/>
                    <a:pt x="832" y="404"/>
                    <a:pt x="832" y="404"/>
                  </a:cubicBezTo>
                  <a:cubicBezTo>
                    <a:pt x="841" y="404"/>
                    <a:pt x="848" y="397"/>
                    <a:pt x="848" y="388"/>
                  </a:cubicBezTo>
                  <a:cubicBezTo>
                    <a:pt x="848" y="352"/>
                    <a:pt x="844" y="315"/>
                    <a:pt x="836" y="280"/>
                  </a:cubicBezTo>
                  <a:cubicBezTo>
                    <a:pt x="787" y="59"/>
                    <a:pt x="787" y="59"/>
                    <a:pt x="787" y="59"/>
                  </a:cubicBezTo>
                  <a:cubicBezTo>
                    <a:pt x="779" y="24"/>
                    <a:pt x="749" y="0"/>
                    <a:pt x="714" y="0"/>
                  </a:cubicBezTo>
                  <a:cubicBezTo>
                    <a:pt x="672" y="0"/>
                    <a:pt x="639" y="34"/>
                    <a:pt x="639" y="75"/>
                  </a:cubicBezTo>
                  <a:cubicBezTo>
                    <a:pt x="639" y="87"/>
                    <a:pt x="639" y="87"/>
                    <a:pt x="639" y="87"/>
                  </a:cubicBezTo>
                  <a:cubicBezTo>
                    <a:pt x="639" y="96"/>
                    <a:pt x="646" y="103"/>
                    <a:pt x="654" y="103"/>
                  </a:cubicBezTo>
                  <a:cubicBezTo>
                    <a:pt x="663" y="103"/>
                    <a:pt x="670" y="96"/>
                    <a:pt x="670" y="87"/>
                  </a:cubicBezTo>
                  <a:cubicBezTo>
                    <a:pt x="670" y="75"/>
                    <a:pt x="670" y="75"/>
                    <a:pt x="670" y="75"/>
                  </a:cubicBezTo>
                  <a:cubicBezTo>
                    <a:pt x="670" y="51"/>
                    <a:pt x="690" y="32"/>
                    <a:pt x="714" y="32"/>
                  </a:cubicBezTo>
                  <a:cubicBezTo>
                    <a:pt x="734" y="32"/>
                    <a:pt x="751" y="46"/>
                    <a:pt x="756" y="66"/>
                  </a:cubicBezTo>
                  <a:cubicBezTo>
                    <a:pt x="805" y="287"/>
                    <a:pt x="805" y="287"/>
                    <a:pt x="805" y="287"/>
                  </a:cubicBezTo>
                  <a:cubicBezTo>
                    <a:pt x="811" y="314"/>
                    <a:pt x="815" y="342"/>
                    <a:pt x="816" y="371"/>
                  </a:cubicBezTo>
                  <a:cubicBezTo>
                    <a:pt x="816" y="372"/>
                    <a:pt x="816" y="372"/>
                    <a:pt x="816" y="372"/>
                  </a:cubicBezTo>
                  <a:cubicBezTo>
                    <a:pt x="811" y="372"/>
                    <a:pt x="811" y="372"/>
                    <a:pt x="811" y="372"/>
                  </a:cubicBezTo>
                  <a:cubicBezTo>
                    <a:pt x="810" y="371"/>
                    <a:pt x="810" y="371"/>
                    <a:pt x="810" y="371"/>
                  </a:cubicBezTo>
                  <a:cubicBezTo>
                    <a:pt x="801" y="281"/>
                    <a:pt x="727" y="213"/>
                    <a:pt x="637" y="213"/>
                  </a:cubicBezTo>
                  <a:cubicBezTo>
                    <a:pt x="559" y="213"/>
                    <a:pt x="492" y="263"/>
                    <a:pt x="469" y="339"/>
                  </a:cubicBezTo>
                  <a:cubicBezTo>
                    <a:pt x="468" y="342"/>
                    <a:pt x="468" y="342"/>
                    <a:pt x="468" y="342"/>
                  </a:cubicBezTo>
                  <a:cubicBezTo>
                    <a:pt x="466" y="339"/>
                    <a:pt x="466" y="339"/>
                    <a:pt x="466" y="339"/>
                  </a:cubicBezTo>
                  <a:cubicBezTo>
                    <a:pt x="454" y="326"/>
                    <a:pt x="439" y="319"/>
                    <a:pt x="424" y="319"/>
                  </a:cubicBezTo>
                  <a:cubicBezTo>
                    <a:pt x="409" y="319"/>
                    <a:pt x="394" y="326"/>
                    <a:pt x="382" y="339"/>
                  </a:cubicBezTo>
                  <a:cubicBezTo>
                    <a:pt x="379" y="342"/>
                    <a:pt x="379" y="342"/>
                    <a:pt x="379" y="342"/>
                  </a:cubicBezTo>
                  <a:cubicBezTo>
                    <a:pt x="379" y="339"/>
                    <a:pt x="379" y="339"/>
                    <a:pt x="379" y="339"/>
                  </a:cubicBezTo>
                  <a:cubicBezTo>
                    <a:pt x="356" y="263"/>
                    <a:pt x="289" y="213"/>
                    <a:pt x="211" y="213"/>
                  </a:cubicBezTo>
                  <a:cubicBezTo>
                    <a:pt x="121" y="213"/>
                    <a:pt x="47" y="281"/>
                    <a:pt x="38" y="371"/>
                  </a:cubicBezTo>
                  <a:cubicBezTo>
                    <a:pt x="37" y="372"/>
                    <a:pt x="37" y="372"/>
                    <a:pt x="37" y="372"/>
                  </a:cubicBezTo>
                  <a:cubicBezTo>
                    <a:pt x="32" y="372"/>
                    <a:pt x="32" y="372"/>
                    <a:pt x="32" y="372"/>
                  </a:cubicBezTo>
                  <a:cubicBezTo>
                    <a:pt x="32" y="371"/>
                    <a:pt x="32" y="371"/>
                    <a:pt x="32" y="371"/>
                  </a:cubicBezTo>
                  <a:cubicBezTo>
                    <a:pt x="33" y="342"/>
                    <a:pt x="37" y="314"/>
                    <a:pt x="43" y="287"/>
                  </a:cubicBezTo>
                  <a:cubicBezTo>
                    <a:pt x="92" y="66"/>
                    <a:pt x="92" y="66"/>
                    <a:pt x="92" y="66"/>
                  </a:cubicBezTo>
                  <a:cubicBezTo>
                    <a:pt x="97" y="46"/>
                    <a:pt x="114" y="32"/>
                    <a:pt x="134" y="32"/>
                  </a:cubicBezTo>
                  <a:cubicBezTo>
                    <a:pt x="158" y="32"/>
                    <a:pt x="178" y="51"/>
                    <a:pt x="178" y="75"/>
                  </a:cubicBezTo>
                  <a:cubicBezTo>
                    <a:pt x="178" y="87"/>
                    <a:pt x="178" y="87"/>
                    <a:pt x="178" y="87"/>
                  </a:cubicBezTo>
                  <a:cubicBezTo>
                    <a:pt x="178" y="96"/>
                    <a:pt x="185" y="103"/>
                    <a:pt x="193" y="103"/>
                  </a:cubicBezTo>
                  <a:cubicBezTo>
                    <a:pt x="202" y="103"/>
                    <a:pt x="209" y="96"/>
                    <a:pt x="209" y="87"/>
                  </a:cubicBezTo>
                  <a:cubicBezTo>
                    <a:pt x="209" y="75"/>
                    <a:pt x="209" y="75"/>
                    <a:pt x="209" y="75"/>
                  </a:cubicBezTo>
                  <a:cubicBezTo>
                    <a:pt x="209" y="34"/>
                    <a:pt x="176" y="0"/>
                    <a:pt x="134" y="0"/>
                  </a:cubicBezTo>
                  <a:close/>
                  <a:moveTo>
                    <a:pt x="637" y="245"/>
                  </a:moveTo>
                  <a:cubicBezTo>
                    <a:pt x="716" y="245"/>
                    <a:pt x="781" y="309"/>
                    <a:pt x="781" y="388"/>
                  </a:cubicBezTo>
                  <a:cubicBezTo>
                    <a:pt x="781" y="468"/>
                    <a:pt x="716" y="532"/>
                    <a:pt x="637" y="532"/>
                  </a:cubicBezTo>
                  <a:cubicBezTo>
                    <a:pt x="558" y="532"/>
                    <a:pt x="493" y="468"/>
                    <a:pt x="493" y="388"/>
                  </a:cubicBezTo>
                  <a:cubicBezTo>
                    <a:pt x="493" y="309"/>
                    <a:pt x="558" y="245"/>
                    <a:pt x="637" y="245"/>
                  </a:cubicBezTo>
                  <a:close/>
                  <a:moveTo>
                    <a:pt x="211" y="245"/>
                  </a:moveTo>
                  <a:cubicBezTo>
                    <a:pt x="290" y="245"/>
                    <a:pt x="355" y="309"/>
                    <a:pt x="355" y="388"/>
                  </a:cubicBezTo>
                  <a:cubicBezTo>
                    <a:pt x="355" y="468"/>
                    <a:pt x="290" y="532"/>
                    <a:pt x="211" y="532"/>
                  </a:cubicBezTo>
                  <a:cubicBezTo>
                    <a:pt x="132" y="532"/>
                    <a:pt x="67" y="468"/>
                    <a:pt x="67" y="388"/>
                  </a:cubicBezTo>
                  <a:cubicBezTo>
                    <a:pt x="67" y="309"/>
                    <a:pt x="132" y="245"/>
                    <a:pt x="211" y="2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9" name="Freeform 66">
              <a:extLst>
                <a:ext uri="{FF2B5EF4-FFF2-40B4-BE49-F238E27FC236}">
                  <a16:creationId xmlns="" xmlns:a16="http://schemas.microsoft.com/office/drawing/2014/main" id="{6430AB2C-CB66-3348-AEA5-1DEDDD67BE53}"/>
                </a:ext>
              </a:extLst>
            </p:cNvPr>
            <p:cNvSpPr>
              <a:spLocks/>
            </p:cNvSpPr>
            <p:nvPr/>
          </p:nvSpPr>
          <p:spPr bwMode="auto">
            <a:xfrm>
              <a:off x="3239" y="2386"/>
              <a:ext cx="349" cy="302"/>
            </a:xfrm>
            <a:custGeom>
              <a:avLst/>
              <a:gdLst>
                <a:gd name="T0" fmla="*/ 132 w 147"/>
                <a:gd name="T1" fmla="*/ 0 h 127"/>
                <a:gd name="T2" fmla="*/ 117 w 147"/>
                <a:gd name="T3" fmla="*/ 15 h 127"/>
                <a:gd name="T4" fmla="*/ 34 w 147"/>
                <a:gd name="T5" fmla="*/ 98 h 127"/>
                <a:gd name="T6" fmla="*/ 18 w 147"/>
                <a:gd name="T7" fmla="*/ 96 h 127"/>
                <a:gd name="T8" fmla="*/ 1 w 147"/>
                <a:gd name="T9" fmla="*/ 108 h 127"/>
                <a:gd name="T10" fmla="*/ 13 w 147"/>
                <a:gd name="T11" fmla="*/ 125 h 127"/>
                <a:gd name="T12" fmla="*/ 34 w 147"/>
                <a:gd name="T13" fmla="*/ 127 h 127"/>
                <a:gd name="T14" fmla="*/ 147 w 147"/>
                <a:gd name="T15" fmla="*/ 15 h 127"/>
                <a:gd name="T16" fmla="*/ 132 w 147"/>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27">
                  <a:moveTo>
                    <a:pt x="132" y="0"/>
                  </a:moveTo>
                  <a:cubicBezTo>
                    <a:pt x="124" y="0"/>
                    <a:pt x="117" y="7"/>
                    <a:pt x="117" y="15"/>
                  </a:cubicBezTo>
                  <a:cubicBezTo>
                    <a:pt x="117" y="61"/>
                    <a:pt x="80" y="98"/>
                    <a:pt x="34" y="98"/>
                  </a:cubicBezTo>
                  <a:cubicBezTo>
                    <a:pt x="29" y="98"/>
                    <a:pt x="24" y="97"/>
                    <a:pt x="18" y="96"/>
                  </a:cubicBezTo>
                  <a:cubicBezTo>
                    <a:pt x="10" y="95"/>
                    <a:pt x="3" y="100"/>
                    <a:pt x="1" y="108"/>
                  </a:cubicBezTo>
                  <a:cubicBezTo>
                    <a:pt x="0" y="116"/>
                    <a:pt x="5" y="124"/>
                    <a:pt x="13" y="125"/>
                  </a:cubicBezTo>
                  <a:cubicBezTo>
                    <a:pt x="20" y="127"/>
                    <a:pt x="27" y="127"/>
                    <a:pt x="34" y="127"/>
                  </a:cubicBezTo>
                  <a:cubicBezTo>
                    <a:pt x="96" y="127"/>
                    <a:pt x="147" y="77"/>
                    <a:pt x="147" y="15"/>
                  </a:cubicBezTo>
                  <a:cubicBezTo>
                    <a:pt x="147" y="7"/>
                    <a:pt x="140" y="0"/>
                    <a:pt x="13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0" name="Freeform 67">
              <a:extLst>
                <a:ext uri="{FF2B5EF4-FFF2-40B4-BE49-F238E27FC236}">
                  <a16:creationId xmlns="" xmlns:a16="http://schemas.microsoft.com/office/drawing/2014/main" id="{D1A84F2A-56AF-1D4D-ABB0-51FDB168DBE3}"/>
                </a:ext>
              </a:extLst>
            </p:cNvPr>
            <p:cNvSpPr>
              <a:spLocks/>
            </p:cNvSpPr>
            <p:nvPr/>
          </p:nvSpPr>
          <p:spPr bwMode="auto">
            <a:xfrm>
              <a:off x="3118" y="2547"/>
              <a:ext cx="79" cy="74"/>
            </a:xfrm>
            <a:custGeom>
              <a:avLst/>
              <a:gdLst>
                <a:gd name="T0" fmla="*/ 27 w 33"/>
                <a:gd name="T1" fmla="*/ 6 h 31"/>
                <a:gd name="T2" fmla="*/ 27 w 33"/>
                <a:gd name="T3" fmla="*/ 6 h 31"/>
                <a:gd name="T4" fmla="*/ 6 w 33"/>
                <a:gd name="T5" fmla="*/ 6 h 31"/>
                <a:gd name="T6" fmla="*/ 6 w 33"/>
                <a:gd name="T7" fmla="*/ 27 h 31"/>
                <a:gd name="T8" fmla="*/ 16 w 33"/>
                <a:gd name="T9" fmla="*/ 31 h 31"/>
                <a:gd name="T10" fmla="*/ 27 w 33"/>
                <a:gd name="T11" fmla="*/ 27 h 31"/>
                <a:gd name="T12" fmla="*/ 27 w 33"/>
                <a:gd name="T13" fmla="*/ 6 h 31"/>
              </a:gdLst>
              <a:ahLst/>
              <a:cxnLst>
                <a:cxn ang="0">
                  <a:pos x="T0" y="T1"/>
                </a:cxn>
                <a:cxn ang="0">
                  <a:pos x="T2" y="T3"/>
                </a:cxn>
                <a:cxn ang="0">
                  <a:pos x="T4" y="T5"/>
                </a:cxn>
                <a:cxn ang="0">
                  <a:pos x="T6" y="T7"/>
                </a:cxn>
                <a:cxn ang="0">
                  <a:pos x="T8" y="T9"/>
                </a:cxn>
                <a:cxn ang="0">
                  <a:pos x="T10" y="T11"/>
                </a:cxn>
                <a:cxn ang="0">
                  <a:pos x="T12" y="T13"/>
                </a:cxn>
              </a:cxnLst>
              <a:rect l="0" t="0" r="r" b="b"/>
              <a:pathLst>
                <a:path w="33" h="31">
                  <a:moveTo>
                    <a:pt x="27" y="6"/>
                  </a:moveTo>
                  <a:cubicBezTo>
                    <a:pt x="27" y="6"/>
                    <a:pt x="27" y="6"/>
                    <a:pt x="27" y="6"/>
                  </a:cubicBezTo>
                  <a:cubicBezTo>
                    <a:pt x="21" y="0"/>
                    <a:pt x="12" y="0"/>
                    <a:pt x="6" y="6"/>
                  </a:cubicBezTo>
                  <a:cubicBezTo>
                    <a:pt x="0" y="11"/>
                    <a:pt x="0" y="21"/>
                    <a:pt x="6" y="27"/>
                  </a:cubicBezTo>
                  <a:cubicBezTo>
                    <a:pt x="9" y="29"/>
                    <a:pt x="13" y="31"/>
                    <a:pt x="16" y="31"/>
                  </a:cubicBezTo>
                  <a:cubicBezTo>
                    <a:pt x="20" y="31"/>
                    <a:pt x="24" y="29"/>
                    <a:pt x="27" y="27"/>
                  </a:cubicBezTo>
                  <a:cubicBezTo>
                    <a:pt x="33" y="21"/>
                    <a:pt x="33" y="11"/>
                    <a:pt x="27"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1" name="Freeform 68">
              <a:extLst>
                <a:ext uri="{FF2B5EF4-FFF2-40B4-BE49-F238E27FC236}">
                  <a16:creationId xmlns="" xmlns:a16="http://schemas.microsoft.com/office/drawing/2014/main" id="{15762B36-BD8F-E74D-816D-37EB730C02BB}"/>
                </a:ext>
              </a:extLst>
            </p:cNvPr>
            <p:cNvSpPr>
              <a:spLocks/>
            </p:cNvSpPr>
            <p:nvPr/>
          </p:nvSpPr>
          <p:spPr bwMode="auto">
            <a:xfrm>
              <a:off x="4256" y="2386"/>
              <a:ext cx="348" cy="302"/>
            </a:xfrm>
            <a:custGeom>
              <a:avLst/>
              <a:gdLst>
                <a:gd name="T0" fmla="*/ 133 w 147"/>
                <a:gd name="T1" fmla="*/ 0 h 127"/>
                <a:gd name="T2" fmla="*/ 118 w 147"/>
                <a:gd name="T3" fmla="*/ 15 h 127"/>
                <a:gd name="T4" fmla="*/ 35 w 147"/>
                <a:gd name="T5" fmla="*/ 98 h 127"/>
                <a:gd name="T6" fmla="*/ 19 w 147"/>
                <a:gd name="T7" fmla="*/ 96 h 127"/>
                <a:gd name="T8" fmla="*/ 2 w 147"/>
                <a:gd name="T9" fmla="*/ 108 h 127"/>
                <a:gd name="T10" fmla="*/ 13 w 147"/>
                <a:gd name="T11" fmla="*/ 125 h 127"/>
                <a:gd name="T12" fmla="*/ 35 w 147"/>
                <a:gd name="T13" fmla="*/ 127 h 127"/>
                <a:gd name="T14" fmla="*/ 147 w 147"/>
                <a:gd name="T15" fmla="*/ 15 h 127"/>
                <a:gd name="T16" fmla="*/ 133 w 147"/>
                <a:gd name="T1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27">
                  <a:moveTo>
                    <a:pt x="133" y="0"/>
                  </a:moveTo>
                  <a:cubicBezTo>
                    <a:pt x="124" y="0"/>
                    <a:pt x="118" y="7"/>
                    <a:pt x="118" y="15"/>
                  </a:cubicBezTo>
                  <a:cubicBezTo>
                    <a:pt x="118" y="61"/>
                    <a:pt x="81" y="98"/>
                    <a:pt x="35" y="98"/>
                  </a:cubicBezTo>
                  <a:cubicBezTo>
                    <a:pt x="30" y="98"/>
                    <a:pt x="24" y="97"/>
                    <a:pt x="19" y="96"/>
                  </a:cubicBezTo>
                  <a:cubicBezTo>
                    <a:pt x="11" y="95"/>
                    <a:pt x="3" y="100"/>
                    <a:pt x="2" y="108"/>
                  </a:cubicBezTo>
                  <a:cubicBezTo>
                    <a:pt x="0" y="116"/>
                    <a:pt x="5" y="124"/>
                    <a:pt x="13" y="125"/>
                  </a:cubicBezTo>
                  <a:cubicBezTo>
                    <a:pt x="20" y="127"/>
                    <a:pt x="28" y="127"/>
                    <a:pt x="35" y="127"/>
                  </a:cubicBezTo>
                  <a:cubicBezTo>
                    <a:pt x="97" y="127"/>
                    <a:pt x="147" y="77"/>
                    <a:pt x="147" y="15"/>
                  </a:cubicBezTo>
                  <a:cubicBezTo>
                    <a:pt x="147" y="7"/>
                    <a:pt x="141" y="0"/>
                    <a:pt x="13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2" name="Freeform 69">
              <a:extLst>
                <a:ext uri="{FF2B5EF4-FFF2-40B4-BE49-F238E27FC236}">
                  <a16:creationId xmlns="" xmlns:a16="http://schemas.microsoft.com/office/drawing/2014/main" id="{825C4474-FA45-5B42-BB2B-12C99ED99E45}"/>
                </a:ext>
              </a:extLst>
            </p:cNvPr>
            <p:cNvSpPr>
              <a:spLocks/>
            </p:cNvSpPr>
            <p:nvPr/>
          </p:nvSpPr>
          <p:spPr bwMode="auto">
            <a:xfrm>
              <a:off x="4137" y="2547"/>
              <a:ext cx="76" cy="74"/>
            </a:xfrm>
            <a:custGeom>
              <a:avLst/>
              <a:gdLst>
                <a:gd name="T0" fmla="*/ 26 w 32"/>
                <a:gd name="T1" fmla="*/ 6 h 31"/>
                <a:gd name="T2" fmla="*/ 26 w 32"/>
                <a:gd name="T3" fmla="*/ 6 h 31"/>
                <a:gd name="T4" fmla="*/ 5 w 32"/>
                <a:gd name="T5" fmla="*/ 6 h 31"/>
                <a:gd name="T6" fmla="*/ 5 w 32"/>
                <a:gd name="T7" fmla="*/ 27 h 31"/>
                <a:gd name="T8" fmla="*/ 16 w 32"/>
                <a:gd name="T9" fmla="*/ 31 h 31"/>
                <a:gd name="T10" fmla="*/ 26 w 32"/>
                <a:gd name="T11" fmla="*/ 27 h 31"/>
                <a:gd name="T12" fmla="*/ 26 w 32"/>
                <a:gd name="T13" fmla="*/ 6 h 31"/>
              </a:gdLst>
              <a:ahLst/>
              <a:cxnLst>
                <a:cxn ang="0">
                  <a:pos x="T0" y="T1"/>
                </a:cxn>
                <a:cxn ang="0">
                  <a:pos x="T2" y="T3"/>
                </a:cxn>
                <a:cxn ang="0">
                  <a:pos x="T4" y="T5"/>
                </a:cxn>
                <a:cxn ang="0">
                  <a:pos x="T6" y="T7"/>
                </a:cxn>
                <a:cxn ang="0">
                  <a:pos x="T8" y="T9"/>
                </a:cxn>
                <a:cxn ang="0">
                  <a:pos x="T10" y="T11"/>
                </a:cxn>
                <a:cxn ang="0">
                  <a:pos x="T12" y="T13"/>
                </a:cxn>
              </a:cxnLst>
              <a:rect l="0" t="0" r="r" b="b"/>
              <a:pathLst>
                <a:path w="32" h="31">
                  <a:moveTo>
                    <a:pt x="26" y="6"/>
                  </a:moveTo>
                  <a:cubicBezTo>
                    <a:pt x="26" y="6"/>
                    <a:pt x="26" y="6"/>
                    <a:pt x="26" y="6"/>
                  </a:cubicBezTo>
                  <a:cubicBezTo>
                    <a:pt x="21" y="0"/>
                    <a:pt x="11" y="0"/>
                    <a:pt x="5" y="6"/>
                  </a:cubicBezTo>
                  <a:cubicBezTo>
                    <a:pt x="0" y="11"/>
                    <a:pt x="0" y="21"/>
                    <a:pt x="5" y="27"/>
                  </a:cubicBezTo>
                  <a:cubicBezTo>
                    <a:pt x="8" y="29"/>
                    <a:pt x="12" y="31"/>
                    <a:pt x="16" y="31"/>
                  </a:cubicBezTo>
                  <a:cubicBezTo>
                    <a:pt x="20" y="31"/>
                    <a:pt x="23" y="29"/>
                    <a:pt x="26" y="27"/>
                  </a:cubicBezTo>
                  <a:cubicBezTo>
                    <a:pt x="32" y="21"/>
                    <a:pt x="32" y="11"/>
                    <a:pt x="26"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223" name="Group 39">
            <a:extLst>
              <a:ext uri="{FF2B5EF4-FFF2-40B4-BE49-F238E27FC236}">
                <a16:creationId xmlns="" xmlns:a16="http://schemas.microsoft.com/office/drawing/2014/main" id="{FEEAF79A-D614-A842-8C9D-12E32BFBC11B}"/>
              </a:ext>
            </a:extLst>
          </p:cNvPr>
          <p:cNvGrpSpPr>
            <a:grpSpLocks noChangeAspect="1"/>
          </p:cNvGrpSpPr>
          <p:nvPr/>
        </p:nvGrpSpPr>
        <p:grpSpPr bwMode="auto">
          <a:xfrm>
            <a:off x="5444076" y="2772781"/>
            <a:ext cx="413253" cy="499232"/>
            <a:chOff x="3392" y="1619"/>
            <a:chExt cx="894" cy="1080"/>
          </a:xfrm>
        </p:grpSpPr>
        <p:sp>
          <p:nvSpPr>
            <p:cNvPr id="224" name="Freeform 40">
              <a:extLst>
                <a:ext uri="{FF2B5EF4-FFF2-40B4-BE49-F238E27FC236}">
                  <a16:creationId xmlns="" xmlns:a16="http://schemas.microsoft.com/office/drawing/2014/main" id="{C105F129-A737-AD4E-A572-C919CDE28A6B}"/>
                </a:ext>
              </a:extLst>
            </p:cNvPr>
            <p:cNvSpPr>
              <a:spLocks noEditPoints="1"/>
            </p:cNvSpPr>
            <p:nvPr/>
          </p:nvSpPr>
          <p:spPr bwMode="auto">
            <a:xfrm>
              <a:off x="3492" y="1721"/>
              <a:ext cx="694" cy="692"/>
            </a:xfrm>
            <a:custGeom>
              <a:avLst/>
              <a:gdLst>
                <a:gd name="T0" fmla="*/ 146 w 292"/>
                <a:gd name="T1" fmla="*/ 0 h 291"/>
                <a:gd name="T2" fmla="*/ 0 w 292"/>
                <a:gd name="T3" fmla="*/ 146 h 291"/>
                <a:gd name="T4" fmla="*/ 146 w 292"/>
                <a:gd name="T5" fmla="*/ 291 h 291"/>
                <a:gd name="T6" fmla="*/ 292 w 292"/>
                <a:gd name="T7" fmla="*/ 146 h 291"/>
                <a:gd name="T8" fmla="*/ 146 w 292"/>
                <a:gd name="T9" fmla="*/ 0 h 291"/>
                <a:gd name="T10" fmla="*/ 146 w 292"/>
                <a:gd name="T11" fmla="*/ 270 h 291"/>
                <a:gd name="T12" fmla="*/ 21 w 292"/>
                <a:gd name="T13" fmla="*/ 146 h 291"/>
                <a:gd name="T14" fmla="*/ 146 w 292"/>
                <a:gd name="T15" fmla="*/ 21 h 291"/>
                <a:gd name="T16" fmla="*/ 271 w 292"/>
                <a:gd name="T17" fmla="*/ 146 h 291"/>
                <a:gd name="T18" fmla="*/ 146 w 292"/>
                <a:gd name="T19" fmla="*/ 27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291">
                  <a:moveTo>
                    <a:pt x="146" y="0"/>
                  </a:moveTo>
                  <a:cubicBezTo>
                    <a:pt x="66" y="0"/>
                    <a:pt x="0" y="65"/>
                    <a:pt x="0" y="146"/>
                  </a:cubicBezTo>
                  <a:cubicBezTo>
                    <a:pt x="0" y="226"/>
                    <a:pt x="66" y="291"/>
                    <a:pt x="146" y="291"/>
                  </a:cubicBezTo>
                  <a:cubicBezTo>
                    <a:pt x="226" y="291"/>
                    <a:pt x="292" y="226"/>
                    <a:pt x="292" y="146"/>
                  </a:cubicBezTo>
                  <a:cubicBezTo>
                    <a:pt x="292" y="65"/>
                    <a:pt x="226" y="0"/>
                    <a:pt x="146" y="0"/>
                  </a:cubicBezTo>
                  <a:moveTo>
                    <a:pt x="146" y="270"/>
                  </a:moveTo>
                  <a:cubicBezTo>
                    <a:pt x="77" y="270"/>
                    <a:pt x="21" y="214"/>
                    <a:pt x="21" y="146"/>
                  </a:cubicBezTo>
                  <a:cubicBezTo>
                    <a:pt x="21" y="77"/>
                    <a:pt x="77" y="21"/>
                    <a:pt x="146" y="21"/>
                  </a:cubicBezTo>
                  <a:cubicBezTo>
                    <a:pt x="215" y="21"/>
                    <a:pt x="271" y="77"/>
                    <a:pt x="271" y="146"/>
                  </a:cubicBezTo>
                  <a:cubicBezTo>
                    <a:pt x="271" y="214"/>
                    <a:pt x="215" y="270"/>
                    <a:pt x="146" y="27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5" name="Freeform 41">
              <a:extLst>
                <a:ext uri="{FF2B5EF4-FFF2-40B4-BE49-F238E27FC236}">
                  <a16:creationId xmlns="" xmlns:a16="http://schemas.microsoft.com/office/drawing/2014/main" id="{E3248A19-12D1-B14E-8AE1-1011FB96B748}"/>
                </a:ext>
              </a:extLst>
            </p:cNvPr>
            <p:cNvSpPr>
              <a:spLocks noEditPoints="1"/>
            </p:cNvSpPr>
            <p:nvPr/>
          </p:nvSpPr>
          <p:spPr bwMode="auto">
            <a:xfrm>
              <a:off x="3392" y="1619"/>
              <a:ext cx="894" cy="1080"/>
            </a:xfrm>
            <a:custGeom>
              <a:avLst/>
              <a:gdLst>
                <a:gd name="T0" fmla="*/ 188 w 376"/>
                <a:gd name="T1" fmla="*/ 0 h 454"/>
                <a:gd name="T2" fmla="*/ 0 w 376"/>
                <a:gd name="T3" fmla="*/ 189 h 454"/>
                <a:gd name="T4" fmla="*/ 127 w 376"/>
                <a:gd name="T5" fmla="*/ 367 h 454"/>
                <a:gd name="T6" fmla="*/ 164 w 376"/>
                <a:gd name="T7" fmla="*/ 439 h 454"/>
                <a:gd name="T8" fmla="*/ 164 w 376"/>
                <a:gd name="T9" fmla="*/ 440 h 454"/>
                <a:gd name="T10" fmla="*/ 188 w 376"/>
                <a:gd name="T11" fmla="*/ 454 h 454"/>
                <a:gd name="T12" fmla="*/ 211 w 376"/>
                <a:gd name="T13" fmla="*/ 440 h 454"/>
                <a:gd name="T14" fmla="*/ 249 w 376"/>
                <a:gd name="T15" fmla="*/ 367 h 454"/>
                <a:gd name="T16" fmla="*/ 376 w 376"/>
                <a:gd name="T17" fmla="*/ 189 h 454"/>
                <a:gd name="T18" fmla="*/ 188 w 376"/>
                <a:gd name="T19" fmla="*/ 0 h 454"/>
                <a:gd name="T20" fmla="*/ 238 w 376"/>
                <a:gd name="T21" fmla="*/ 348 h 454"/>
                <a:gd name="T22" fmla="*/ 234 w 376"/>
                <a:gd name="T23" fmla="*/ 349 h 454"/>
                <a:gd name="T24" fmla="*/ 193 w 376"/>
                <a:gd name="T25" fmla="*/ 430 h 454"/>
                <a:gd name="T26" fmla="*/ 188 w 376"/>
                <a:gd name="T27" fmla="*/ 432 h 454"/>
                <a:gd name="T28" fmla="*/ 183 w 376"/>
                <a:gd name="T29" fmla="*/ 430 h 454"/>
                <a:gd name="T30" fmla="*/ 142 w 376"/>
                <a:gd name="T31" fmla="*/ 349 h 454"/>
                <a:gd name="T32" fmla="*/ 138 w 376"/>
                <a:gd name="T33" fmla="*/ 348 h 454"/>
                <a:gd name="T34" fmla="*/ 21 w 376"/>
                <a:gd name="T35" fmla="*/ 189 h 454"/>
                <a:gd name="T36" fmla="*/ 188 w 376"/>
                <a:gd name="T37" fmla="*/ 22 h 454"/>
                <a:gd name="T38" fmla="*/ 355 w 376"/>
                <a:gd name="T39" fmla="*/ 189 h 454"/>
                <a:gd name="T40" fmla="*/ 238 w 376"/>
                <a:gd name="T41" fmla="*/ 348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454">
                  <a:moveTo>
                    <a:pt x="188" y="0"/>
                  </a:moveTo>
                  <a:cubicBezTo>
                    <a:pt x="84" y="0"/>
                    <a:pt x="0" y="85"/>
                    <a:pt x="0" y="189"/>
                  </a:cubicBezTo>
                  <a:cubicBezTo>
                    <a:pt x="0" y="270"/>
                    <a:pt x="51" y="341"/>
                    <a:pt x="127" y="367"/>
                  </a:cubicBezTo>
                  <a:cubicBezTo>
                    <a:pt x="164" y="439"/>
                    <a:pt x="164" y="439"/>
                    <a:pt x="164" y="439"/>
                  </a:cubicBezTo>
                  <a:cubicBezTo>
                    <a:pt x="164" y="440"/>
                    <a:pt x="164" y="440"/>
                    <a:pt x="164" y="440"/>
                  </a:cubicBezTo>
                  <a:cubicBezTo>
                    <a:pt x="169" y="449"/>
                    <a:pt x="178" y="454"/>
                    <a:pt x="188" y="454"/>
                  </a:cubicBezTo>
                  <a:cubicBezTo>
                    <a:pt x="198" y="454"/>
                    <a:pt x="207" y="449"/>
                    <a:pt x="211" y="440"/>
                  </a:cubicBezTo>
                  <a:cubicBezTo>
                    <a:pt x="249" y="367"/>
                    <a:pt x="249" y="367"/>
                    <a:pt x="249" y="367"/>
                  </a:cubicBezTo>
                  <a:cubicBezTo>
                    <a:pt x="325" y="341"/>
                    <a:pt x="376" y="270"/>
                    <a:pt x="376" y="189"/>
                  </a:cubicBezTo>
                  <a:cubicBezTo>
                    <a:pt x="376" y="85"/>
                    <a:pt x="292" y="0"/>
                    <a:pt x="188" y="0"/>
                  </a:cubicBezTo>
                  <a:moveTo>
                    <a:pt x="238" y="348"/>
                  </a:moveTo>
                  <a:cubicBezTo>
                    <a:pt x="234" y="349"/>
                    <a:pt x="234" y="349"/>
                    <a:pt x="234" y="349"/>
                  </a:cubicBezTo>
                  <a:cubicBezTo>
                    <a:pt x="193" y="430"/>
                    <a:pt x="193" y="430"/>
                    <a:pt x="193" y="430"/>
                  </a:cubicBezTo>
                  <a:cubicBezTo>
                    <a:pt x="191" y="432"/>
                    <a:pt x="189" y="432"/>
                    <a:pt x="188" y="432"/>
                  </a:cubicBezTo>
                  <a:cubicBezTo>
                    <a:pt x="187" y="432"/>
                    <a:pt x="185" y="432"/>
                    <a:pt x="183" y="430"/>
                  </a:cubicBezTo>
                  <a:cubicBezTo>
                    <a:pt x="142" y="349"/>
                    <a:pt x="142" y="349"/>
                    <a:pt x="142" y="349"/>
                  </a:cubicBezTo>
                  <a:cubicBezTo>
                    <a:pt x="138" y="348"/>
                    <a:pt x="138" y="348"/>
                    <a:pt x="138" y="348"/>
                  </a:cubicBezTo>
                  <a:cubicBezTo>
                    <a:pt x="68" y="326"/>
                    <a:pt x="21" y="262"/>
                    <a:pt x="21" y="189"/>
                  </a:cubicBezTo>
                  <a:cubicBezTo>
                    <a:pt x="21" y="97"/>
                    <a:pt x="96" y="22"/>
                    <a:pt x="188" y="22"/>
                  </a:cubicBezTo>
                  <a:cubicBezTo>
                    <a:pt x="280" y="22"/>
                    <a:pt x="355" y="97"/>
                    <a:pt x="355" y="189"/>
                  </a:cubicBezTo>
                  <a:cubicBezTo>
                    <a:pt x="355" y="262"/>
                    <a:pt x="308" y="326"/>
                    <a:pt x="238" y="34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6" name="Freeform 42">
              <a:extLst>
                <a:ext uri="{FF2B5EF4-FFF2-40B4-BE49-F238E27FC236}">
                  <a16:creationId xmlns="" xmlns:a16="http://schemas.microsoft.com/office/drawing/2014/main" id="{B93D9527-0F28-DA41-BA35-312FBD1A0EAF}"/>
                </a:ext>
              </a:extLst>
            </p:cNvPr>
            <p:cNvSpPr>
              <a:spLocks noEditPoints="1"/>
            </p:cNvSpPr>
            <p:nvPr/>
          </p:nvSpPr>
          <p:spPr bwMode="auto">
            <a:xfrm>
              <a:off x="3615" y="1842"/>
              <a:ext cx="447" cy="407"/>
            </a:xfrm>
            <a:custGeom>
              <a:avLst/>
              <a:gdLst>
                <a:gd name="T0" fmla="*/ 165 w 188"/>
                <a:gd name="T1" fmla="*/ 48 h 171"/>
                <a:gd name="T2" fmla="*/ 112 w 188"/>
                <a:gd name="T3" fmla="*/ 48 h 171"/>
                <a:gd name="T4" fmla="*/ 130 w 188"/>
                <a:gd name="T5" fmla="*/ 17 h 171"/>
                <a:gd name="T6" fmla="*/ 126 w 188"/>
                <a:gd name="T7" fmla="*/ 3 h 171"/>
                <a:gd name="T8" fmla="*/ 112 w 188"/>
                <a:gd name="T9" fmla="*/ 7 h 171"/>
                <a:gd name="T10" fmla="*/ 94 w 188"/>
                <a:gd name="T11" fmla="*/ 37 h 171"/>
                <a:gd name="T12" fmla="*/ 76 w 188"/>
                <a:gd name="T13" fmla="*/ 7 h 171"/>
                <a:gd name="T14" fmla="*/ 62 w 188"/>
                <a:gd name="T15" fmla="*/ 3 h 171"/>
                <a:gd name="T16" fmla="*/ 58 w 188"/>
                <a:gd name="T17" fmla="*/ 17 h 171"/>
                <a:gd name="T18" fmla="*/ 76 w 188"/>
                <a:gd name="T19" fmla="*/ 48 h 171"/>
                <a:gd name="T20" fmla="*/ 23 w 188"/>
                <a:gd name="T21" fmla="*/ 48 h 171"/>
                <a:gd name="T22" fmla="*/ 0 w 188"/>
                <a:gd name="T23" fmla="*/ 70 h 171"/>
                <a:gd name="T24" fmla="*/ 0 w 188"/>
                <a:gd name="T25" fmla="*/ 72 h 171"/>
                <a:gd name="T26" fmla="*/ 17 w 188"/>
                <a:gd name="T27" fmla="*/ 150 h 171"/>
                <a:gd name="T28" fmla="*/ 39 w 188"/>
                <a:gd name="T29" fmla="*/ 171 h 171"/>
                <a:gd name="T30" fmla="*/ 149 w 188"/>
                <a:gd name="T31" fmla="*/ 171 h 171"/>
                <a:gd name="T32" fmla="*/ 171 w 188"/>
                <a:gd name="T33" fmla="*/ 150 h 171"/>
                <a:gd name="T34" fmla="*/ 188 w 188"/>
                <a:gd name="T35" fmla="*/ 72 h 171"/>
                <a:gd name="T36" fmla="*/ 188 w 188"/>
                <a:gd name="T37" fmla="*/ 70 h 171"/>
                <a:gd name="T38" fmla="*/ 165 w 188"/>
                <a:gd name="T39" fmla="*/ 48 h 171"/>
                <a:gd name="T40" fmla="*/ 167 w 188"/>
                <a:gd name="T41" fmla="*/ 70 h 171"/>
                <a:gd name="T42" fmla="*/ 160 w 188"/>
                <a:gd name="T43" fmla="*/ 99 h 171"/>
                <a:gd name="T44" fmla="*/ 132 w 188"/>
                <a:gd name="T45" fmla="*/ 99 h 171"/>
                <a:gd name="T46" fmla="*/ 132 w 188"/>
                <a:gd name="T47" fmla="*/ 69 h 171"/>
                <a:gd name="T48" fmla="*/ 165 w 188"/>
                <a:gd name="T49" fmla="*/ 69 h 171"/>
                <a:gd name="T50" fmla="*/ 167 w 188"/>
                <a:gd name="T51" fmla="*/ 70 h 171"/>
                <a:gd name="T52" fmla="*/ 78 w 188"/>
                <a:gd name="T53" fmla="*/ 69 h 171"/>
                <a:gd name="T54" fmla="*/ 110 w 188"/>
                <a:gd name="T55" fmla="*/ 69 h 171"/>
                <a:gd name="T56" fmla="*/ 110 w 188"/>
                <a:gd name="T57" fmla="*/ 99 h 171"/>
                <a:gd name="T58" fmla="*/ 78 w 188"/>
                <a:gd name="T59" fmla="*/ 99 h 171"/>
                <a:gd name="T60" fmla="*/ 78 w 188"/>
                <a:gd name="T61" fmla="*/ 69 h 171"/>
                <a:gd name="T62" fmla="*/ 110 w 188"/>
                <a:gd name="T63" fmla="*/ 150 h 171"/>
                <a:gd name="T64" fmla="*/ 78 w 188"/>
                <a:gd name="T65" fmla="*/ 150 h 171"/>
                <a:gd name="T66" fmla="*/ 78 w 188"/>
                <a:gd name="T67" fmla="*/ 120 h 171"/>
                <a:gd name="T68" fmla="*/ 110 w 188"/>
                <a:gd name="T69" fmla="*/ 120 h 171"/>
                <a:gd name="T70" fmla="*/ 110 w 188"/>
                <a:gd name="T71" fmla="*/ 150 h 171"/>
                <a:gd name="T72" fmla="*/ 23 w 188"/>
                <a:gd name="T73" fmla="*/ 69 h 171"/>
                <a:gd name="T74" fmla="*/ 56 w 188"/>
                <a:gd name="T75" fmla="*/ 69 h 171"/>
                <a:gd name="T76" fmla="*/ 56 w 188"/>
                <a:gd name="T77" fmla="*/ 99 h 171"/>
                <a:gd name="T78" fmla="*/ 28 w 188"/>
                <a:gd name="T79" fmla="*/ 99 h 171"/>
                <a:gd name="T80" fmla="*/ 21 w 188"/>
                <a:gd name="T81" fmla="*/ 70 h 171"/>
                <a:gd name="T82" fmla="*/ 23 w 188"/>
                <a:gd name="T83" fmla="*/ 69 h 171"/>
                <a:gd name="T84" fmla="*/ 38 w 188"/>
                <a:gd name="T85" fmla="*/ 149 h 171"/>
                <a:gd name="T86" fmla="*/ 38 w 188"/>
                <a:gd name="T87" fmla="*/ 148 h 171"/>
                <a:gd name="T88" fmla="*/ 32 w 188"/>
                <a:gd name="T89" fmla="*/ 120 h 171"/>
                <a:gd name="T90" fmla="*/ 56 w 188"/>
                <a:gd name="T91" fmla="*/ 120 h 171"/>
                <a:gd name="T92" fmla="*/ 56 w 188"/>
                <a:gd name="T93" fmla="*/ 150 h 171"/>
                <a:gd name="T94" fmla="*/ 39 w 188"/>
                <a:gd name="T95" fmla="*/ 150 h 171"/>
                <a:gd name="T96" fmla="*/ 38 w 188"/>
                <a:gd name="T97" fmla="*/ 149 h 171"/>
                <a:gd name="T98" fmla="*/ 150 w 188"/>
                <a:gd name="T99" fmla="*/ 149 h 171"/>
                <a:gd name="T100" fmla="*/ 149 w 188"/>
                <a:gd name="T101" fmla="*/ 150 h 171"/>
                <a:gd name="T102" fmla="*/ 132 w 188"/>
                <a:gd name="T103" fmla="*/ 150 h 171"/>
                <a:gd name="T104" fmla="*/ 132 w 188"/>
                <a:gd name="T105" fmla="*/ 120 h 171"/>
                <a:gd name="T106" fmla="*/ 156 w 188"/>
                <a:gd name="T107" fmla="*/ 120 h 171"/>
                <a:gd name="T108" fmla="*/ 150 w 188"/>
                <a:gd name="T109" fmla="*/ 148 h 171"/>
                <a:gd name="T110" fmla="*/ 150 w 188"/>
                <a:gd name="T111" fmla="*/ 14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171">
                  <a:moveTo>
                    <a:pt x="165" y="48"/>
                  </a:moveTo>
                  <a:cubicBezTo>
                    <a:pt x="112" y="48"/>
                    <a:pt x="112" y="48"/>
                    <a:pt x="112" y="48"/>
                  </a:cubicBezTo>
                  <a:cubicBezTo>
                    <a:pt x="130" y="17"/>
                    <a:pt x="130" y="17"/>
                    <a:pt x="130" y="17"/>
                  </a:cubicBezTo>
                  <a:cubicBezTo>
                    <a:pt x="133" y="12"/>
                    <a:pt x="131" y="6"/>
                    <a:pt x="126" y="3"/>
                  </a:cubicBezTo>
                  <a:cubicBezTo>
                    <a:pt x="121" y="0"/>
                    <a:pt x="115" y="2"/>
                    <a:pt x="112" y="7"/>
                  </a:cubicBezTo>
                  <a:cubicBezTo>
                    <a:pt x="94" y="37"/>
                    <a:pt x="94" y="37"/>
                    <a:pt x="94" y="37"/>
                  </a:cubicBezTo>
                  <a:cubicBezTo>
                    <a:pt x="76" y="7"/>
                    <a:pt x="76" y="7"/>
                    <a:pt x="76" y="7"/>
                  </a:cubicBezTo>
                  <a:cubicBezTo>
                    <a:pt x="73" y="2"/>
                    <a:pt x="67" y="0"/>
                    <a:pt x="62" y="3"/>
                  </a:cubicBezTo>
                  <a:cubicBezTo>
                    <a:pt x="57" y="6"/>
                    <a:pt x="55" y="12"/>
                    <a:pt x="58" y="17"/>
                  </a:cubicBezTo>
                  <a:cubicBezTo>
                    <a:pt x="76" y="48"/>
                    <a:pt x="76" y="48"/>
                    <a:pt x="76" y="48"/>
                  </a:cubicBezTo>
                  <a:cubicBezTo>
                    <a:pt x="23" y="48"/>
                    <a:pt x="23" y="48"/>
                    <a:pt x="23" y="48"/>
                  </a:cubicBezTo>
                  <a:cubicBezTo>
                    <a:pt x="10" y="48"/>
                    <a:pt x="0" y="58"/>
                    <a:pt x="0" y="70"/>
                  </a:cubicBezTo>
                  <a:cubicBezTo>
                    <a:pt x="0" y="72"/>
                    <a:pt x="0" y="72"/>
                    <a:pt x="0" y="72"/>
                  </a:cubicBezTo>
                  <a:cubicBezTo>
                    <a:pt x="17" y="150"/>
                    <a:pt x="17" y="150"/>
                    <a:pt x="17" y="150"/>
                  </a:cubicBezTo>
                  <a:cubicBezTo>
                    <a:pt x="18" y="162"/>
                    <a:pt x="27" y="171"/>
                    <a:pt x="39" y="171"/>
                  </a:cubicBezTo>
                  <a:cubicBezTo>
                    <a:pt x="149" y="171"/>
                    <a:pt x="149" y="171"/>
                    <a:pt x="149" y="171"/>
                  </a:cubicBezTo>
                  <a:cubicBezTo>
                    <a:pt x="161" y="171"/>
                    <a:pt x="171" y="162"/>
                    <a:pt x="171" y="150"/>
                  </a:cubicBezTo>
                  <a:cubicBezTo>
                    <a:pt x="188" y="72"/>
                    <a:pt x="188" y="72"/>
                    <a:pt x="188" y="72"/>
                  </a:cubicBezTo>
                  <a:cubicBezTo>
                    <a:pt x="188" y="70"/>
                    <a:pt x="188" y="70"/>
                    <a:pt x="188" y="70"/>
                  </a:cubicBezTo>
                  <a:cubicBezTo>
                    <a:pt x="188" y="58"/>
                    <a:pt x="178" y="48"/>
                    <a:pt x="165" y="48"/>
                  </a:cubicBezTo>
                  <a:moveTo>
                    <a:pt x="167" y="70"/>
                  </a:moveTo>
                  <a:cubicBezTo>
                    <a:pt x="160" y="99"/>
                    <a:pt x="160" y="99"/>
                    <a:pt x="160" y="99"/>
                  </a:cubicBezTo>
                  <a:cubicBezTo>
                    <a:pt x="132" y="99"/>
                    <a:pt x="132" y="99"/>
                    <a:pt x="132" y="99"/>
                  </a:cubicBezTo>
                  <a:cubicBezTo>
                    <a:pt x="132" y="69"/>
                    <a:pt x="132" y="69"/>
                    <a:pt x="132" y="69"/>
                  </a:cubicBezTo>
                  <a:cubicBezTo>
                    <a:pt x="165" y="69"/>
                    <a:pt x="165" y="69"/>
                    <a:pt x="165" y="69"/>
                  </a:cubicBezTo>
                  <a:cubicBezTo>
                    <a:pt x="166" y="69"/>
                    <a:pt x="166" y="69"/>
                    <a:pt x="167" y="70"/>
                  </a:cubicBezTo>
                  <a:moveTo>
                    <a:pt x="78" y="69"/>
                  </a:moveTo>
                  <a:cubicBezTo>
                    <a:pt x="110" y="69"/>
                    <a:pt x="110" y="69"/>
                    <a:pt x="110" y="69"/>
                  </a:cubicBezTo>
                  <a:cubicBezTo>
                    <a:pt x="110" y="99"/>
                    <a:pt x="110" y="99"/>
                    <a:pt x="110" y="99"/>
                  </a:cubicBezTo>
                  <a:cubicBezTo>
                    <a:pt x="78" y="99"/>
                    <a:pt x="78" y="99"/>
                    <a:pt x="78" y="99"/>
                  </a:cubicBezTo>
                  <a:lnTo>
                    <a:pt x="78" y="69"/>
                  </a:lnTo>
                  <a:close/>
                  <a:moveTo>
                    <a:pt x="110" y="150"/>
                  </a:moveTo>
                  <a:cubicBezTo>
                    <a:pt x="78" y="150"/>
                    <a:pt x="78" y="150"/>
                    <a:pt x="78" y="150"/>
                  </a:cubicBezTo>
                  <a:cubicBezTo>
                    <a:pt x="78" y="120"/>
                    <a:pt x="78" y="120"/>
                    <a:pt x="78" y="120"/>
                  </a:cubicBezTo>
                  <a:cubicBezTo>
                    <a:pt x="110" y="120"/>
                    <a:pt x="110" y="120"/>
                    <a:pt x="110" y="120"/>
                  </a:cubicBezTo>
                  <a:lnTo>
                    <a:pt x="110" y="150"/>
                  </a:lnTo>
                  <a:close/>
                  <a:moveTo>
                    <a:pt x="23" y="69"/>
                  </a:moveTo>
                  <a:cubicBezTo>
                    <a:pt x="56" y="69"/>
                    <a:pt x="56" y="69"/>
                    <a:pt x="56" y="69"/>
                  </a:cubicBezTo>
                  <a:cubicBezTo>
                    <a:pt x="56" y="99"/>
                    <a:pt x="56" y="99"/>
                    <a:pt x="56" y="99"/>
                  </a:cubicBezTo>
                  <a:cubicBezTo>
                    <a:pt x="28" y="99"/>
                    <a:pt x="28" y="99"/>
                    <a:pt x="28" y="99"/>
                  </a:cubicBezTo>
                  <a:cubicBezTo>
                    <a:pt x="21" y="70"/>
                    <a:pt x="21" y="70"/>
                    <a:pt x="21" y="70"/>
                  </a:cubicBezTo>
                  <a:cubicBezTo>
                    <a:pt x="22" y="69"/>
                    <a:pt x="22" y="69"/>
                    <a:pt x="23" y="69"/>
                  </a:cubicBezTo>
                  <a:moveTo>
                    <a:pt x="38" y="149"/>
                  </a:moveTo>
                  <a:cubicBezTo>
                    <a:pt x="38" y="148"/>
                    <a:pt x="38" y="148"/>
                    <a:pt x="38" y="148"/>
                  </a:cubicBezTo>
                  <a:cubicBezTo>
                    <a:pt x="32" y="120"/>
                    <a:pt x="32" y="120"/>
                    <a:pt x="32" y="120"/>
                  </a:cubicBezTo>
                  <a:cubicBezTo>
                    <a:pt x="56" y="120"/>
                    <a:pt x="56" y="120"/>
                    <a:pt x="56" y="120"/>
                  </a:cubicBezTo>
                  <a:cubicBezTo>
                    <a:pt x="56" y="150"/>
                    <a:pt x="56" y="150"/>
                    <a:pt x="56" y="150"/>
                  </a:cubicBezTo>
                  <a:cubicBezTo>
                    <a:pt x="39" y="150"/>
                    <a:pt x="39" y="150"/>
                    <a:pt x="39" y="150"/>
                  </a:cubicBezTo>
                  <a:cubicBezTo>
                    <a:pt x="39" y="150"/>
                    <a:pt x="38" y="149"/>
                    <a:pt x="38" y="149"/>
                  </a:cubicBezTo>
                  <a:moveTo>
                    <a:pt x="150" y="149"/>
                  </a:moveTo>
                  <a:cubicBezTo>
                    <a:pt x="150" y="149"/>
                    <a:pt x="149" y="150"/>
                    <a:pt x="149" y="150"/>
                  </a:cubicBezTo>
                  <a:cubicBezTo>
                    <a:pt x="132" y="150"/>
                    <a:pt x="132" y="150"/>
                    <a:pt x="132" y="150"/>
                  </a:cubicBezTo>
                  <a:cubicBezTo>
                    <a:pt x="132" y="120"/>
                    <a:pt x="132" y="120"/>
                    <a:pt x="132" y="120"/>
                  </a:cubicBezTo>
                  <a:cubicBezTo>
                    <a:pt x="156" y="120"/>
                    <a:pt x="156" y="120"/>
                    <a:pt x="156" y="120"/>
                  </a:cubicBezTo>
                  <a:cubicBezTo>
                    <a:pt x="150" y="148"/>
                    <a:pt x="150" y="148"/>
                    <a:pt x="150" y="148"/>
                  </a:cubicBezTo>
                  <a:lnTo>
                    <a:pt x="150" y="1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27" name="Freeform 46">
            <a:extLst>
              <a:ext uri="{FF2B5EF4-FFF2-40B4-BE49-F238E27FC236}">
                <a16:creationId xmlns="" xmlns:a16="http://schemas.microsoft.com/office/drawing/2014/main" id="{71E2C2F9-EE66-E946-9FBB-B1D21C11D19A}"/>
              </a:ext>
            </a:extLst>
          </p:cNvPr>
          <p:cNvSpPr>
            <a:spLocks noEditPoints="1"/>
          </p:cNvSpPr>
          <p:nvPr/>
        </p:nvSpPr>
        <p:spPr bwMode="auto">
          <a:xfrm>
            <a:off x="6326586" y="2837391"/>
            <a:ext cx="393610" cy="391350"/>
          </a:xfrm>
          <a:custGeom>
            <a:avLst/>
            <a:gdLst>
              <a:gd name="T0" fmla="*/ 366 w 366"/>
              <a:gd name="T1" fmla="*/ 235 h 364"/>
              <a:gd name="T2" fmla="*/ 352 w 366"/>
              <a:gd name="T3" fmla="*/ 201 h 364"/>
              <a:gd name="T4" fmla="*/ 211 w 366"/>
              <a:gd name="T5" fmla="*/ 60 h 364"/>
              <a:gd name="T6" fmla="*/ 183 w 366"/>
              <a:gd name="T7" fmla="*/ 48 h 364"/>
              <a:gd name="T8" fmla="*/ 182 w 366"/>
              <a:gd name="T9" fmla="*/ 48 h 364"/>
              <a:gd name="T10" fmla="*/ 180 w 366"/>
              <a:gd name="T11" fmla="*/ 48 h 364"/>
              <a:gd name="T12" fmla="*/ 78 w 366"/>
              <a:gd name="T13" fmla="*/ 55 h 364"/>
              <a:gd name="T14" fmla="*/ 57 w 366"/>
              <a:gd name="T15" fmla="*/ 76 h 364"/>
              <a:gd name="T16" fmla="*/ 55 w 366"/>
              <a:gd name="T17" fmla="*/ 112 h 364"/>
              <a:gd name="T18" fmla="*/ 52 w 366"/>
              <a:gd name="T19" fmla="*/ 110 h 364"/>
              <a:gd name="T20" fmla="*/ 40 w 366"/>
              <a:gd name="T21" fmla="*/ 101 h 364"/>
              <a:gd name="T22" fmla="*/ 21 w 366"/>
              <a:gd name="T23" fmla="*/ 62 h 364"/>
              <a:gd name="T24" fmla="*/ 32 w 366"/>
              <a:gd name="T25" fmla="*/ 30 h 364"/>
              <a:gd name="T26" fmla="*/ 60 w 366"/>
              <a:gd name="T27" fmla="*/ 19 h 364"/>
              <a:gd name="T28" fmla="*/ 103 w 366"/>
              <a:gd name="T29" fmla="*/ 38 h 364"/>
              <a:gd name="T30" fmla="*/ 117 w 366"/>
              <a:gd name="T31" fmla="*/ 38 h 364"/>
              <a:gd name="T32" fmla="*/ 119 w 366"/>
              <a:gd name="T33" fmla="*/ 31 h 364"/>
              <a:gd name="T34" fmla="*/ 117 w 366"/>
              <a:gd name="T35" fmla="*/ 24 h 364"/>
              <a:gd name="T36" fmla="*/ 60 w 366"/>
              <a:gd name="T37" fmla="*/ 0 h 364"/>
              <a:gd name="T38" fmla="*/ 18 w 366"/>
              <a:gd name="T39" fmla="*/ 16 h 364"/>
              <a:gd name="T40" fmla="*/ 2 w 366"/>
              <a:gd name="T41" fmla="*/ 64 h 364"/>
              <a:gd name="T42" fmla="*/ 27 w 366"/>
              <a:gd name="T43" fmla="*/ 114 h 364"/>
              <a:gd name="T44" fmla="*/ 52 w 366"/>
              <a:gd name="T45" fmla="*/ 132 h 364"/>
              <a:gd name="T46" fmla="*/ 53 w 366"/>
              <a:gd name="T47" fmla="*/ 133 h 364"/>
              <a:gd name="T48" fmla="*/ 50 w 366"/>
              <a:gd name="T49" fmla="*/ 178 h 364"/>
              <a:gd name="T50" fmla="*/ 62 w 366"/>
              <a:gd name="T51" fmla="*/ 209 h 364"/>
              <a:gd name="T52" fmla="*/ 203 w 366"/>
              <a:gd name="T53" fmla="*/ 350 h 364"/>
              <a:gd name="T54" fmla="*/ 237 w 366"/>
              <a:gd name="T55" fmla="*/ 364 h 364"/>
              <a:gd name="T56" fmla="*/ 271 w 366"/>
              <a:gd name="T57" fmla="*/ 350 h 364"/>
              <a:gd name="T58" fmla="*/ 353 w 366"/>
              <a:gd name="T59" fmla="*/ 268 h 364"/>
              <a:gd name="T60" fmla="*/ 366 w 366"/>
              <a:gd name="T61" fmla="*/ 235 h 364"/>
              <a:gd name="T62" fmla="*/ 339 w 366"/>
              <a:gd name="T63" fmla="*/ 255 h 364"/>
              <a:gd name="T64" fmla="*/ 257 w 366"/>
              <a:gd name="T65" fmla="*/ 337 h 364"/>
              <a:gd name="T66" fmla="*/ 237 w 366"/>
              <a:gd name="T67" fmla="*/ 345 h 364"/>
              <a:gd name="T68" fmla="*/ 217 w 366"/>
              <a:gd name="T69" fmla="*/ 337 h 364"/>
              <a:gd name="T70" fmla="*/ 75 w 366"/>
              <a:gd name="T71" fmla="*/ 195 h 364"/>
              <a:gd name="T72" fmla="*/ 69 w 366"/>
              <a:gd name="T73" fmla="*/ 179 h 364"/>
              <a:gd name="T74" fmla="*/ 72 w 366"/>
              <a:gd name="T75" fmla="*/ 138 h 364"/>
              <a:gd name="T76" fmla="*/ 74 w 366"/>
              <a:gd name="T77" fmla="*/ 139 h 364"/>
              <a:gd name="T78" fmla="*/ 76 w 366"/>
              <a:gd name="T79" fmla="*/ 139 h 364"/>
              <a:gd name="T80" fmla="*/ 83 w 366"/>
              <a:gd name="T81" fmla="*/ 139 h 364"/>
              <a:gd name="T82" fmla="*/ 125 w 366"/>
              <a:gd name="T83" fmla="*/ 123 h 364"/>
              <a:gd name="T84" fmla="*/ 128 w 366"/>
              <a:gd name="T85" fmla="*/ 116 h 364"/>
              <a:gd name="T86" fmla="*/ 125 w 366"/>
              <a:gd name="T87" fmla="*/ 109 h 364"/>
              <a:gd name="T88" fmla="*/ 111 w 366"/>
              <a:gd name="T89" fmla="*/ 109 h 364"/>
              <a:gd name="T90" fmla="*/ 78 w 366"/>
              <a:gd name="T91" fmla="*/ 120 h 364"/>
              <a:gd name="T92" fmla="*/ 75 w 366"/>
              <a:gd name="T93" fmla="*/ 120 h 364"/>
              <a:gd name="T94" fmla="*/ 73 w 366"/>
              <a:gd name="T95" fmla="*/ 119 h 364"/>
              <a:gd name="T96" fmla="*/ 76 w 366"/>
              <a:gd name="T97" fmla="*/ 77 h 364"/>
              <a:gd name="T98" fmla="*/ 79 w 366"/>
              <a:gd name="T99" fmla="*/ 74 h 364"/>
              <a:gd name="T100" fmla="*/ 181 w 366"/>
              <a:gd name="T101" fmla="*/ 67 h 364"/>
              <a:gd name="T102" fmla="*/ 182 w 366"/>
              <a:gd name="T103" fmla="*/ 67 h 364"/>
              <a:gd name="T104" fmla="*/ 183 w 366"/>
              <a:gd name="T105" fmla="*/ 67 h 364"/>
              <a:gd name="T106" fmla="*/ 183 w 366"/>
              <a:gd name="T107" fmla="*/ 67 h 364"/>
              <a:gd name="T108" fmla="*/ 197 w 366"/>
              <a:gd name="T109" fmla="*/ 73 h 364"/>
              <a:gd name="T110" fmla="*/ 339 w 366"/>
              <a:gd name="T111" fmla="*/ 215 h 364"/>
              <a:gd name="T112" fmla="*/ 347 w 366"/>
              <a:gd name="T113" fmla="*/ 235 h 364"/>
              <a:gd name="T114" fmla="*/ 339 w 366"/>
              <a:gd name="T115" fmla="*/ 2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6" h="364">
                <a:moveTo>
                  <a:pt x="366" y="235"/>
                </a:moveTo>
                <a:cubicBezTo>
                  <a:pt x="366" y="222"/>
                  <a:pt x="361" y="210"/>
                  <a:pt x="352" y="201"/>
                </a:cubicBezTo>
                <a:cubicBezTo>
                  <a:pt x="211" y="60"/>
                  <a:pt x="211" y="60"/>
                  <a:pt x="211" y="60"/>
                </a:cubicBezTo>
                <a:cubicBezTo>
                  <a:pt x="203" y="52"/>
                  <a:pt x="193" y="48"/>
                  <a:pt x="183" y="48"/>
                </a:cubicBezTo>
                <a:cubicBezTo>
                  <a:pt x="182" y="48"/>
                  <a:pt x="182" y="48"/>
                  <a:pt x="182" y="48"/>
                </a:cubicBezTo>
                <a:cubicBezTo>
                  <a:pt x="181" y="48"/>
                  <a:pt x="181" y="48"/>
                  <a:pt x="180" y="48"/>
                </a:cubicBezTo>
                <a:cubicBezTo>
                  <a:pt x="78" y="55"/>
                  <a:pt x="78" y="55"/>
                  <a:pt x="78" y="55"/>
                </a:cubicBezTo>
                <a:cubicBezTo>
                  <a:pt x="67" y="56"/>
                  <a:pt x="58" y="65"/>
                  <a:pt x="57" y="76"/>
                </a:cubicBezTo>
                <a:cubicBezTo>
                  <a:pt x="55" y="112"/>
                  <a:pt x="55" y="112"/>
                  <a:pt x="55" y="112"/>
                </a:cubicBezTo>
                <a:cubicBezTo>
                  <a:pt x="52" y="110"/>
                  <a:pt x="52" y="110"/>
                  <a:pt x="52" y="110"/>
                </a:cubicBezTo>
                <a:cubicBezTo>
                  <a:pt x="48" y="107"/>
                  <a:pt x="44" y="104"/>
                  <a:pt x="40" y="101"/>
                </a:cubicBezTo>
                <a:cubicBezTo>
                  <a:pt x="29" y="90"/>
                  <a:pt x="23" y="76"/>
                  <a:pt x="21" y="62"/>
                </a:cubicBezTo>
                <a:cubicBezTo>
                  <a:pt x="20" y="49"/>
                  <a:pt x="24" y="38"/>
                  <a:pt x="32" y="30"/>
                </a:cubicBezTo>
                <a:cubicBezTo>
                  <a:pt x="39" y="22"/>
                  <a:pt x="48" y="19"/>
                  <a:pt x="60" y="19"/>
                </a:cubicBezTo>
                <a:cubicBezTo>
                  <a:pt x="75" y="19"/>
                  <a:pt x="91" y="26"/>
                  <a:pt x="103" y="38"/>
                </a:cubicBezTo>
                <a:cubicBezTo>
                  <a:pt x="106" y="41"/>
                  <a:pt x="113" y="41"/>
                  <a:pt x="117" y="38"/>
                </a:cubicBezTo>
                <a:cubicBezTo>
                  <a:pt x="118" y="36"/>
                  <a:pt x="119" y="34"/>
                  <a:pt x="119" y="31"/>
                </a:cubicBezTo>
                <a:cubicBezTo>
                  <a:pt x="119" y="29"/>
                  <a:pt x="118" y="26"/>
                  <a:pt x="117" y="24"/>
                </a:cubicBezTo>
                <a:cubicBezTo>
                  <a:pt x="101" y="9"/>
                  <a:pt x="80" y="0"/>
                  <a:pt x="60" y="0"/>
                </a:cubicBezTo>
                <a:cubicBezTo>
                  <a:pt x="43" y="0"/>
                  <a:pt x="29" y="6"/>
                  <a:pt x="18" y="16"/>
                </a:cubicBezTo>
                <a:cubicBezTo>
                  <a:pt x="6" y="28"/>
                  <a:pt x="0" y="46"/>
                  <a:pt x="2" y="64"/>
                </a:cubicBezTo>
                <a:cubicBezTo>
                  <a:pt x="4" y="83"/>
                  <a:pt x="13" y="100"/>
                  <a:pt x="27" y="114"/>
                </a:cubicBezTo>
                <a:cubicBezTo>
                  <a:pt x="34" y="122"/>
                  <a:pt x="43" y="128"/>
                  <a:pt x="52" y="132"/>
                </a:cubicBezTo>
                <a:cubicBezTo>
                  <a:pt x="53" y="133"/>
                  <a:pt x="53" y="133"/>
                  <a:pt x="53" y="133"/>
                </a:cubicBezTo>
                <a:cubicBezTo>
                  <a:pt x="50" y="178"/>
                  <a:pt x="50" y="178"/>
                  <a:pt x="50" y="178"/>
                </a:cubicBezTo>
                <a:cubicBezTo>
                  <a:pt x="49" y="190"/>
                  <a:pt x="54" y="201"/>
                  <a:pt x="62" y="209"/>
                </a:cubicBezTo>
                <a:cubicBezTo>
                  <a:pt x="203" y="350"/>
                  <a:pt x="203" y="350"/>
                  <a:pt x="203" y="350"/>
                </a:cubicBezTo>
                <a:cubicBezTo>
                  <a:pt x="212" y="359"/>
                  <a:pt x="224" y="364"/>
                  <a:pt x="237" y="364"/>
                </a:cubicBezTo>
                <a:cubicBezTo>
                  <a:pt x="250" y="364"/>
                  <a:pt x="261" y="359"/>
                  <a:pt x="271" y="350"/>
                </a:cubicBezTo>
                <a:cubicBezTo>
                  <a:pt x="353" y="268"/>
                  <a:pt x="353" y="268"/>
                  <a:pt x="353" y="268"/>
                </a:cubicBezTo>
                <a:cubicBezTo>
                  <a:pt x="361" y="259"/>
                  <a:pt x="366" y="248"/>
                  <a:pt x="366" y="235"/>
                </a:cubicBezTo>
                <a:close/>
                <a:moveTo>
                  <a:pt x="339" y="255"/>
                </a:moveTo>
                <a:cubicBezTo>
                  <a:pt x="257" y="337"/>
                  <a:pt x="257" y="337"/>
                  <a:pt x="257" y="337"/>
                </a:cubicBezTo>
                <a:cubicBezTo>
                  <a:pt x="251" y="342"/>
                  <a:pt x="244" y="345"/>
                  <a:pt x="237" y="345"/>
                </a:cubicBezTo>
                <a:cubicBezTo>
                  <a:pt x="229" y="345"/>
                  <a:pt x="222" y="342"/>
                  <a:pt x="217" y="337"/>
                </a:cubicBezTo>
                <a:cubicBezTo>
                  <a:pt x="75" y="195"/>
                  <a:pt x="75" y="195"/>
                  <a:pt x="75" y="195"/>
                </a:cubicBezTo>
                <a:cubicBezTo>
                  <a:pt x="71" y="191"/>
                  <a:pt x="69" y="185"/>
                  <a:pt x="69" y="179"/>
                </a:cubicBezTo>
                <a:cubicBezTo>
                  <a:pt x="72" y="138"/>
                  <a:pt x="72" y="138"/>
                  <a:pt x="72" y="138"/>
                </a:cubicBezTo>
                <a:cubicBezTo>
                  <a:pt x="74" y="139"/>
                  <a:pt x="74" y="139"/>
                  <a:pt x="74" y="139"/>
                </a:cubicBezTo>
                <a:cubicBezTo>
                  <a:pt x="75" y="139"/>
                  <a:pt x="76" y="139"/>
                  <a:pt x="76" y="139"/>
                </a:cubicBezTo>
                <a:cubicBezTo>
                  <a:pt x="79" y="139"/>
                  <a:pt x="81" y="139"/>
                  <a:pt x="83" y="139"/>
                </a:cubicBezTo>
                <a:cubicBezTo>
                  <a:pt x="100" y="139"/>
                  <a:pt x="114" y="134"/>
                  <a:pt x="125" y="123"/>
                </a:cubicBezTo>
                <a:cubicBezTo>
                  <a:pt x="127" y="121"/>
                  <a:pt x="128" y="119"/>
                  <a:pt x="128" y="116"/>
                </a:cubicBezTo>
                <a:cubicBezTo>
                  <a:pt x="128" y="114"/>
                  <a:pt x="127" y="111"/>
                  <a:pt x="125" y="109"/>
                </a:cubicBezTo>
                <a:cubicBezTo>
                  <a:pt x="122" y="106"/>
                  <a:pt x="115" y="106"/>
                  <a:pt x="111" y="109"/>
                </a:cubicBezTo>
                <a:cubicBezTo>
                  <a:pt x="103" y="118"/>
                  <a:pt x="91" y="121"/>
                  <a:pt x="78" y="120"/>
                </a:cubicBezTo>
                <a:cubicBezTo>
                  <a:pt x="77" y="120"/>
                  <a:pt x="76" y="120"/>
                  <a:pt x="75" y="120"/>
                </a:cubicBezTo>
                <a:cubicBezTo>
                  <a:pt x="73" y="119"/>
                  <a:pt x="73" y="119"/>
                  <a:pt x="73" y="119"/>
                </a:cubicBezTo>
                <a:cubicBezTo>
                  <a:pt x="76" y="77"/>
                  <a:pt x="76" y="77"/>
                  <a:pt x="76" y="77"/>
                </a:cubicBezTo>
                <a:cubicBezTo>
                  <a:pt x="76" y="76"/>
                  <a:pt x="77" y="74"/>
                  <a:pt x="79" y="74"/>
                </a:cubicBezTo>
                <a:cubicBezTo>
                  <a:pt x="181" y="67"/>
                  <a:pt x="181" y="67"/>
                  <a:pt x="181" y="67"/>
                </a:cubicBezTo>
                <a:cubicBezTo>
                  <a:pt x="182" y="67"/>
                  <a:pt x="182" y="67"/>
                  <a:pt x="182" y="67"/>
                </a:cubicBezTo>
                <a:cubicBezTo>
                  <a:pt x="183" y="67"/>
                  <a:pt x="183" y="67"/>
                  <a:pt x="183" y="67"/>
                </a:cubicBezTo>
                <a:cubicBezTo>
                  <a:pt x="183" y="67"/>
                  <a:pt x="183" y="67"/>
                  <a:pt x="183" y="67"/>
                </a:cubicBezTo>
                <a:cubicBezTo>
                  <a:pt x="188" y="67"/>
                  <a:pt x="194" y="69"/>
                  <a:pt x="197" y="73"/>
                </a:cubicBezTo>
                <a:cubicBezTo>
                  <a:pt x="339" y="215"/>
                  <a:pt x="339" y="215"/>
                  <a:pt x="339" y="215"/>
                </a:cubicBezTo>
                <a:cubicBezTo>
                  <a:pt x="344" y="220"/>
                  <a:pt x="347" y="227"/>
                  <a:pt x="347" y="235"/>
                </a:cubicBezTo>
                <a:cubicBezTo>
                  <a:pt x="347" y="242"/>
                  <a:pt x="344" y="249"/>
                  <a:pt x="339" y="2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228" name="Group 49">
            <a:extLst>
              <a:ext uri="{FF2B5EF4-FFF2-40B4-BE49-F238E27FC236}">
                <a16:creationId xmlns="" xmlns:a16="http://schemas.microsoft.com/office/drawing/2014/main" id="{0E6B3DF0-7657-3842-8B1C-FD174B7BA897}"/>
              </a:ext>
            </a:extLst>
          </p:cNvPr>
          <p:cNvGrpSpPr>
            <a:grpSpLocks noChangeAspect="1"/>
          </p:cNvGrpSpPr>
          <p:nvPr/>
        </p:nvGrpSpPr>
        <p:grpSpPr bwMode="auto">
          <a:xfrm>
            <a:off x="8992315" y="1979776"/>
            <a:ext cx="283769" cy="412075"/>
            <a:chOff x="5808" y="133"/>
            <a:chExt cx="721" cy="1047"/>
          </a:xfrm>
        </p:grpSpPr>
        <p:sp>
          <p:nvSpPr>
            <p:cNvPr id="229" name="Freeform 50">
              <a:extLst>
                <a:ext uri="{FF2B5EF4-FFF2-40B4-BE49-F238E27FC236}">
                  <a16:creationId xmlns="" xmlns:a16="http://schemas.microsoft.com/office/drawing/2014/main" id="{DB911680-1CAC-B742-AACD-BC376B5A12D0}"/>
                </a:ext>
              </a:extLst>
            </p:cNvPr>
            <p:cNvSpPr>
              <a:spLocks/>
            </p:cNvSpPr>
            <p:nvPr/>
          </p:nvSpPr>
          <p:spPr bwMode="auto">
            <a:xfrm>
              <a:off x="5808" y="133"/>
              <a:ext cx="721" cy="1047"/>
            </a:xfrm>
            <a:custGeom>
              <a:avLst/>
              <a:gdLst>
                <a:gd name="T0" fmla="*/ 252 w 302"/>
                <a:gd name="T1" fmla="*/ 255 h 440"/>
                <a:gd name="T2" fmla="*/ 302 w 302"/>
                <a:gd name="T3" fmla="*/ 151 h 440"/>
                <a:gd name="T4" fmla="*/ 151 w 302"/>
                <a:gd name="T5" fmla="*/ 0 h 440"/>
                <a:gd name="T6" fmla="*/ 0 w 302"/>
                <a:gd name="T7" fmla="*/ 151 h 440"/>
                <a:gd name="T8" fmla="*/ 13 w 302"/>
                <a:gd name="T9" fmla="*/ 164 h 440"/>
                <a:gd name="T10" fmla="*/ 26 w 302"/>
                <a:gd name="T11" fmla="*/ 151 h 440"/>
                <a:gd name="T12" fmla="*/ 151 w 302"/>
                <a:gd name="T13" fmla="*/ 25 h 440"/>
                <a:gd name="T14" fmla="*/ 276 w 302"/>
                <a:gd name="T15" fmla="*/ 151 h 440"/>
                <a:gd name="T16" fmla="*/ 234 w 302"/>
                <a:gd name="T17" fmla="*/ 237 h 440"/>
                <a:gd name="T18" fmla="*/ 176 w 302"/>
                <a:gd name="T19" fmla="*/ 362 h 440"/>
                <a:gd name="T20" fmla="*/ 123 w 302"/>
                <a:gd name="T21" fmla="*/ 415 h 440"/>
                <a:gd name="T22" fmla="*/ 71 w 302"/>
                <a:gd name="T23" fmla="*/ 362 h 440"/>
                <a:gd name="T24" fmla="*/ 58 w 302"/>
                <a:gd name="T25" fmla="*/ 349 h 440"/>
                <a:gd name="T26" fmla="*/ 45 w 302"/>
                <a:gd name="T27" fmla="*/ 362 h 440"/>
                <a:gd name="T28" fmla="*/ 123 w 302"/>
                <a:gd name="T29" fmla="*/ 440 h 440"/>
                <a:gd name="T30" fmla="*/ 202 w 302"/>
                <a:gd name="T31" fmla="*/ 362 h 440"/>
                <a:gd name="T32" fmla="*/ 252 w 302"/>
                <a:gd name="T33" fmla="*/ 25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440">
                  <a:moveTo>
                    <a:pt x="252" y="255"/>
                  </a:moveTo>
                  <a:cubicBezTo>
                    <a:pt x="277" y="232"/>
                    <a:pt x="302" y="207"/>
                    <a:pt x="302" y="151"/>
                  </a:cubicBezTo>
                  <a:cubicBezTo>
                    <a:pt x="302" y="68"/>
                    <a:pt x="234" y="0"/>
                    <a:pt x="151" y="0"/>
                  </a:cubicBezTo>
                  <a:cubicBezTo>
                    <a:pt x="68" y="0"/>
                    <a:pt x="0" y="68"/>
                    <a:pt x="0" y="151"/>
                  </a:cubicBezTo>
                  <a:cubicBezTo>
                    <a:pt x="0" y="158"/>
                    <a:pt x="6" y="164"/>
                    <a:pt x="13" y="164"/>
                  </a:cubicBezTo>
                  <a:cubicBezTo>
                    <a:pt x="20" y="164"/>
                    <a:pt x="26" y="158"/>
                    <a:pt x="26" y="151"/>
                  </a:cubicBezTo>
                  <a:cubicBezTo>
                    <a:pt x="26" y="82"/>
                    <a:pt x="82" y="25"/>
                    <a:pt x="151" y="25"/>
                  </a:cubicBezTo>
                  <a:cubicBezTo>
                    <a:pt x="220" y="25"/>
                    <a:pt x="276" y="82"/>
                    <a:pt x="276" y="151"/>
                  </a:cubicBezTo>
                  <a:cubicBezTo>
                    <a:pt x="276" y="196"/>
                    <a:pt x="259" y="213"/>
                    <a:pt x="234" y="237"/>
                  </a:cubicBezTo>
                  <a:cubicBezTo>
                    <a:pt x="209" y="262"/>
                    <a:pt x="176" y="294"/>
                    <a:pt x="176" y="362"/>
                  </a:cubicBezTo>
                  <a:cubicBezTo>
                    <a:pt x="176" y="391"/>
                    <a:pt x="153" y="415"/>
                    <a:pt x="123" y="415"/>
                  </a:cubicBezTo>
                  <a:cubicBezTo>
                    <a:pt x="94" y="415"/>
                    <a:pt x="71" y="391"/>
                    <a:pt x="71" y="362"/>
                  </a:cubicBezTo>
                  <a:cubicBezTo>
                    <a:pt x="71" y="355"/>
                    <a:pt x="65" y="349"/>
                    <a:pt x="58" y="349"/>
                  </a:cubicBezTo>
                  <a:cubicBezTo>
                    <a:pt x="51" y="349"/>
                    <a:pt x="45" y="355"/>
                    <a:pt x="45" y="362"/>
                  </a:cubicBezTo>
                  <a:cubicBezTo>
                    <a:pt x="45" y="405"/>
                    <a:pt x="80" y="440"/>
                    <a:pt x="123" y="440"/>
                  </a:cubicBezTo>
                  <a:cubicBezTo>
                    <a:pt x="167" y="440"/>
                    <a:pt x="202" y="405"/>
                    <a:pt x="202" y="362"/>
                  </a:cubicBezTo>
                  <a:cubicBezTo>
                    <a:pt x="202" y="305"/>
                    <a:pt x="228" y="280"/>
                    <a:pt x="252" y="2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0" name="Freeform 51">
              <a:extLst>
                <a:ext uri="{FF2B5EF4-FFF2-40B4-BE49-F238E27FC236}">
                  <a16:creationId xmlns="" xmlns:a16="http://schemas.microsoft.com/office/drawing/2014/main" id="{E226E536-3E7B-E149-989F-657AC1F3C50A}"/>
                </a:ext>
              </a:extLst>
            </p:cNvPr>
            <p:cNvSpPr>
              <a:spLocks/>
            </p:cNvSpPr>
            <p:nvPr/>
          </p:nvSpPr>
          <p:spPr bwMode="auto">
            <a:xfrm>
              <a:off x="5937" y="297"/>
              <a:ext cx="451" cy="566"/>
            </a:xfrm>
            <a:custGeom>
              <a:avLst/>
              <a:gdLst>
                <a:gd name="T0" fmla="*/ 105 w 189"/>
                <a:gd name="T1" fmla="*/ 0 h 238"/>
                <a:gd name="T2" fmla="*/ 21 w 189"/>
                <a:gd name="T3" fmla="*/ 74 h 238"/>
                <a:gd name="T4" fmla="*/ 21 w 189"/>
                <a:gd name="T5" fmla="*/ 74 h 238"/>
                <a:gd name="T6" fmla="*/ 20 w 189"/>
                <a:gd name="T7" fmla="*/ 79 h 238"/>
                <a:gd name="T8" fmla="*/ 21 w 189"/>
                <a:gd name="T9" fmla="*/ 119 h 238"/>
                <a:gd name="T10" fmla="*/ 22 w 189"/>
                <a:gd name="T11" fmla="*/ 119 h 238"/>
                <a:gd name="T12" fmla="*/ 22 w 189"/>
                <a:gd name="T13" fmla="*/ 120 h 238"/>
                <a:gd name="T14" fmla="*/ 22 w 189"/>
                <a:gd name="T15" fmla="*/ 121 h 238"/>
                <a:gd name="T16" fmla="*/ 36 w 189"/>
                <a:gd name="T17" fmla="*/ 132 h 238"/>
                <a:gd name="T18" fmla="*/ 60 w 189"/>
                <a:gd name="T19" fmla="*/ 137 h 238"/>
                <a:gd name="T20" fmla="*/ 77 w 189"/>
                <a:gd name="T21" fmla="*/ 161 h 238"/>
                <a:gd name="T22" fmla="*/ 73 w 189"/>
                <a:gd name="T23" fmla="*/ 191 h 238"/>
                <a:gd name="T24" fmla="*/ 49 w 189"/>
                <a:gd name="T25" fmla="*/ 208 h 238"/>
                <a:gd name="T26" fmla="*/ 20 w 189"/>
                <a:gd name="T27" fmla="*/ 204 h 238"/>
                <a:gd name="T28" fmla="*/ 13 w 189"/>
                <a:gd name="T29" fmla="*/ 202 h 238"/>
                <a:gd name="T30" fmla="*/ 2 w 189"/>
                <a:gd name="T31" fmla="*/ 209 h 238"/>
                <a:gd name="T32" fmla="*/ 1 w 189"/>
                <a:gd name="T33" fmla="*/ 218 h 238"/>
                <a:gd name="T34" fmla="*/ 7 w 189"/>
                <a:gd name="T35" fmla="*/ 226 h 238"/>
                <a:gd name="T36" fmla="*/ 56 w 189"/>
                <a:gd name="T37" fmla="*/ 233 h 238"/>
                <a:gd name="T38" fmla="*/ 95 w 189"/>
                <a:gd name="T39" fmla="*/ 204 h 238"/>
                <a:gd name="T40" fmla="*/ 102 w 189"/>
                <a:gd name="T41" fmla="*/ 155 h 238"/>
                <a:gd name="T42" fmla="*/ 73 w 189"/>
                <a:gd name="T43" fmla="*/ 115 h 238"/>
                <a:gd name="T44" fmla="*/ 48 w 189"/>
                <a:gd name="T45" fmla="*/ 107 h 238"/>
                <a:gd name="T46" fmla="*/ 47 w 189"/>
                <a:gd name="T47" fmla="*/ 107 h 238"/>
                <a:gd name="T48" fmla="*/ 46 w 189"/>
                <a:gd name="T49" fmla="*/ 85 h 238"/>
                <a:gd name="T50" fmla="*/ 46 w 189"/>
                <a:gd name="T51" fmla="*/ 84 h 238"/>
                <a:gd name="T52" fmla="*/ 105 w 189"/>
                <a:gd name="T53" fmla="*/ 26 h 238"/>
                <a:gd name="T54" fmla="*/ 164 w 189"/>
                <a:gd name="T55" fmla="*/ 84 h 238"/>
                <a:gd name="T56" fmla="*/ 176 w 189"/>
                <a:gd name="T57" fmla="*/ 97 h 238"/>
                <a:gd name="T58" fmla="*/ 189 w 189"/>
                <a:gd name="T59" fmla="*/ 84 h 238"/>
                <a:gd name="T60" fmla="*/ 105 w 189"/>
                <a:gd name="T6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9" h="238">
                  <a:moveTo>
                    <a:pt x="105" y="0"/>
                  </a:moveTo>
                  <a:cubicBezTo>
                    <a:pt x="62" y="0"/>
                    <a:pt x="26" y="32"/>
                    <a:pt x="21" y="74"/>
                  </a:cubicBezTo>
                  <a:cubicBezTo>
                    <a:pt x="21" y="74"/>
                    <a:pt x="21" y="74"/>
                    <a:pt x="21" y="74"/>
                  </a:cubicBezTo>
                  <a:cubicBezTo>
                    <a:pt x="20" y="76"/>
                    <a:pt x="20" y="78"/>
                    <a:pt x="20" y="79"/>
                  </a:cubicBezTo>
                  <a:cubicBezTo>
                    <a:pt x="21" y="119"/>
                    <a:pt x="21" y="119"/>
                    <a:pt x="21" y="119"/>
                  </a:cubicBezTo>
                  <a:cubicBezTo>
                    <a:pt x="21" y="119"/>
                    <a:pt x="21" y="119"/>
                    <a:pt x="22" y="119"/>
                  </a:cubicBezTo>
                  <a:cubicBezTo>
                    <a:pt x="22" y="120"/>
                    <a:pt x="22" y="120"/>
                    <a:pt x="22" y="120"/>
                  </a:cubicBezTo>
                  <a:cubicBezTo>
                    <a:pt x="22" y="121"/>
                    <a:pt x="22" y="121"/>
                    <a:pt x="22" y="121"/>
                  </a:cubicBezTo>
                  <a:cubicBezTo>
                    <a:pt x="22" y="128"/>
                    <a:pt x="29" y="133"/>
                    <a:pt x="36" y="132"/>
                  </a:cubicBezTo>
                  <a:cubicBezTo>
                    <a:pt x="44" y="131"/>
                    <a:pt x="52" y="133"/>
                    <a:pt x="60" y="137"/>
                  </a:cubicBezTo>
                  <a:cubicBezTo>
                    <a:pt x="69" y="143"/>
                    <a:pt x="75" y="151"/>
                    <a:pt x="77" y="161"/>
                  </a:cubicBezTo>
                  <a:cubicBezTo>
                    <a:pt x="80" y="171"/>
                    <a:pt x="79" y="182"/>
                    <a:pt x="73" y="191"/>
                  </a:cubicBezTo>
                  <a:cubicBezTo>
                    <a:pt x="68" y="200"/>
                    <a:pt x="59" y="206"/>
                    <a:pt x="49" y="208"/>
                  </a:cubicBezTo>
                  <a:cubicBezTo>
                    <a:pt x="39" y="211"/>
                    <a:pt x="29" y="210"/>
                    <a:pt x="20" y="204"/>
                  </a:cubicBezTo>
                  <a:cubicBezTo>
                    <a:pt x="18" y="203"/>
                    <a:pt x="16" y="202"/>
                    <a:pt x="13" y="202"/>
                  </a:cubicBezTo>
                  <a:cubicBezTo>
                    <a:pt x="9" y="202"/>
                    <a:pt x="5" y="205"/>
                    <a:pt x="2" y="209"/>
                  </a:cubicBezTo>
                  <a:cubicBezTo>
                    <a:pt x="1" y="212"/>
                    <a:pt x="0" y="215"/>
                    <a:pt x="1" y="218"/>
                  </a:cubicBezTo>
                  <a:cubicBezTo>
                    <a:pt x="2" y="222"/>
                    <a:pt x="4" y="225"/>
                    <a:pt x="7" y="226"/>
                  </a:cubicBezTo>
                  <a:cubicBezTo>
                    <a:pt x="22" y="235"/>
                    <a:pt x="40" y="238"/>
                    <a:pt x="56" y="233"/>
                  </a:cubicBezTo>
                  <a:cubicBezTo>
                    <a:pt x="72" y="229"/>
                    <a:pt x="86" y="219"/>
                    <a:pt x="95" y="204"/>
                  </a:cubicBezTo>
                  <a:cubicBezTo>
                    <a:pt x="104" y="189"/>
                    <a:pt x="107" y="172"/>
                    <a:pt x="102" y="155"/>
                  </a:cubicBezTo>
                  <a:cubicBezTo>
                    <a:pt x="98" y="138"/>
                    <a:pt x="87" y="124"/>
                    <a:pt x="73" y="115"/>
                  </a:cubicBezTo>
                  <a:cubicBezTo>
                    <a:pt x="65" y="111"/>
                    <a:pt x="57" y="108"/>
                    <a:pt x="48" y="107"/>
                  </a:cubicBezTo>
                  <a:cubicBezTo>
                    <a:pt x="47" y="107"/>
                    <a:pt x="47" y="107"/>
                    <a:pt x="47" y="107"/>
                  </a:cubicBezTo>
                  <a:cubicBezTo>
                    <a:pt x="46" y="85"/>
                    <a:pt x="46" y="85"/>
                    <a:pt x="46" y="85"/>
                  </a:cubicBezTo>
                  <a:cubicBezTo>
                    <a:pt x="46" y="84"/>
                    <a:pt x="46" y="84"/>
                    <a:pt x="46" y="84"/>
                  </a:cubicBezTo>
                  <a:cubicBezTo>
                    <a:pt x="46" y="52"/>
                    <a:pt x="72" y="26"/>
                    <a:pt x="105" y="26"/>
                  </a:cubicBezTo>
                  <a:cubicBezTo>
                    <a:pt x="137" y="26"/>
                    <a:pt x="164" y="52"/>
                    <a:pt x="164" y="84"/>
                  </a:cubicBezTo>
                  <a:cubicBezTo>
                    <a:pt x="164" y="91"/>
                    <a:pt x="169" y="97"/>
                    <a:pt x="176" y="97"/>
                  </a:cubicBezTo>
                  <a:cubicBezTo>
                    <a:pt x="183" y="97"/>
                    <a:pt x="189" y="91"/>
                    <a:pt x="189" y="84"/>
                  </a:cubicBezTo>
                  <a:cubicBezTo>
                    <a:pt x="189" y="38"/>
                    <a:pt x="151"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231" name="Group 54">
            <a:extLst>
              <a:ext uri="{FF2B5EF4-FFF2-40B4-BE49-F238E27FC236}">
                <a16:creationId xmlns="" xmlns:a16="http://schemas.microsoft.com/office/drawing/2014/main" id="{3B12EFB0-BFEA-D747-8EB4-2B7B9E51DC7F}"/>
              </a:ext>
            </a:extLst>
          </p:cNvPr>
          <p:cNvGrpSpPr>
            <a:grpSpLocks noChangeAspect="1"/>
          </p:cNvGrpSpPr>
          <p:nvPr/>
        </p:nvGrpSpPr>
        <p:grpSpPr bwMode="auto">
          <a:xfrm>
            <a:off x="3716318" y="2829258"/>
            <a:ext cx="401845" cy="399483"/>
            <a:chOff x="554" y="1549"/>
            <a:chExt cx="1021" cy="1015"/>
          </a:xfrm>
        </p:grpSpPr>
        <p:sp>
          <p:nvSpPr>
            <p:cNvPr id="232" name="Freeform 55">
              <a:extLst>
                <a:ext uri="{FF2B5EF4-FFF2-40B4-BE49-F238E27FC236}">
                  <a16:creationId xmlns="" xmlns:a16="http://schemas.microsoft.com/office/drawing/2014/main" id="{3E8B63B0-FC70-8649-802D-53D534076186}"/>
                </a:ext>
              </a:extLst>
            </p:cNvPr>
            <p:cNvSpPr>
              <a:spLocks/>
            </p:cNvSpPr>
            <p:nvPr/>
          </p:nvSpPr>
          <p:spPr bwMode="auto">
            <a:xfrm>
              <a:off x="554" y="1549"/>
              <a:ext cx="871" cy="841"/>
            </a:xfrm>
            <a:custGeom>
              <a:avLst/>
              <a:gdLst>
                <a:gd name="T0" fmla="*/ 230 w 366"/>
                <a:gd name="T1" fmla="*/ 297 h 353"/>
                <a:gd name="T2" fmla="*/ 230 w 366"/>
                <a:gd name="T3" fmla="*/ 321 h 353"/>
                <a:gd name="T4" fmla="*/ 219 w 366"/>
                <a:gd name="T5" fmla="*/ 332 h 353"/>
                <a:gd name="T6" fmla="*/ 31 w 366"/>
                <a:gd name="T7" fmla="*/ 332 h 353"/>
                <a:gd name="T8" fmla="*/ 20 w 366"/>
                <a:gd name="T9" fmla="*/ 321 h 353"/>
                <a:gd name="T10" fmla="*/ 20 w 366"/>
                <a:gd name="T11" fmla="*/ 143 h 353"/>
                <a:gd name="T12" fmla="*/ 31 w 366"/>
                <a:gd name="T13" fmla="*/ 132 h 353"/>
                <a:gd name="T14" fmla="*/ 115 w 366"/>
                <a:gd name="T15" fmla="*/ 132 h 353"/>
                <a:gd name="T16" fmla="*/ 115 w 366"/>
                <a:gd name="T17" fmla="*/ 210 h 353"/>
                <a:gd name="T18" fmla="*/ 146 w 366"/>
                <a:gd name="T19" fmla="*/ 242 h 353"/>
                <a:gd name="T20" fmla="*/ 208 w 366"/>
                <a:gd name="T21" fmla="*/ 242 h 353"/>
                <a:gd name="T22" fmla="*/ 200 w 366"/>
                <a:gd name="T23" fmla="*/ 221 h 353"/>
                <a:gd name="T24" fmla="*/ 146 w 366"/>
                <a:gd name="T25" fmla="*/ 221 h 353"/>
                <a:gd name="T26" fmla="*/ 135 w 366"/>
                <a:gd name="T27" fmla="*/ 210 h 353"/>
                <a:gd name="T28" fmla="*/ 135 w 366"/>
                <a:gd name="T29" fmla="*/ 132 h 353"/>
                <a:gd name="T30" fmla="*/ 219 w 366"/>
                <a:gd name="T31" fmla="*/ 132 h 353"/>
                <a:gd name="T32" fmla="*/ 230 w 366"/>
                <a:gd name="T33" fmla="*/ 143 h 353"/>
                <a:gd name="T34" fmla="*/ 230 w 366"/>
                <a:gd name="T35" fmla="*/ 199 h 353"/>
                <a:gd name="T36" fmla="*/ 250 w 366"/>
                <a:gd name="T37" fmla="*/ 207 h 353"/>
                <a:gd name="T38" fmla="*/ 250 w 366"/>
                <a:gd name="T39" fmla="*/ 143 h 353"/>
                <a:gd name="T40" fmla="*/ 219 w 366"/>
                <a:gd name="T41" fmla="*/ 111 h 353"/>
                <a:gd name="T42" fmla="*/ 135 w 366"/>
                <a:gd name="T43" fmla="*/ 111 h 353"/>
                <a:gd name="T44" fmla="*/ 135 w 366"/>
                <a:gd name="T45" fmla="*/ 32 h 353"/>
                <a:gd name="T46" fmla="*/ 146 w 366"/>
                <a:gd name="T47" fmla="*/ 21 h 353"/>
                <a:gd name="T48" fmla="*/ 334 w 366"/>
                <a:gd name="T49" fmla="*/ 21 h 353"/>
                <a:gd name="T50" fmla="*/ 345 w 366"/>
                <a:gd name="T51" fmla="*/ 32 h 353"/>
                <a:gd name="T52" fmla="*/ 345 w 366"/>
                <a:gd name="T53" fmla="*/ 210 h 353"/>
                <a:gd name="T54" fmla="*/ 334 w 366"/>
                <a:gd name="T55" fmla="*/ 222 h 353"/>
                <a:gd name="T56" fmla="*/ 286 w 366"/>
                <a:gd name="T57" fmla="*/ 222 h 353"/>
                <a:gd name="T58" fmla="*/ 337 w 366"/>
                <a:gd name="T59" fmla="*/ 242 h 353"/>
                <a:gd name="T60" fmla="*/ 366 w 366"/>
                <a:gd name="T61" fmla="*/ 210 h 353"/>
                <a:gd name="T62" fmla="*/ 366 w 366"/>
                <a:gd name="T63" fmla="*/ 32 h 353"/>
                <a:gd name="T64" fmla="*/ 334 w 366"/>
                <a:gd name="T65" fmla="*/ 0 h 353"/>
                <a:gd name="T66" fmla="*/ 146 w 366"/>
                <a:gd name="T67" fmla="*/ 0 h 353"/>
                <a:gd name="T68" fmla="*/ 115 w 366"/>
                <a:gd name="T69" fmla="*/ 32 h 353"/>
                <a:gd name="T70" fmla="*/ 115 w 366"/>
                <a:gd name="T71" fmla="*/ 111 h 353"/>
                <a:gd name="T72" fmla="*/ 31 w 366"/>
                <a:gd name="T73" fmla="*/ 111 h 353"/>
                <a:gd name="T74" fmla="*/ 0 w 366"/>
                <a:gd name="T75" fmla="*/ 143 h 353"/>
                <a:gd name="T76" fmla="*/ 0 w 366"/>
                <a:gd name="T77" fmla="*/ 321 h 353"/>
                <a:gd name="T78" fmla="*/ 31 w 366"/>
                <a:gd name="T79" fmla="*/ 353 h 353"/>
                <a:gd name="T80" fmla="*/ 219 w 366"/>
                <a:gd name="T81" fmla="*/ 353 h 353"/>
                <a:gd name="T82" fmla="*/ 246 w 366"/>
                <a:gd name="T83" fmla="*/ 337 h 353"/>
                <a:gd name="T84" fmla="*/ 230 w 366"/>
                <a:gd name="T85" fmla="*/ 29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6" h="353">
                  <a:moveTo>
                    <a:pt x="230" y="297"/>
                  </a:moveTo>
                  <a:cubicBezTo>
                    <a:pt x="230" y="321"/>
                    <a:pt x="230" y="321"/>
                    <a:pt x="230" y="321"/>
                  </a:cubicBezTo>
                  <a:cubicBezTo>
                    <a:pt x="230" y="327"/>
                    <a:pt x="225" y="332"/>
                    <a:pt x="219" y="332"/>
                  </a:cubicBezTo>
                  <a:cubicBezTo>
                    <a:pt x="31" y="332"/>
                    <a:pt x="31" y="332"/>
                    <a:pt x="31" y="332"/>
                  </a:cubicBezTo>
                  <a:cubicBezTo>
                    <a:pt x="25" y="332"/>
                    <a:pt x="20" y="327"/>
                    <a:pt x="20" y="321"/>
                  </a:cubicBezTo>
                  <a:cubicBezTo>
                    <a:pt x="20" y="143"/>
                    <a:pt x="20" y="143"/>
                    <a:pt x="20" y="143"/>
                  </a:cubicBezTo>
                  <a:cubicBezTo>
                    <a:pt x="20" y="137"/>
                    <a:pt x="25" y="132"/>
                    <a:pt x="31" y="132"/>
                  </a:cubicBezTo>
                  <a:cubicBezTo>
                    <a:pt x="115" y="132"/>
                    <a:pt x="115" y="132"/>
                    <a:pt x="115" y="132"/>
                  </a:cubicBezTo>
                  <a:cubicBezTo>
                    <a:pt x="115" y="210"/>
                    <a:pt x="115" y="210"/>
                    <a:pt x="115" y="210"/>
                  </a:cubicBezTo>
                  <a:cubicBezTo>
                    <a:pt x="115" y="228"/>
                    <a:pt x="129" y="242"/>
                    <a:pt x="146" y="242"/>
                  </a:cubicBezTo>
                  <a:cubicBezTo>
                    <a:pt x="208" y="242"/>
                    <a:pt x="208" y="242"/>
                    <a:pt x="208" y="242"/>
                  </a:cubicBezTo>
                  <a:cubicBezTo>
                    <a:pt x="200" y="221"/>
                    <a:pt x="200" y="221"/>
                    <a:pt x="200" y="221"/>
                  </a:cubicBezTo>
                  <a:cubicBezTo>
                    <a:pt x="146" y="221"/>
                    <a:pt x="146" y="221"/>
                    <a:pt x="146" y="221"/>
                  </a:cubicBezTo>
                  <a:cubicBezTo>
                    <a:pt x="140" y="221"/>
                    <a:pt x="135" y="216"/>
                    <a:pt x="135" y="210"/>
                  </a:cubicBezTo>
                  <a:cubicBezTo>
                    <a:pt x="135" y="132"/>
                    <a:pt x="135" y="132"/>
                    <a:pt x="135" y="132"/>
                  </a:cubicBezTo>
                  <a:cubicBezTo>
                    <a:pt x="219" y="132"/>
                    <a:pt x="219" y="132"/>
                    <a:pt x="219" y="132"/>
                  </a:cubicBezTo>
                  <a:cubicBezTo>
                    <a:pt x="225" y="132"/>
                    <a:pt x="230" y="137"/>
                    <a:pt x="230" y="143"/>
                  </a:cubicBezTo>
                  <a:cubicBezTo>
                    <a:pt x="230" y="199"/>
                    <a:pt x="230" y="199"/>
                    <a:pt x="230" y="199"/>
                  </a:cubicBezTo>
                  <a:cubicBezTo>
                    <a:pt x="250" y="207"/>
                    <a:pt x="250" y="207"/>
                    <a:pt x="250" y="207"/>
                  </a:cubicBezTo>
                  <a:cubicBezTo>
                    <a:pt x="250" y="143"/>
                    <a:pt x="250" y="143"/>
                    <a:pt x="250" y="143"/>
                  </a:cubicBezTo>
                  <a:cubicBezTo>
                    <a:pt x="250" y="125"/>
                    <a:pt x="236" y="111"/>
                    <a:pt x="219" y="111"/>
                  </a:cubicBezTo>
                  <a:cubicBezTo>
                    <a:pt x="135" y="111"/>
                    <a:pt x="135" y="111"/>
                    <a:pt x="135" y="111"/>
                  </a:cubicBezTo>
                  <a:cubicBezTo>
                    <a:pt x="135" y="32"/>
                    <a:pt x="135" y="32"/>
                    <a:pt x="135" y="32"/>
                  </a:cubicBezTo>
                  <a:cubicBezTo>
                    <a:pt x="135" y="26"/>
                    <a:pt x="140" y="21"/>
                    <a:pt x="146" y="21"/>
                  </a:cubicBezTo>
                  <a:cubicBezTo>
                    <a:pt x="334" y="21"/>
                    <a:pt x="334" y="21"/>
                    <a:pt x="334" y="21"/>
                  </a:cubicBezTo>
                  <a:cubicBezTo>
                    <a:pt x="340" y="21"/>
                    <a:pt x="345" y="26"/>
                    <a:pt x="345" y="32"/>
                  </a:cubicBezTo>
                  <a:cubicBezTo>
                    <a:pt x="345" y="210"/>
                    <a:pt x="345" y="210"/>
                    <a:pt x="345" y="210"/>
                  </a:cubicBezTo>
                  <a:cubicBezTo>
                    <a:pt x="345" y="217"/>
                    <a:pt x="340" y="222"/>
                    <a:pt x="334" y="222"/>
                  </a:cubicBezTo>
                  <a:cubicBezTo>
                    <a:pt x="286" y="222"/>
                    <a:pt x="286" y="222"/>
                    <a:pt x="286" y="222"/>
                  </a:cubicBezTo>
                  <a:cubicBezTo>
                    <a:pt x="337" y="242"/>
                    <a:pt x="337" y="242"/>
                    <a:pt x="337" y="242"/>
                  </a:cubicBezTo>
                  <a:cubicBezTo>
                    <a:pt x="353" y="240"/>
                    <a:pt x="366" y="227"/>
                    <a:pt x="366" y="210"/>
                  </a:cubicBezTo>
                  <a:cubicBezTo>
                    <a:pt x="366" y="32"/>
                    <a:pt x="366" y="32"/>
                    <a:pt x="366" y="32"/>
                  </a:cubicBezTo>
                  <a:cubicBezTo>
                    <a:pt x="366" y="15"/>
                    <a:pt x="351" y="0"/>
                    <a:pt x="334" y="0"/>
                  </a:cubicBezTo>
                  <a:cubicBezTo>
                    <a:pt x="146" y="0"/>
                    <a:pt x="146" y="0"/>
                    <a:pt x="146" y="0"/>
                  </a:cubicBezTo>
                  <a:cubicBezTo>
                    <a:pt x="129" y="0"/>
                    <a:pt x="115" y="15"/>
                    <a:pt x="115" y="32"/>
                  </a:cubicBezTo>
                  <a:cubicBezTo>
                    <a:pt x="115" y="111"/>
                    <a:pt x="115" y="111"/>
                    <a:pt x="115" y="111"/>
                  </a:cubicBezTo>
                  <a:cubicBezTo>
                    <a:pt x="31" y="111"/>
                    <a:pt x="31" y="111"/>
                    <a:pt x="31" y="111"/>
                  </a:cubicBezTo>
                  <a:cubicBezTo>
                    <a:pt x="14" y="111"/>
                    <a:pt x="0" y="125"/>
                    <a:pt x="0" y="143"/>
                  </a:cubicBezTo>
                  <a:cubicBezTo>
                    <a:pt x="0" y="321"/>
                    <a:pt x="0" y="321"/>
                    <a:pt x="0" y="321"/>
                  </a:cubicBezTo>
                  <a:cubicBezTo>
                    <a:pt x="0" y="338"/>
                    <a:pt x="14" y="353"/>
                    <a:pt x="31" y="353"/>
                  </a:cubicBezTo>
                  <a:cubicBezTo>
                    <a:pt x="219" y="353"/>
                    <a:pt x="219" y="353"/>
                    <a:pt x="219" y="353"/>
                  </a:cubicBezTo>
                  <a:cubicBezTo>
                    <a:pt x="230" y="353"/>
                    <a:pt x="240" y="346"/>
                    <a:pt x="246" y="337"/>
                  </a:cubicBezTo>
                  <a:lnTo>
                    <a:pt x="230" y="2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3" name="Freeform 56">
              <a:extLst>
                <a:ext uri="{FF2B5EF4-FFF2-40B4-BE49-F238E27FC236}">
                  <a16:creationId xmlns="" xmlns:a16="http://schemas.microsoft.com/office/drawing/2014/main" id="{D5BE5860-DE7C-8542-B605-0B606E72B39A}"/>
                </a:ext>
              </a:extLst>
            </p:cNvPr>
            <p:cNvSpPr>
              <a:spLocks noEditPoints="1"/>
            </p:cNvSpPr>
            <p:nvPr/>
          </p:nvSpPr>
          <p:spPr bwMode="auto">
            <a:xfrm>
              <a:off x="1011" y="1999"/>
              <a:ext cx="564" cy="565"/>
            </a:xfrm>
            <a:custGeom>
              <a:avLst/>
              <a:gdLst>
                <a:gd name="T0" fmla="*/ 233 w 237"/>
                <a:gd name="T1" fmla="*/ 187 h 237"/>
                <a:gd name="T2" fmla="*/ 172 w 237"/>
                <a:gd name="T3" fmla="*/ 126 h 237"/>
                <a:gd name="T4" fmla="*/ 215 w 237"/>
                <a:gd name="T5" fmla="*/ 101 h 237"/>
                <a:gd name="T6" fmla="*/ 221 w 237"/>
                <a:gd name="T7" fmla="*/ 90 h 237"/>
                <a:gd name="T8" fmla="*/ 214 w 237"/>
                <a:gd name="T9" fmla="*/ 80 h 237"/>
                <a:gd name="T10" fmla="*/ 16 w 237"/>
                <a:gd name="T11" fmla="*/ 2 h 237"/>
                <a:gd name="T12" fmla="*/ 4 w 237"/>
                <a:gd name="T13" fmla="*/ 4 h 237"/>
                <a:gd name="T14" fmla="*/ 1 w 237"/>
                <a:gd name="T15" fmla="*/ 16 h 237"/>
                <a:gd name="T16" fmla="*/ 80 w 237"/>
                <a:gd name="T17" fmla="*/ 214 h 237"/>
                <a:gd name="T18" fmla="*/ 90 w 237"/>
                <a:gd name="T19" fmla="*/ 221 h 237"/>
                <a:gd name="T20" fmla="*/ 101 w 237"/>
                <a:gd name="T21" fmla="*/ 215 h 237"/>
                <a:gd name="T22" fmla="*/ 126 w 237"/>
                <a:gd name="T23" fmla="*/ 172 h 237"/>
                <a:gd name="T24" fmla="*/ 187 w 237"/>
                <a:gd name="T25" fmla="*/ 233 h 237"/>
                <a:gd name="T26" fmla="*/ 195 w 237"/>
                <a:gd name="T27" fmla="*/ 237 h 237"/>
                <a:gd name="T28" fmla="*/ 195 w 237"/>
                <a:gd name="T29" fmla="*/ 237 h 237"/>
                <a:gd name="T30" fmla="*/ 203 w 237"/>
                <a:gd name="T31" fmla="*/ 233 h 237"/>
                <a:gd name="T32" fmla="*/ 233 w 237"/>
                <a:gd name="T33" fmla="*/ 203 h 237"/>
                <a:gd name="T34" fmla="*/ 237 w 237"/>
                <a:gd name="T35" fmla="*/ 195 h 237"/>
                <a:gd name="T36" fmla="*/ 233 w 237"/>
                <a:gd name="T37" fmla="*/ 187 h 237"/>
                <a:gd name="T38" fmla="*/ 142 w 237"/>
                <a:gd name="T39" fmla="*/ 122 h 237"/>
                <a:gd name="T40" fmla="*/ 145 w 237"/>
                <a:gd name="T41" fmla="*/ 131 h 237"/>
                <a:gd name="T42" fmla="*/ 209 w 237"/>
                <a:gd name="T43" fmla="*/ 195 h 237"/>
                <a:gd name="T44" fmla="*/ 195 w 237"/>
                <a:gd name="T45" fmla="*/ 209 h 237"/>
                <a:gd name="T46" fmla="*/ 131 w 237"/>
                <a:gd name="T47" fmla="*/ 146 h 237"/>
                <a:gd name="T48" fmla="*/ 123 w 237"/>
                <a:gd name="T49" fmla="*/ 142 h 237"/>
                <a:gd name="T50" fmla="*/ 122 w 237"/>
                <a:gd name="T51" fmla="*/ 142 h 237"/>
                <a:gd name="T52" fmla="*/ 113 w 237"/>
                <a:gd name="T53" fmla="*/ 148 h 237"/>
                <a:gd name="T54" fmla="*/ 93 w 237"/>
                <a:gd name="T55" fmla="*/ 184 h 237"/>
                <a:gd name="T56" fmla="*/ 32 w 237"/>
                <a:gd name="T57" fmla="*/ 33 h 237"/>
                <a:gd name="T58" fmla="*/ 184 w 237"/>
                <a:gd name="T59" fmla="*/ 93 h 237"/>
                <a:gd name="T60" fmla="*/ 148 w 237"/>
                <a:gd name="T61" fmla="*/ 114 h 237"/>
                <a:gd name="T62" fmla="*/ 142 w 237"/>
                <a:gd name="T63"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7" h="237">
                  <a:moveTo>
                    <a:pt x="233" y="187"/>
                  </a:moveTo>
                  <a:cubicBezTo>
                    <a:pt x="172" y="126"/>
                    <a:pt x="172" y="126"/>
                    <a:pt x="172" y="126"/>
                  </a:cubicBezTo>
                  <a:cubicBezTo>
                    <a:pt x="215" y="101"/>
                    <a:pt x="215" y="101"/>
                    <a:pt x="215" y="101"/>
                  </a:cubicBezTo>
                  <a:cubicBezTo>
                    <a:pt x="219" y="99"/>
                    <a:pt x="221" y="94"/>
                    <a:pt x="221" y="90"/>
                  </a:cubicBezTo>
                  <a:cubicBezTo>
                    <a:pt x="220" y="86"/>
                    <a:pt x="218" y="82"/>
                    <a:pt x="214" y="80"/>
                  </a:cubicBezTo>
                  <a:cubicBezTo>
                    <a:pt x="16" y="2"/>
                    <a:pt x="16" y="2"/>
                    <a:pt x="16" y="2"/>
                  </a:cubicBezTo>
                  <a:cubicBezTo>
                    <a:pt x="12" y="0"/>
                    <a:pt x="7" y="1"/>
                    <a:pt x="4" y="4"/>
                  </a:cubicBezTo>
                  <a:cubicBezTo>
                    <a:pt x="1" y="7"/>
                    <a:pt x="0" y="12"/>
                    <a:pt x="1" y="16"/>
                  </a:cubicBezTo>
                  <a:cubicBezTo>
                    <a:pt x="80" y="214"/>
                    <a:pt x="80" y="214"/>
                    <a:pt x="80" y="214"/>
                  </a:cubicBezTo>
                  <a:cubicBezTo>
                    <a:pt x="82" y="218"/>
                    <a:pt x="86" y="221"/>
                    <a:pt x="90" y="221"/>
                  </a:cubicBezTo>
                  <a:cubicBezTo>
                    <a:pt x="94" y="221"/>
                    <a:pt x="98" y="219"/>
                    <a:pt x="101" y="215"/>
                  </a:cubicBezTo>
                  <a:cubicBezTo>
                    <a:pt x="126" y="172"/>
                    <a:pt x="126" y="172"/>
                    <a:pt x="126" y="172"/>
                  </a:cubicBezTo>
                  <a:cubicBezTo>
                    <a:pt x="187" y="233"/>
                    <a:pt x="187" y="233"/>
                    <a:pt x="187" y="233"/>
                  </a:cubicBezTo>
                  <a:cubicBezTo>
                    <a:pt x="189" y="235"/>
                    <a:pt x="192" y="237"/>
                    <a:pt x="195" y="237"/>
                  </a:cubicBezTo>
                  <a:cubicBezTo>
                    <a:pt x="195" y="237"/>
                    <a:pt x="195" y="237"/>
                    <a:pt x="195" y="237"/>
                  </a:cubicBezTo>
                  <a:cubicBezTo>
                    <a:pt x="198" y="237"/>
                    <a:pt x="201" y="235"/>
                    <a:pt x="203" y="233"/>
                  </a:cubicBezTo>
                  <a:cubicBezTo>
                    <a:pt x="233" y="203"/>
                    <a:pt x="233" y="203"/>
                    <a:pt x="233" y="203"/>
                  </a:cubicBezTo>
                  <a:cubicBezTo>
                    <a:pt x="235" y="201"/>
                    <a:pt x="237" y="198"/>
                    <a:pt x="237" y="195"/>
                  </a:cubicBezTo>
                  <a:cubicBezTo>
                    <a:pt x="236" y="192"/>
                    <a:pt x="235" y="189"/>
                    <a:pt x="233" y="187"/>
                  </a:cubicBezTo>
                  <a:moveTo>
                    <a:pt x="142" y="122"/>
                  </a:moveTo>
                  <a:cubicBezTo>
                    <a:pt x="142" y="125"/>
                    <a:pt x="143" y="129"/>
                    <a:pt x="145" y="131"/>
                  </a:cubicBezTo>
                  <a:cubicBezTo>
                    <a:pt x="209" y="195"/>
                    <a:pt x="209" y="195"/>
                    <a:pt x="209" y="195"/>
                  </a:cubicBezTo>
                  <a:cubicBezTo>
                    <a:pt x="195" y="209"/>
                    <a:pt x="195" y="209"/>
                    <a:pt x="195" y="209"/>
                  </a:cubicBezTo>
                  <a:cubicBezTo>
                    <a:pt x="131" y="146"/>
                    <a:pt x="131" y="146"/>
                    <a:pt x="131" y="146"/>
                  </a:cubicBezTo>
                  <a:cubicBezTo>
                    <a:pt x="129" y="143"/>
                    <a:pt x="126" y="142"/>
                    <a:pt x="123" y="142"/>
                  </a:cubicBezTo>
                  <a:cubicBezTo>
                    <a:pt x="123" y="142"/>
                    <a:pt x="122" y="142"/>
                    <a:pt x="122" y="142"/>
                  </a:cubicBezTo>
                  <a:cubicBezTo>
                    <a:pt x="118" y="143"/>
                    <a:pt x="115" y="145"/>
                    <a:pt x="113" y="148"/>
                  </a:cubicBezTo>
                  <a:cubicBezTo>
                    <a:pt x="93" y="184"/>
                    <a:pt x="93" y="184"/>
                    <a:pt x="93" y="184"/>
                  </a:cubicBezTo>
                  <a:cubicBezTo>
                    <a:pt x="32" y="33"/>
                    <a:pt x="32" y="33"/>
                    <a:pt x="32" y="33"/>
                  </a:cubicBezTo>
                  <a:cubicBezTo>
                    <a:pt x="184" y="93"/>
                    <a:pt x="184" y="93"/>
                    <a:pt x="184" y="93"/>
                  </a:cubicBezTo>
                  <a:cubicBezTo>
                    <a:pt x="148" y="114"/>
                    <a:pt x="148" y="114"/>
                    <a:pt x="148" y="114"/>
                  </a:cubicBezTo>
                  <a:cubicBezTo>
                    <a:pt x="145" y="115"/>
                    <a:pt x="143" y="118"/>
                    <a:pt x="142" y="12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234" name="Group 72">
            <a:extLst>
              <a:ext uri="{FF2B5EF4-FFF2-40B4-BE49-F238E27FC236}">
                <a16:creationId xmlns="" xmlns:a16="http://schemas.microsoft.com/office/drawing/2014/main" id="{3AE669E8-BA99-AC4D-9D8B-C5402EEF7D70}"/>
              </a:ext>
            </a:extLst>
          </p:cNvPr>
          <p:cNvGrpSpPr>
            <a:grpSpLocks noChangeAspect="1"/>
          </p:cNvGrpSpPr>
          <p:nvPr/>
        </p:nvGrpSpPr>
        <p:grpSpPr bwMode="auto">
          <a:xfrm>
            <a:off x="4588240" y="2844434"/>
            <a:ext cx="407166" cy="366493"/>
            <a:chOff x="5213" y="1628"/>
            <a:chExt cx="931" cy="838"/>
          </a:xfrm>
        </p:grpSpPr>
        <p:sp>
          <p:nvSpPr>
            <p:cNvPr id="235" name="Freeform 73">
              <a:extLst>
                <a:ext uri="{FF2B5EF4-FFF2-40B4-BE49-F238E27FC236}">
                  <a16:creationId xmlns="" xmlns:a16="http://schemas.microsoft.com/office/drawing/2014/main" id="{49C98ABA-593C-8147-8176-C790AAB69698}"/>
                </a:ext>
              </a:extLst>
            </p:cNvPr>
            <p:cNvSpPr>
              <a:spLocks noEditPoints="1"/>
            </p:cNvSpPr>
            <p:nvPr/>
          </p:nvSpPr>
          <p:spPr bwMode="auto">
            <a:xfrm>
              <a:off x="5466" y="1718"/>
              <a:ext cx="456" cy="393"/>
            </a:xfrm>
            <a:custGeom>
              <a:avLst/>
              <a:gdLst>
                <a:gd name="T0" fmla="*/ 190 w 192"/>
                <a:gd name="T1" fmla="*/ 71 h 165"/>
                <a:gd name="T2" fmla="*/ 106 w 192"/>
                <a:gd name="T3" fmla="*/ 2 h 165"/>
                <a:gd name="T4" fmla="*/ 100 w 192"/>
                <a:gd name="T5" fmla="*/ 1 h 165"/>
                <a:gd name="T6" fmla="*/ 97 w 192"/>
                <a:gd name="T7" fmla="*/ 6 h 165"/>
                <a:gd name="T8" fmla="*/ 97 w 192"/>
                <a:gd name="T9" fmla="*/ 43 h 165"/>
                <a:gd name="T10" fmla="*/ 13 w 192"/>
                <a:gd name="T11" fmla="*/ 86 h 165"/>
                <a:gd name="T12" fmla="*/ 0 w 192"/>
                <a:gd name="T13" fmla="*/ 155 h 165"/>
                <a:gd name="T14" fmla="*/ 0 w 192"/>
                <a:gd name="T15" fmla="*/ 159 h 165"/>
                <a:gd name="T16" fmla="*/ 5 w 192"/>
                <a:gd name="T17" fmla="*/ 165 h 165"/>
                <a:gd name="T18" fmla="*/ 6 w 192"/>
                <a:gd name="T19" fmla="*/ 165 h 165"/>
                <a:gd name="T20" fmla="*/ 11 w 192"/>
                <a:gd name="T21" fmla="*/ 162 h 165"/>
                <a:gd name="T22" fmla="*/ 96 w 192"/>
                <a:gd name="T23" fmla="*/ 110 h 165"/>
                <a:gd name="T24" fmla="*/ 96 w 192"/>
                <a:gd name="T25" fmla="*/ 146 h 165"/>
                <a:gd name="T26" fmla="*/ 100 w 192"/>
                <a:gd name="T27" fmla="*/ 151 h 165"/>
                <a:gd name="T28" fmla="*/ 106 w 192"/>
                <a:gd name="T29" fmla="*/ 150 h 165"/>
                <a:gd name="T30" fmla="*/ 190 w 192"/>
                <a:gd name="T31" fmla="*/ 80 h 165"/>
                <a:gd name="T32" fmla="*/ 192 w 192"/>
                <a:gd name="T33" fmla="*/ 76 h 165"/>
                <a:gd name="T34" fmla="*/ 190 w 192"/>
                <a:gd name="T35" fmla="*/ 71 h 165"/>
                <a:gd name="T36" fmla="*/ 106 w 192"/>
                <a:gd name="T37" fmla="*/ 100 h 165"/>
                <a:gd name="T38" fmla="*/ 102 w 192"/>
                <a:gd name="T39" fmla="*/ 98 h 165"/>
                <a:gd name="T40" fmla="*/ 49 w 192"/>
                <a:gd name="T41" fmla="*/ 106 h 165"/>
                <a:gd name="T42" fmla="*/ 12 w 192"/>
                <a:gd name="T43" fmla="*/ 139 h 165"/>
                <a:gd name="T44" fmla="*/ 23 w 192"/>
                <a:gd name="T45" fmla="*/ 91 h 165"/>
                <a:gd name="T46" fmla="*/ 102 w 192"/>
                <a:gd name="T47" fmla="*/ 54 h 165"/>
                <a:gd name="T48" fmla="*/ 108 w 192"/>
                <a:gd name="T49" fmla="*/ 48 h 165"/>
                <a:gd name="T50" fmla="*/ 108 w 192"/>
                <a:gd name="T51" fmla="*/ 18 h 165"/>
                <a:gd name="T52" fmla="*/ 178 w 192"/>
                <a:gd name="T53" fmla="*/ 76 h 165"/>
                <a:gd name="T54" fmla="*/ 108 w 192"/>
                <a:gd name="T55" fmla="*/ 134 h 165"/>
                <a:gd name="T56" fmla="*/ 108 w 192"/>
                <a:gd name="T57" fmla="*/ 104 h 165"/>
                <a:gd name="T58" fmla="*/ 106 w 192"/>
                <a:gd name="T59" fmla="*/ 10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65">
                  <a:moveTo>
                    <a:pt x="190" y="71"/>
                  </a:moveTo>
                  <a:cubicBezTo>
                    <a:pt x="106" y="2"/>
                    <a:pt x="106" y="2"/>
                    <a:pt x="106" y="2"/>
                  </a:cubicBezTo>
                  <a:cubicBezTo>
                    <a:pt x="104" y="0"/>
                    <a:pt x="102" y="0"/>
                    <a:pt x="100" y="1"/>
                  </a:cubicBezTo>
                  <a:cubicBezTo>
                    <a:pt x="98" y="2"/>
                    <a:pt x="97" y="4"/>
                    <a:pt x="97" y="6"/>
                  </a:cubicBezTo>
                  <a:cubicBezTo>
                    <a:pt x="97" y="43"/>
                    <a:pt x="97" y="43"/>
                    <a:pt x="97" y="43"/>
                  </a:cubicBezTo>
                  <a:cubicBezTo>
                    <a:pt x="56" y="44"/>
                    <a:pt x="27" y="59"/>
                    <a:pt x="13" y="86"/>
                  </a:cubicBezTo>
                  <a:cubicBezTo>
                    <a:pt x="0" y="109"/>
                    <a:pt x="0" y="137"/>
                    <a:pt x="0" y="155"/>
                  </a:cubicBezTo>
                  <a:cubicBezTo>
                    <a:pt x="0" y="159"/>
                    <a:pt x="0" y="159"/>
                    <a:pt x="0" y="159"/>
                  </a:cubicBezTo>
                  <a:cubicBezTo>
                    <a:pt x="0" y="162"/>
                    <a:pt x="2" y="164"/>
                    <a:pt x="5" y="165"/>
                  </a:cubicBezTo>
                  <a:cubicBezTo>
                    <a:pt x="5" y="165"/>
                    <a:pt x="6" y="165"/>
                    <a:pt x="6" y="165"/>
                  </a:cubicBezTo>
                  <a:cubicBezTo>
                    <a:pt x="8" y="165"/>
                    <a:pt x="10" y="164"/>
                    <a:pt x="11" y="162"/>
                  </a:cubicBezTo>
                  <a:cubicBezTo>
                    <a:pt x="39" y="112"/>
                    <a:pt x="62" y="110"/>
                    <a:pt x="96" y="110"/>
                  </a:cubicBezTo>
                  <a:cubicBezTo>
                    <a:pt x="96" y="146"/>
                    <a:pt x="96" y="146"/>
                    <a:pt x="96" y="146"/>
                  </a:cubicBezTo>
                  <a:cubicBezTo>
                    <a:pt x="96" y="148"/>
                    <a:pt x="98" y="150"/>
                    <a:pt x="100" y="151"/>
                  </a:cubicBezTo>
                  <a:cubicBezTo>
                    <a:pt x="102" y="152"/>
                    <a:pt x="104" y="151"/>
                    <a:pt x="106" y="150"/>
                  </a:cubicBezTo>
                  <a:cubicBezTo>
                    <a:pt x="190" y="80"/>
                    <a:pt x="190" y="80"/>
                    <a:pt x="190" y="80"/>
                  </a:cubicBezTo>
                  <a:cubicBezTo>
                    <a:pt x="192" y="79"/>
                    <a:pt x="192" y="78"/>
                    <a:pt x="192" y="76"/>
                  </a:cubicBezTo>
                  <a:cubicBezTo>
                    <a:pt x="192" y="74"/>
                    <a:pt x="192" y="73"/>
                    <a:pt x="190" y="71"/>
                  </a:cubicBezTo>
                  <a:close/>
                  <a:moveTo>
                    <a:pt x="106" y="100"/>
                  </a:moveTo>
                  <a:cubicBezTo>
                    <a:pt x="105" y="99"/>
                    <a:pt x="104" y="98"/>
                    <a:pt x="102" y="98"/>
                  </a:cubicBezTo>
                  <a:cubicBezTo>
                    <a:pt x="81" y="98"/>
                    <a:pt x="65" y="99"/>
                    <a:pt x="49" y="106"/>
                  </a:cubicBezTo>
                  <a:cubicBezTo>
                    <a:pt x="35" y="112"/>
                    <a:pt x="23" y="123"/>
                    <a:pt x="12" y="139"/>
                  </a:cubicBezTo>
                  <a:cubicBezTo>
                    <a:pt x="12" y="126"/>
                    <a:pt x="14" y="107"/>
                    <a:pt x="23" y="91"/>
                  </a:cubicBezTo>
                  <a:cubicBezTo>
                    <a:pt x="36" y="66"/>
                    <a:pt x="62" y="54"/>
                    <a:pt x="102" y="54"/>
                  </a:cubicBezTo>
                  <a:cubicBezTo>
                    <a:pt x="105" y="54"/>
                    <a:pt x="108" y="51"/>
                    <a:pt x="108" y="48"/>
                  </a:cubicBezTo>
                  <a:cubicBezTo>
                    <a:pt x="108" y="18"/>
                    <a:pt x="108" y="18"/>
                    <a:pt x="108" y="18"/>
                  </a:cubicBezTo>
                  <a:cubicBezTo>
                    <a:pt x="178" y="76"/>
                    <a:pt x="178" y="76"/>
                    <a:pt x="178" y="76"/>
                  </a:cubicBezTo>
                  <a:cubicBezTo>
                    <a:pt x="108" y="134"/>
                    <a:pt x="108" y="134"/>
                    <a:pt x="108" y="134"/>
                  </a:cubicBezTo>
                  <a:cubicBezTo>
                    <a:pt x="108" y="104"/>
                    <a:pt x="108" y="104"/>
                    <a:pt x="108" y="104"/>
                  </a:cubicBezTo>
                  <a:cubicBezTo>
                    <a:pt x="108" y="102"/>
                    <a:pt x="107" y="101"/>
                    <a:pt x="106" y="1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6" name="Freeform 74">
              <a:extLst>
                <a:ext uri="{FF2B5EF4-FFF2-40B4-BE49-F238E27FC236}">
                  <a16:creationId xmlns="" xmlns:a16="http://schemas.microsoft.com/office/drawing/2014/main" id="{1C82E9A0-CC80-D84A-832F-C09E0D431C12}"/>
                </a:ext>
              </a:extLst>
            </p:cNvPr>
            <p:cNvSpPr>
              <a:spLocks noEditPoints="1"/>
            </p:cNvSpPr>
            <p:nvPr/>
          </p:nvSpPr>
          <p:spPr bwMode="auto">
            <a:xfrm>
              <a:off x="5461" y="1713"/>
              <a:ext cx="466" cy="403"/>
            </a:xfrm>
            <a:custGeom>
              <a:avLst/>
              <a:gdLst>
                <a:gd name="T0" fmla="*/ 6 w 196"/>
                <a:gd name="T1" fmla="*/ 169 h 169"/>
                <a:gd name="T2" fmla="*/ 1 w 196"/>
                <a:gd name="T3" fmla="*/ 157 h 169"/>
                <a:gd name="T4" fmla="*/ 97 w 196"/>
                <a:gd name="T5" fmla="*/ 43 h 169"/>
                <a:gd name="T6" fmla="*/ 101 w 196"/>
                <a:gd name="T7" fmla="*/ 1 h 169"/>
                <a:gd name="T8" fmla="*/ 194 w 196"/>
                <a:gd name="T9" fmla="*/ 72 h 169"/>
                <a:gd name="T10" fmla="*/ 194 w 196"/>
                <a:gd name="T11" fmla="*/ 84 h 169"/>
                <a:gd name="T12" fmla="*/ 101 w 196"/>
                <a:gd name="T13" fmla="*/ 155 h 169"/>
                <a:gd name="T14" fmla="*/ 97 w 196"/>
                <a:gd name="T15" fmla="*/ 114 h 169"/>
                <a:gd name="T16" fmla="*/ 8 w 196"/>
                <a:gd name="T17" fmla="*/ 169 h 169"/>
                <a:gd name="T18" fmla="*/ 103 w 196"/>
                <a:gd name="T19" fmla="*/ 5 h 169"/>
                <a:gd name="T20" fmla="*/ 100 w 196"/>
                <a:gd name="T21" fmla="*/ 46 h 169"/>
                <a:gd name="T22" fmla="*/ 16 w 196"/>
                <a:gd name="T23" fmla="*/ 89 h 169"/>
                <a:gd name="T24" fmla="*/ 4 w 196"/>
                <a:gd name="T25" fmla="*/ 162 h 169"/>
                <a:gd name="T26" fmla="*/ 8 w 196"/>
                <a:gd name="T27" fmla="*/ 165 h 169"/>
                <a:gd name="T28" fmla="*/ 98 w 196"/>
                <a:gd name="T29" fmla="*/ 110 h 169"/>
                <a:gd name="T30" fmla="*/ 100 w 196"/>
                <a:gd name="T31" fmla="*/ 148 h 169"/>
                <a:gd name="T32" fmla="*/ 107 w 196"/>
                <a:gd name="T33" fmla="*/ 151 h 169"/>
                <a:gd name="T34" fmla="*/ 192 w 196"/>
                <a:gd name="T35" fmla="*/ 78 h 169"/>
                <a:gd name="T36" fmla="*/ 107 w 196"/>
                <a:gd name="T37" fmla="*/ 5 h 169"/>
                <a:gd name="T38" fmla="*/ 12 w 196"/>
                <a:gd name="T39" fmla="*/ 148 h 169"/>
                <a:gd name="T40" fmla="*/ 23 w 196"/>
                <a:gd name="T41" fmla="*/ 92 h 169"/>
                <a:gd name="T42" fmla="*/ 108 w 196"/>
                <a:gd name="T43" fmla="*/ 50 h 169"/>
                <a:gd name="T44" fmla="*/ 183 w 196"/>
                <a:gd name="T45" fmla="*/ 78 h 169"/>
                <a:gd name="T46" fmla="*/ 108 w 196"/>
                <a:gd name="T47" fmla="*/ 106 h 169"/>
                <a:gd name="T48" fmla="*/ 107 w 196"/>
                <a:gd name="T49" fmla="*/ 103 h 169"/>
                <a:gd name="T50" fmla="*/ 51 w 196"/>
                <a:gd name="T51" fmla="*/ 110 h 169"/>
                <a:gd name="T52" fmla="*/ 12 w 196"/>
                <a:gd name="T53" fmla="*/ 148 h 169"/>
                <a:gd name="T54" fmla="*/ 112 w 196"/>
                <a:gd name="T55" fmla="*/ 50 h 169"/>
                <a:gd name="T56" fmla="*/ 27 w 196"/>
                <a:gd name="T57" fmla="*/ 94 h 169"/>
                <a:gd name="T58" fmla="*/ 50 w 196"/>
                <a:gd name="T59" fmla="*/ 106 h 169"/>
                <a:gd name="T60" fmla="*/ 110 w 196"/>
                <a:gd name="T61" fmla="*/ 101 h 169"/>
                <a:gd name="T62" fmla="*/ 112 w 196"/>
                <a:gd name="T63" fmla="*/ 132 h 169"/>
                <a:gd name="T64" fmla="*/ 112 w 196"/>
                <a:gd name="T65" fmla="*/ 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69">
                  <a:moveTo>
                    <a:pt x="8" y="169"/>
                  </a:moveTo>
                  <a:cubicBezTo>
                    <a:pt x="7" y="169"/>
                    <a:pt x="7" y="169"/>
                    <a:pt x="6" y="169"/>
                  </a:cubicBezTo>
                  <a:cubicBezTo>
                    <a:pt x="3" y="168"/>
                    <a:pt x="1" y="165"/>
                    <a:pt x="1" y="162"/>
                  </a:cubicBezTo>
                  <a:cubicBezTo>
                    <a:pt x="1" y="157"/>
                    <a:pt x="1" y="157"/>
                    <a:pt x="1" y="157"/>
                  </a:cubicBezTo>
                  <a:cubicBezTo>
                    <a:pt x="0" y="139"/>
                    <a:pt x="0" y="111"/>
                    <a:pt x="13" y="87"/>
                  </a:cubicBezTo>
                  <a:cubicBezTo>
                    <a:pt x="28" y="60"/>
                    <a:pt x="56" y="45"/>
                    <a:pt x="97" y="43"/>
                  </a:cubicBezTo>
                  <a:cubicBezTo>
                    <a:pt x="97" y="8"/>
                    <a:pt x="97" y="8"/>
                    <a:pt x="97" y="8"/>
                  </a:cubicBezTo>
                  <a:cubicBezTo>
                    <a:pt x="97" y="5"/>
                    <a:pt x="98" y="3"/>
                    <a:pt x="101" y="1"/>
                  </a:cubicBezTo>
                  <a:cubicBezTo>
                    <a:pt x="104" y="0"/>
                    <a:pt x="107" y="1"/>
                    <a:pt x="109" y="2"/>
                  </a:cubicBezTo>
                  <a:cubicBezTo>
                    <a:pt x="194" y="72"/>
                    <a:pt x="194" y="72"/>
                    <a:pt x="194" y="72"/>
                  </a:cubicBezTo>
                  <a:cubicBezTo>
                    <a:pt x="195" y="73"/>
                    <a:pt x="196" y="76"/>
                    <a:pt x="196" y="78"/>
                  </a:cubicBezTo>
                  <a:cubicBezTo>
                    <a:pt x="196" y="80"/>
                    <a:pt x="195" y="82"/>
                    <a:pt x="194" y="84"/>
                  </a:cubicBezTo>
                  <a:cubicBezTo>
                    <a:pt x="109" y="154"/>
                    <a:pt x="109" y="154"/>
                    <a:pt x="109" y="154"/>
                  </a:cubicBezTo>
                  <a:cubicBezTo>
                    <a:pt x="107" y="155"/>
                    <a:pt x="104" y="156"/>
                    <a:pt x="101" y="155"/>
                  </a:cubicBezTo>
                  <a:cubicBezTo>
                    <a:pt x="98" y="153"/>
                    <a:pt x="97" y="151"/>
                    <a:pt x="97" y="148"/>
                  </a:cubicBezTo>
                  <a:cubicBezTo>
                    <a:pt x="97" y="114"/>
                    <a:pt x="97" y="114"/>
                    <a:pt x="97" y="114"/>
                  </a:cubicBezTo>
                  <a:cubicBezTo>
                    <a:pt x="64" y="114"/>
                    <a:pt x="42" y="117"/>
                    <a:pt x="15" y="165"/>
                  </a:cubicBezTo>
                  <a:cubicBezTo>
                    <a:pt x="13" y="168"/>
                    <a:pt x="11" y="169"/>
                    <a:pt x="8" y="169"/>
                  </a:cubicBezTo>
                  <a:close/>
                  <a:moveTo>
                    <a:pt x="104" y="4"/>
                  </a:moveTo>
                  <a:cubicBezTo>
                    <a:pt x="104" y="4"/>
                    <a:pt x="103" y="5"/>
                    <a:pt x="103" y="5"/>
                  </a:cubicBezTo>
                  <a:cubicBezTo>
                    <a:pt x="101" y="5"/>
                    <a:pt x="100" y="7"/>
                    <a:pt x="100" y="8"/>
                  </a:cubicBezTo>
                  <a:cubicBezTo>
                    <a:pt x="100" y="46"/>
                    <a:pt x="100" y="46"/>
                    <a:pt x="100" y="46"/>
                  </a:cubicBezTo>
                  <a:cubicBezTo>
                    <a:pt x="99" y="46"/>
                    <a:pt x="99" y="46"/>
                    <a:pt x="99" y="46"/>
                  </a:cubicBezTo>
                  <a:cubicBezTo>
                    <a:pt x="58" y="48"/>
                    <a:pt x="31" y="62"/>
                    <a:pt x="16" y="89"/>
                  </a:cubicBezTo>
                  <a:cubicBezTo>
                    <a:pt x="4" y="112"/>
                    <a:pt x="4" y="139"/>
                    <a:pt x="4" y="157"/>
                  </a:cubicBezTo>
                  <a:cubicBezTo>
                    <a:pt x="4" y="162"/>
                    <a:pt x="4" y="162"/>
                    <a:pt x="4" y="162"/>
                  </a:cubicBezTo>
                  <a:cubicBezTo>
                    <a:pt x="4" y="163"/>
                    <a:pt x="5" y="165"/>
                    <a:pt x="7" y="165"/>
                  </a:cubicBezTo>
                  <a:cubicBezTo>
                    <a:pt x="7" y="165"/>
                    <a:pt x="8" y="165"/>
                    <a:pt x="8" y="165"/>
                  </a:cubicBezTo>
                  <a:cubicBezTo>
                    <a:pt x="9" y="165"/>
                    <a:pt x="11" y="165"/>
                    <a:pt x="11" y="163"/>
                  </a:cubicBezTo>
                  <a:cubicBezTo>
                    <a:pt x="40" y="114"/>
                    <a:pt x="63" y="110"/>
                    <a:pt x="98" y="110"/>
                  </a:cubicBezTo>
                  <a:cubicBezTo>
                    <a:pt x="100" y="110"/>
                    <a:pt x="100" y="110"/>
                    <a:pt x="100" y="110"/>
                  </a:cubicBezTo>
                  <a:cubicBezTo>
                    <a:pt x="100" y="148"/>
                    <a:pt x="100" y="148"/>
                    <a:pt x="100" y="148"/>
                  </a:cubicBezTo>
                  <a:cubicBezTo>
                    <a:pt x="100" y="149"/>
                    <a:pt x="101" y="151"/>
                    <a:pt x="103" y="151"/>
                  </a:cubicBezTo>
                  <a:cubicBezTo>
                    <a:pt x="104" y="152"/>
                    <a:pt x="105" y="152"/>
                    <a:pt x="107" y="151"/>
                  </a:cubicBezTo>
                  <a:cubicBezTo>
                    <a:pt x="191" y="81"/>
                    <a:pt x="191" y="81"/>
                    <a:pt x="191" y="81"/>
                  </a:cubicBezTo>
                  <a:cubicBezTo>
                    <a:pt x="192" y="80"/>
                    <a:pt x="192" y="79"/>
                    <a:pt x="192" y="78"/>
                  </a:cubicBezTo>
                  <a:cubicBezTo>
                    <a:pt x="192" y="77"/>
                    <a:pt x="192" y="76"/>
                    <a:pt x="191" y="75"/>
                  </a:cubicBezTo>
                  <a:cubicBezTo>
                    <a:pt x="107" y="5"/>
                    <a:pt x="107" y="5"/>
                    <a:pt x="107" y="5"/>
                  </a:cubicBezTo>
                  <a:cubicBezTo>
                    <a:pt x="106" y="5"/>
                    <a:pt x="105" y="4"/>
                    <a:pt x="104" y="4"/>
                  </a:cubicBezTo>
                  <a:close/>
                  <a:moveTo>
                    <a:pt x="12" y="148"/>
                  </a:moveTo>
                  <a:cubicBezTo>
                    <a:pt x="12" y="141"/>
                    <a:pt x="12" y="141"/>
                    <a:pt x="12" y="141"/>
                  </a:cubicBezTo>
                  <a:cubicBezTo>
                    <a:pt x="13" y="128"/>
                    <a:pt x="14" y="109"/>
                    <a:pt x="23" y="92"/>
                  </a:cubicBezTo>
                  <a:cubicBezTo>
                    <a:pt x="37" y="67"/>
                    <a:pt x="64" y="54"/>
                    <a:pt x="104" y="54"/>
                  </a:cubicBezTo>
                  <a:cubicBezTo>
                    <a:pt x="106" y="54"/>
                    <a:pt x="108" y="52"/>
                    <a:pt x="108" y="50"/>
                  </a:cubicBezTo>
                  <a:cubicBezTo>
                    <a:pt x="108" y="16"/>
                    <a:pt x="108" y="16"/>
                    <a:pt x="108" y="16"/>
                  </a:cubicBezTo>
                  <a:cubicBezTo>
                    <a:pt x="183" y="78"/>
                    <a:pt x="183" y="78"/>
                    <a:pt x="183" y="78"/>
                  </a:cubicBezTo>
                  <a:cubicBezTo>
                    <a:pt x="108" y="140"/>
                    <a:pt x="108" y="140"/>
                    <a:pt x="108" y="140"/>
                  </a:cubicBezTo>
                  <a:cubicBezTo>
                    <a:pt x="108" y="106"/>
                    <a:pt x="108" y="106"/>
                    <a:pt x="108" y="106"/>
                  </a:cubicBezTo>
                  <a:cubicBezTo>
                    <a:pt x="108" y="105"/>
                    <a:pt x="108" y="104"/>
                    <a:pt x="107" y="103"/>
                  </a:cubicBezTo>
                  <a:cubicBezTo>
                    <a:pt x="107" y="103"/>
                    <a:pt x="107" y="103"/>
                    <a:pt x="107" y="103"/>
                  </a:cubicBezTo>
                  <a:cubicBezTo>
                    <a:pt x="106" y="102"/>
                    <a:pt x="105" y="102"/>
                    <a:pt x="104" y="102"/>
                  </a:cubicBezTo>
                  <a:cubicBezTo>
                    <a:pt x="83" y="102"/>
                    <a:pt x="67" y="103"/>
                    <a:pt x="51" y="110"/>
                  </a:cubicBezTo>
                  <a:cubicBezTo>
                    <a:pt x="38" y="116"/>
                    <a:pt x="27" y="126"/>
                    <a:pt x="16" y="142"/>
                  </a:cubicBezTo>
                  <a:lnTo>
                    <a:pt x="12" y="148"/>
                  </a:lnTo>
                  <a:close/>
                  <a:moveTo>
                    <a:pt x="112" y="24"/>
                  </a:moveTo>
                  <a:cubicBezTo>
                    <a:pt x="112" y="50"/>
                    <a:pt x="112" y="50"/>
                    <a:pt x="112" y="50"/>
                  </a:cubicBezTo>
                  <a:cubicBezTo>
                    <a:pt x="112" y="54"/>
                    <a:pt x="108" y="58"/>
                    <a:pt x="104" y="58"/>
                  </a:cubicBezTo>
                  <a:cubicBezTo>
                    <a:pt x="65" y="58"/>
                    <a:pt x="40" y="70"/>
                    <a:pt x="27" y="94"/>
                  </a:cubicBezTo>
                  <a:cubicBezTo>
                    <a:pt x="19" y="108"/>
                    <a:pt x="17" y="123"/>
                    <a:pt x="16" y="135"/>
                  </a:cubicBezTo>
                  <a:cubicBezTo>
                    <a:pt x="27" y="121"/>
                    <a:pt x="37" y="112"/>
                    <a:pt x="50" y="106"/>
                  </a:cubicBezTo>
                  <a:cubicBezTo>
                    <a:pt x="66" y="99"/>
                    <a:pt x="83" y="98"/>
                    <a:pt x="104" y="98"/>
                  </a:cubicBezTo>
                  <a:cubicBezTo>
                    <a:pt x="106" y="98"/>
                    <a:pt x="108" y="99"/>
                    <a:pt x="110" y="101"/>
                  </a:cubicBezTo>
                  <a:cubicBezTo>
                    <a:pt x="111" y="102"/>
                    <a:pt x="112" y="104"/>
                    <a:pt x="112" y="106"/>
                  </a:cubicBezTo>
                  <a:cubicBezTo>
                    <a:pt x="112" y="132"/>
                    <a:pt x="112" y="132"/>
                    <a:pt x="112" y="132"/>
                  </a:cubicBezTo>
                  <a:cubicBezTo>
                    <a:pt x="177" y="78"/>
                    <a:pt x="177" y="78"/>
                    <a:pt x="177" y="78"/>
                  </a:cubicBezTo>
                  <a:lnTo>
                    <a:pt x="11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7" name="Freeform 75">
              <a:extLst>
                <a:ext uri="{FF2B5EF4-FFF2-40B4-BE49-F238E27FC236}">
                  <a16:creationId xmlns="" xmlns:a16="http://schemas.microsoft.com/office/drawing/2014/main" id="{BDAD49F9-EED0-C74B-968A-43C500C09B1A}"/>
                </a:ext>
              </a:extLst>
            </p:cNvPr>
            <p:cNvSpPr>
              <a:spLocks noEditPoints="1"/>
            </p:cNvSpPr>
            <p:nvPr/>
          </p:nvSpPr>
          <p:spPr bwMode="auto">
            <a:xfrm>
              <a:off x="5213" y="1628"/>
              <a:ext cx="931" cy="838"/>
            </a:xfrm>
            <a:custGeom>
              <a:avLst/>
              <a:gdLst>
                <a:gd name="T0" fmla="*/ 371 w 391"/>
                <a:gd name="T1" fmla="*/ 0 h 352"/>
                <a:gd name="T2" fmla="*/ 20 w 391"/>
                <a:gd name="T3" fmla="*/ 0 h 352"/>
                <a:gd name="T4" fmla="*/ 0 w 391"/>
                <a:gd name="T5" fmla="*/ 20 h 352"/>
                <a:gd name="T6" fmla="*/ 0 w 391"/>
                <a:gd name="T7" fmla="*/ 266 h 352"/>
                <a:gd name="T8" fmla="*/ 20 w 391"/>
                <a:gd name="T9" fmla="*/ 286 h 352"/>
                <a:gd name="T10" fmla="*/ 159 w 391"/>
                <a:gd name="T11" fmla="*/ 286 h 352"/>
                <a:gd name="T12" fmla="*/ 156 w 391"/>
                <a:gd name="T13" fmla="*/ 316 h 352"/>
                <a:gd name="T14" fmla="*/ 124 w 391"/>
                <a:gd name="T15" fmla="*/ 333 h 352"/>
                <a:gd name="T16" fmla="*/ 115 w 391"/>
                <a:gd name="T17" fmla="*/ 343 h 352"/>
                <a:gd name="T18" fmla="*/ 124 w 391"/>
                <a:gd name="T19" fmla="*/ 352 h 352"/>
                <a:gd name="T20" fmla="*/ 267 w 391"/>
                <a:gd name="T21" fmla="*/ 352 h 352"/>
                <a:gd name="T22" fmla="*/ 276 w 391"/>
                <a:gd name="T23" fmla="*/ 343 h 352"/>
                <a:gd name="T24" fmla="*/ 267 w 391"/>
                <a:gd name="T25" fmla="*/ 333 h 352"/>
                <a:gd name="T26" fmla="*/ 235 w 391"/>
                <a:gd name="T27" fmla="*/ 316 h 352"/>
                <a:gd name="T28" fmla="*/ 232 w 391"/>
                <a:gd name="T29" fmla="*/ 286 h 352"/>
                <a:gd name="T30" fmla="*/ 371 w 391"/>
                <a:gd name="T31" fmla="*/ 286 h 352"/>
                <a:gd name="T32" fmla="*/ 391 w 391"/>
                <a:gd name="T33" fmla="*/ 266 h 352"/>
                <a:gd name="T34" fmla="*/ 391 w 391"/>
                <a:gd name="T35" fmla="*/ 20 h 352"/>
                <a:gd name="T36" fmla="*/ 371 w 391"/>
                <a:gd name="T37" fmla="*/ 0 h 352"/>
                <a:gd name="T38" fmla="*/ 221 w 391"/>
                <a:gd name="T39" fmla="*/ 333 h 352"/>
                <a:gd name="T40" fmla="*/ 170 w 391"/>
                <a:gd name="T41" fmla="*/ 333 h 352"/>
                <a:gd name="T42" fmla="*/ 175 w 391"/>
                <a:gd name="T43" fmla="*/ 318 h 352"/>
                <a:gd name="T44" fmla="*/ 176 w 391"/>
                <a:gd name="T45" fmla="*/ 318 h 352"/>
                <a:gd name="T46" fmla="*/ 178 w 391"/>
                <a:gd name="T47" fmla="*/ 286 h 352"/>
                <a:gd name="T48" fmla="*/ 213 w 391"/>
                <a:gd name="T49" fmla="*/ 286 h 352"/>
                <a:gd name="T50" fmla="*/ 216 w 391"/>
                <a:gd name="T51" fmla="*/ 318 h 352"/>
                <a:gd name="T52" fmla="*/ 216 w 391"/>
                <a:gd name="T53" fmla="*/ 318 h 352"/>
                <a:gd name="T54" fmla="*/ 221 w 391"/>
                <a:gd name="T55" fmla="*/ 333 h 352"/>
                <a:gd name="T56" fmla="*/ 372 w 391"/>
                <a:gd name="T57" fmla="*/ 240 h 352"/>
                <a:gd name="T58" fmla="*/ 372 w 391"/>
                <a:gd name="T59" fmla="*/ 266 h 352"/>
                <a:gd name="T60" fmla="*/ 371 w 391"/>
                <a:gd name="T61" fmla="*/ 267 h 352"/>
                <a:gd name="T62" fmla="*/ 20 w 391"/>
                <a:gd name="T63" fmla="*/ 267 h 352"/>
                <a:gd name="T64" fmla="*/ 19 w 391"/>
                <a:gd name="T65" fmla="*/ 266 h 352"/>
                <a:gd name="T66" fmla="*/ 19 w 391"/>
                <a:gd name="T67" fmla="*/ 240 h 352"/>
                <a:gd name="T68" fmla="*/ 372 w 391"/>
                <a:gd name="T69" fmla="*/ 240 h 352"/>
                <a:gd name="T70" fmla="*/ 372 w 391"/>
                <a:gd name="T71" fmla="*/ 20 h 352"/>
                <a:gd name="T72" fmla="*/ 372 w 391"/>
                <a:gd name="T73" fmla="*/ 220 h 352"/>
                <a:gd name="T74" fmla="*/ 19 w 391"/>
                <a:gd name="T75" fmla="*/ 220 h 352"/>
                <a:gd name="T76" fmla="*/ 19 w 391"/>
                <a:gd name="T77" fmla="*/ 20 h 352"/>
                <a:gd name="T78" fmla="*/ 20 w 391"/>
                <a:gd name="T79" fmla="*/ 19 h 352"/>
                <a:gd name="T80" fmla="*/ 371 w 391"/>
                <a:gd name="T81" fmla="*/ 19 h 352"/>
                <a:gd name="T82" fmla="*/ 372 w 391"/>
                <a:gd name="T83" fmla="*/ 2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352">
                  <a:moveTo>
                    <a:pt x="371" y="0"/>
                  </a:moveTo>
                  <a:cubicBezTo>
                    <a:pt x="20" y="0"/>
                    <a:pt x="20" y="0"/>
                    <a:pt x="20" y="0"/>
                  </a:cubicBezTo>
                  <a:cubicBezTo>
                    <a:pt x="9" y="0"/>
                    <a:pt x="0" y="9"/>
                    <a:pt x="0" y="20"/>
                  </a:cubicBezTo>
                  <a:cubicBezTo>
                    <a:pt x="0" y="266"/>
                    <a:pt x="0" y="266"/>
                    <a:pt x="0" y="266"/>
                  </a:cubicBezTo>
                  <a:cubicBezTo>
                    <a:pt x="0" y="277"/>
                    <a:pt x="9" y="286"/>
                    <a:pt x="20" y="286"/>
                  </a:cubicBezTo>
                  <a:cubicBezTo>
                    <a:pt x="159" y="286"/>
                    <a:pt x="159" y="286"/>
                    <a:pt x="159" y="286"/>
                  </a:cubicBezTo>
                  <a:cubicBezTo>
                    <a:pt x="156" y="316"/>
                    <a:pt x="156" y="316"/>
                    <a:pt x="156" y="316"/>
                  </a:cubicBezTo>
                  <a:cubicBezTo>
                    <a:pt x="156" y="317"/>
                    <a:pt x="155" y="333"/>
                    <a:pt x="124" y="333"/>
                  </a:cubicBezTo>
                  <a:cubicBezTo>
                    <a:pt x="119" y="333"/>
                    <a:pt x="115" y="337"/>
                    <a:pt x="115" y="343"/>
                  </a:cubicBezTo>
                  <a:cubicBezTo>
                    <a:pt x="115" y="348"/>
                    <a:pt x="119" y="352"/>
                    <a:pt x="124" y="352"/>
                  </a:cubicBezTo>
                  <a:cubicBezTo>
                    <a:pt x="267" y="352"/>
                    <a:pt x="267" y="352"/>
                    <a:pt x="267" y="352"/>
                  </a:cubicBezTo>
                  <a:cubicBezTo>
                    <a:pt x="272" y="352"/>
                    <a:pt x="276" y="348"/>
                    <a:pt x="276" y="343"/>
                  </a:cubicBezTo>
                  <a:cubicBezTo>
                    <a:pt x="276" y="337"/>
                    <a:pt x="272" y="333"/>
                    <a:pt x="267" y="333"/>
                  </a:cubicBezTo>
                  <a:cubicBezTo>
                    <a:pt x="236" y="333"/>
                    <a:pt x="235" y="317"/>
                    <a:pt x="235" y="316"/>
                  </a:cubicBezTo>
                  <a:cubicBezTo>
                    <a:pt x="232" y="286"/>
                    <a:pt x="232" y="286"/>
                    <a:pt x="232" y="286"/>
                  </a:cubicBezTo>
                  <a:cubicBezTo>
                    <a:pt x="371" y="286"/>
                    <a:pt x="371" y="286"/>
                    <a:pt x="371" y="286"/>
                  </a:cubicBezTo>
                  <a:cubicBezTo>
                    <a:pt x="382" y="286"/>
                    <a:pt x="391" y="277"/>
                    <a:pt x="391" y="266"/>
                  </a:cubicBezTo>
                  <a:cubicBezTo>
                    <a:pt x="391" y="20"/>
                    <a:pt x="391" y="20"/>
                    <a:pt x="391" y="20"/>
                  </a:cubicBezTo>
                  <a:cubicBezTo>
                    <a:pt x="391" y="9"/>
                    <a:pt x="382" y="0"/>
                    <a:pt x="371" y="0"/>
                  </a:cubicBezTo>
                  <a:moveTo>
                    <a:pt x="221" y="333"/>
                  </a:moveTo>
                  <a:cubicBezTo>
                    <a:pt x="170" y="333"/>
                    <a:pt x="170" y="333"/>
                    <a:pt x="170" y="333"/>
                  </a:cubicBezTo>
                  <a:cubicBezTo>
                    <a:pt x="174" y="327"/>
                    <a:pt x="175" y="321"/>
                    <a:pt x="175" y="318"/>
                  </a:cubicBezTo>
                  <a:cubicBezTo>
                    <a:pt x="176" y="318"/>
                    <a:pt x="176" y="318"/>
                    <a:pt x="176" y="318"/>
                  </a:cubicBezTo>
                  <a:cubicBezTo>
                    <a:pt x="178" y="286"/>
                    <a:pt x="178" y="286"/>
                    <a:pt x="178" y="286"/>
                  </a:cubicBezTo>
                  <a:cubicBezTo>
                    <a:pt x="213" y="286"/>
                    <a:pt x="213" y="286"/>
                    <a:pt x="213" y="286"/>
                  </a:cubicBezTo>
                  <a:cubicBezTo>
                    <a:pt x="216" y="318"/>
                    <a:pt x="216" y="318"/>
                    <a:pt x="216" y="318"/>
                  </a:cubicBezTo>
                  <a:cubicBezTo>
                    <a:pt x="216" y="318"/>
                    <a:pt x="216" y="318"/>
                    <a:pt x="216" y="318"/>
                  </a:cubicBezTo>
                  <a:cubicBezTo>
                    <a:pt x="216" y="321"/>
                    <a:pt x="217" y="327"/>
                    <a:pt x="221" y="333"/>
                  </a:cubicBezTo>
                  <a:moveTo>
                    <a:pt x="372" y="240"/>
                  </a:moveTo>
                  <a:cubicBezTo>
                    <a:pt x="372" y="266"/>
                    <a:pt x="372" y="266"/>
                    <a:pt x="372" y="266"/>
                  </a:cubicBezTo>
                  <a:cubicBezTo>
                    <a:pt x="372" y="266"/>
                    <a:pt x="372" y="267"/>
                    <a:pt x="371" y="267"/>
                  </a:cubicBezTo>
                  <a:cubicBezTo>
                    <a:pt x="20" y="267"/>
                    <a:pt x="20" y="267"/>
                    <a:pt x="20" y="267"/>
                  </a:cubicBezTo>
                  <a:cubicBezTo>
                    <a:pt x="20" y="267"/>
                    <a:pt x="19" y="266"/>
                    <a:pt x="19" y="266"/>
                  </a:cubicBezTo>
                  <a:cubicBezTo>
                    <a:pt x="19" y="240"/>
                    <a:pt x="19" y="240"/>
                    <a:pt x="19" y="240"/>
                  </a:cubicBezTo>
                  <a:lnTo>
                    <a:pt x="372" y="240"/>
                  </a:lnTo>
                  <a:close/>
                  <a:moveTo>
                    <a:pt x="372" y="20"/>
                  </a:moveTo>
                  <a:cubicBezTo>
                    <a:pt x="372" y="220"/>
                    <a:pt x="372" y="220"/>
                    <a:pt x="372" y="220"/>
                  </a:cubicBezTo>
                  <a:cubicBezTo>
                    <a:pt x="19" y="220"/>
                    <a:pt x="19" y="220"/>
                    <a:pt x="19" y="220"/>
                  </a:cubicBezTo>
                  <a:cubicBezTo>
                    <a:pt x="19" y="20"/>
                    <a:pt x="19" y="20"/>
                    <a:pt x="19" y="20"/>
                  </a:cubicBezTo>
                  <a:cubicBezTo>
                    <a:pt x="19" y="19"/>
                    <a:pt x="20" y="19"/>
                    <a:pt x="20" y="19"/>
                  </a:cubicBezTo>
                  <a:cubicBezTo>
                    <a:pt x="371" y="19"/>
                    <a:pt x="371" y="19"/>
                    <a:pt x="371" y="19"/>
                  </a:cubicBezTo>
                  <a:cubicBezTo>
                    <a:pt x="372" y="19"/>
                    <a:pt x="372" y="19"/>
                    <a:pt x="372" y="2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38" name="Freeform 71">
            <a:extLst>
              <a:ext uri="{FF2B5EF4-FFF2-40B4-BE49-F238E27FC236}">
                <a16:creationId xmlns="" xmlns:a16="http://schemas.microsoft.com/office/drawing/2014/main" id="{94001539-F995-D042-90E0-324AA56206C9}"/>
              </a:ext>
            </a:extLst>
          </p:cNvPr>
          <p:cNvSpPr>
            <a:spLocks/>
          </p:cNvSpPr>
          <p:nvPr/>
        </p:nvSpPr>
        <p:spPr bwMode="auto">
          <a:xfrm>
            <a:off x="9832768" y="2834603"/>
            <a:ext cx="338447" cy="378367"/>
          </a:xfrm>
          <a:custGeom>
            <a:avLst/>
            <a:gdLst>
              <a:gd name="T0" fmla="*/ 105 w 194"/>
              <a:gd name="T1" fmla="*/ 18 h 217"/>
              <a:gd name="T2" fmla="*/ 61 w 194"/>
              <a:gd name="T3" fmla="*/ 0 h 217"/>
              <a:gd name="T4" fmla="*/ 18 w 194"/>
              <a:gd name="T5" fmla="*/ 18 h 217"/>
              <a:gd name="T6" fmla="*/ 0 w 194"/>
              <a:gd name="T7" fmla="*/ 62 h 217"/>
              <a:gd name="T8" fmla="*/ 18 w 194"/>
              <a:gd name="T9" fmla="*/ 105 h 217"/>
              <a:gd name="T10" fmla="*/ 117 w 194"/>
              <a:gd name="T11" fmla="*/ 204 h 217"/>
              <a:gd name="T12" fmla="*/ 149 w 194"/>
              <a:gd name="T13" fmla="*/ 217 h 217"/>
              <a:gd name="T14" fmla="*/ 181 w 194"/>
              <a:gd name="T15" fmla="*/ 204 h 217"/>
              <a:gd name="T16" fmla="*/ 194 w 194"/>
              <a:gd name="T17" fmla="*/ 172 h 217"/>
              <a:gd name="T18" fmla="*/ 181 w 194"/>
              <a:gd name="T19" fmla="*/ 140 h 217"/>
              <a:gd name="T20" fmla="*/ 86 w 194"/>
              <a:gd name="T21" fmla="*/ 46 h 217"/>
              <a:gd name="T22" fmla="*/ 66 w 194"/>
              <a:gd name="T23" fmla="*/ 37 h 217"/>
              <a:gd name="T24" fmla="*/ 66 w 194"/>
              <a:gd name="T25" fmla="*/ 37 h 217"/>
              <a:gd name="T26" fmla="*/ 45 w 194"/>
              <a:gd name="T27" fmla="*/ 46 h 217"/>
              <a:gd name="T28" fmla="*/ 37 w 194"/>
              <a:gd name="T29" fmla="*/ 66 h 217"/>
              <a:gd name="T30" fmla="*/ 45 w 194"/>
              <a:gd name="T31" fmla="*/ 87 h 217"/>
              <a:gd name="T32" fmla="*/ 128 w 194"/>
              <a:gd name="T33" fmla="*/ 169 h 217"/>
              <a:gd name="T34" fmla="*/ 138 w 194"/>
              <a:gd name="T35" fmla="*/ 169 h 217"/>
              <a:gd name="T36" fmla="*/ 138 w 194"/>
              <a:gd name="T37" fmla="*/ 160 h 217"/>
              <a:gd name="T38" fmla="*/ 55 w 194"/>
              <a:gd name="T39" fmla="*/ 77 h 217"/>
              <a:gd name="T40" fmla="*/ 55 w 194"/>
              <a:gd name="T41" fmla="*/ 55 h 217"/>
              <a:gd name="T42" fmla="*/ 77 w 194"/>
              <a:gd name="T43" fmla="*/ 55 h 217"/>
              <a:gd name="T44" fmla="*/ 171 w 194"/>
              <a:gd name="T45" fmla="*/ 150 h 217"/>
              <a:gd name="T46" fmla="*/ 180 w 194"/>
              <a:gd name="T47" fmla="*/ 172 h 217"/>
              <a:gd name="T48" fmla="*/ 171 w 194"/>
              <a:gd name="T49" fmla="*/ 194 h 217"/>
              <a:gd name="T50" fmla="*/ 149 w 194"/>
              <a:gd name="T51" fmla="*/ 204 h 217"/>
              <a:gd name="T52" fmla="*/ 126 w 194"/>
              <a:gd name="T53" fmla="*/ 194 h 217"/>
              <a:gd name="T54" fmla="*/ 27 w 194"/>
              <a:gd name="T55" fmla="*/ 96 h 217"/>
              <a:gd name="T56" fmla="*/ 27 w 194"/>
              <a:gd name="T57" fmla="*/ 28 h 217"/>
              <a:gd name="T58" fmla="*/ 61 w 194"/>
              <a:gd name="T59" fmla="*/ 14 h 217"/>
              <a:gd name="T60" fmla="*/ 95 w 194"/>
              <a:gd name="T61" fmla="*/ 28 h 217"/>
              <a:gd name="T62" fmla="*/ 152 w 194"/>
              <a:gd name="T63" fmla="*/ 85 h 217"/>
              <a:gd name="T64" fmla="*/ 162 w 194"/>
              <a:gd name="T65" fmla="*/ 85 h 217"/>
              <a:gd name="T66" fmla="*/ 164 w 194"/>
              <a:gd name="T67" fmla="*/ 80 h 217"/>
              <a:gd name="T68" fmla="*/ 162 w 194"/>
              <a:gd name="T69" fmla="*/ 75 h 217"/>
              <a:gd name="T70" fmla="*/ 105 w 194"/>
              <a:gd name="T71" fmla="*/ 1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4" h="217">
                <a:moveTo>
                  <a:pt x="105" y="18"/>
                </a:moveTo>
                <a:cubicBezTo>
                  <a:pt x="93" y="7"/>
                  <a:pt x="78" y="0"/>
                  <a:pt x="61" y="0"/>
                </a:cubicBezTo>
                <a:cubicBezTo>
                  <a:pt x="45" y="0"/>
                  <a:pt x="29" y="7"/>
                  <a:pt x="18" y="18"/>
                </a:cubicBezTo>
                <a:cubicBezTo>
                  <a:pt x="6" y="30"/>
                  <a:pt x="0" y="45"/>
                  <a:pt x="0" y="62"/>
                </a:cubicBezTo>
                <a:cubicBezTo>
                  <a:pt x="0" y="78"/>
                  <a:pt x="6" y="94"/>
                  <a:pt x="18" y="105"/>
                </a:cubicBezTo>
                <a:cubicBezTo>
                  <a:pt x="117" y="204"/>
                  <a:pt x="117" y="204"/>
                  <a:pt x="117" y="204"/>
                </a:cubicBezTo>
                <a:cubicBezTo>
                  <a:pt x="125" y="213"/>
                  <a:pt x="137" y="217"/>
                  <a:pt x="149" y="217"/>
                </a:cubicBezTo>
                <a:cubicBezTo>
                  <a:pt x="161" y="217"/>
                  <a:pt x="172" y="213"/>
                  <a:pt x="181" y="204"/>
                </a:cubicBezTo>
                <a:cubicBezTo>
                  <a:pt x="189" y="196"/>
                  <a:pt x="194" y="184"/>
                  <a:pt x="194" y="172"/>
                </a:cubicBezTo>
                <a:cubicBezTo>
                  <a:pt x="194" y="160"/>
                  <a:pt x="189" y="149"/>
                  <a:pt x="181" y="140"/>
                </a:cubicBezTo>
                <a:cubicBezTo>
                  <a:pt x="86" y="46"/>
                  <a:pt x="86" y="46"/>
                  <a:pt x="86" y="46"/>
                </a:cubicBezTo>
                <a:cubicBezTo>
                  <a:pt x="81" y="40"/>
                  <a:pt x="74" y="37"/>
                  <a:pt x="66" y="37"/>
                </a:cubicBezTo>
                <a:cubicBezTo>
                  <a:pt x="66" y="37"/>
                  <a:pt x="66" y="37"/>
                  <a:pt x="66" y="37"/>
                </a:cubicBezTo>
                <a:cubicBezTo>
                  <a:pt x="58" y="37"/>
                  <a:pt x="51" y="40"/>
                  <a:pt x="45" y="46"/>
                </a:cubicBezTo>
                <a:cubicBezTo>
                  <a:pt x="40" y="51"/>
                  <a:pt x="37" y="58"/>
                  <a:pt x="37" y="66"/>
                </a:cubicBezTo>
                <a:cubicBezTo>
                  <a:pt x="37" y="74"/>
                  <a:pt x="40" y="81"/>
                  <a:pt x="45" y="87"/>
                </a:cubicBezTo>
                <a:cubicBezTo>
                  <a:pt x="128" y="169"/>
                  <a:pt x="128" y="169"/>
                  <a:pt x="128" y="169"/>
                </a:cubicBezTo>
                <a:cubicBezTo>
                  <a:pt x="131" y="172"/>
                  <a:pt x="135" y="172"/>
                  <a:pt x="138" y="169"/>
                </a:cubicBezTo>
                <a:cubicBezTo>
                  <a:pt x="140" y="167"/>
                  <a:pt x="140" y="162"/>
                  <a:pt x="138" y="160"/>
                </a:cubicBezTo>
                <a:cubicBezTo>
                  <a:pt x="55" y="77"/>
                  <a:pt x="55" y="77"/>
                  <a:pt x="55" y="77"/>
                </a:cubicBezTo>
                <a:cubicBezTo>
                  <a:pt x="49" y="71"/>
                  <a:pt x="49" y="61"/>
                  <a:pt x="55" y="55"/>
                </a:cubicBezTo>
                <a:cubicBezTo>
                  <a:pt x="61" y="49"/>
                  <a:pt x="71" y="49"/>
                  <a:pt x="77" y="55"/>
                </a:cubicBezTo>
                <a:cubicBezTo>
                  <a:pt x="171" y="150"/>
                  <a:pt x="171" y="150"/>
                  <a:pt x="171" y="150"/>
                </a:cubicBezTo>
                <a:cubicBezTo>
                  <a:pt x="177" y="156"/>
                  <a:pt x="180" y="164"/>
                  <a:pt x="180" y="172"/>
                </a:cubicBezTo>
                <a:cubicBezTo>
                  <a:pt x="180" y="181"/>
                  <a:pt x="177" y="188"/>
                  <a:pt x="171" y="194"/>
                </a:cubicBezTo>
                <a:cubicBezTo>
                  <a:pt x="165" y="200"/>
                  <a:pt x="157" y="204"/>
                  <a:pt x="149" y="204"/>
                </a:cubicBezTo>
                <a:cubicBezTo>
                  <a:pt x="140" y="204"/>
                  <a:pt x="132" y="200"/>
                  <a:pt x="126" y="194"/>
                </a:cubicBezTo>
                <a:cubicBezTo>
                  <a:pt x="27" y="96"/>
                  <a:pt x="27" y="96"/>
                  <a:pt x="27" y="96"/>
                </a:cubicBezTo>
                <a:cubicBezTo>
                  <a:pt x="9" y="77"/>
                  <a:pt x="9" y="46"/>
                  <a:pt x="27" y="28"/>
                </a:cubicBezTo>
                <a:cubicBezTo>
                  <a:pt x="36" y="19"/>
                  <a:pt x="48" y="14"/>
                  <a:pt x="61" y="14"/>
                </a:cubicBezTo>
                <a:cubicBezTo>
                  <a:pt x="74" y="14"/>
                  <a:pt x="86" y="19"/>
                  <a:pt x="95" y="28"/>
                </a:cubicBezTo>
                <a:cubicBezTo>
                  <a:pt x="152" y="85"/>
                  <a:pt x="152" y="85"/>
                  <a:pt x="152" y="85"/>
                </a:cubicBezTo>
                <a:cubicBezTo>
                  <a:pt x="155" y="88"/>
                  <a:pt x="159" y="88"/>
                  <a:pt x="162" y="85"/>
                </a:cubicBezTo>
                <a:cubicBezTo>
                  <a:pt x="163" y="84"/>
                  <a:pt x="164" y="82"/>
                  <a:pt x="164" y="80"/>
                </a:cubicBezTo>
                <a:cubicBezTo>
                  <a:pt x="164" y="78"/>
                  <a:pt x="163" y="77"/>
                  <a:pt x="162" y="75"/>
                </a:cubicBezTo>
                <a:lnTo>
                  <a:pt x="105" y="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fr-FR" dirty="0"/>
          </a:p>
        </p:txBody>
      </p:sp>
      <p:grpSp>
        <p:nvGrpSpPr>
          <p:cNvPr id="239" name="Group 901">
            <a:extLst>
              <a:ext uri="{FF2B5EF4-FFF2-40B4-BE49-F238E27FC236}">
                <a16:creationId xmlns="" xmlns:a16="http://schemas.microsoft.com/office/drawing/2014/main" id="{BEC507CD-639A-264B-ADDA-F6BCE6BFD9A7}"/>
              </a:ext>
            </a:extLst>
          </p:cNvPr>
          <p:cNvGrpSpPr>
            <a:grpSpLocks noChangeAspect="1"/>
          </p:cNvGrpSpPr>
          <p:nvPr/>
        </p:nvGrpSpPr>
        <p:grpSpPr bwMode="auto">
          <a:xfrm>
            <a:off x="9008921" y="2790869"/>
            <a:ext cx="280672" cy="425996"/>
            <a:chOff x="2571" y="1442"/>
            <a:chExt cx="197" cy="299"/>
          </a:xfrm>
          <a:solidFill>
            <a:schemeClr val="tx1"/>
          </a:solidFill>
        </p:grpSpPr>
        <p:sp>
          <p:nvSpPr>
            <p:cNvPr id="240" name="Freeform 902">
              <a:extLst>
                <a:ext uri="{FF2B5EF4-FFF2-40B4-BE49-F238E27FC236}">
                  <a16:creationId xmlns="" xmlns:a16="http://schemas.microsoft.com/office/drawing/2014/main" id="{C6B5B614-86D9-AF40-9DCA-D171DB807F0D}"/>
                </a:ext>
              </a:extLst>
            </p:cNvPr>
            <p:cNvSpPr>
              <a:spLocks noEditPoints="1"/>
            </p:cNvSpPr>
            <p:nvPr/>
          </p:nvSpPr>
          <p:spPr bwMode="auto">
            <a:xfrm>
              <a:off x="2571" y="1442"/>
              <a:ext cx="197" cy="299"/>
            </a:xfrm>
            <a:custGeom>
              <a:avLst/>
              <a:gdLst>
                <a:gd name="T0" fmla="*/ 188 w 194"/>
                <a:gd name="T1" fmla="*/ 25 h 294"/>
                <a:gd name="T2" fmla="*/ 130 w 194"/>
                <a:gd name="T3" fmla="*/ 25 h 294"/>
                <a:gd name="T4" fmla="*/ 130 w 194"/>
                <a:gd name="T5" fmla="*/ 6 h 294"/>
                <a:gd name="T6" fmla="*/ 124 w 194"/>
                <a:gd name="T7" fmla="*/ 0 h 294"/>
                <a:gd name="T8" fmla="*/ 70 w 194"/>
                <a:gd name="T9" fmla="*/ 0 h 294"/>
                <a:gd name="T10" fmla="*/ 64 w 194"/>
                <a:gd name="T11" fmla="*/ 6 h 294"/>
                <a:gd name="T12" fmla="*/ 64 w 194"/>
                <a:gd name="T13" fmla="*/ 25 h 294"/>
                <a:gd name="T14" fmla="*/ 6 w 194"/>
                <a:gd name="T15" fmla="*/ 25 h 294"/>
                <a:gd name="T16" fmla="*/ 0 w 194"/>
                <a:gd name="T17" fmla="*/ 31 h 294"/>
                <a:gd name="T18" fmla="*/ 0 w 194"/>
                <a:gd name="T19" fmla="*/ 288 h 294"/>
                <a:gd name="T20" fmla="*/ 6 w 194"/>
                <a:gd name="T21" fmla="*/ 294 h 294"/>
                <a:gd name="T22" fmla="*/ 188 w 194"/>
                <a:gd name="T23" fmla="*/ 294 h 294"/>
                <a:gd name="T24" fmla="*/ 194 w 194"/>
                <a:gd name="T25" fmla="*/ 288 h 294"/>
                <a:gd name="T26" fmla="*/ 194 w 194"/>
                <a:gd name="T27" fmla="*/ 31 h 294"/>
                <a:gd name="T28" fmla="*/ 188 w 194"/>
                <a:gd name="T29" fmla="*/ 25 h 294"/>
                <a:gd name="T30" fmla="*/ 181 w 194"/>
                <a:gd name="T31" fmla="*/ 282 h 294"/>
                <a:gd name="T32" fmla="*/ 12 w 194"/>
                <a:gd name="T33" fmla="*/ 282 h 294"/>
                <a:gd name="T34" fmla="*/ 12 w 194"/>
                <a:gd name="T35" fmla="*/ 37 h 294"/>
                <a:gd name="T36" fmla="*/ 64 w 194"/>
                <a:gd name="T37" fmla="*/ 37 h 294"/>
                <a:gd name="T38" fmla="*/ 64 w 194"/>
                <a:gd name="T39" fmla="*/ 75 h 294"/>
                <a:gd name="T40" fmla="*/ 66 w 194"/>
                <a:gd name="T41" fmla="*/ 80 h 294"/>
                <a:gd name="T42" fmla="*/ 88 w 194"/>
                <a:gd name="T43" fmla="*/ 95 h 294"/>
                <a:gd name="T44" fmla="*/ 105 w 194"/>
                <a:gd name="T45" fmla="*/ 95 h 294"/>
                <a:gd name="T46" fmla="*/ 128 w 194"/>
                <a:gd name="T47" fmla="*/ 80 h 294"/>
                <a:gd name="T48" fmla="*/ 130 w 194"/>
                <a:gd name="T49" fmla="*/ 75 h 294"/>
                <a:gd name="T50" fmla="*/ 130 w 194"/>
                <a:gd name="T51" fmla="*/ 37 h 294"/>
                <a:gd name="T52" fmla="*/ 181 w 194"/>
                <a:gd name="T53" fmla="*/ 37 h 294"/>
                <a:gd name="T54" fmla="*/ 181 w 194"/>
                <a:gd name="T55" fmla="*/ 282 h 294"/>
                <a:gd name="T56" fmla="*/ 117 w 194"/>
                <a:gd name="T57" fmla="*/ 13 h 294"/>
                <a:gd name="T58" fmla="*/ 117 w 194"/>
                <a:gd name="T59" fmla="*/ 72 h 294"/>
                <a:gd name="T60" fmla="*/ 103 w 194"/>
                <a:gd name="T61" fmla="*/ 83 h 294"/>
                <a:gd name="T62" fmla="*/ 90 w 194"/>
                <a:gd name="T63" fmla="*/ 83 h 294"/>
                <a:gd name="T64" fmla="*/ 76 w 194"/>
                <a:gd name="T65" fmla="*/ 72 h 294"/>
                <a:gd name="T66" fmla="*/ 76 w 194"/>
                <a:gd name="T67" fmla="*/ 13 h 294"/>
                <a:gd name="T68" fmla="*/ 117 w 194"/>
                <a:gd name="T69" fmla="*/ 13 h 294"/>
                <a:gd name="T70" fmla="*/ 117 w 194"/>
                <a:gd name="T71" fmla="*/ 13 h 294"/>
                <a:gd name="T72" fmla="*/ 117 w 194"/>
                <a:gd name="T73" fmla="*/ 1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 h="294">
                  <a:moveTo>
                    <a:pt x="188" y="25"/>
                  </a:moveTo>
                  <a:cubicBezTo>
                    <a:pt x="130" y="25"/>
                    <a:pt x="130" y="25"/>
                    <a:pt x="130" y="25"/>
                  </a:cubicBezTo>
                  <a:cubicBezTo>
                    <a:pt x="130" y="6"/>
                    <a:pt x="130" y="6"/>
                    <a:pt x="130" y="6"/>
                  </a:cubicBezTo>
                  <a:cubicBezTo>
                    <a:pt x="130" y="3"/>
                    <a:pt x="127" y="0"/>
                    <a:pt x="124" y="0"/>
                  </a:cubicBezTo>
                  <a:cubicBezTo>
                    <a:pt x="70" y="0"/>
                    <a:pt x="70" y="0"/>
                    <a:pt x="70" y="0"/>
                  </a:cubicBezTo>
                  <a:cubicBezTo>
                    <a:pt x="66" y="0"/>
                    <a:pt x="64" y="3"/>
                    <a:pt x="64" y="6"/>
                  </a:cubicBezTo>
                  <a:cubicBezTo>
                    <a:pt x="64" y="25"/>
                    <a:pt x="64" y="25"/>
                    <a:pt x="64" y="25"/>
                  </a:cubicBezTo>
                  <a:cubicBezTo>
                    <a:pt x="6" y="25"/>
                    <a:pt x="6" y="25"/>
                    <a:pt x="6" y="25"/>
                  </a:cubicBezTo>
                  <a:cubicBezTo>
                    <a:pt x="3" y="25"/>
                    <a:pt x="0" y="28"/>
                    <a:pt x="0" y="31"/>
                  </a:cubicBezTo>
                  <a:cubicBezTo>
                    <a:pt x="0" y="288"/>
                    <a:pt x="0" y="288"/>
                    <a:pt x="0" y="288"/>
                  </a:cubicBezTo>
                  <a:cubicBezTo>
                    <a:pt x="0" y="292"/>
                    <a:pt x="3" y="294"/>
                    <a:pt x="6" y="294"/>
                  </a:cubicBezTo>
                  <a:cubicBezTo>
                    <a:pt x="188" y="294"/>
                    <a:pt x="188" y="294"/>
                    <a:pt x="188" y="294"/>
                  </a:cubicBezTo>
                  <a:cubicBezTo>
                    <a:pt x="191" y="294"/>
                    <a:pt x="194" y="292"/>
                    <a:pt x="194" y="288"/>
                  </a:cubicBezTo>
                  <a:cubicBezTo>
                    <a:pt x="194" y="31"/>
                    <a:pt x="194" y="31"/>
                    <a:pt x="194" y="31"/>
                  </a:cubicBezTo>
                  <a:cubicBezTo>
                    <a:pt x="194" y="28"/>
                    <a:pt x="191" y="25"/>
                    <a:pt x="188" y="25"/>
                  </a:cubicBezTo>
                  <a:close/>
                  <a:moveTo>
                    <a:pt x="181" y="282"/>
                  </a:moveTo>
                  <a:cubicBezTo>
                    <a:pt x="12" y="282"/>
                    <a:pt x="12" y="282"/>
                    <a:pt x="12" y="282"/>
                  </a:cubicBezTo>
                  <a:cubicBezTo>
                    <a:pt x="12" y="37"/>
                    <a:pt x="12" y="37"/>
                    <a:pt x="12" y="37"/>
                  </a:cubicBezTo>
                  <a:cubicBezTo>
                    <a:pt x="64" y="37"/>
                    <a:pt x="64" y="37"/>
                    <a:pt x="64" y="37"/>
                  </a:cubicBezTo>
                  <a:cubicBezTo>
                    <a:pt x="64" y="75"/>
                    <a:pt x="64" y="75"/>
                    <a:pt x="64" y="75"/>
                  </a:cubicBezTo>
                  <a:cubicBezTo>
                    <a:pt x="64" y="77"/>
                    <a:pt x="64" y="78"/>
                    <a:pt x="66" y="80"/>
                  </a:cubicBezTo>
                  <a:cubicBezTo>
                    <a:pt x="85" y="95"/>
                    <a:pt x="86" y="95"/>
                    <a:pt x="88" y="95"/>
                  </a:cubicBezTo>
                  <a:cubicBezTo>
                    <a:pt x="105" y="95"/>
                    <a:pt x="105" y="95"/>
                    <a:pt x="105" y="95"/>
                  </a:cubicBezTo>
                  <a:cubicBezTo>
                    <a:pt x="108" y="95"/>
                    <a:pt x="109" y="95"/>
                    <a:pt x="128" y="80"/>
                  </a:cubicBezTo>
                  <a:cubicBezTo>
                    <a:pt x="129" y="78"/>
                    <a:pt x="130" y="77"/>
                    <a:pt x="130" y="75"/>
                  </a:cubicBezTo>
                  <a:cubicBezTo>
                    <a:pt x="130" y="37"/>
                    <a:pt x="130" y="37"/>
                    <a:pt x="130" y="37"/>
                  </a:cubicBezTo>
                  <a:cubicBezTo>
                    <a:pt x="181" y="37"/>
                    <a:pt x="181" y="37"/>
                    <a:pt x="181" y="37"/>
                  </a:cubicBezTo>
                  <a:lnTo>
                    <a:pt x="181" y="282"/>
                  </a:lnTo>
                  <a:close/>
                  <a:moveTo>
                    <a:pt x="117" y="13"/>
                  </a:moveTo>
                  <a:cubicBezTo>
                    <a:pt x="117" y="72"/>
                    <a:pt x="117" y="72"/>
                    <a:pt x="117" y="72"/>
                  </a:cubicBezTo>
                  <a:cubicBezTo>
                    <a:pt x="112" y="76"/>
                    <a:pt x="106" y="81"/>
                    <a:pt x="103" y="83"/>
                  </a:cubicBezTo>
                  <a:cubicBezTo>
                    <a:pt x="90" y="83"/>
                    <a:pt x="90" y="83"/>
                    <a:pt x="90" y="83"/>
                  </a:cubicBezTo>
                  <a:cubicBezTo>
                    <a:pt x="87" y="81"/>
                    <a:pt x="82" y="76"/>
                    <a:pt x="76" y="72"/>
                  </a:cubicBezTo>
                  <a:cubicBezTo>
                    <a:pt x="76" y="13"/>
                    <a:pt x="76" y="13"/>
                    <a:pt x="76" y="13"/>
                  </a:cubicBezTo>
                  <a:lnTo>
                    <a:pt x="117" y="13"/>
                  </a:lnTo>
                  <a:close/>
                  <a:moveTo>
                    <a:pt x="117" y="13"/>
                  </a:moveTo>
                  <a:cubicBezTo>
                    <a:pt x="117" y="13"/>
                    <a:pt x="117" y="13"/>
                    <a:pt x="117" y="1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41" name="Freeform 903">
              <a:extLst>
                <a:ext uri="{FF2B5EF4-FFF2-40B4-BE49-F238E27FC236}">
                  <a16:creationId xmlns="" xmlns:a16="http://schemas.microsoft.com/office/drawing/2014/main" id="{8BFFE597-E628-E749-8DD4-2D37951F7461}"/>
                </a:ext>
              </a:extLst>
            </p:cNvPr>
            <p:cNvSpPr>
              <a:spLocks noEditPoints="1"/>
            </p:cNvSpPr>
            <p:nvPr/>
          </p:nvSpPr>
          <p:spPr bwMode="auto">
            <a:xfrm>
              <a:off x="2658" y="1462"/>
              <a:ext cx="23" cy="14"/>
            </a:xfrm>
            <a:custGeom>
              <a:avLst/>
              <a:gdLst>
                <a:gd name="T0" fmla="*/ 0 w 22"/>
                <a:gd name="T1" fmla="*/ 6 h 13"/>
                <a:gd name="T2" fmla="*/ 6 w 22"/>
                <a:gd name="T3" fmla="*/ 13 h 13"/>
                <a:gd name="T4" fmla="*/ 16 w 22"/>
                <a:gd name="T5" fmla="*/ 13 h 13"/>
                <a:gd name="T6" fmla="*/ 22 w 22"/>
                <a:gd name="T7" fmla="*/ 6 h 13"/>
                <a:gd name="T8" fmla="*/ 16 w 22"/>
                <a:gd name="T9" fmla="*/ 0 h 13"/>
                <a:gd name="T10" fmla="*/ 6 w 22"/>
                <a:gd name="T11" fmla="*/ 0 h 13"/>
                <a:gd name="T12" fmla="*/ 0 w 22"/>
                <a:gd name="T13" fmla="*/ 6 h 13"/>
                <a:gd name="T14" fmla="*/ 0 w 22"/>
                <a:gd name="T15" fmla="*/ 6 h 13"/>
                <a:gd name="T16" fmla="*/ 0 w 22"/>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3">
                  <a:moveTo>
                    <a:pt x="0" y="6"/>
                  </a:moveTo>
                  <a:cubicBezTo>
                    <a:pt x="0" y="10"/>
                    <a:pt x="3" y="13"/>
                    <a:pt x="6" y="13"/>
                  </a:cubicBezTo>
                  <a:cubicBezTo>
                    <a:pt x="16" y="13"/>
                    <a:pt x="16" y="13"/>
                    <a:pt x="16" y="13"/>
                  </a:cubicBezTo>
                  <a:cubicBezTo>
                    <a:pt x="19" y="13"/>
                    <a:pt x="22" y="10"/>
                    <a:pt x="22" y="6"/>
                  </a:cubicBezTo>
                  <a:cubicBezTo>
                    <a:pt x="22" y="3"/>
                    <a:pt x="19" y="0"/>
                    <a:pt x="16" y="0"/>
                  </a:cubicBezTo>
                  <a:cubicBezTo>
                    <a:pt x="6" y="0"/>
                    <a:pt x="6" y="0"/>
                    <a:pt x="6" y="0"/>
                  </a:cubicBezTo>
                  <a:cubicBezTo>
                    <a:pt x="3" y="0"/>
                    <a:pt x="0" y="3"/>
                    <a:pt x="0" y="6"/>
                  </a:cubicBezTo>
                  <a:close/>
                  <a:moveTo>
                    <a:pt x="0" y="6"/>
                  </a:moveTo>
                  <a:cubicBezTo>
                    <a:pt x="0" y="6"/>
                    <a:pt x="0" y="6"/>
                    <a:pt x="0"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42" name="Freeform 904">
              <a:extLst>
                <a:ext uri="{FF2B5EF4-FFF2-40B4-BE49-F238E27FC236}">
                  <a16:creationId xmlns="" xmlns:a16="http://schemas.microsoft.com/office/drawing/2014/main" id="{5CFA9DDF-4B31-4E40-B1AC-9CF39C5C1482}"/>
                </a:ext>
              </a:extLst>
            </p:cNvPr>
            <p:cNvSpPr>
              <a:spLocks noEditPoints="1"/>
            </p:cNvSpPr>
            <p:nvPr/>
          </p:nvSpPr>
          <p:spPr bwMode="auto">
            <a:xfrm>
              <a:off x="2630" y="1560"/>
              <a:ext cx="79" cy="79"/>
            </a:xfrm>
            <a:custGeom>
              <a:avLst/>
              <a:gdLst>
                <a:gd name="T0" fmla="*/ 39 w 78"/>
                <a:gd name="T1" fmla="*/ 78 h 78"/>
                <a:gd name="T2" fmla="*/ 78 w 78"/>
                <a:gd name="T3" fmla="*/ 39 h 78"/>
                <a:gd name="T4" fmla="*/ 39 w 78"/>
                <a:gd name="T5" fmla="*/ 0 h 78"/>
                <a:gd name="T6" fmla="*/ 0 w 78"/>
                <a:gd name="T7" fmla="*/ 39 h 78"/>
                <a:gd name="T8" fmla="*/ 39 w 78"/>
                <a:gd name="T9" fmla="*/ 78 h 78"/>
                <a:gd name="T10" fmla="*/ 39 w 78"/>
                <a:gd name="T11" fmla="*/ 13 h 78"/>
                <a:gd name="T12" fmla="*/ 65 w 78"/>
                <a:gd name="T13" fmla="*/ 39 h 78"/>
                <a:gd name="T14" fmla="*/ 39 w 78"/>
                <a:gd name="T15" fmla="*/ 65 h 78"/>
                <a:gd name="T16" fmla="*/ 13 w 78"/>
                <a:gd name="T17" fmla="*/ 39 h 78"/>
                <a:gd name="T18" fmla="*/ 39 w 78"/>
                <a:gd name="T19" fmla="*/ 13 h 78"/>
                <a:gd name="T20" fmla="*/ 39 w 78"/>
                <a:gd name="T21" fmla="*/ 13 h 78"/>
                <a:gd name="T22" fmla="*/ 39 w 78"/>
                <a:gd name="T23"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8">
                  <a:moveTo>
                    <a:pt x="39" y="78"/>
                  </a:moveTo>
                  <a:cubicBezTo>
                    <a:pt x="60" y="78"/>
                    <a:pt x="78" y="60"/>
                    <a:pt x="78" y="39"/>
                  </a:cubicBezTo>
                  <a:cubicBezTo>
                    <a:pt x="78" y="18"/>
                    <a:pt x="60" y="0"/>
                    <a:pt x="39" y="0"/>
                  </a:cubicBezTo>
                  <a:cubicBezTo>
                    <a:pt x="18" y="0"/>
                    <a:pt x="0" y="18"/>
                    <a:pt x="0" y="39"/>
                  </a:cubicBezTo>
                  <a:cubicBezTo>
                    <a:pt x="0" y="60"/>
                    <a:pt x="18" y="78"/>
                    <a:pt x="39" y="78"/>
                  </a:cubicBezTo>
                  <a:close/>
                  <a:moveTo>
                    <a:pt x="39" y="13"/>
                  </a:moveTo>
                  <a:cubicBezTo>
                    <a:pt x="53" y="13"/>
                    <a:pt x="65" y="25"/>
                    <a:pt x="65" y="39"/>
                  </a:cubicBezTo>
                  <a:cubicBezTo>
                    <a:pt x="65" y="53"/>
                    <a:pt x="53" y="65"/>
                    <a:pt x="39" y="65"/>
                  </a:cubicBezTo>
                  <a:cubicBezTo>
                    <a:pt x="25" y="65"/>
                    <a:pt x="13" y="53"/>
                    <a:pt x="13" y="39"/>
                  </a:cubicBezTo>
                  <a:cubicBezTo>
                    <a:pt x="13" y="25"/>
                    <a:pt x="25" y="13"/>
                    <a:pt x="39" y="13"/>
                  </a:cubicBezTo>
                  <a:close/>
                  <a:moveTo>
                    <a:pt x="39" y="13"/>
                  </a:moveTo>
                  <a:cubicBezTo>
                    <a:pt x="39" y="13"/>
                    <a:pt x="39" y="13"/>
                    <a:pt x="39" y="1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43" name="Freeform 905">
              <a:extLst>
                <a:ext uri="{FF2B5EF4-FFF2-40B4-BE49-F238E27FC236}">
                  <a16:creationId xmlns="" xmlns:a16="http://schemas.microsoft.com/office/drawing/2014/main" id="{94A3BA00-2EC0-3948-96C5-08E928064D35}"/>
                </a:ext>
              </a:extLst>
            </p:cNvPr>
            <p:cNvSpPr>
              <a:spLocks noEditPoints="1"/>
            </p:cNvSpPr>
            <p:nvPr/>
          </p:nvSpPr>
          <p:spPr bwMode="auto">
            <a:xfrm>
              <a:off x="2609" y="1649"/>
              <a:ext cx="121" cy="59"/>
            </a:xfrm>
            <a:custGeom>
              <a:avLst/>
              <a:gdLst>
                <a:gd name="T0" fmla="*/ 0 w 120"/>
                <a:gd name="T1" fmla="*/ 21 h 58"/>
                <a:gd name="T2" fmla="*/ 0 w 120"/>
                <a:gd name="T3" fmla="*/ 51 h 58"/>
                <a:gd name="T4" fmla="*/ 6 w 120"/>
                <a:gd name="T5" fmla="*/ 58 h 58"/>
                <a:gd name="T6" fmla="*/ 114 w 120"/>
                <a:gd name="T7" fmla="*/ 58 h 58"/>
                <a:gd name="T8" fmla="*/ 120 w 120"/>
                <a:gd name="T9" fmla="*/ 51 h 58"/>
                <a:gd name="T10" fmla="*/ 120 w 120"/>
                <a:gd name="T11" fmla="*/ 21 h 58"/>
                <a:gd name="T12" fmla="*/ 99 w 120"/>
                <a:gd name="T13" fmla="*/ 0 h 58"/>
                <a:gd name="T14" fmla="*/ 21 w 120"/>
                <a:gd name="T15" fmla="*/ 0 h 58"/>
                <a:gd name="T16" fmla="*/ 0 w 120"/>
                <a:gd name="T17" fmla="*/ 21 h 58"/>
                <a:gd name="T18" fmla="*/ 13 w 120"/>
                <a:gd name="T19" fmla="*/ 21 h 58"/>
                <a:gd name="T20" fmla="*/ 21 w 120"/>
                <a:gd name="T21" fmla="*/ 12 h 58"/>
                <a:gd name="T22" fmla="*/ 54 w 120"/>
                <a:gd name="T23" fmla="*/ 12 h 58"/>
                <a:gd name="T24" fmla="*/ 54 w 120"/>
                <a:gd name="T25" fmla="*/ 45 h 58"/>
                <a:gd name="T26" fmla="*/ 13 w 120"/>
                <a:gd name="T27" fmla="*/ 45 h 58"/>
                <a:gd name="T28" fmla="*/ 13 w 120"/>
                <a:gd name="T29" fmla="*/ 21 h 58"/>
                <a:gd name="T30" fmla="*/ 107 w 120"/>
                <a:gd name="T31" fmla="*/ 21 h 58"/>
                <a:gd name="T32" fmla="*/ 107 w 120"/>
                <a:gd name="T33" fmla="*/ 45 h 58"/>
                <a:gd name="T34" fmla="*/ 66 w 120"/>
                <a:gd name="T35" fmla="*/ 45 h 58"/>
                <a:gd name="T36" fmla="*/ 66 w 120"/>
                <a:gd name="T37" fmla="*/ 12 h 58"/>
                <a:gd name="T38" fmla="*/ 99 w 120"/>
                <a:gd name="T39" fmla="*/ 12 h 58"/>
                <a:gd name="T40" fmla="*/ 107 w 120"/>
                <a:gd name="T41" fmla="*/ 21 h 58"/>
                <a:gd name="T42" fmla="*/ 107 w 120"/>
                <a:gd name="T43" fmla="*/ 21 h 58"/>
                <a:gd name="T44" fmla="*/ 107 w 120"/>
                <a:gd name="T45" fmla="*/ 2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58">
                  <a:moveTo>
                    <a:pt x="0" y="21"/>
                  </a:moveTo>
                  <a:cubicBezTo>
                    <a:pt x="0" y="51"/>
                    <a:pt x="0" y="51"/>
                    <a:pt x="0" y="51"/>
                  </a:cubicBezTo>
                  <a:cubicBezTo>
                    <a:pt x="0" y="55"/>
                    <a:pt x="3" y="58"/>
                    <a:pt x="6" y="58"/>
                  </a:cubicBezTo>
                  <a:cubicBezTo>
                    <a:pt x="114" y="58"/>
                    <a:pt x="114" y="58"/>
                    <a:pt x="114" y="58"/>
                  </a:cubicBezTo>
                  <a:cubicBezTo>
                    <a:pt x="117" y="58"/>
                    <a:pt x="120" y="55"/>
                    <a:pt x="120" y="51"/>
                  </a:cubicBezTo>
                  <a:cubicBezTo>
                    <a:pt x="120" y="21"/>
                    <a:pt x="120" y="21"/>
                    <a:pt x="120" y="21"/>
                  </a:cubicBezTo>
                  <a:cubicBezTo>
                    <a:pt x="120" y="9"/>
                    <a:pt x="111" y="0"/>
                    <a:pt x="99" y="0"/>
                  </a:cubicBezTo>
                  <a:cubicBezTo>
                    <a:pt x="21" y="0"/>
                    <a:pt x="21" y="0"/>
                    <a:pt x="21" y="0"/>
                  </a:cubicBezTo>
                  <a:cubicBezTo>
                    <a:pt x="9" y="0"/>
                    <a:pt x="0" y="9"/>
                    <a:pt x="0" y="21"/>
                  </a:cubicBezTo>
                  <a:close/>
                  <a:moveTo>
                    <a:pt x="13" y="21"/>
                  </a:moveTo>
                  <a:cubicBezTo>
                    <a:pt x="13" y="16"/>
                    <a:pt x="16" y="12"/>
                    <a:pt x="21" y="12"/>
                  </a:cubicBezTo>
                  <a:cubicBezTo>
                    <a:pt x="54" y="12"/>
                    <a:pt x="54" y="12"/>
                    <a:pt x="54" y="12"/>
                  </a:cubicBezTo>
                  <a:cubicBezTo>
                    <a:pt x="54" y="45"/>
                    <a:pt x="54" y="45"/>
                    <a:pt x="54" y="45"/>
                  </a:cubicBezTo>
                  <a:cubicBezTo>
                    <a:pt x="13" y="45"/>
                    <a:pt x="13" y="45"/>
                    <a:pt x="13" y="45"/>
                  </a:cubicBezTo>
                  <a:lnTo>
                    <a:pt x="13" y="21"/>
                  </a:lnTo>
                  <a:close/>
                  <a:moveTo>
                    <a:pt x="107" y="21"/>
                  </a:moveTo>
                  <a:cubicBezTo>
                    <a:pt x="107" y="45"/>
                    <a:pt x="107" y="45"/>
                    <a:pt x="107" y="45"/>
                  </a:cubicBezTo>
                  <a:cubicBezTo>
                    <a:pt x="66" y="45"/>
                    <a:pt x="66" y="45"/>
                    <a:pt x="66" y="45"/>
                  </a:cubicBezTo>
                  <a:cubicBezTo>
                    <a:pt x="66" y="12"/>
                    <a:pt x="66" y="12"/>
                    <a:pt x="66" y="12"/>
                  </a:cubicBezTo>
                  <a:cubicBezTo>
                    <a:pt x="99" y="12"/>
                    <a:pt x="99" y="12"/>
                    <a:pt x="99" y="12"/>
                  </a:cubicBezTo>
                  <a:cubicBezTo>
                    <a:pt x="103" y="12"/>
                    <a:pt x="107" y="16"/>
                    <a:pt x="107" y="21"/>
                  </a:cubicBezTo>
                  <a:close/>
                  <a:moveTo>
                    <a:pt x="107" y="21"/>
                  </a:moveTo>
                  <a:cubicBezTo>
                    <a:pt x="107" y="21"/>
                    <a:pt x="107" y="21"/>
                    <a:pt x="107"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244" name="Group 908">
            <a:extLst>
              <a:ext uri="{FF2B5EF4-FFF2-40B4-BE49-F238E27FC236}">
                <a16:creationId xmlns="" xmlns:a16="http://schemas.microsoft.com/office/drawing/2014/main" id="{EE270FA2-98CB-1C48-9922-161DC6CDC0A5}"/>
              </a:ext>
            </a:extLst>
          </p:cNvPr>
          <p:cNvGrpSpPr>
            <a:grpSpLocks noChangeAspect="1"/>
          </p:cNvGrpSpPr>
          <p:nvPr/>
        </p:nvGrpSpPr>
        <p:grpSpPr bwMode="auto">
          <a:xfrm>
            <a:off x="8113663" y="2786983"/>
            <a:ext cx="344105" cy="441758"/>
            <a:chOff x="3044" y="577"/>
            <a:chExt cx="222" cy="285"/>
          </a:xfrm>
          <a:solidFill>
            <a:schemeClr val="tx1"/>
          </a:solidFill>
        </p:grpSpPr>
        <p:sp>
          <p:nvSpPr>
            <p:cNvPr id="245" name="Freeform 909">
              <a:extLst>
                <a:ext uri="{FF2B5EF4-FFF2-40B4-BE49-F238E27FC236}">
                  <a16:creationId xmlns="" xmlns:a16="http://schemas.microsoft.com/office/drawing/2014/main" id="{72F2C1AA-6360-854F-AC5A-DB0D54B0DF94}"/>
                </a:ext>
              </a:extLst>
            </p:cNvPr>
            <p:cNvSpPr>
              <a:spLocks noEditPoints="1"/>
            </p:cNvSpPr>
            <p:nvPr/>
          </p:nvSpPr>
          <p:spPr bwMode="auto">
            <a:xfrm>
              <a:off x="3044" y="677"/>
              <a:ext cx="222" cy="185"/>
            </a:xfrm>
            <a:custGeom>
              <a:avLst/>
              <a:gdLst>
                <a:gd name="T0" fmla="*/ 218 w 218"/>
                <a:gd name="T1" fmla="*/ 79 h 182"/>
                <a:gd name="T2" fmla="*/ 179 w 218"/>
                <a:gd name="T3" fmla="*/ 34 h 182"/>
                <a:gd name="T4" fmla="*/ 179 w 218"/>
                <a:gd name="T5" fmla="*/ 16 h 182"/>
                <a:gd name="T6" fmla="*/ 163 w 218"/>
                <a:gd name="T7" fmla="*/ 0 h 182"/>
                <a:gd name="T8" fmla="*/ 16 w 218"/>
                <a:gd name="T9" fmla="*/ 0 h 182"/>
                <a:gd name="T10" fmla="*/ 0 w 218"/>
                <a:gd name="T11" fmla="*/ 16 h 182"/>
                <a:gd name="T12" fmla="*/ 0 w 218"/>
                <a:gd name="T13" fmla="*/ 123 h 182"/>
                <a:gd name="T14" fmla="*/ 59 w 218"/>
                <a:gd name="T15" fmla="*/ 182 h 182"/>
                <a:gd name="T16" fmla="*/ 120 w 218"/>
                <a:gd name="T17" fmla="*/ 182 h 182"/>
                <a:gd name="T18" fmla="*/ 179 w 218"/>
                <a:gd name="T19" fmla="*/ 123 h 182"/>
                <a:gd name="T20" fmla="*/ 218 w 218"/>
                <a:gd name="T21" fmla="*/ 79 h 182"/>
                <a:gd name="T22" fmla="*/ 120 w 218"/>
                <a:gd name="T23" fmla="*/ 169 h 182"/>
                <a:gd name="T24" fmla="*/ 59 w 218"/>
                <a:gd name="T25" fmla="*/ 169 h 182"/>
                <a:gd name="T26" fmla="*/ 12 w 218"/>
                <a:gd name="T27" fmla="*/ 123 h 182"/>
                <a:gd name="T28" fmla="*/ 12 w 218"/>
                <a:gd name="T29" fmla="*/ 16 h 182"/>
                <a:gd name="T30" fmla="*/ 16 w 218"/>
                <a:gd name="T31" fmla="*/ 13 h 182"/>
                <a:gd name="T32" fmla="*/ 163 w 218"/>
                <a:gd name="T33" fmla="*/ 13 h 182"/>
                <a:gd name="T34" fmla="*/ 166 w 218"/>
                <a:gd name="T35" fmla="*/ 16 h 182"/>
                <a:gd name="T36" fmla="*/ 166 w 218"/>
                <a:gd name="T37" fmla="*/ 123 h 182"/>
                <a:gd name="T38" fmla="*/ 120 w 218"/>
                <a:gd name="T39" fmla="*/ 169 h 182"/>
                <a:gd name="T40" fmla="*/ 179 w 218"/>
                <a:gd name="T41" fmla="*/ 110 h 182"/>
                <a:gd name="T42" fmla="*/ 179 w 218"/>
                <a:gd name="T43" fmla="*/ 47 h 182"/>
                <a:gd name="T44" fmla="*/ 205 w 218"/>
                <a:gd name="T45" fmla="*/ 79 h 182"/>
                <a:gd name="T46" fmla="*/ 179 w 218"/>
                <a:gd name="T47" fmla="*/ 110 h 182"/>
                <a:gd name="T48" fmla="*/ 179 w 218"/>
                <a:gd name="T49" fmla="*/ 110 h 182"/>
                <a:gd name="T50" fmla="*/ 179 w 218"/>
                <a:gd name="T51" fmla="*/ 11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8" h="182">
                  <a:moveTo>
                    <a:pt x="218" y="79"/>
                  </a:moveTo>
                  <a:cubicBezTo>
                    <a:pt x="218" y="56"/>
                    <a:pt x="201" y="37"/>
                    <a:pt x="179" y="34"/>
                  </a:cubicBezTo>
                  <a:cubicBezTo>
                    <a:pt x="179" y="16"/>
                    <a:pt x="179" y="16"/>
                    <a:pt x="179" y="16"/>
                  </a:cubicBezTo>
                  <a:cubicBezTo>
                    <a:pt x="179" y="7"/>
                    <a:pt x="172" y="0"/>
                    <a:pt x="163" y="0"/>
                  </a:cubicBezTo>
                  <a:cubicBezTo>
                    <a:pt x="16" y="0"/>
                    <a:pt x="16" y="0"/>
                    <a:pt x="16" y="0"/>
                  </a:cubicBezTo>
                  <a:cubicBezTo>
                    <a:pt x="7" y="0"/>
                    <a:pt x="0" y="7"/>
                    <a:pt x="0" y="16"/>
                  </a:cubicBezTo>
                  <a:cubicBezTo>
                    <a:pt x="0" y="123"/>
                    <a:pt x="0" y="123"/>
                    <a:pt x="0" y="123"/>
                  </a:cubicBezTo>
                  <a:cubicBezTo>
                    <a:pt x="0" y="155"/>
                    <a:pt x="26" y="182"/>
                    <a:pt x="59" y="182"/>
                  </a:cubicBezTo>
                  <a:cubicBezTo>
                    <a:pt x="120" y="182"/>
                    <a:pt x="120" y="182"/>
                    <a:pt x="120" y="182"/>
                  </a:cubicBezTo>
                  <a:cubicBezTo>
                    <a:pt x="152" y="182"/>
                    <a:pt x="178" y="156"/>
                    <a:pt x="179" y="123"/>
                  </a:cubicBezTo>
                  <a:cubicBezTo>
                    <a:pt x="201" y="120"/>
                    <a:pt x="218" y="101"/>
                    <a:pt x="218" y="79"/>
                  </a:cubicBezTo>
                  <a:close/>
                  <a:moveTo>
                    <a:pt x="120" y="169"/>
                  </a:moveTo>
                  <a:cubicBezTo>
                    <a:pt x="59" y="169"/>
                    <a:pt x="59" y="169"/>
                    <a:pt x="59" y="169"/>
                  </a:cubicBezTo>
                  <a:cubicBezTo>
                    <a:pt x="33" y="169"/>
                    <a:pt x="12" y="148"/>
                    <a:pt x="12" y="123"/>
                  </a:cubicBezTo>
                  <a:cubicBezTo>
                    <a:pt x="12" y="16"/>
                    <a:pt x="12" y="16"/>
                    <a:pt x="12" y="16"/>
                  </a:cubicBezTo>
                  <a:cubicBezTo>
                    <a:pt x="12" y="14"/>
                    <a:pt x="14" y="13"/>
                    <a:pt x="16" y="13"/>
                  </a:cubicBezTo>
                  <a:cubicBezTo>
                    <a:pt x="163" y="13"/>
                    <a:pt x="163" y="13"/>
                    <a:pt x="163" y="13"/>
                  </a:cubicBezTo>
                  <a:cubicBezTo>
                    <a:pt x="165" y="13"/>
                    <a:pt x="166" y="14"/>
                    <a:pt x="166" y="16"/>
                  </a:cubicBezTo>
                  <a:cubicBezTo>
                    <a:pt x="166" y="123"/>
                    <a:pt x="166" y="123"/>
                    <a:pt x="166" y="123"/>
                  </a:cubicBezTo>
                  <a:cubicBezTo>
                    <a:pt x="166" y="148"/>
                    <a:pt x="145" y="169"/>
                    <a:pt x="120" y="169"/>
                  </a:cubicBezTo>
                  <a:close/>
                  <a:moveTo>
                    <a:pt x="179" y="110"/>
                  </a:moveTo>
                  <a:cubicBezTo>
                    <a:pt x="179" y="47"/>
                    <a:pt x="179" y="47"/>
                    <a:pt x="179" y="47"/>
                  </a:cubicBezTo>
                  <a:cubicBezTo>
                    <a:pt x="194" y="50"/>
                    <a:pt x="205" y="63"/>
                    <a:pt x="205" y="79"/>
                  </a:cubicBezTo>
                  <a:cubicBezTo>
                    <a:pt x="205" y="94"/>
                    <a:pt x="194" y="107"/>
                    <a:pt x="179" y="110"/>
                  </a:cubicBezTo>
                  <a:close/>
                  <a:moveTo>
                    <a:pt x="179" y="110"/>
                  </a:moveTo>
                  <a:cubicBezTo>
                    <a:pt x="179" y="110"/>
                    <a:pt x="179" y="110"/>
                    <a:pt x="179" y="1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46" name="Freeform 910">
              <a:extLst>
                <a:ext uri="{FF2B5EF4-FFF2-40B4-BE49-F238E27FC236}">
                  <a16:creationId xmlns="" xmlns:a16="http://schemas.microsoft.com/office/drawing/2014/main" id="{F40B18D9-173F-1F46-A271-2AB8136F37F1}"/>
                </a:ext>
              </a:extLst>
            </p:cNvPr>
            <p:cNvSpPr>
              <a:spLocks noEditPoints="1"/>
            </p:cNvSpPr>
            <p:nvPr/>
          </p:nvSpPr>
          <p:spPr bwMode="auto">
            <a:xfrm>
              <a:off x="3100" y="577"/>
              <a:ext cx="39" cy="88"/>
            </a:xfrm>
            <a:custGeom>
              <a:avLst/>
              <a:gdLst>
                <a:gd name="T0" fmla="*/ 13 w 38"/>
                <a:gd name="T1" fmla="*/ 46 h 86"/>
                <a:gd name="T2" fmla="*/ 13 w 38"/>
                <a:gd name="T3" fmla="*/ 69 h 86"/>
                <a:gd name="T4" fmla="*/ 8 w 38"/>
                <a:gd name="T5" fmla="*/ 76 h 86"/>
                <a:gd name="T6" fmla="*/ 8 w 38"/>
                <a:gd name="T7" fmla="*/ 85 h 86"/>
                <a:gd name="T8" fmla="*/ 13 w 38"/>
                <a:gd name="T9" fmla="*/ 86 h 86"/>
                <a:gd name="T10" fmla="*/ 17 w 38"/>
                <a:gd name="T11" fmla="*/ 84 h 86"/>
                <a:gd name="T12" fmla="*/ 17 w 38"/>
                <a:gd name="T13" fmla="*/ 32 h 86"/>
                <a:gd name="T14" fmla="*/ 13 w 38"/>
                <a:gd name="T15" fmla="*/ 21 h 86"/>
                <a:gd name="T16" fmla="*/ 17 w 38"/>
                <a:gd name="T17" fmla="*/ 12 h 86"/>
                <a:gd name="T18" fmla="*/ 17 w 38"/>
                <a:gd name="T19" fmla="*/ 3 h 86"/>
                <a:gd name="T20" fmla="*/ 8 w 38"/>
                <a:gd name="T21" fmla="*/ 3 h 86"/>
                <a:gd name="T22" fmla="*/ 0 w 38"/>
                <a:gd name="T23" fmla="*/ 20 h 86"/>
                <a:gd name="T24" fmla="*/ 8 w 38"/>
                <a:gd name="T25" fmla="*/ 41 h 86"/>
                <a:gd name="T26" fmla="*/ 13 w 38"/>
                <a:gd name="T27" fmla="*/ 46 h 86"/>
                <a:gd name="T28" fmla="*/ 13 w 38"/>
                <a:gd name="T29" fmla="*/ 46 h 86"/>
                <a:gd name="T30" fmla="*/ 13 w 38"/>
                <a:gd name="T31"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86">
                  <a:moveTo>
                    <a:pt x="13" y="46"/>
                  </a:moveTo>
                  <a:cubicBezTo>
                    <a:pt x="18" y="55"/>
                    <a:pt x="16" y="64"/>
                    <a:pt x="13" y="69"/>
                  </a:cubicBezTo>
                  <a:cubicBezTo>
                    <a:pt x="11" y="73"/>
                    <a:pt x="9" y="75"/>
                    <a:pt x="8" y="76"/>
                  </a:cubicBezTo>
                  <a:cubicBezTo>
                    <a:pt x="6" y="78"/>
                    <a:pt x="6" y="82"/>
                    <a:pt x="8" y="85"/>
                  </a:cubicBezTo>
                  <a:cubicBezTo>
                    <a:pt x="10" y="86"/>
                    <a:pt x="11" y="86"/>
                    <a:pt x="13" y="86"/>
                  </a:cubicBezTo>
                  <a:cubicBezTo>
                    <a:pt x="15" y="86"/>
                    <a:pt x="16" y="86"/>
                    <a:pt x="17" y="84"/>
                  </a:cubicBezTo>
                  <a:cubicBezTo>
                    <a:pt x="26" y="75"/>
                    <a:pt x="38" y="52"/>
                    <a:pt x="17" y="32"/>
                  </a:cubicBezTo>
                  <a:cubicBezTo>
                    <a:pt x="14" y="28"/>
                    <a:pt x="13" y="25"/>
                    <a:pt x="13" y="21"/>
                  </a:cubicBezTo>
                  <a:cubicBezTo>
                    <a:pt x="13" y="18"/>
                    <a:pt x="15" y="14"/>
                    <a:pt x="17" y="12"/>
                  </a:cubicBezTo>
                  <a:cubicBezTo>
                    <a:pt x="20" y="9"/>
                    <a:pt x="20" y="5"/>
                    <a:pt x="17" y="3"/>
                  </a:cubicBezTo>
                  <a:cubicBezTo>
                    <a:pt x="15" y="0"/>
                    <a:pt x="11" y="0"/>
                    <a:pt x="8" y="3"/>
                  </a:cubicBezTo>
                  <a:cubicBezTo>
                    <a:pt x="4" y="7"/>
                    <a:pt x="1" y="14"/>
                    <a:pt x="0" y="20"/>
                  </a:cubicBezTo>
                  <a:cubicBezTo>
                    <a:pt x="0" y="25"/>
                    <a:pt x="1" y="33"/>
                    <a:pt x="8" y="41"/>
                  </a:cubicBezTo>
                  <a:cubicBezTo>
                    <a:pt x="10" y="43"/>
                    <a:pt x="12" y="45"/>
                    <a:pt x="13" y="46"/>
                  </a:cubicBezTo>
                  <a:close/>
                  <a:moveTo>
                    <a:pt x="13" y="46"/>
                  </a:moveTo>
                  <a:cubicBezTo>
                    <a:pt x="13" y="46"/>
                    <a:pt x="13" y="46"/>
                    <a:pt x="13" y="4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47" name="Freeform 911">
              <a:extLst>
                <a:ext uri="{FF2B5EF4-FFF2-40B4-BE49-F238E27FC236}">
                  <a16:creationId xmlns="" xmlns:a16="http://schemas.microsoft.com/office/drawing/2014/main" id="{DA455D75-139F-B64A-95A4-E04AB84E9CAA}"/>
                </a:ext>
              </a:extLst>
            </p:cNvPr>
            <p:cNvSpPr>
              <a:spLocks noEditPoints="1"/>
            </p:cNvSpPr>
            <p:nvPr/>
          </p:nvSpPr>
          <p:spPr bwMode="auto">
            <a:xfrm>
              <a:off x="3140" y="577"/>
              <a:ext cx="38" cy="88"/>
            </a:xfrm>
            <a:custGeom>
              <a:avLst/>
              <a:gdLst>
                <a:gd name="T0" fmla="*/ 13 w 38"/>
                <a:gd name="T1" fmla="*/ 46 h 86"/>
                <a:gd name="T2" fmla="*/ 13 w 38"/>
                <a:gd name="T3" fmla="*/ 69 h 86"/>
                <a:gd name="T4" fmla="*/ 9 w 38"/>
                <a:gd name="T5" fmla="*/ 76 h 86"/>
                <a:gd name="T6" fmla="*/ 9 w 38"/>
                <a:gd name="T7" fmla="*/ 85 h 86"/>
                <a:gd name="T8" fmla="*/ 13 w 38"/>
                <a:gd name="T9" fmla="*/ 86 h 86"/>
                <a:gd name="T10" fmla="*/ 18 w 38"/>
                <a:gd name="T11" fmla="*/ 84 h 86"/>
                <a:gd name="T12" fmla="*/ 18 w 38"/>
                <a:gd name="T13" fmla="*/ 32 h 86"/>
                <a:gd name="T14" fmla="*/ 13 w 38"/>
                <a:gd name="T15" fmla="*/ 21 h 86"/>
                <a:gd name="T16" fmla="*/ 18 w 38"/>
                <a:gd name="T17" fmla="*/ 12 h 86"/>
                <a:gd name="T18" fmla="*/ 18 w 38"/>
                <a:gd name="T19" fmla="*/ 3 h 86"/>
                <a:gd name="T20" fmla="*/ 9 w 38"/>
                <a:gd name="T21" fmla="*/ 3 h 86"/>
                <a:gd name="T22" fmla="*/ 1 w 38"/>
                <a:gd name="T23" fmla="*/ 20 h 86"/>
                <a:gd name="T24" fmla="*/ 9 w 38"/>
                <a:gd name="T25" fmla="*/ 41 h 86"/>
                <a:gd name="T26" fmla="*/ 13 w 38"/>
                <a:gd name="T27" fmla="*/ 46 h 86"/>
                <a:gd name="T28" fmla="*/ 13 w 38"/>
                <a:gd name="T29" fmla="*/ 46 h 86"/>
                <a:gd name="T30" fmla="*/ 13 w 38"/>
                <a:gd name="T31"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86">
                  <a:moveTo>
                    <a:pt x="13" y="46"/>
                  </a:moveTo>
                  <a:cubicBezTo>
                    <a:pt x="19" y="55"/>
                    <a:pt x="16" y="64"/>
                    <a:pt x="13" y="69"/>
                  </a:cubicBezTo>
                  <a:cubicBezTo>
                    <a:pt x="11" y="73"/>
                    <a:pt x="9" y="75"/>
                    <a:pt x="9" y="76"/>
                  </a:cubicBezTo>
                  <a:cubicBezTo>
                    <a:pt x="6" y="78"/>
                    <a:pt x="6" y="82"/>
                    <a:pt x="9" y="85"/>
                  </a:cubicBezTo>
                  <a:cubicBezTo>
                    <a:pt x="10" y="86"/>
                    <a:pt x="12" y="86"/>
                    <a:pt x="13" y="86"/>
                  </a:cubicBezTo>
                  <a:cubicBezTo>
                    <a:pt x="15" y="86"/>
                    <a:pt x="17" y="86"/>
                    <a:pt x="18" y="84"/>
                  </a:cubicBezTo>
                  <a:cubicBezTo>
                    <a:pt x="27" y="75"/>
                    <a:pt x="38" y="52"/>
                    <a:pt x="18" y="32"/>
                  </a:cubicBezTo>
                  <a:cubicBezTo>
                    <a:pt x="15" y="28"/>
                    <a:pt x="13" y="25"/>
                    <a:pt x="13" y="21"/>
                  </a:cubicBezTo>
                  <a:cubicBezTo>
                    <a:pt x="14" y="18"/>
                    <a:pt x="15" y="14"/>
                    <a:pt x="18" y="12"/>
                  </a:cubicBezTo>
                  <a:cubicBezTo>
                    <a:pt x="20" y="9"/>
                    <a:pt x="20" y="5"/>
                    <a:pt x="18" y="3"/>
                  </a:cubicBezTo>
                  <a:cubicBezTo>
                    <a:pt x="15" y="0"/>
                    <a:pt x="11" y="0"/>
                    <a:pt x="9" y="3"/>
                  </a:cubicBezTo>
                  <a:cubicBezTo>
                    <a:pt x="4" y="7"/>
                    <a:pt x="1" y="14"/>
                    <a:pt x="1" y="20"/>
                  </a:cubicBezTo>
                  <a:cubicBezTo>
                    <a:pt x="0" y="25"/>
                    <a:pt x="1" y="33"/>
                    <a:pt x="9" y="41"/>
                  </a:cubicBezTo>
                  <a:cubicBezTo>
                    <a:pt x="11" y="43"/>
                    <a:pt x="12" y="45"/>
                    <a:pt x="13" y="46"/>
                  </a:cubicBezTo>
                  <a:close/>
                  <a:moveTo>
                    <a:pt x="13" y="46"/>
                  </a:moveTo>
                  <a:cubicBezTo>
                    <a:pt x="13" y="46"/>
                    <a:pt x="13" y="46"/>
                    <a:pt x="13" y="4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248" name="Freeform 912">
              <a:extLst>
                <a:ext uri="{FF2B5EF4-FFF2-40B4-BE49-F238E27FC236}">
                  <a16:creationId xmlns="" xmlns:a16="http://schemas.microsoft.com/office/drawing/2014/main" id="{18CF1A37-4D59-7246-A250-F4E1C85CB916}"/>
                </a:ext>
              </a:extLst>
            </p:cNvPr>
            <p:cNvSpPr>
              <a:spLocks noEditPoints="1"/>
            </p:cNvSpPr>
            <p:nvPr/>
          </p:nvSpPr>
          <p:spPr bwMode="auto">
            <a:xfrm>
              <a:off x="3071" y="699"/>
              <a:ext cx="13" cy="105"/>
            </a:xfrm>
            <a:custGeom>
              <a:avLst/>
              <a:gdLst>
                <a:gd name="T0" fmla="*/ 7 w 13"/>
                <a:gd name="T1" fmla="*/ 0 h 103"/>
                <a:gd name="T2" fmla="*/ 0 w 13"/>
                <a:gd name="T3" fmla="*/ 7 h 103"/>
                <a:gd name="T4" fmla="*/ 0 w 13"/>
                <a:gd name="T5" fmla="*/ 96 h 103"/>
                <a:gd name="T6" fmla="*/ 7 w 13"/>
                <a:gd name="T7" fmla="*/ 103 h 103"/>
                <a:gd name="T8" fmla="*/ 13 w 13"/>
                <a:gd name="T9" fmla="*/ 96 h 103"/>
                <a:gd name="T10" fmla="*/ 13 w 13"/>
                <a:gd name="T11" fmla="*/ 7 h 103"/>
                <a:gd name="T12" fmla="*/ 7 w 13"/>
                <a:gd name="T13" fmla="*/ 0 h 103"/>
                <a:gd name="T14" fmla="*/ 7 w 13"/>
                <a:gd name="T15" fmla="*/ 0 h 103"/>
                <a:gd name="T16" fmla="*/ 7 w 13"/>
                <a:gd name="T1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03">
                  <a:moveTo>
                    <a:pt x="7" y="0"/>
                  </a:moveTo>
                  <a:cubicBezTo>
                    <a:pt x="3" y="0"/>
                    <a:pt x="0" y="3"/>
                    <a:pt x="0" y="7"/>
                  </a:cubicBezTo>
                  <a:cubicBezTo>
                    <a:pt x="0" y="96"/>
                    <a:pt x="0" y="96"/>
                    <a:pt x="0" y="96"/>
                  </a:cubicBezTo>
                  <a:cubicBezTo>
                    <a:pt x="0" y="100"/>
                    <a:pt x="3" y="103"/>
                    <a:pt x="7" y="103"/>
                  </a:cubicBezTo>
                  <a:cubicBezTo>
                    <a:pt x="10" y="103"/>
                    <a:pt x="13" y="100"/>
                    <a:pt x="13" y="96"/>
                  </a:cubicBezTo>
                  <a:cubicBezTo>
                    <a:pt x="13" y="7"/>
                    <a:pt x="13" y="7"/>
                    <a:pt x="13" y="7"/>
                  </a:cubicBezTo>
                  <a:cubicBezTo>
                    <a:pt x="13" y="3"/>
                    <a:pt x="10" y="0"/>
                    <a:pt x="7" y="0"/>
                  </a:cubicBezTo>
                  <a:close/>
                  <a:moveTo>
                    <a:pt x="7" y="0"/>
                  </a:moveTo>
                  <a:cubicBezTo>
                    <a:pt x="7" y="0"/>
                    <a:pt x="7" y="0"/>
                    <a:pt x="7"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249" name="Freeform 14">
            <a:extLst>
              <a:ext uri="{FF2B5EF4-FFF2-40B4-BE49-F238E27FC236}">
                <a16:creationId xmlns="" xmlns:a16="http://schemas.microsoft.com/office/drawing/2014/main" id="{46891B40-613B-4948-8F4D-CF347CAA7E13}"/>
              </a:ext>
            </a:extLst>
          </p:cNvPr>
          <p:cNvSpPr>
            <a:spLocks noEditPoints="1"/>
          </p:cNvSpPr>
          <p:nvPr/>
        </p:nvSpPr>
        <p:spPr bwMode="auto">
          <a:xfrm>
            <a:off x="5491800" y="4528650"/>
            <a:ext cx="332803" cy="375183"/>
          </a:xfrm>
          <a:custGeom>
            <a:avLst/>
            <a:gdLst>
              <a:gd name="T0" fmla="*/ 310 w 396"/>
              <a:gd name="T1" fmla="*/ 110 h 447"/>
              <a:gd name="T2" fmla="*/ 215 w 396"/>
              <a:gd name="T3" fmla="*/ 132 h 447"/>
              <a:gd name="T4" fmla="*/ 212 w 396"/>
              <a:gd name="T5" fmla="*/ 135 h 447"/>
              <a:gd name="T6" fmla="*/ 303 w 396"/>
              <a:gd name="T7" fmla="*/ 53 h 447"/>
              <a:gd name="T8" fmla="*/ 316 w 396"/>
              <a:gd name="T9" fmla="*/ 40 h 447"/>
              <a:gd name="T10" fmla="*/ 303 w 396"/>
              <a:gd name="T11" fmla="*/ 27 h 447"/>
              <a:gd name="T12" fmla="*/ 209 w 396"/>
              <a:gd name="T13" fmla="*/ 73 h 447"/>
              <a:gd name="T14" fmla="*/ 120 w 396"/>
              <a:gd name="T15" fmla="*/ 0 h 447"/>
              <a:gd name="T16" fmla="*/ 67 w 396"/>
              <a:gd name="T17" fmla="*/ 0 h 447"/>
              <a:gd name="T18" fmla="*/ 54 w 396"/>
              <a:gd name="T19" fmla="*/ 13 h 447"/>
              <a:gd name="T20" fmla="*/ 146 w 396"/>
              <a:gd name="T21" fmla="*/ 105 h 447"/>
              <a:gd name="T22" fmla="*/ 192 w 396"/>
              <a:gd name="T23" fmla="*/ 105 h 447"/>
              <a:gd name="T24" fmla="*/ 185 w 396"/>
              <a:gd name="T25" fmla="*/ 136 h 447"/>
              <a:gd name="T26" fmla="*/ 181 w 396"/>
              <a:gd name="T27" fmla="*/ 132 h 447"/>
              <a:gd name="T28" fmla="*/ 88 w 396"/>
              <a:gd name="T29" fmla="*/ 108 h 447"/>
              <a:gd name="T30" fmla="*/ 11 w 396"/>
              <a:gd name="T31" fmla="*/ 182 h 447"/>
              <a:gd name="T32" fmla="*/ 6 w 396"/>
              <a:gd name="T33" fmla="*/ 292 h 447"/>
              <a:gd name="T34" fmla="*/ 50 w 396"/>
              <a:gd name="T35" fmla="*/ 399 h 447"/>
              <a:gd name="T36" fmla="*/ 127 w 396"/>
              <a:gd name="T37" fmla="*/ 447 h 447"/>
              <a:gd name="T38" fmla="*/ 158 w 396"/>
              <a:gd name="T39" fmla="*/ 439 h 447"/>
              <a:gd name="T40" fmla="*/ 198 w 396"/>
              <a:gd name="T41" fmla="*/ 429 h 447"/>
              <a:gd name="T42" fmla="*/ 238 w 396"/>
              <a:gd name="T43" fmla="*/ 439 h 447"/>
              <a:gd name="T44" fmla="*/ 269 w 396"/>
              <a:gd name="T45" fmla="*/ 447 h 447"/>
              <a:gd name="T46" fmla="*/ 346 w 396"/>
              <a:gd name="T47" fmla="*/ 399 h 447"/>
              <a:gd name="T48" fmla="*/ 390 w 396"/>
              <a:gd name="T49" fmla="*/ 292 h 447"/>
              <a:gd name="T50" fmla="*/ 387 w 396"/>
              <a:gd name="T51" fmla="*/ 186 h 447"/>
              <a:gd name="T52" fmla="*/ 310 w 396"/>
              <a:gd name="T53" fmla="*/ 110 h 447"/>
              <a:gd name="T54" fmla="*/ 146 w 396"/>
              <a:gd name="T55" fmla="*/ 79 h 447"/>
              <a:gd name="T56" fmla="*/ 82 w 396"/>
              <a:gd name="T57" fmla="*/ 27 h 447"/>
              <a:gd name="T58" fmla="*/ 120 w 396"/>
              <a:gd name="T59" fmla="*/ 27 h 447"/>
              <a:gd name="T60" fmla="*/ 184 w 396"/>
              <a:gd name="T61" fmla="*/ 79 h 447"/>
              <a:gd name="T62" fmla="*/ 146 w 396"/>
              <a:gd name="T63" fmla="*/ 79 h 447"/>
              <a:gd name="T64" fmla="*/ 364 w 396"/>
              <a:gd name="T65" fmla="*/ 288 h 447"/>
              <a:gd name="T66" fmla="*/ 325 w 396"/>
              <a:gd name="T67" fmla="*/ 383 h 447"/>
              <a:gd name="T68" fmla="*/ 269 w 396"/>
              <a:gd name="T69" fmla="*/ 421 h 447"/>
              <a:gd name="T70" fmla="*/ 251 w 396"/>
              <a:gd name="T71" fmla="*/ 416 h 447"/>
              <a:gd name="T72" fmla="*/ 198 w 396"/>
              <a:gd name="T73" fmla="*/ 403 h 447"/>
              <a:gd name="T74" fmla="*/ 146 w 396"/>
              <a:gd name="T75" fmla="*/ 416 h 447"/>
              <a:gd name="T76" fmla="*/ 127 w 396"/>
              <a:gd name="T77" fmla="*/ 421 h 447"/>
              <a:gd name="T78" fmla="*/ 71 w 396"/>
              <a:gd name="T79" fmla="*/ 383 h 447"/>
              <a:gd name="T80" fmla="*/ 32 w 396"/>
              <a:gd name="T81" fmla="*/ 288 h 447"/>
              <a:gd name="T82" fmla="*/ 36 w 396"/>
              <a:gd name="T83" fmla="*/ 190 h 447"/>
              <a:gd name="T84" fmla="*/ 95 w 396"/>
              <a:gd name="T85" fmla="*/ 134 h 447"/>
              <a:gd name="T86" fmla="*/ 162 w 396"/>
              <a:gd name="T87" fmla="*/ 150 h 447"/>
              <a:gd name="T88" fmla="*/ 198 w 396"/>
              <a:gd name="T89" fmla="*/ 166 h 447"/>
              <a:gd name="T90" fmla="*/ 198 w 396"/>
              <a:gd name="T91" fmla="*/ 166 h 447"/>
              <a:gd name="T92" fmla="*/ 198 w 396"/>
              <a:gd name="T93" fmla="*/ 166 h 447"/>
              <a:gd name="T94" fmla="*/ 234 w 396"/>
              <a:gd name="T95" fmla="*/ 150 h 447"/>
              <a:gd name="T96" fmla="*/ 304 w 396"/>
              <a:gd name="T97" fmla="*/ 136 h 447"/>
              <a:gd name="T98" fmla="*/ 361 w 396"/>
              <a:gd name="T99" fmla="*/ 192 h 447"/>
              <a:gd name="T100" fmla="*/ 364 w 396"/>
              <a:gd name="T101" fmla="*/ 288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6" h="447">
                <a:moveTo>
                  <a:pt x="310" y="110"/>
                </a:moveTo>
                <a:cubicBezTo>
                  <a:pt x="274" y="101"/>
                  <a:pt x="236" y="110"/>
                  <a:pt x="215" y="132"/>
                </a:cubicBezTo>
                <a:cubicBezTo>
                  <a:pt x="214" y="133"/>
                  <a:pt x="213" y="134"/>
                  <a:pt x="212" y="135"/>
                </a:cubicBezTo>
                <a:cubicBezTo>
                  <a:pt x="216" y="89"/>
                  <a:pt x="255" y="53"/>
                  <a:pt x="303" y="53"/>
                </a:cubicBezTo>
                <a:cubicBezTo>
                  <a:pt x="310" y="53"/>
                  <a:pt x="316" y="47"/>
                  <a:pt x="316" y="40"/>
                </a:cubicBezTo>
                <a:cubicBezTo>
                  <a:pt x="316" y="32"/>
                  <a:pt x="310" y="27"/>
                  <a:pt x="303" y="27"/>
                </a:cubicBezTo>
                <a:cubicBezTo>
                  <a:pt x="265" y="27"/>
                  <a:pt x="231" y="45"/>
                  <a:pt x="209" y="73"/>
                </a:cubicBezTo>
                <a:cubicBezTo>
                  <a:pt x="200" y="32"/>
                  <a:pt x="164" y="0"/>
                  <a:pt x="120" y="0"/>
                </a:cubicBezTo>
                <a:cubicBezTo>
                  <a:pt x="67" y="0"/>
                  <a:pt x="67" y="0"/>
                  <a:pt x="67" y="0"/>
                </a:cubicBezTo>
                <a:cubicBezTo>
                  <a:pt x="60" y="0"/>
                  <a:pt x="54" y="6"/>
                  <a:pt x="54" y="13"/>
                </a:cubicBezTo>
                <a:cubicBezTo>
                  <a:pt x="54" y="64"/>
                  <a:pt x="95" y="105"/>
                  <a:pt x="146" y="105"/>
                </a:cubicBezTo>
                <a:cubicBezTo>
                  <a:pt x="192" y="105"/>
                  <a:pt x="192" y="105"/>
                  <a:pt x="192" y="105"/>
                </a:cubicBezTo>
                <a:cubicBezTo>
                  <a:pt x="188" y="115"/>
                  <a:pt x="186" y="125"/>
                  <a:pt x="185" y="136"/>
                </a:cubicBezTo>
                <a:cubicBezTo>
                  <a:pt x="184" y="135"/>
                  <a:pt x="182" y="133"/>
                  <a:pt x="181" y="132"/>
                </a:cubicBezTo>
                <a:cubicBezTo>
                  <a:pt x="159" y="109"/>
                  <a:pt x="124" y="100"/>
                  <a:pt x="88" y="108"/>
                </a:cubicBezTo>
                <a:cubicBezTo>
                  <a:pt x="50" y="118"/>
                  <a:pt x="21" y="145"/>
                  <a:pt x="11" y="182"/>
                </a:cubicBezTo>
                <a:cubicBezTo>
                  <a:pt x="1" y="215"/>
                  <a:pt x="0" y="255"/>
                  <a:pt x="6" y="292"/>
                </a:cubicBezTo>
                <a:cubicBezTo>
                  <a:pt x="13" y="333"/>
                  <a:pt x="29" y="370"/>
                  <a:pt x="50" y="399"/>
                </a:cubicBezTo>
                <a:cubicBezTo>
                  <a:pt x="73" y="430"/>
                  <a:pt x="101" y="447"/>
                  <a:pt x="127" y="447"/>
                </a:cubicBezTo>
                <a:cubicBezTo>
                  <a:pt x="138" y="447"/>
                  <a:pt x="149" y="444"/>
                  <a:pt x="158" y="439"/>
                </a:cubicBezTo>
                <a:cubicBezTo>
                  <a:pt x="171" y="432"/>
                  <a:pt x="184" y="429"/>
                  <a:pt x="198" y="429"/>
                </a:cubicBezTo>
                <a:cubicBezTo>
                  <a:pt x="212" y="429"/>
                  <a:pt x="226" y="432"/>
                  <a:pt x="238" y="439"/>
                </a:cubicBezTo>
                <a:cubicBezTo>
                  <a:pt x="248" y="444"/>
                  <a:pt x="258" y="447"/>
                  <a:pt x="269" y="447"/>
                </a:cubicBezTo>
                <a:cubicBezTo>
                  <a:pt x="296" y="447"/>
                  <a:pt x="323" y="430"/>
                  <a:pt x="346" y="399"/>
                </a:cubicBezTo>
                <a:cubicBezTo>
                  <a:pt x="367" y="370"/>
                  <a:pt x="383" y="333"/>
                  <a:pt x="390" y="292"/>
                </a:cubicBezTo>
                <a:cubicBezTo>
                  <a:pt x="396" y="257"/>
                  <a:pt x="395" y="218"/>
                  <a:pt x="387" y="186"/>
                </a:cubicBezTo>
                <a:cubicBezTo>
                  <a:pt x="376" y="148"/>
                  <a:pt x="348" y="120"/>
                  <a:pt x="310" y="110"/>
                </a:cubicBezTo>
                <a:moveTo>
                  <a:pt x="146" y="79"/>
                </a:moveTo>
                <a:cubicBezTo>
                  <a:pt x="114" y="79"/>
                  <a:pt x="88" y="56"/>
                  <a:pt x="82" y="27"/>
                </a:cubicBezTo>
                <a:cubicBezTo>
                  <a:pt x="120" y="27"/>
                  <a:pt x="120" y="27"/>
                  <a:pt x="120" y="27"/>
                </a:cubicBezTo>
                <a:cubicBezTo>
                  <a:pt x="151" y="27"/>
                  <a:pt x="178" y="49"/>
                  <a:pt x="184" y="79"/>
                </a:cubicBezTo>
                <a:lnTo>
                  <a:pt x="146" y="79"/>
                </a:lnTo>
                <a:close/>
                <a:moveTo>
                  <a:pt x="364" y="288"/>
                </a:moveTo>
                <a:cubicBezTo>
                  <a:pt x="358" y="324"/>
                  <a:pt x="344" y="358"/>
                  <a:pt x="325" y="383"/>
                </a:cubicBezTo>
                <a:cubicBezTo>
                  <a:pt x="307" y="407"/>
                  <a:pt x="287" y="421"/>
                  <a:pt x="269" y="421"/>
                </a:cubicBezTo>
                <a:cubicBezTo>
                  <a:pt x="262" y="421"/>
                  <a:pt x="256" y="419"/>
                  <a:pt x="251" y="416"/>
                </a:cubicBezTo>
                <a:cubicBezTo>
                  <a:pt x="234" y="407"/>
                  <a:pt x="216" y="403"/>
                  <a:pt x="198" y="403"/>
                </a:cubicBezTo>
                <a:cubicBezTo>
                  <a:pt x="180" y="403"/>
                  <a:pt x="162" y="407"/>
                  <a:pt x="146" y="416"/>
                </a:cubicBezTo>
                <a:cubicBezTo>
                  <a:pt x="140" y="419"/>
                  <a:pt x="134" y="421"/>
                  <a:pt x="127" y="421"/>
                </a:cubicBezTo>
                <a:cubicBezTo>
                  <a:pt x="109" y="421"/>
                  <a:pt x="89" y="407"/>
                  <a:pt x="71" y="383"/>
                </a:cubicBezTo>
                <a:cubicBezTo>
                  <a:pt x="52" y="358"/>
                  <a:pt x="38" y="324"/>
                  <a:pt x="32" y="288"/>
                </a:cubicBezTo>
                <a:cubicBezTo>
                  <a:pt x="26" y="255"/>
                  <a:pt x="28" y="218"/>
                  <a:pt x="36" y="190"/>
                </a:cubicBezTo>
                <a:cubicBezTo>
                  <a:pt x="44" y="161"/>
                  <a:pt x="65" y="141"/>
                  <a:pt x="95" y="134"/>
                </a:cubicBezTo>
                <a:cubicBezTo>
                  <a:pt x="120" y="128"/>
                  <a:pt x="147" y="134"/>
                  <a:pt x="162" y="150"/>
                </a:cubicBezTo>
                <a:cubicBezTo>
                  <a:pt x="171" y="160"/>
                  <a:pt x="184" y="166"/>
                  <a:pt x="198" y="166"/>
                </a:cubicBezTo>
                <a:cubicBezTo>
                  <a:pt x="198" y="166"/>
                  <a:pt x="198" y="166"/>
                  <a:pt x="198" y="166"/>
                </a:cubicBezTo>
                <a:cubicBezTo>
                  <a:pt x="198" y="166"/>
                  <a:pt x="198" y="166"/>
                  <a:pt x="198" y="166"/>
                </a:cubicBezTo>
                <a:cubicBezTo>
                  <a:pt x="212" y="166"/>
                  <a:pt x="225" y="160"/>
                  <a:pt x="234" y="150"/>
                </a:cubicBezTo>
                <a:cubicBezTo>
                  <a:pt x="248" y="135"/>
                  <a:pt x="277" y="129"/>
                  <a:pt x="304" y="136"/>
                </a:cubicBezTo>
                <a:cubicBezTo>
                  <a:pt x="321" y="140"/>
                  <a:pt x="351" y="153"/>
                  <a:pt x="361" y="192"/>
                </a:cubicBezTo>
                <a:cubicBezTo>
                  <a:pt x="369" y="221"/>
                  <a:pt x="370" y="256"/>
                  <a:pt x="364" y="28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250" name="Groupe 249">
            <a:extLst>
              <a:ext uri="{FF2B5EF4-FFF2-40B4-BE49-F238E27FC236}">
                <a16:creationId xmlns="" xmlns:a16="http://schemas.microsoft.com/office/drawing/2014/main" id="{B5210051-87F0-3E45-8873-DC0FEE44DF2C}"/>
              </a:ext>
            </a:extLst>
          </p:cNvPr>
          <p:cNvGrpSpPr/>
          <p:nvPr/>
        </p:nvGrpSpPr>
        <p:grpSpPr>
          <a:xfrm>
            <a:off x="10703687" y="2851625"/>
            <a:ext cx="355498" cy="355082"/>
            <a:chOff x="3282950" y="4891087"/>
            <a:chExt cx="1355725" cy="1354138"/>
          </a:xfrm>
        </p:grpSpPr>
        <p:sp>
          <p:nvSpPr>
            <p:cNvPr id="251" name="Freeform 26">
              <a:extLst>
                <a:ext uri="{FF2B5EF4-FFF2-40B4-BE49-F238E27FC236}">
                  <a16:creationId xmlns="" xmlns:a16="http://schemas.microsoft.com/office/drawing/2014/main" id="{6E780593-715C-814C-A907-DAFCAF900D3D}"/>
                </a:ext>
              </a:extLst>
            </p:cNvPr>
            <p:cNvSpPr>
              <a:spLocks noEditPoints="1"/>
            </p:cNvSpPr>
            <p:nvPr/>
          </p:nvSpPr>
          <p:spPr bwMode="auto">
            <a:xfrm>
              <a:off x="3282950" y="5357813"/>
              <a:ext cx="1355725" cy="420688"/>
            </a:xfrm>
            <a:custGeom>
              <a:avLst/>
              <a:gdLst>
                <a:gd name="T0" fmla="*/ 1361 w 1500"/>
                <a:gd name="T1" fmla="*/ 95 h 466"/>
                <a:gd name="T2" fmla="*/ 1218 w 1500"/>
                <a:gd name="T3" fmla="*/ 95 h 466"/>
                <a:gd name="T4" fmla="*/ 1032 w 1500"/>
                <a:gd name="T5" fmla="*/ 0 h 466"/>
                <a:gd name="T6" fmla="*/ 845 w 1500"/>
                <a:gd name="T7" fmla="*/ 95 h 466"/>
                <a:gd name="T8" fmla="*/ 138 w 1500"/>
                <a:gd name="T9" fmla="*/ 95 h 466"/>
                <a:gd name="T10" fmla="*/ 0 w 1500"/>
                <a:gd name="T11" fmla="*/ 233 h 466"/>
                <a:gd name="T12" fmla="*/ 138 w 1500"/>
                <a:gd name="T13" fmla="*/ 371 h 466"/>
                <a:gd name="T14" fmla="*/ 845 w 1500"/>
                <a:gd name="T15" fmla="*/ 371 h 466"/>
                <a:gd name="T16" fmla="*/ 1032 w 1500"/>
                <a:gd name="T17" fmla="*/ 466 h 466"/>
                <a:gd name="T18" fmla="*/ 1218 w 1500"/>
                <a:gd name="T19" fmla="*/ 371 h 466"/>
                <a:gd name="T20" fmla="*/ 1361 w 1500"/>
                <a:gd name="T21" fmla="*/ 371 h 466"/>
                <a:gd name="T22" fmla="*/ 1498 w 1500"/>
                <a:gd name="T23" fmla="*/ 233 h 466"/>
                <a:gd name="T24" fmla="*/ 1361 w 1500"/>
                <a:gd name="T25" fmla="*/ 95 h 466"/>
                <a:gd name="T26" fmla="*/ 138 w 1500"/>
                <a:gd name="T27" fmla="*/ 283 h 466"/>
                <a:gd name="T28" fmla="*/ 88 w 1500"/>
                <a:gd name="T29" fmla="*/ 233 h 466"/>
                <a:gd name="T30" fmla="*/ 138 w 1500"/>
                <a:gd name="T31" fmla="*/ 182 h 466"/>
                <a:gd name="T32" fmla="*/ 805 w 1500"/>
                <a:gd name="T33" fmla="*/ 182 h 466"/>
                <a:gd name="T34" fmla="*/ 799 w 1500"/>
                <a:gd name="T35" fmla="*/ 233 h 466"/>
                <a:gd name="T36" fmla="*/ 805 w 1500"/>
                <a:gd name="T37" fmla="*/ 283 h 466"/>
                <a:gd name="T38" fmla="*/ 138 w 1500"/>
                <a:gd name="T39" fmla="*/ 283 h 466"/>
                <a:gd name="T40" fmla="*/ 1032 w 1500"/>
                <a:gd name="T41" fmla="*/ 377 h 466"/>
                <a:gd name="T42" fmla="*/ 888 w 1500"/>
                <a:gd name="T43" fmla="*/ 233 h 466"/>
                <a:gd name="T44" fmla="*/ 1032 w 1500"/>
                <a:gd name="T45" fmla="*/ 89 h 466"/>
                <a:gd name="T46" fmla="*/ 1175 w 1500"/>
                <a:gd name="T47" fmla="*/ 233 h 466"/>
                <a:gd name="T48" fmla="*/ 1032 w 1500"/>
                <a:gd name="T49" fmla="*/ 377 h 466"/>
                <a:gd name="T50" fmla="*/ 1361 w 1500"/>
                <a:gd name="T51" fmla="*/ 283 h 466"/>
                <a:gd name="T52" fmla="*/ 1258 w 1500"/>
                <a:gd name="T53" fmla="*/ 283 h 466"/>
                <a:gd name="T54" fmla="*/ 1264 w 1500"/>
                <a:gd name="T55" fmla="*/ 233 h 466"/>
                <a:gd name="T56" fmla="*/ 1258 w 1500"/>
                <a:gd name="T57" fmla="*/ 182 h 466"/>
                <a:gd name="T58" fmla="*/ 1361 w 1500"/>
                <a:gd name="T59" fmla="*/ 182 h 466"/>
                <a:gd name="T60" fmla="*/ 1411 w 1500"/>
                <a:gd name="T61" fmla="*/ 233 h 466"/>
                <a:gd name="T62" fmla="*/ 1361 w 1500"/>
                <a:gd name="T63" fmla="*/ 28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0" h="466">
                  <a:moveTo>
                    <a:pt x="1361" y="95"/>
                  </a:moveTo>
                  <a:cubicBezTo>
                    <a:pt x="1218" y="95"/>
                    <a:pt x="1218" y="95"/>
                    <a:pt x="1218" y="95"/>
                  </a:cubicBezTo>
                  <a:cubicBezTo>
                    <a:pt x="1175" y="39"/>
                    <a:pt x="1108" y="0"/>
                    <a:pt x="1032" y="0"/>
                  </a:cubicBezTo>
                  <a:cubicBezTo>
                    <a:pt x="955" y="0"/>
                    <a:pt x="888" y="37"/>
                    <a:pt x="845" y="95"/>
                  </a:cubicBezTo>
                  <a:cubicBezTo>
                    <a:pt x="138" y="95"/>
                    <a:pt x="138" y="95"/>
                    <a:pt x="138" y="95"/>
                  </a:cubicBezTo>
                  <a:cubicBezTo>
                    <a:pt x="62" y="95"/>
                    <a:pt x="0" y="156"/>
                    <a:pt x="0" y="233"/>
                  </a:cubicBezTo>
                  <a:cubicBezTo>
                    <a:pt x="0" y="309"/>
                    <a:pt x="62" y="371"/>
                    <a:pt x="138" y="371"/>
                  </a:cubicBezTo>
                  <a:cubicBezTo>
                    <a:pt x="845" y="371"/>
                    <a:pt x="845" y="371"/>
                    <a:pt x="845" y="371"/>
                  </a:cubicBezTo>
                  <a:cubicBezTo>
                    <a:pt x="888" y="427"/>
                    <a:pt x="955" y="466"/>
                    <a:pt x="1032" y="466"/>
                  </a:cubicBezTo>
                  <a:cubicBezTo>
                    <a:pt x="1108" y="466"/>
                    <a:pt x="1175" y="429"/>
                    <a:pt x="1218" y="371"/>
                  </a:cubicBezTo>
                  <a:cubicBezTo>
                    <a:pt x="1361" y="371"/>
                    <a:pt x="1361" y="371"/>
                    <a:pt x="1361" y="371"/>
                  </a:cubicBezTo>
                  <a:cubicBezTo>
                    <a:pt x="1437" y="371"/>
                    <a:pt x="1498" y="309"/>
                    <a:pt x="1498" y="233"/>
                  </a:cubicBezTo>
                  <a:cubicBezTo>
                    <a:pt x="1500" y="156"/>
                    <a:pt x="1437" y="95"/>
                    <a:pt x="1361" y="95"/>
                  </a:cubicBezTo>
                  <a:close/>
                  <a:moveTo>
                    <a:pt x="138" y="283"/>
                  </a:moveTo>
                  <a:cubicBezTo>
                    <a:pt x="111" y="283"/>
                    <a:pt x="88" y="261"/>
                    <a:pt x="88" y="233"/>
                  </a:cubicBezTo>
                  <a:cubicBezTo>
                    <a:pt x="88" y="205"/>
                    <a:pt x="111" y="182"/>
                    <a:pt x="138" y="182"/>
                  </a:cubicBezTo>
                  <a:cubicBezTo>
                    <a:pt x="805" y="182"/>
                    <a:pt x="805" y="182"/>
                    <a:pt x="805" y="182"/>
                  </a:cubicBezTo>
                  <a:cubicBezTo>
                    <a:pt x="802" y="199"/>
                    <a:pt x="799" y="216"/>
                    <a:pt x="799" y="233"/>
                  </a:cubicBezTo>
                  <a:cubicBezTo>
                    <a:pt x="799" y="250"/>
                    <a:pt x="801" y="267"/>
                    <a:pt x="805" y="283"/>
                  </a:cubicBezTo>
                  <a:lnTo>
                    <a:pt x="138" y="283"/>
                  </a:lnTo>
                  <a:close/>
                  <a:moveTo>
                    <a:pt x="1032" y="377"/>
                  </a:moveTo>
                  <a:cubicBezTo>
                    <a:pt x="952" y="377"/>
                    <a:pt x="888" y="313"/>
                    <a:pt x="888" y="233"/>
                  </a:cubicBezTo>
                  <a:cubicBezTo>
                    <a:pt x="888" y="153"/>
                    <a:pt x="952" y="89"/>
                    <a:pt x="1032" y="89"/>
                  </a:cubicBezTo>
                  <a:cubicBezTo>
                    <a:pt x="1111" y="89"/>
                    <a:pt x="1175" y="153"/>
                    <a:pt x="1175" y="233"/>
                  </a:cubicBezTo>
                  <a:cubicBezTo>
                    <a:pt x="1175" y="313"/>
                    <a:pt x="1111" y="377"/>
                    <a:pt x="1032" y="377"/>
                  </a:cubicBezTo>
                  <a:close/>
                  <a:moveTo>
                    <a:pt x="1361" y="283"/>
                  </a:moveTo>
                  <a:cubicBezTo>
                    <a:pt x="1258" y="283"/>
                    <a:pt x="1258" y="283"/>
                    <a:pt x="1258" y="283"/>
                  </a:cubicBezTo>
                  <a:cubicBezTo>
                    <a:pt x="1261" y="267"/>
                    <a:pt x="1264" y="250"/>
                    <a:pt x="1264" y="233"/>
                  </a:cubicBezTo>
                  <a:cubicBezTo>
                    <a:pt x="1264" y="216"/>
                    <a:pt x="1263" y="199"/>
                    <a:pt x="1258" y="182"/>
                  </a:cubicBezTo>
                  <a:cubicBezTo>
                    <a:pt x="1361" y="182"/>
                    <a:pt x="1361" y="182"/>
                    <a:pt x="1361" y="182"/>
                  </a:cubicBezTo>
                  <a:cubicBezTo>
                    <a:pt x="1388" y="182"/>
                    <a:pt x="1411" y="205"/>
                    <a:pt x="1411" y="233"/>
                  </a:cubicBezTo>
                  <a:cubicBezTo>
                    <a:pt x="1411" y="261"/>
                    <a:pt x="1388" y="283"/>
                    <a:pt x="1361" y="2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2" name="Freeform 27">
              <a:extLst>
                <a:ext uri="{FF2B5EF4-FFF2-40B4-BE49-F238E27FC236}">
                  <a16:creationId xmlns="" xmlns:a16="http://schemas.microsoft.com/office/drawing/2014/main" id="{ACFE549A-F19D-F742-BFD9-F766E7254EAC}"/>
                </a:ext>
              </a:extLst>
            </p:cNvPr>
            <p:cNvSpPr>
              <a:spLocks noEditPoints="1"/>
            </p:cNvSpPr>
            <p:nvPr/>
          </p:nvSpPr>
          <p:spPr bwMode="auto">
            <a:xfrm>
              <a:off x="3282950" y="5826125"/>
              <a:ext cx="1355725" cy="419100"/>
            </a:xfrm>
            <a:custGeom>
              <a:avLst/>
              <a:gdLst>
                <a:gd name="T0" fmla="*/ 1361 w 1500"/>
                <a:gd name="T1" fmla="*/ 94 h 465"/>
                <a:gd name="T2" fmla="*/ 654 w 1500"/>
                <a:gd name="T3" fmla="*/ 94 h 465"/>
                <a:gd name="T4" fmla="*/ 467 w 1500"/>
                <a:gd name="T5" fmla="*/ 0 h 465"/>
                <a:gd name="T6" fmla="*/ 280 w 1500"/>
                <a:gd name="T7" fmla="*/ 94 h 465"/>
                <a:gd name="T8" fmla="*/ 138 w 1500"/>
                <a:gd name="T9" fmla="*/ 94 h 465"/>
                <a:gd name="T10" fmla="*/ 0 w 1500"/>
                <a:gd name="T11" fmla="*/ 232 h 465"/>
                <a:gd name="T12" fmla="*/ 138 w 1500"/>
                <a:gd name="T13" fmla="*/ 370 h 465"/>
                <a:gd name="T14" fmla="*/ 280 w 1500"/>
                <a:gd name="T15" fmla="*/ 370 h 465"/>
                <a:gd name="T16" fmla="*/ 467 w 1500"/>
                <a:gd name="T17" fmla="*/ 465 h 465"/>
                <a:gd name="T18" fmla="*/ 654 w 1500"/>
                <a:gd name="T19" fmla="*/ 370 h 465"/>
                <a:gd name="T20" fmla="*/ 1361 w 1500"/>
                <a:gd name="T21" fmla="*/ 370 h 465"/>
                <a:gd name="T22" fmla="*/ 1498 w 1500"/>
                <a:gd name="T23" fmla="*/ 232 h 465"/>
                <a:gd name="T24" fmla="*/ 1361 w 1500"/>
                <a:gd name="T25" fmla="*/ 94 h 465"/>
                <a:gd name="T26" fmla="*/ 138 w 1500"/>
                <a:gd name="T27" fmla="*/ 283 h 465"/>
                <a:gd name="T28" fmla="*/ 88 w 1500"/>
                <a:gd name="T29" fmla="*/ 232 h 465"/>
                <a:gd name="T30" fmla="*/ 138 w 1500"/>
                <a:gd name="T31" fmla="*/ 182 h 465"/>
                <a:gd name="T32" fmla="*/ 241 w 1500"/>
                <a:gd name="T33" fmla="*/ 182 h 465"/>
                <a:gd name="T34" fmla="*/ 234 w 1500"/>
                <a:gd name="T35" fmla="*/ 232 h 465"/>
                <a:gd name="T36" fmla="*/ 241 w 1500"/>
                <a:gd name="T37" fmla="*/ 283 h 465"/>
                <a:gd name="T38" fmla="*/ 138 w 1500"/>
                <a:gd name="T39" fmla="*/ 283 h 465"/>
                <a:gd name="T40" fmla="*/ 467 w 1500"/>
                <a:gd name="T41" fmla="*/ 376 h 465"/>
                <a:gd name="T42" fmla="*/ 323 w 1500"/>
                <a:gd name="T43" fmla="*/ 232 h 465"/>
                <a:gd name="T44" fmla="*/ 467 w 1500"/>
                <a:gd name="T45" fmla="*/ 88 h 465"/>
                <a:gd name="T46" fmla="*/ 611 w 1500"/>
                <a:gd name="T47" fmla="*/ 232 h 465"/>
                <a:gd name="T48" fmla="*/ 467 w 1500"/>
                <a:gd name="T49" fmla="*/ 376 h 465"/>
                <a:gd name="T50" fmla="*/ 1361 w 1500"/>
                <a:gd name="T51" fmla="*/ 283 h 465"/>
                <a:gd name="T52" fmla="*/ 693 w 1500"/>
                <a:gd name="T53" fmla="*/ 283 h 465"/>
                <a:gd name="T54" fmla="*/ 700 w 1500"/>
                <a:gd name="T55" fmla="*/ 232 h 465"/>
                <a:gd name="T56" fmla="*/ 693 w 1500"/>
                <a:gd name="T57" fmla="*/ 182 h 465"/>
                <a:gd name="T58" fmla="*/ 1361 w 1500"/>
                <a:gd name="T59" fmla="*/ 182 h 465"/>
                <a:gd name="T60" fmla="*/ 1411 w 1500"/>
                <a:gd name="T61" fmla="*/ 232 h 465"/>
                <a:gd name="T62" fmla="*/ 1361 w 1500"/>
                <a:gd name="T63" fmla="*/ 28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0" h="465">
                  <a:moveTo>
                    <a:pt x="1361" y="94"/>
                  </a:moveTo>
                  <a:cubicBezTo>
                    <a:pt x="654" y="94"/>
                    <a:pt x="654" y="94"/>
                    <a:pt x="654" y="94"/>
                  </a:cubicBezTo>
                  <a:cubicBezTo>
                    <a:pt x="611" y="38"/>
                    <a:pt x="544" y="0"/>
                    <a:pt x="467" y="0"/>
                  </a:cubicBezTo>
                  <a:cubicBezTo>
                    <a:pt x="391" y="0"/>
                    <a:pt x="323" y="36"/>
                    <a:pt x="280" y="94"/>
                  </a:cubicBezTo>
                  <a:cubicBezTo>
                    <a:pt x="138" y="94"/>
                    <a:pt x="138" y="94"/>
                    <a:pt x="138" y="94"/>
                  </a:cubicBezTo>
                  <a:cubicBezTo>
                    <a:pt x="62" y="94"/>
                    <a:pt x="0" y="156"/>
                    <a:pt x="0" y="232"/>
                  </a:cubicBezTo>
                  <a:cubicBezTo>
                    <a:pt x="0" y="309"/>
                    <a:pt x="62" y="370"/>
                    <a:pt x="138" y="370"/>
                  </a:cubicBezTo>
                  <a:cubicBezTo>
                    <a:pt x="280" y="370"/>
                    <a:pt x="280" y="370"/>
                    <a:pt x="280" y="370"/>
                  </a:cubicBezTo>
                  <a:cubicBezTo>
                    <a:pt x="323" y="426"/>
                    <a:pt x="391" y="465"/>
                    <a:pt x="467" y="465"/>
                  </a:cubicBezTo>
                  <a:cubicBezTo>
                    <a:pt x="544" y="465"/>
                    <a:pt x="611" y="428"/>
                    <a:pt x="654" y="370"/>
                  </a:cubicBezTo>
                  <a:cubicBezTo>
                    <a:pt x="1361" y="370"/>
                    <a:pt x="1361" y="370"/>
                    <a:pt x="1361" y="370"/>
                  </a:cubicBezTo>
                  <a:cubicBezTo>
                    <a:pt x="1437" y="370"/>
                    <a:pt x="1498" y="309"/>
                    <a:pt x="1498" y="232"/>
                  </a:cubicBezTo>
                  <a:cubicBezTo>
                    <a:pt x="1500" y="156"/>
                    <a:pt x="1437" y="94"/>
                    <a:pt x="1361" y="94"/>
                  </a:cubicBezTo>
                  <a:close/>
                  <a:moveTo>
                    <a:pt x="138" y="283"/>
                  </a:moveTo>
                  <a:cubicBezTo>
                    <a:pt x="111" y="283"/>
                    <a:pt x="88" y="260"/>
                    <a:pt x="88" y="232"/>
                  </a:cubicBezTo>
                  <a:cubicBezTo>
                    <a:pt x="88" y="205"/>
                    <a:pt x="111" y="182"/>
                    <a:pt x="138" y="182"/>
                  </a:cubicBezTo>
                  <a:cubicBezTo>
                    <a:pt x="241" y="182"/>
                    <a:pt x="241" y="182"/>
                    <a:pt x="241" y="182"/>
                  </a:cubicBezTo>
                  <a:cubicBezTo>
                    <a:pt x="238" y="198"/>
                    <a:pt x="234" y="215"/>
                    <a:pt x="234" y="232"/>
                  </a:cubicBezTo>
                  <a:cubicBezTo>
                    <a:pt x="234" y="249"/>
                    <a:pt x="236" y="266"/>
                    <a:pt x="241" y="283"/>
                  </a:cubicBezTo>
                  <a:lnTo>
                    <a:pt x="138" y="283"/>
                  </a:lnTo>
                  <a:close/>
                  <a:moveTo>
                    <a:pt x="467" y="376"/>
                  </a:moveTo>
                  <a:cubicBezTo>
                    <a:pt x="387" y="376"/>
                    <a:pt x="323" y="312"/>
                    <a:pt x="323" y="232"/>
                  </a:cubicBezTo>
                  <a:cubicBezTo>
                    <a:pt x="323" y="153"/>
                    <a:pt x="387" y="88"/>
                    <a:pt x="467" y="88"/>
                  </a:cubicBezTo>
                  <a:cubicBezTo>
                    <a:pt x="547" y="88"/>
                    <a:pt x="611" y="153"/>
                    <a:pt x="611" y="232"/>
                  </a:cubicBezTo>
                  <a:cubicBezTo>
                    <a:pt x="611" y="312"/>
                    <a:pt x="547" y="376"/>
                    <a:pt x="467" y="376"/>
                  </a:cubicBezTo>
                  <a:close/>
                  <a:moveTo>
                    <a:pt x="1361" y="283"/>
                  </a:moveTo>
                  <a:cubicBezTo>
                    <a:pt x="693" y="283"/>
                    <a:pt x="693" y="283"/>
                    <a:pt x="693" y="283"/>
                  </a:cubicBezTo>
                  <a:cubicBezTo>
                    <a:pt x="697" y="266"/>
                    <a:pt x="700" y="249"/>
                    <a:pt x="700" y="232"/>
                  </a:cubicBezTo>
                  <a:cubicBezTo>
                    <a:pt x="700" y="215"/>
                    <a:pt x="698" y="198"/>
                    <a:pt x="693" y="182"/>
                  </a:cubicBezTo>
                  <a:cubicBezTo>
                    <a:pt x="1361" y="182"/>
                    <a:pt x="1361" y="182"/>
                    <a:pt x="1361" y="182"/>
                  </a:cubicBezTo>
                  <a:cubicBezTo>
                    <a:pt x="1388" y="182"/>
                    <a:pt x="1411" y="205"/>
                    <a:pt x="1411" y="232"/>
                  </a:cubicBezTo>
                  <a:cubicBezTo>
                    <a:pt x="1411" y="260"/>
                    <a:pt x="1388" y="283"/>
                    <a:pt x="1361" y="2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3" name="Freeform 28">
              <a:extLst>
                <a:ext uri="{FF2B5EF4-FFF2-40B4-BE49-F238E27FC236}">
                  <a16:creationId xmlns="" xmlns:a16="http://schemas.microsoft.com/office/drawing/2014/main" id="{1BCC50CD-54BA-114E-A442-278B3F53F8D2}"/>
                </a:ext>
              </a:extLst>
            </p:cNvPr>
            <p:cNvSpPr>
              <a:spLocks noEditPoints="1"/>
            </p:cNvSpPr>
            <p:nvPr/>
          </p:nvSpPr>
          <p:spPr bwMode="auto">
            <a:xfrm>
              <a:off x="3282950" y="4891087"/>
              <a:ext cx="1354138" cy="420688"/>
            </a:xfrm>
            <a:custGeom>
              <a:avLst/>
              <a:gdLst>
                <a:gd name="T0" fmla="*/ 138 w 1498"/>
                <a:gd name="T1" fmla="*/ 371 h 465"/>
                <a:gd name="T2" fmla="*/ 469 w 1498"/>
                <a:gd name="T3" fmla="*/ 371 h 465"/>
                <a:gd name="T4" fmla="*/ 655 w 1498"/>
                <a:gd name="T5" fmla="*/ 465 h 465"/>
                <a:gd name="T6" fmla="*/ 842 w 1498"/>
                <a:gd name="T7" fmla="*/ 371 h 465"/>
                <a:gd name="T8" fmla="*/ 1361 w 1498"/>
                <a:gd name="T9" fmla="*/ 371 h 465"/>
                <a:gd name="T10" fmla="*/ 1498 w 1498"/>
                <a:gd name="T11" fmla="*/ 233 h 465"/>
                <a:gd name="T12" fmla="*/ 1361 w 1498"/>
                <a:gd name="T13" fmla="*/ 95 h 465"/>
                <a:gd name="T14" fmla="*/ 842 w 1498"/>
                <a:gd name="T15" fmla="*/ 95 h 465"/>
                <a:gd name="T16" fmla="*/ 655 w 1498"/>
                <a:gd name="T17" fmla="*/ 0 h 465"/>
                <a:gd name="T18" fmla="*/ 469 w 1498"/>
                <a:gd name="T19" fmla="*/ 95 h 465"/>
                <a:gd name="T20" fmla="*/ 138 w 1498"/>
                <a:gd name="T21" fmla="*/ 95 h 465"/>
                <a:gd name="T22" fmla="*/ 0 w 1498"/>
                <a:gd name="T23" fmla="*/ 233 h 465"/>
                <a:gd name="T24" fmla="*/ 138 w 1498"/>
                <a:gd name="T25" fmla="*/ 371 h 465"/>
                <a:gd name="T26" fmla="*/ 1361 w 1498"/>
                <a:gd name="T27" fmla="*/ 182 h 465"/>
                <a:gd name="T28" fmla="*/ 1411 w 1498"/>
                <a:gd name="T29" fmla="*/ 233 h 465"/>
                <a:gd name="T30" fmla="*/ 1361 w 1498"/>
                <a:gd name="T31" fmla="*/ 283 h 465"/>
                <a:gd name="T32" fmla="*/ 882 w 1498"/>
                <a:gd name="T33" fmla="*/ 283 h 465"/>
                <a:gd name="T34" fmla="*/ 888 w 1498"/>
                <a:gd name="T35" fmla="*/ 233 h 465"/>
                <a:gd name="T36" fmla="*/ 882 w 1498"/>
                <a:gd name="T37" fmla="*/ 182 h 465"/>
                <a:gd name="T38" fmla="*/ 1361 w 1498"/>
                <a:gd name="T39" fmla="*/ 182 h 465"/>
                <a:gd name="T40" fmla="*/ 655 w 1498"/>
                <a:gd name="T41" fmla="*/ 87 h 465"/>
                <a:gd name="T42" fmla="*/ 799 w 1498"/>
                <a:gd name="T43" fmla="*/ 231 h 465"/>
                <a:gd name="T44" fmla="*/ 655 w 1498"/>
                <a:gd name="T45" fmla="*/ 375 h 465"/>
                <a:gd name="T46" fmla="*/ 511 w 1498"/>
                <a:gd name="T47" fmla="*/ 231 h 465"/>
                <a:gd name="T48" fmla="*/ 655 w 1498"/>
                <a:gd name="T49" fmla="*/ 87 h 465"/>
                <a:gd name="T50" fmla="*/ 138 w 1498"/>
                <a:gd name="T51" fmla="*/ 182 h 465"/>
                <a:gd name="T52" fmla="*/ 429 w 1498"/>
                <a:gd name="T53" fmla="*/ 182 h 465"/>
                <a:gd name="T54" fmla="*/ 423 w 1498"/>
                <a:gd name="T55" fmla="*/ 233 h 465"/>
                <a:gd name="T56" fmla="*/ 429 w 1498"/>
                <a:gd name="T57" fmla="*/ 283 h 465"/>
                <a:gd name="T58" fmla="*/ 138 w 1498"/>
                <a:gd name="T59" fmla="*/ 283 h 465"/>
                <a:gd name="T60" fmla="*/ 88 w 1498"/>
                <a:gd name="T61" fmla="*/ 233 h 465"/>
                <a:gd name="T62" fmla="*/ 138 w 1498"/>
                <a:gd name="T63" fmla="*/ 18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8" h="465">
                  <a:moveTo>
                    <a:pt x="138" y="371"/>
                  </a:moveTo>
                  <a:cubicBezTo>
                    <a:pt x="469" y="371"/>
                    <a:pt x="469" y="371"/>
                    <a:pt x="469" y="371"/>
                  </a:cubicBezTo>
                  <a:cubicBezTo>
                    <a:pt x="511" y="427"/>
                    <a:pt x="579" y="465"/>
                    <a:pt x="655" y="465"/>
                  </a:cubicBezTo>
                  <a:cubicBezTo>
                    <a:pt x="732" y="465"/>
                    <a:pt x="799" y="429"/>
                    <a:pt x="842" y="371"/>
                  </a:cubicBezTo>
                  <a:cubicBezTo>
                    <a:pt x="1361" y="371"/>
                    <a:pt x="1361" y="371"/>
                    <a:pt x="1361" y="371"/>
                  </a:cubicBezTo>
                  <a:cubicBezTo>
                    <a:pt x="1437" y="371"/>
                    <a:pt x="1498" y="309"/>
                    <a:pt x="1498" y="233"/>
                  </a:cubicBezTo>
                  <a:cubicBezTo>
                    <a:pt x="1498" y="156"/>
                    <a:pt x="1437" y="95"/>
                    <a:pt x="1361" y="95"/>
                  </a:cubicBezTo>
                  <a:cubicBezTo>
                    <a:pt x="842" y="95"/>
                    <a:pt x="842" y="95"/>
                    <a:pt x="842" y="95"/>
                  </a:cubicBezTo>
                  <a:cubicBezTo>
                    <a:pt x="799" y="39"/>
                    <a:pt x="732" y="0"/>
                    <a:pt x="655" y="0"/>
                  </a:cubicBezTo>
                  <a:cubicBezTo>
                    <a:pt x="579" y="0"/>
                    <a:pt x="511" y="37"/>
                    <a:pt x="469" y="95"/>
                  </a:cubicBezTo>
                  <a:cubicBezTo>
                    <a:pt x="138" y="95"/>
                    <a:pt x="138" y="95"/>
                    <a:pt x="138" y="95"/>
                  </a:cubicBezTo>
                  <a:cubicBezTo>
                    <a:pt x="62" y="95"/>
                    <a:pt x="0" y="156"/>
                    <a:pt x="0" y="233"/>
                  </a:cubicBezTo>
                  <a:cubicBezTo>
                    <a:pt x="0" y="308"/>
                    <a:pt x="62" y="371"/>
                    <a:pt x="138" y="371"/>
                  </a:cubicBezTo>
                  <a:close/>
                  <a:moveTo>
                    <a:pt x="1361" y="182"/>
                  </a:moveTo>
                  <a:cubicBezTo>
                    <a:pt x="1388" y="182"/>
                    <a:pt x="1411" y="205"/>
                    <a:pt x="1411" y="233"/>
                  </a:cubicBezTo>
                  <a:cubicBezTo>
                    <a:pt x="1411" y="260"/>
                    <a:pt x="1388" y="283"/>
                    <a:pt x="1361" y="283"/>
                  </a:cubicBezTo>
                  <a:cubicBezTo>
                    <a:pt x="882" y="283"/>
                    <a:pt x="882" y="283"/>
                    <a:pt x="882" y="283"/>
                  </a:cubicBezTo>
                  <a:cubicBezTo>
                    <a:pt x="885" y="267"/>
                    <a:pt x="888" y="250"/>
                    <a:pt x="888" y="233"/>
                  </a:cubicBezTo>
                  <a:cubicBezTo>
                    <a:pt x="888" y="216"/>
                    <a:pt x="886" y="199"/>
                    <a:pt x="882" y="182"/>
                  </a:cubicBezTo>
                  <a:lnTo>
                    <a:pt x="1361" y="182"/>
                  </a:lnTo>
                  <a:close/>
                  <a:moveTo>
                    <a:pt x="655" y="87"/>
                  </a:moveTo>
                  <a:cubicBezTo>
                    <a:pt x="735" y="87"/>
                    <a:pt x="799" y="152"/>
                    <a:pt x="799" y="231"/>
                  </a:cubicBezTo>
                  <a:cubicBezTo>
                    <a:pt x="799" y="311"/>
                    <a:pt x="735" y="375"/>
                    <a:pt x="655" y="375"/>
                  </a:cubicBezTo>
                  <a:cubicBezTo>
                    <a:pt x="576" y="375"/>
                    <a:pt x="511" y="311"/>
                    <a:pt x="511" y="231"/>
                  </a:cubicBezTo>
                  <a:cubicBezTo>
                    <a:pt x="511" y="152"/>
                    <a:pt x="576" y="87"/>
                    <a:pt x="655" y="87"/>
                  </a:cubicBezTo>
                  <a:close/>
                  <a:moveTo>
                    <a:pt x="138" y="182"/>
                  </a:moveTo>
                  <a:cubicBezTo>
                    <a:pt x="429" y="182"/>
                    <a:pt x="429" y="182"/>
                    <a:pt x="429" y="182"/>
                  </a:cubicBezTo>
                  <a:cubicBezTo>
                    <a:pt x="426" y="199"/>
                    <a:pt x="423" y="216"/>
                    <a:pt x="423" y="233"/>
                  </a:cubicBezTo>
                  <a:cubicBezTo>
                    <a:pt x="423" y="250"/>
                    <a:pt x="424" y="267"/>
                    <a:pt x="429" y="283"/>
                  </a:cubicBezTo>
                  <a:cubicBezTo>
                    <a:pt x="138" y="283"/>
                    <a:pt x="138" y="283"/>
                    <a:pt x="138" y="283"/>
                  </a:cubicBezTo>
                  <a:cubicBezTo>
                    <a:pt x="111" y="283"/>
                    <a:pt x="88" y="260"/>
                    <a:pt x="88" y="233"/>
                  </a:cubicBezTo>
                  <a:cubicBezTo>
                    <a:pt x="88" y="204"/>
                    <a:pt x="111" y="182"/>
                    <a:pt x="138" y="1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54" name="Ellipse 253">
            <a:extLst>
              <a:ext uri="{FF2B5EF4-FFF2-40B4-BE49-F238E27FC236}">
                <a16:creationId xmlns="" xmlns:a16="http://schemas.microsoft.com/office/drawing/2014/main" id="{DC938DEF-45AE-0E49-A1CD-C9FC3582F42F}"/>
              </a:ext>
            </a:extLst>
          </p:cNvPr>
          <p:cNvSpPr/>
          <p:nvPr/>
        </p:nvSpPr>
        <p:spPr>
          <a:xfrm>
            <a:off x="3576330" y="3529495"/>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5" name="Ellipse 254">
            <a:extLst>
              <a:ext uri="{FF2B5EF4-FFF2-40B4-BE49-F238E27FC236}">
                <a16:creationId xmlns="" xmlns:a16="http://schemas.microsoft.com/office/drawing/2014/main" id="{893CE9D6-5BE1-8240-A3C9-D9EE18DA2DDE}"/>
              </a:ext>
            </a:extLst>
          </p:cNvPr>
          <p:cNvSpPr/>
          <p:nvPr/>
        </p:nvSpPr>
        <p:spPr>
          <a:xfrm>
            <a:off x="4446206" y="3526823"/>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6" name="Ellipse 255">
            <a:extLst>
              <a:ext uri="{FF2B5EF4-FFF2-40B4-BE49-F238E27FC236}">
                <a16:creationId xmlns="" xmlns:a16="http://schemas.microsoft.com/office/drawing/2014/main" id="{4CB1902A-451D-CA46-AAD9-C04637CCB632}"/>
              </a:ext>
            </a:extLst>
          </p:cNvPr>
          <p:cNvSpPr/>
          <p:nvPr/>
        </p:nvSpPr>
        <p:spPr>
          <a:xfrm>
            <a:off x="5313796" y="3526823"/>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7" name="Ellipse 256">
            <a:extLst>
              <a:ext uri="{FF2B5EF4-FFF2-40B4-BE49-F238E27FC236}">
                <a16:creationId xmlns="" xmlns:a16="http://schemas.microsoft.com/office/drawing/2014/main" id="{5317D840-84AF-AD43-98B0-09D5C89C6FC0}"/>
              </a:ext>
            </a:extLst>
          </p:cNvPr>
          <p:cNvSpPr/>
          <p:nvPr/>
        </p:nvSpPr>
        <p:spPr>
          <a:xfrm>
            <a:off x="6185958" y="3526823"/>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8" name="Ellipse 257">
            <a:extLst>
              <a:ext uri="{FF2B5EF4-FFF2-40B4-BE49-F238E27FC236}">
                <a16:creationId xmlns="" xmlns:a16="http://schemas.microsoft.com/office/drawing/2014/main" id="{42417968-0372-3844-9C53-529237F76C07}"/>
              </a:ext>
            </a:extLst>
          </p:cNvPr>
          <p:cNvSpPr/>
          <p:nvPr/>
        </p:nvSpPr>
        <p:spPr>
          <a:xfrm>
            <a:off x="7055834" y="3526823"/>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9" name="Ellipse 258">
            <a:extLst>
              <a:ext uri="{FF2B5EF4-FFF2-40B4-BE49-F238E27FC236}">
                <a16:creationId xmlns="" xmlns:a16="http://schemas.microsoft.com/office/drawing/2014/main" id="{70470580-1D9D-3045-B5E6-C3C7337410AB}"/>
              </a:ext>
            </a:extLst>
          </p:cNvPr>
          <p:cNvSpPr/>
          <p:nvPr/>
        </p:nvSpPr>
        <p:spPr>
          <a:xfrm>
            <a:off x="7925710" y="3526823"/>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0" name="Ellipse 259">
            <a:extLst>
              <a:ext uri="{FF2B5EF4-FFF2-40B4-BE49-F238E27FC236}">
                <a16:creationId xmlns="" xmlns:a16="http://schemas.microsoft.com/office/drawing/2014/main" id="{9859CD69-2495-E44B-9AE4-7F9F15125913}"/>
              </a:ext>
            </a:extLst>
          </p:cNvPr>
          <p:cNvSpPr/>
          <p:nvPr/>
        </p:nvSpPr>
        <p:spPr>
          <a:xfrm>
            <a:off x="8795586" y="3526823"/>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1" name="Ellipse 260">
            <a:extLst>
              <a:ext uri="{FF2B5EF4-FFF2-40B4-BE49-F238E27FC236}">
                <a16:creationId xmlns="" xmlns:a16="http://schemas.microsoft.com/office/drawing/2014/main" id="{95A8CB77-4878-114D-B1FF-7EE25DBCBFE5}"/>
              </a:ext>
            </a:extLst>
          </p:cNvPr>
          <p:cNvSpPr/>
          <p:nvPr/>
        </p:nvSpPr>
        <p:spPr>
          <a:xfrm>
            <a:off x="9665462" y="3526823"/>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2" name="Freeform 272">
            <a:extLst>
              <a:ext uri="{FF2B5EF4-FFF2-40B4-BE49-F238E27FC236}">
                <a16:creationId xmlns="" xmlns:a16="http://schemas.microsoft.com/office/drawing/2014/main" id="{B13920CE-9D64-8A4E-BF0E-AD464F62EB6F}"/>
              </a:ext>
            </a:extLst>
          </p:cNvPr>
          <p:cNvSpPr>
            <a:spLocks noEditPoints="1"/>
          </p:cNvSpPr>
          <p:nvPr/>
        </p:nvSpPr>
        <p:spPr bwMode="auto">
          <a:xfrm>
            <a:off x="9801104" y="3662418"/>
            <a:ext cx="423603" cy="428223"/>
          </a:xfrm>
          <a:custGeom>
            <a:avLst/>
            <a:gdLst>
              <a:gd name="T0" fmla="*/ 50 w 248"/>
              <a:gd name="T1" fmla="*/ 250 h 250"/>
              <a:gd name="T2" fmla="*/ 47 w 248"/>
              <a:gd name="T3" fmla="*/ 249 h 250"/>
              <a:gd name="T4" fmla="*/ 44 w 248"/>
              <a:gd name="T5" fmla="*/ 244 h 250"/>
              <a:gd name="T6" fmla="*/ 44 w 248"/>
              <a:gd name="T7" fmla="*/ 205 h 250"/>
              <a:gd name="T8" fmla="*/ 0 w 248"/>
              <a:gd name="T9" fmla="*/ 116 h 250"/>
              <a:gd name="T10" fmla="*/ 124 w 248"/>
              <a:gd name="T11" fmla="*/ 0 h 250"/>
              <a:gd name="T12" fmla="*/ 248 w 248"/>
              <a:gd name="T13" fmla="*/ 116 h 250"/>
              <a:gd name="T14" fmla="*/ 124 w 248"/>
              <a:gd name="T15" fmla="*/ 232 h 250"/>
              <a:gd name="T16" fmla="*/ 91 w 248"/>
              <a:gd name="T17" fmla="*/ 228 h 250"/>
              <a:gd name="T18" fmla="*/ 53 w 248"/>
              <a:gd name="T19" fmla="*/ 249 h 250"/>
              <a:gd name="T20" fmla="*/ 50 w 248"/>
              <a:gd name="T21" fmla="*/ 250 h 250"/>
              <a:gd name="T22" fmla="*/ 124 w 248"/>
              <a:gd name="T23" fmla="*/ 12 h 250"/>
              <a:gd name="T24" fmla="*/ 12 w 248"/>
              <a:gd name="T25" fmla="*/ 116 h 250"/>
              <a:gd name="T26" fmla="*/ 53 w 248"/>
              <a:gd name="T27" fmla="*/ 197 h 250"/>
              <a:gd name="T28" fmla="*/ 56 w 248"/>
              <a:gd name="T29" fmla="*/ 202 h 250"/>
              <a:gd name="T30" fmla="*/ 56 w 248"/>
              <a:gd name="T31" fmla="*/ 233 h 250"/>
              <a:gd name="T32" fmla="*/ 87 w 248"/>
              <a:gd name="T33" fmla="*/ 216 h 250"/>
              <a:gd name="T34" fmla="*/ 92 w 248"/>
              <a:gd name="T35" fmla="*/ 216 h 250"/>
              <a:gd name="T36" fmla="*/ 124 w 248"/>
              <a:gd name="T37" fmla="*/ 220 h 250"/>
              <a:gd name="T38" fmla="*/ 236 w 248"/>
              <a:gd name="T39" fmla="*/ 116 h 250"/>
              <a:gd name="T40" fmla="*/ 124 w 248"/>
              <a:gd name="T41" fmla="*/ 12 h 250"/>
              <a:gd name="T42" fmla="*/ 47 w 248"/>
              <a:gd name="T43" fmla="*/ 160 h 250"/>
              <a:gd name="T44" fmla="*/ 42 w 248"/>
              <a:gd name="T45" fmla="*/ 158 h 250"/>
              <a:gd name="T46" fmla="*/ 42 w 248"/>
              <a:gd name="T47" fmla="*/ 150 h 250"/>
              <a:gd name="T48" fmla="*/ 107 w 248"/>
              <a:gd name="T49" fmla="*/ 81 h 250"/>
              <a:gd name="T50" fmla="*/ 111 w 248"/>
              <a:gd name="T51" fmla="*/ 79 h 250"/>
              <a:gd name="T52" fmla="*/ 116 w 248"/>
              <a:gd name="T53" fmla="*/ 81 h 250"/>
              <a:gd name="T54" fmla="*/ 143 w 248"/>
              <a:gd name="T55" fmla="*/ 110 h 250"/>
              <a:gd name="T56" fmla="*/ 197 w 248"/>
              <a:gd name="T57" fmla="*/ 80 h 250"/>
              <a:gd name="T58" fmla="*/ 205 w 248"/>
              <a:gd name="T59" fmla="*/ 81 h 250"/>
              <a:gd name="T60" fmla="*/ 204 w 248"/>
              <a:gd name="T61" fmla="*/ 89 h 250"/>
              <a:gd name="T62" fmla="*/ 140 w 248"/>
              <a:gd name="T63" fmla="*/ 158 h 250"/>
              <a:gd name="T64" fmla="*/ 136 w 248"/>
              <a:gd name="T65" fmla="*/ 160 h 250"/>
              <a:gd name="T66" fmla="*/ 136 w 248"/>
              <a:gd name="T67" fmla="*/ 160 h 250"/>
              <a:gd name="T68" fmla="*/ 131 w 248"/>
              <a:gd name="T69" fmla="*/ 158 h 250"/>
              <a:gd name="T70" fmla="*/ 104 w 248"/>
              <a:gd name="T71" fmla="*/ 129 h 250"/>
              <a:gd name="T72" fmla="*/ 50 w 248"/>
              <a:gd name="T73" fmla="*/ 159 h 250"/>
              <a:gd name="T74" fmla="*/ 47 w 248"/>
              <a:gd name="T75" fmla="*/ 160 h 250"/>
              <a:gd name="T76" fmla="*/ 106 w 248"/>
              <a:gd name="T77" fmla="*/ 116 h 250"/>
              <a:gd name="T78" fmla="*/ 110 w 248"/>
              <a:gd name="T79" fmla="*/ 118 h 250"/>
              <a:gd name="T80" fmla="*/ 136 w 248"/>
              <a:gd name="T81" fmla="*/ 145 h 250"/>
              <a:gd name="T82" fmla="*/ 170 w 248"/>
              <a:gd name="T83" fmla="*/ 109 h 250"/>
              <a:gd name="T84" fmla="*/ 145 w 248"/>
              <a:gd name="T85" fmla="*/ 123 h 250"/>
              <a:gd name="T86" fmla="*/ 138 w 248"/>
              <a:gd name="T87" fmla="*/ 122 h 250"/>
              <a:gd name="T88" fmla="*/ 111 w 248"/>
              <a:gd name="T89" fmla="*/ 94 h 250"/>
              <a:gd name="T90" fmla="*/ 77 w 248"/>
              <a:gd name="T91" fmla="*/ 131 h 250"/>
              <a:gd name="T92" fmla="*/ 103 w 248"/>
              <a:gd name="T93" fmla="*/ 117 h 250"/>
              <a:gd name="T94" fmla="*/ 106 w 248"/>
              <a:gd name="T95" fmla="*/ 11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8" h="250">
                <a:moveTo>
                  <a:pt x="50" y="250"/>
                </a:moveTo>
                <a:cubicBezTo>
                  <a:pt x="49" y="250"/>
                  <a:pt x="48" y="249"/>
                  <a:pt x="47" y="249"/>
                </a:cubicBezTo>
                <a:cubicBezTo>
                  <a:pt x="45" y="248"/>
                  <a:pt x="44" y="246"/>
                  <a:pt x="44" y="244"/>
                </a:cubicBezTo>
                <a:cubicBezTo>
                  <a:pt x="44" y="205"/>
                  <a:pt x="44" y="205"/>
                  <a:pt x="44" y="205"/>
                </a:cubicBezTo>
                <a:cubicBezTo>
                  <a:pt x="16" y="182"/>
                  <a:pt x="0" y="150"/>
                  <a:pt x="0" y="116"/>
                </a:cubicBezTo>
                <a:cubicBezTo>
                  <a:pt x="0" y="52"/>
                  <a:pt x="55" y="0"/>
                  <a:pt x="124" y="0"/>
                </a:cubicBezTo>
                <a:cubicBezTo>
                  <a:pt x="192" y="0"/>
                  <a:pt x="248" y="52"/>
                  <a:pt x="248" y="116"/>
                </a:cubicBezTo>
                <a:cubicBezTo>
                  <a:pt x="248" y="180"/>
                  <a:pt x="192" y="232"/>
                  <a:pt x="124" y="232"/>
                </a:cubicBezTo>
                <a:cubicBezTo>
                  <a:pt x="113" y="232"/>
                  <a:pt x="102" y="231"/>
                  <a:pt x="91" y="228"/>
                </a:cubicBezTo>
                <a:cubicBezTo>
                  <a:pt x="53" y="249"/>
                  <a:pt x="53" y="249"/>
                  <a:pt x="53" y="249"/>
                </a:cubicBezTo>
                <a:cubicBezTo>
                  <a:pt x="52" y="249"/>
                  <a:pt x="51" y="250"/>
                  <a:pt x="50" y="250"/>
                </a:cubicBezTo>
                <a:close/>
                <a:moveTo>
                  <a:pt x="124" y="12"/>
                </a:moveTo>
                <a:cubicBezTo>
                  <a:pt x="62" y="12"/>
                  <a:pt x="12" y="59"/>
                  <a:pt x="12" y="116"/>
                </a:cubicBezTo>
                <a:cubicBezTo>
                  <a:pt x="12" y="147"/>
                  <a:pt x="27" y="177"/>
                  <a:pt x="53" y="197"/>
                </a:cubicBezTo>
                <a:cubicBezTo>
                  <a:pt x="55" y="198"/>
                  <a:pt x="56" y="200"/>
                  <a:pt x="56" y="202"/>
                </a:cubicBezTo>
                <a:cubicBezTo>
                  <a:pt x="56" y="233"/>
                  <a:pt x="56" y="233"/>
                  <a:pt x="56" y="233"/>
                </a:cubicBezTo>
                <a:cubicBezTo>
                  <a:pt x="87" y="216"/>
                  <a:pt x="87" y="216"/>
                  <a:pt x="87" y="216"/>
                </a:cubicBezTo>
                <a:cubicBezTo>
                  <a:pt x="88" y="215"/>
                  <a:pt x="90" y="215"/>
                  <a:pt x="92" y="216"/>
                </a:cubicBezTo>
                <a:cubicBezTo>
                  <a:pt x="102" y="218"/>
                  <a:pt x="113" y="220"/>
                  <a:pt x="124" y="220"/>
                </a:cubicBezTo>
                <a:cubicBezTo>
                  <a:pt x="186" y="220"/>
                  <a:pt x="236" y="173"/>
                  <a:pt x="236" y="116"/>
                </a:cubicBezTo>
                <a:cubicBezTo>
                  <a:pt x="236" y="59"/>
                  <a:pt x="186" y="12"/>
                  <a:pt x="124" y="12"/>
                </a:cubicBezTo>
                <a:close/>
                <a:moveTo>
                  <a:pt x="47" y="160"/>
                </a:moveTo>
                <a:cubicBezTo>
                  <a:pt x="45" y="160"/>
                  <a:pt x="43" y="159"/>
                  <a:pt x="42" y="158"/>
                </a:cubicBezTo>
                <a:cubicBezTo>
                  <a:pt x="40" y="155"/>
                  <a:pt x="40" y="152"/>
                  <a:pt x="42" y="150"/>
                </a:cubicBezTo>
                <a:cubicBezTo>
                  <a:pt x="107" y="81"/>
                  <a:pt x="107" y="81"/>
                  <a:pt x="107" y="81"/>
                </a:cubicBezTo>
                <a:cubicBezTo>
                  <a:pt x="108" y="80"/>
                  <a:pt x="110" y="79"/>
                  <a:pt x="111" y="79"/>
                </a:cubicBezTo>
                <a:cubicBezTo>
                  <a:pt x="113" y="79"/>
                  <a:pt x="115" y="80"/>
                  <a:pt x="116" y="81"/>
                </a:cubicBezTo>
                <a:cubicBezTo>
                  <a:pt x="143" y="110"/>
                  <a:pt x="143" y="110"/>
                  <a:pt x="143" y="110"/>
                </a:cubicBezTo>
                <a:cubicBezTo>
                  <a:pt x="197" y="80"/>
                  <a:pt x="197" y="80"/>
                  <a:pt x="197" y="80"/>
                </a:cubicBezTo>
                <a:cubicBezTo>
                  <a:pt x="200" y="78"/>
                  <a:pt x="203" y="79"/>
                  <a:pt x="205" y="81"/>
                </a:cubicBezTo>
                <a:cubicBezTo>
                  <a:pt x="207" y="84"/>
                  <a:pt x="207" y="87"/>
                  <a:pt x="204" y="89"/>
                </a:cubicBezTo>
                <a:cubicBezTo>
                  <a:pt x="140" y="158"/>
                  <a:pt x="140" y="158"/>
                  <a:pt x="140" y="158"/>
                </a:cubicBezTo>
                <a:cubicBezTo>
                  <a:pt x="139" y="159"/>
                  <a:pt x="137" y="160"/>
                  <a:pt x="136" y="160"/>
                </a:cubicBezTo>
                <a:cubicBezTo>
                  <a:pt x="136" y="160"/>
                  <a:pt x="136" y="160"/>
                  <a:pt x="136" y="160"/>
                </a:cubicBezTo>
                <a:cubicBezTo>
                  <a:pt x="134" y="160"/>
                  <a:pt x="132" y="159"/>
                  <a:pt x="131" y="158"/>
                </a:cubicBezTo>
                <a:cubicBezTo>
                  <a:pt x="104" y="129"/>
                  <a:pt x="104" y="129"/>
                  <a:pt x="104" y="129"/>
                </a:cubicBezTo>
                <a:cubicBezTo>
                  <a:pt x="50" y="159"/>
                  <a:pt x="50" y="159"/>
                  <a:pt x="50" y="159"/>
                </a:cubicBezTo>
                <a:cubicBezTo>
                  <a:pt x="49" y="160"/>
                  <a:pt x="48" y="160"/>
                  <a:pt x="47" y="160"/>
                </a:cubicBezTo>
                <a:close/>
                <a:moveTo>
                  <a:pt x="106" y="116"/>
                </a:moveTo>
                <a:cubicBezTo>
                  <a:pt x="107" y="116"/>
                  <a:pt x="109" y="116"/>
                  <a:pt x="110" y="118"/>
                </a:cubicBezTo>
                <a:cubicBezTo>
                  <a:pt x="136" y="145"/>
                  <a:pt x="136" y="145"/>
                  <a:pt x="136" y="145"/>
                </a:cubicBezTo>
                <a:cubicBezTo>
                  <a:pt x="170" y="109"/>
                  <a:pt x="170" y="109"/>
                  <a:pt x="170" y="109"/>
                </a:cubicBezTo>
                <a:cubicBezTo>
                  <a:pt x="145" y="123"/>
                  <a:pt x="145" y="123"/>
                  <a:pt x="145" y="123"/>
                </a:cubicBezTo>
                <a:cubicBezTo>
                  <a:pt x="143" y="124"/>
                  <a:pt x="140" y="124"/>
                  <a:pt x="138" y="122"/>
                </a:cubicBezTo>
                <a:cubicBezTo>
                  <a:pt x="111" y="94"/>
                  <a:pt x="111" y="94"/>
                  <a:pt x="111" y="94"/>
                </a:cubicBezTo>
                <a:cubicBezTo>
                  <a:pt x="77" y="131"/>
                  <a:pt x="77" y="131"/>
                  <a:pt x="77" y="131"/>
                </a:cubicBezTo>
                <a:cubicBezTo>
                  <a:pt x="103" y="117"/>
                  <a:pt x="103" y="117"/>
                  <a:pt x="103" y="117"/>
                </a:cubicBezTo>
                <a:cubicBezTo>
                  <a:pt x="104" y="116"/>
                  <a:pt x="105" y="116"/>
                  <a:pt x="106" y="116"/>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3" name="Freeform 241">
            <a:extLst>
              <a:ext uri="{FF2B5EF4-FFF2-40B4-BE49-F238E27FC236}">
                <a16:creationId xmlns="" xmlns:a16="http://schemas.microsoft.com/office/drawing/2014/main" id="{B56855C4-11C0-BD44-82F9-BB7AE6CC4907}"/>
              </a:ext>
            </a:extLst>
          </p:cNvPr>
          <p:cNvSpPr>
            <a:spLocks noChangeAspect="1" noEditPoints="1"/>
          </p:cNvSpPr>
          <p:nvPr/>
        </p:nvSpPr>
        <p:spPr bwMode="auto">
          <a:xfrm>
            <a:off x="3798851" y="3673579"/>
            <a:ext cx="228632" cy="396000"/>
          </a:xfrm>
          <a:custGeom>
            <a:avLst/>
            <a:gdLst>
              <a:gd name="T0" fmla="*/ 101 w 137"/>
              <a:gd name="T1" fmla="*/ 63 h 238"/>
              <a:gd name="T2" fmla="*/ 114 w 137"/>
              <a:gd name="T3" fmla="*/ 63 h 238"/>
              <a:gd name="T4" fmla="*/ 123 w 137"/>
              <a:gd name="T5" fmla="*/ 63 h 238"/>
              <a:gd name="T6" fmla="*/ 137 w 137"/>
              <a:gd name="T7" fmla="*/ 15 h 238"/>
              <a:gd name="T8" fmla="*/ 121 w 137"/>
              <a:gd name="T9" fmla="*/ 1 h 238"/>
              <a:gd name="T10" fmla="*/ 111 w 137"/>
              <a:gd name="T11" fmla="*/ 1 h 238"/>
              <a:gd name="T12" fmla="*/ 92 w 137"/>
              <a:gd name="T13" fmla="*/ 0 h 238"/>
              <a:gd name="T14" fmla="*/ 33 w 137"/>
              <a:gd name="T15" fmla="*/ 48 h 238"/>
              <a:gd name="T16" fmla="*/ 32 w 137"/>
              <a:gd name="T17" fmla="*/ 77 h 238"/>
              <a:gd name="T18" fmla="*/ 0 w 137"/>
              <a:gd name="T19" fmla="*/ 91 h 238"/>
              <a:gd name="T20" fmla="*/ 13 w 137"/>
              <a:gd name="T21" fmla="*/ 142 h 238"/>
              <a:gd name="T22" fmla="*/ 32 w 137"/>
              <a:gd name="T23" fmla="*/ 224 h 238"/>
              <a:gd name="T24" fmla="*/ 85 w 137"/>
              <a:gd name="T25" fmla="*/ 238 h 238"/>
              <a:gd name="T26" fmla="*/ 98 w 137"/>
              <a:gd name="T27" fmla="*/ 143 h 238"/>
              <a:gd name="T28" fmla="*/ 130 w 137"/>
              <a:gd name="T29" fmla="*/ 131 h 238"/>
              <a:gd name="T30" fmla="*/ 135 w 137"/>
              <a:gd name="T31" fmla="*/ 93 h 238"/>
              <a:gd name="T32" fmla="*/ 122 w 137"/>
              <a:gd name="T33" fmla="*/ 77 h 238"/>
              <a:gd name="T34" fmla="*/ 117 w 137"/>
              <a:gd name="T35" fmla="*/ 77 h 238"/>
              <a:gd name="T36" fmla="*/ 103 w 137"/>
              <a:gd name="T37" fmla="*/ 77 h 238"/>
              <a:gd name="T38" fmla="*/ 98 w 137"/>
              <a:gd name="T39" fmla="*/ 64 h 238"/>
              <a:gd name="T40" fmla="*/ 103 w 137"/>
              <a:gd name="T41" fmla="*/ 91 h 238"/>
              <a:gd name="T42" fmla="*/ 117 w 137"/>
              <a:gd name="T43" fmla="*/ 91 h 238"/>
              <a:gd name="T44" fmla="*/ 117 w 137"/>
              <a:gd name="T45" fmla="*/ 129 h 238"/>
              <a:gd name="T46" fmla="*/ 85 w 137"/>
              <a:gd name="T47" fmla="*/ 224 h 238"/>
              <a:gd name="T48" fmla="*/ 45 w 137"/>
              <a:gd name="T49" fmla="*/ 129 h 238"/>
              <a:gd name="T50" fmla="*/ 13 w 137"/>
              <a:gd name="T51" fmla="*/ 91 h 238"/>
              <a:gd name="T52" fmla="*/ 46 w 137"/>
              <a:gd name="T53" fmla="*/ 88 h 238"/>
              <a:gd name="T54" fmla="*/ 47 w 137"/>
              <a:gd name="T55" fmla="*/ 51 h 238"/>
              <a:gd name="T56" fmla="*/ 92 w 137"/>
              <a:gd name="T57" fmla="*/ 14 h 238"/>
              <a:gd name="T58" fmla="*/ 112 w 137"/>
              <a:gd name="T59" fmla="*/ 14 h 238"/>
              <a:gd name="T60" fmla="*/ 123 w 137"/>
              <a:gd name="T61" fmla="*/ 49 h 238"/>
              <a:gd name="T62" fmla="*/ 109 w 137"/>
              <a:gd name="T63" fmla="*/ 49 h 238"/>
              <a:gd name="T64" fmla="*/ 85 w 137"/>
              <a:gd name="T65" fmla="*/ 64 h 238"/>
              <a:gd name="T66" fmla="*/ 103 w 137"/>
              <a:gd name="T67" fmla="*/ 9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238">
                <a:moveTo>
                  <a:pt x="99" y="63"/>
                </a:moveTo>
                <a:cubicBezTo>
                  <a:pt x="99" y="63"/>
                  <a:pt x="100" y="63"/>
                  <a:pt x="101" y="63"/>
                </a:cubicBezTo>
                <a:cubicBezTo>
                  <a:pt x="104" y="63"/>
                  <a:pt x="106" y="63"/>
                  <a:pt x="109" y="63"/>
                </a:cubicBezTo>
                <a:cubicBezTo>
                  <a:pt x="111" y="63"/>
                  <a:pt x="112" y="63"/>
                  <a:pt x="114" y="63"/>
                </a:cubicBezTo>
                <a:cubicBezTo>
                  <a:pt x="116" y="63"/>
                  <a:pt x="118" y="63"/>
                  <a:pt x="120" y="63"/>
                </a:cubicBezTo>
                <a:cubicBezTo>
                  <a:pt x="123" y="63"/>
                  <a:pt x="123" y="63"/>
                  <a:pt x="123" y="63"/>
                </a:cubicBezTo>
                <a:cubicBezTo>
                  <a:pt x="131" y="63"/>
                  <a:pt x="137" y="57"/>
                  <a:pt x="137" y="49"/>
                </a:cubicBezTo>
                <a:cubicBezTo>
                  <a:pt x="137" y="15"/>
                  <a:pt x="137" y="15"/>
                  <a:pt x="137" y="15"/>
                </a:cubicBezTo>
                <a:cubicBezTo>
                  <a:pt x="137" y="8"/>
                  <a:pt x="131" y="2"/>
                  <a:pt x="124" y="2"/>
                </a:cubicBezTo>
                <a:cubicBezTo>
                  <a:pt x="123" y="2"/>
                  <a:pt x="122" y="1"/>
                  <a:pt x="121" y="1"/>
                </a:cubicBezTo>
                <a:cubicBezTo>
                  <a:pt x="119" y="1"/>
                  <a:pt x="116" y="1"/>
                  <a:pt x="113" y="1"/>
                </a:cubicBezTo>
                <a:cubicBezTo>
                  <a:pt x="111" y="1"/>
                  <a:pt x="111" y="1"/>
                  <a:pt x="111" y="1"/>
                </a:cubicBezTo>
                <a:cubicBezTo>
                  <a:pt x="106" y="0"/>
                  <a:pt x="101" y="0"/>
                  <a:pt x="96" y="0"/>
                </a:cubicBezTo>
                <a:cubicBezTo>
                  <a:pt x="94" y="0"/>
                  <a:pt x="93" y="0"/>
                  <a:pt x="92" y="0"/>
                </a:cubicBezTo>
                <a:cubicBezTo>
                  <a:pt x="78" y="0"/>
                  <a:pt x="66" y="4"/>
                  <a:pt x="56" y="11"/>
                </a:cubicBezTo>
                <a:cubicBezTo>
                  <a:pt x="44" y="20"/>
                  <a:pt x="36" y="33"/>
                  <a:pt x="33" y="48"/>
                </a:cubicBezTo>
                <a:cubicBezTo>
                  <a:pt x="32" y="54"/>
                  <a:pt x="32" y="60"/>
                  <a:pt x="32" y="65"/>
                </a:cubicBezTo>
                <a:cubicBezTo>
                  <a:pt x="32" y="69"/>
                  <a:pt x="32" y="73"/>
                  <a:pt x="32" y="77"/>
                </a:cubicBezTo>
                <a:cubicBezTo>
                  <a:pt x="13" y="77"/>
                  <a:pt x="13" y="77"/>
                  <a:pt x="13" y="77"/>
                </a:cubicBezTo>
                <a:cubicBezTo>
                  <a:pt x="6" y="77"/>
                  <a:pt x="0" y="84"/>
                  <a:pt x="0" y="91"/>
                </a:cubicBezTo>
                <a:cubicBezTo>
                  <a:pt x="0" y="129"/>
                  <a:pt x="0" y="129"/>
                  <a:pt x="0" y="129"/>
                </a:cubicBezTo>
                <a:cubicBezTo>
                  <a:pt x="0" y="136"/>
                  <a:pt x="6" y="142"/>
                  <a:pt x="13" y="142"/>
                </a:cubicBezTo>
                <a:cubicBezTo>
                  <a:pt x="32" y="142"/>
                  <a:pt x="32" y="142"/>
                  <a:pt x="32" y="142"/>
                </a:cubicBezTo>
                <a:cubicBezTo>
                  <a:pt x="32" y="224"/>
                  <a:pt x="32" y="224"/>
                  <a:pt x="32" y="224"/>
                </a:cubicBezTo>
                <a:cubicBezTo>
                  <a:pt x="32" y="232"/>
                  <a:pt x="38" y="238"/>
                  <a:pt x="45" y="238"/>
                </a:cubicBezTo>
                <a:cubicBezTo>
                  <a:pt x="85" y="238"/>
                  <a:pt x="85" y="238"/>
                  <a:pt x="85" y="238"/>
                </a:cubicBezTo>
                <a:cubicBezTo>
                  <a:pt x="92" y="238"/>
                  <a:pt x="98" y="232"/>
                  <a:pt x="98" y="224"/>
                </a:cubicBezTo>
                <a:cubicBezTo>
                  <a:pt x="98" y="143"/>
                  <a:pt x="98" y="143"/>
                  <a:pt x="98" y="143"/>
                </a:cubicBezTo>
                <a:cubicBezTo>
                  <a:pt x="117" y="143"/>
                  <a:pt x="117" y="143"/>
                  <a:pt x="117" y="143"/>
                </a:cubicBezTo>
                <a:cubicBezTo>
                  <a:pt x="124" y="143"/>
                  <a:pt x="130" y="138"/>
                  <a:pt x="130" y="131"/>
                </a:cubicBezTo>
                <a:cubicBezTo>
                  <a:pt x="132" y="120"/>
                  <a:pt x="133" y="109"/>
                  <a:pt x="135" y="98"/>
                </a:cubicBezTo>
                <a:cubicBezTo>
                  <a:pt x="135" y="93"/>
                  <a:pt x="135" y="93"/>
                  <a:pt x="135" y="93"/>
                </a:cubicBezTo>
                <a:cubicBezTo>
                  <a:pt x="136" y="89"/>
                  <a:pt x="135" y="85"/>
                  <a:pt x="132" y="82"/>
                </a:cubicBezTo>
                <a:cubicBezTo>
                  <a:pt x="130" y="79"/>
                  <a:pt x="126" y="77"/>
                  <a:pt x="122" y="77"/>
                </a:cubicBezTo>
                <a:cubicBezTo>
                  <a:pt x="119" y="77"/>
                  <a:pt x="119" y="77"/>
                  <a:pt x="119" y="77"/>
                </a:cubicBezTo>
                <a:cubicBezTo>
                  <a:pt x="117" y="77"/>
                  <a:pt x="117" y="77"/>
                  <a:pt x="117" y="77"/>
                </a:cubicBezTo>
                <a:cubicBezTo>
                  <a:pt x="115" y="77"/>
                  <a:pt x="115" y="77"/>
                  <a:pt x="115" y="77"/>
                </a:cubicBezTo>
                <a:cubicBezTo>
                  <a:pt x="112" y="77"/>
                  <a:pt x="107" y="77"/>
                  <a:pt x="103" y="77"/>
                </a:cubicBezTo>
                <a:cubicBezTo>
                  <a:pt x="101" y="77"/>
                  <a:pt x="100" y="77"/>
                  <a:pt x="98" y="77"/>
                </a:cubicBezTo>
                <a:cubicBezTo>
                  <a:pt x="98" y="73"/>
                  <a:pt x="98" y="68"/>
                  <a:pt x="98" y="64"/>
                </a:cubicBezTo>
                <a:cubicBezTo>
                  <a:pt x="98" y="64"/>
                  <a:pt x="98" y="63"/>
                  <a:pt x="99" y="63"/>
                </a:cubicBezTo>
                <a:close/>
                <a:moveTo>
                  <a:pt x="103" y="91"/>
                </a:moveTo>
                <a:cubicBezTo>
                  <a:pt x="107" y="91"/>
                  <a:pt x="112" y="91"/>
                  <a:pt x="115" y="91"/>
                </a:cubicBezTo>
                <a:cubicBezTo>
                  <a:pt x="116" y="91"/>
                  <a:pt x="116" y="91"/>
                  <a:pt x="117" y="91"/>
                </a:cubicBezTo>
                <a:cubicBezTo>
                  <a:pt x="119" y="91"/>
                  <a:pt x="120" y="91"/>
                  <a:pt x="122" y="91"/>
                </a:cubicBezTo>
                <a:cubicBezTo>
                  <a:pt x="120" y="104"/>
                  <a:pt x="119" y="116"/>
                  <a:pt x="117" y="129"/>
                </a:cubicBezTo>
                <a:cubicBezTo>
                  <a:pt x="85" y="129"/>
                  <a:pt x="85" y="129"/>
                  <a:pt x="85" y="129"/>
                </a:cubicBezTo>
                <a:cubicBezTo>
                  <a:pt x="85" y="224"/>
                  <a:pt x="85" y="224"/>
                  <a:pt x="85" y="224"/>
                </a:cubicBezTo>
                <a:cubicBezTo>
                  <a:pt x="45" y="224"/>
                  <a:pt x="45" y="224"/>
                  <a:pt x="45" y="224"/>
                </a:cubicBezTo>
                <a:cubicBezTo>
                  <a:pt x="45" y="129"/>
                  <a:pt x="45" y="129"/>
                  <a:pt x="45" y="129"/>
                </a:cubicBezTo>
                <a:cubicBezTo>
                  <a:pt x="13" y="129"/>
                  <a:pt x="13" y="129"/>
                  <a:pt x="13" y="129"/>
                </a:cubicBezTo>
                <a:cubicBezTo>
                  <a:pt x="13" y="91"/>
                  <a:pt x="13" y="91"/>
                  <a:pt x="13" y="91"/>
                </a:cubicBezTo>
                <a:cubicBezTo>
                  <a:pt x="46" y="91"/>
                  <a:pt x="46" y="91"/>
                  <a:pt x="46" y="91"/>
                </a:cubicBezTo>
                <a:cubicBezTo>
                  <a:pt x="46" y="88"/>
                  <a:pt x="46" y="88"/>
                  <a:pt x="46" y="88"/>
                </a:cubicBezTo>
                <a:cubicBezTo>
                  <a:pt x="46" y="81"/>
                  <a:pt x="45" y="73"/>
                  <a:pt x="46" y="65"/>
                </a:cubicBezTo>
                <a:cubicBezTo>
                  <a:pt x="46" y="60"/>
                  <a:pt x="46" y="55"/>
                  <a:pt x="47" y="51"/>
                </a:cubicBezTo>
                <a:cubicBezTo>
                  <a:pt x="49" y="39"/>
                  <a:pt x="54" y="29"/>
                  <a:pt x="64" y="22"/>
                </a:cubicBezTo>
                <a:cubicBezTo>
                  <a:pt x="72" y="16"/>
                  <a:pt x="82" y="14"/>
                  <a:pt x="92" y="14"/>
                </a:cubicBezTo>
                <a:cubicBezTo>
                  <a:pt x="93" y="14"/>
                  <a:pt x="95" y="14"/>
                  <a:pt x="96" y="14"/>
                </a:cubicBezTo>
                <a:cubicBezTo>
                  <a:pt x="101" y="14"/>
                  <a:pt x="107" y="14"/>
                  <a:pt x="112" y="14"/>
                </a:cubicBezTo>
                <a:cubicBezTo>
                  <a:pt x="116" y="14"/>
                  <a:pt x="120" y="15"/>
                  <a:pt x="123" y="15"/>
                </a:cubicBezTo>
                <a:cubicBezTo>
                  <a:pt x="123" y="49"/>
                  <a:pt x="123" y="49"/>
                  <a:pt x="123" y="49"/>
                </a:cubicBezTo>
                <a:cubicBezTo>
                  <a:pt x="122" y="49"/>
                  <a:pt x="121" y="49"/>
                  <a:pt x="120" y="49"/>
                </a:cubicBezTo>
                <a:cubicBezTo>
                  <a:pt x="116" y="49"/>
                  <a:pt x="113" y="49"/>
                  <a:pt x="109" y="49"/>
                </a:cubicBezTo>
                <a:cubicBezTo>
                  <a:pt x="106" y="49"/>
                  <a:pt x="103" y="49"/>
                  <a:pt x="101" y="49"/>
                </a:cubicBezTo>
                <a:cubicBezTo>
                  <a:pt x="92" y="49"/>
                  <a:pt x="85" y="53"/>
                  <a:pt x="85" y="64"/>
                </a:cubicBezTo>
                <a:cubicBezTo>
                  <a:pt x="85" y="72"/>
                  <a:pt x="85" y="91"/>
                  <a:pt x="85" y="91"/>
                </a:cubicBezTo>
                <a:cubicBezTo>
                  <a:pt x="85" y="91"/>
                  <a:pt x="94" y="91"/>
                  <a:pt x="103" y="91"/>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64" name="Group 279">
            <a:extLst>
              <a:ext uri="{FF2B5EF4-FFF2-40B4-BE49-F238E27FC236}">
                <a16:creationId xmlns="" xmlns:a16="http://schemas.microsoft.com/office/drawing/2014/main" id="{36D30100-A591-6E43-8F4C-F5A3CC84085E}"/>
              </a:ext>
            </a:extLst>
          </p:cNvPr>
          <p:cNvGrpSpPr>
            <a:grpSpLocks noChangeAspect="1"/>
          </p:cNvGrpSpPr>
          <p:nvPr/>
        </p:nvGrpSpPr>
        <p:grpSpPr bwMode="auto">
          <a:xfrm>
            <a:off x="7231728" y="3662894"/>
            <a:ext cx="360000" cy="352683"/>
            <a:chOff x="80" y="1831"/>
            <a:chExt cx="246" cy="241"/>
          </a:xfrm>
          <a:solidFill>
            <a:srgbClr val="000000"/>
          </a:solidFill>
        </p:grpSpPr>
        <p:sp>
          <p:nvSpPr>
            <p:cNvPr id="265" name="Freeform 280">
              <a:extLst>
                <a:ext uri="{FF2B5EF4-FFF2-40B4-BE49-F238E27FC236}">
                  <a16:creationId xmlns="" xmlns:a16="http://schemas.microsoft.com/office/drawing/2014/main" id="{99321575-950A-BB4F-AE42-2D99C0CA041D}"/>
                </a:ext>
              </a:extLst>
            </p:cNvPr>
            <p:cNvSpPr>
              <a:spLocks noEditPoints="1"/>
            </p:cNvSpPr>
            <p:nvPr/>
          </p:nvSpPr>
          <p:spPr bwMode="auto">
            <a:xfrm>
              <a:off x="80" y="1831"/>
              <a:ext cx="69" cy="68"/>
            </a:xfrm>
            <a:custGeom>
              <a:avLst/>
              <a:gdLst>
                <a:gd name="T0" fmla="*/ 31 w 62"/>
                <a:gd name="T1" fmla="*/ 61 h 61"/>
                <a:gd name="T2" fmla="*/ 62 w 62"/>
                <a:gd name="T3" fmla="*/ 31 h 61"/>
                <a:gd name="T4" fmla="*/ 31 w 62"/>
                <a:gd name="T5" fmla="*/ 0 h 61"/>
                <a:gd name="T6" fmla="*/ 0 w 62"/>
                <a:gd name="T7" fmla="*/ 31 h 61"/>
                <a:gd name="T8" fmla="*/ 31 w 62"/>
                <a:gd name="T9" fmla="*/ 61 h 61"/>
                <a:gd name="T10" fmla="*/ 13 w 62"/>
                <a:gd name="T11" fmla="*/ 31 h 61"/>
                <a:gd name="T12" fmla="*/ 31 w 62"/>
                <a:gd name="T13" fmla="*/ 13 h 61"/>
                <a:gd name="T14" fmla="*/ 49 w 62"/>
                <a:gd name="T15" fmla="*/ 31 h 61"/>
                <a:gd name="T16" fmla="*/ 31 w 62"/>
                <a:gd name="T17" fmla="*/ 48 h 61"/>
                <a:gd name="T18" fmla="*/ 13 w 62"/>
                <a:gd name="T1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31" y="61"/>
                  </a:moveTo>
                  <a:cubicBezTo>
                    <a:pt x="48" y="61"/>
                    <a:pt x="62" y="48"/>
                    <a:pt x="62" y="31"/>
                  </a:cubicBezTo>
                  <a:cubicBezTo>
                    <a:pt x="62" y="14"/>
                    <a:pt x="48" y="0"/>
                    <a:pt x="31" y="0"/>
                  </a:cubicBezTo>
                  <a:cubicBezTo>
                    <a:pt x="14" y="0"/>
                    <a:pt x="0" y="14"/>
                    <a:pt x="0" y="31"/>
                  </a:cubicBezTo>
                  <a:cubicBezTo>
                    <a:pt x="0" y="48"/>
                    <a:pt x="14" y="61"/>
                    <a:pt x="31" y="61"/>
                  </a:cubicBezTo>
                  <a:close/>
                  <a:moveTo>
                    <a:pt x="13" y="31"/>
                  </a:moveTo>
                  <a:cubicBezTo>
                    <a:pt x="13" y="21"/>
                    <a:pt x="21" y="13"/>
                    <a:pt x="31" y="13"/>
                  </a:cubicBezTo>
                  <a:cubicBezTo>
                    <a:pt x="41" y="13"/>
                    <a:pt x="49" y="21"/>
                    <a:pt x="49" y="31"/>
                  </a:cubicBezTo>
                  <a:cubicBezTo>
                    <a:pt x="49" y="40"/>
                    <a:pt x="41" y="48"/>
                    <a:pt x="31" y="48"/>
                  </a:cubicBezTo>
                  <a:cubicBezTo>
                    <a:pt x="21" y="48"/>
                    <a:pt x="13" y="40"/>
                    <a:pt x="13" y="3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281">
              <a:extLst>
                <a:ext uri="{FF2B5EF4-FFF2-40B4-BE49-F238E27FC236}">
                  <a16:creationId xmlns="" xmlns:a16="http://schemas.microsoft.com/office/drawing/2014/main" id="{BF5F8FA6-A25F-654A-BD46-D5B21B1C1419}"/>
                </a:ext>
              </a:extLst>
            </p:cNvPr>
            <p:cNvSpPr>
              <a:spLocks noEditPoints="1"/>
            </p:cNvSpPr>
            <p:nvPr/>
          </p:nvSpPr>
          <p:spPr bwMode="auto">
            <a:xfrm>
              <a:off x="159" y="1897"/>
              <a:ext cx="167" cy="175"/>
            </a:xfrm>
            <a:custGeom>
              <a:avLst/>
              <a:gdLst>
                <a:gd name="T0" fmla="*/ 91 w 151"/>
                <a:gd name="T1" fmla="*/ 0 h 158"/>
                <a:gd name="T2" fmla="*/ 60 w 151"/>
                <a:gd name="T3" fmla="*/ 9 h 158"/>
                <a:gd name="T4" fmla="*/ 51 w 151"/>
                <a:gd name="T5" fmla="*/ 3 h 158"/>
                <a:gd name="T6" fmla="*/ 11 w 151"/>
                <a:gd name="T7" fmla="*/ 3 h 158"/>
                <a:gd name="T8" fmla="*/ 0 w 151"/>
                <a:gd name="T9" fmla="*/ 14 h 158"/>
                <a:gd name="T10" fmla="*/ 0 w 151"/>
                <a:gd name="T11" fmla="*/ 148 h 158"/>
                <a:gd name="T12" fmla="*/ 11 w 151"/>
                <a:gd name="T13" fmla="*/ 158 h 158"/>
                <a:gd name="T14" fmla="*/ 52 w 151"/>
                <a:gd name="T15" fmla="*/ 158 h 158"/>
                <a:gd name="T16" fmla="*/ 63 w 151"/>
                <a:gd name="T17" fmla="*/ 148 h 158"/>
                <a:gd name="T18" fmla="*/ 63 w 151"/>
                <a:gd name="T19" fmla="*/ 82 h 158"/>
                <a:gd name="T20" fmla="*/ 77 w 151"/>
                <a:gd name="T21" fmla="*/ 58 h 158"/>
                <a:gd name="T22" fmla="*/ 88 w 151"/>
                <a:gd name="T23" fmla="*/ 83 h 158"/>
                <a:gd name="T24" fmla="*/ 88 w 151"/>
                <a:gd name="T25" fmla="*/ 148 h 158"/>
                <a:gd name="T26" fmla="*/ 99 w 151"/>
                <a:gd name="T27" fmla="*/ 158 h 158"/>
                <a:gd name="T28" fmla="*/ 140 w 151"/>
                <a:gd name="T29" fmla="*/ 158 h 158"/>
                <a:gd name="T30" fmla="*/ 151 w 151"/>
                <a:gd name="T31" fmla="*/ 148 h 158"/>
                <a:gd name="T32" fmla="*/ 151 w 151"/>
                <a:gd name="T33" fmla="*/ 74 h 158"/>
                <a:gd name="T34" fmla="*/ 91 w 151"/>
                <a:gd name="T35" fmla="*/ 0 h 158"/>
                <a:gd name="T36" fmla="*/ 77 w 151"/>
                <a:gd name="T37" fmla="*/ 45 h 158"/>
                <a:gd name="T38" fmla="*/ 50 w 151"/>
                <a:gd name="T39" fmla="*/ 82 h 158"/>
                <a:gd name="T40" fmla="*/ 50 w 151"/>
                <a:gd name="T41" fmla="*/ 145 h 158"/>
                <a:gd name="T42" fmla="*/ 13 w 151"/>
                <a:gd name="T43" fmla="*/ 145 h 158"/>
                <a:gd name="T44" fmla="*/ 13 w 151"/>
                <a:gd name="T45" fmla="*/ 16 h 158"/>
                <a:gd name="T46" fmla="*/ 48 w 151"/>
                <a:gd name="T47" fmla="*/ 16 h 158"/>
                <a:gd name="T48" fmla="*/ 48 w 151"/>
                <a:gd name="T49" fmla="*/ 35 h 158"/>
                <a:gd name="T50" fmla="*/ 53 w 151"/>
                <a:gd name="T51" fmla="*/ 35 h 158"/>
                <a:gd name="T52" fmla="*/ 53 w 151"/>
                <a:gd name="T53" fmla="*/ 33 h 158"/>
                <a:gd name="T54" fmla="*/ 91 w 151"/>
                <a:gd name="T55" fmla="*/ 13 h 158"/>
                <a:gd name="T56" fmla="*/ 138 w 151"/>
                <a:gd name="T57" fmla="*/ 74 h 158"/>
                <a:gd name="T58" fmla="*/ 138 w 151"/>
                <a:gd name="T59" fmla="*/ 145 h 158"/>
                <a:gd name="T60" fmla="*/ 101 w 151"/>
                <a:gd name="T61" fmla="*/ 145 h 158"/>
                <a:gd name="T62" fmla="*/ 101 w 151"/>
                <a:gd name="T63" fmla="*/ 83 h 158"/>
                <a:gd name="T64" fmla="*/ 77 w 151"/>
                <a:gd name="T65" fmla="*/ 4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1" h="158">
                  <a:moveTo>
                    <a:pt x="91" y="0"/>
                  </a:moveTo>
                  <a:cubicBezTo>
                    <a:pt x="79" y="0"/>
                    <a:pt x="69" y="3"/>
                    <a:pt x="60" y="9"/>
                  </a:cubicBezTo>
                  <a:cubicBezTo>
                    <a:pt x="58" y="5"/>
                    <a:pt x="55" y="3"/>
                    <a:pt x="51" y="3"/>
                  </a:cubicBezTo>
                  <a:cubicBezTo>
                    <a:pt x="11" y="3"/>
                    <a:pt x="11" y="3"/>
                    <a:pt x="11" y="3"/>
                  </a:cubicBezTo>
                  <a:cubicBezTo>
                    <a:pt x="5" y="3"/>
                    <a:pt x="0" y="8"/>
                    <a:pt x="0" y="14"/>
                  </a:cubicBezTo>
                  <a:cubicBezTo>
                    <a:pt x="0" y="148"/>
                    <a:pt x="0" y="148"/>
                    <a:pt x="0" y="148"/>
                  </a:cubicBezTo>
                  <a:cubicBezTo>
                    <a:pt x="0" y="154"/>
                    <a:pt x="5" y="158"/>
                    <a:pt x="11" y="158"/>
                  </a:cubicBezTo>
                  <a:cubicBezTo>
                    <a:pt x="52" y="158"/>
                    <a:pt x="52" y="158"/>
                    <a:pt x="52" y="158"/>
                  </a:cubicBezTo>
                  <a:cubicBezTo>
                    <a:pt x="58" y="158"/>
                    <a:pt x="63" y="154"/>
                    <a:pt x="63" y="148"/>
                  </a:cubicBezTo>
                  <a:cubicBezTo>
                    <a:pt x="63" y="82"/>
                    <a:pt x="63" y="82"/>
                    <a:pt x="63" y="82"/>
                  </a:cubicBezTo>
                  <a:cubicBezTo>
                    <a:pt x="63" y="60"/>
                    <a:pt x="69" y="58"/>
                    <a:pt x="77" y="58"/>
                  </a:cubicBezTo>
                  <a:cubicBezTo>
                    <a:pt x="85" y="58"/>
                    <a:pt x="88" y="60"/>
                    <a:pt x="88" y="83"/>
                  </a:cubicBezTo>
                  <a:cubicBezTo>
                    <a:pt x="88" y="148"/>
                    <a:pt x="88" y="148"/>
                    <a:pt x="88" y="148"/>
                  </a:cubicBezTo>
                  <a:cubicBezTo>
                    <a:pt x="88" y="154"/>
                    <a:pt x="93" y="158"/>
                    <a:pt x="99" y="158"/>
                  </a:cubicBezTo>
                  <a:cubicBezTo>
                    <a:pt x="140" y="158"/>
                    <a:pt x="140" y="158"/>
                    <a:pt x="140" y="158"/>
                  </a:cubicBezTo>
                  <a:cubicBezTo>
                    <a:pt x="146" y="158"/>
                    <a:pt x="151" y="154"/>
                    <a:pt x="151" y="148"/>
                  </a:cubicBezTo>
                  <a:cubicBezTo>
                    <a:pt x="151" y="74"/>
                    <a:pt x="151" y="74"/>
                    <a:pt x="151" y="74"/>
                  </a:cubicBezTo>
                  <a:cubicBezTo>
                    <a:pt x="151" y="40"/>
                    <a:pt x="144" y="0"/>
                    <a:pt x="91" y="0"/>
                  </a:cubicBezTo>
                  <a:close/>
                  <a:moveTo>
                    <a:pt x="77" y="45"/>
                  </a:moveTo>
                  <a:cubicBezTo>
                    <a:pt x="53" y="45"/>
                    <a:pt x="50" y="65"/>
                    <a:pt x="50" y="82"/>
                  </a:cubicBezTo>
                  <a:cubicBezTo>
                    <a:pt x="50" y="145"/>
                    <a:pt x="50" y="145"/>
                    <a:pt x="50" y="145"/>
                  </a:cubicBezTo>
                  <a:cubicBezTo>
                    <a:pt x="13" y="145"/>
                    <a:pt x="13" y="145"/>
                    <a:pt x="13" y="145"/>
                  </a:cubicBezTo>
                  <a:cubicBezTo>
                    <a:pt x="13" y="16"/>
                    <a:pt x="13" y="16"/>
                    <a:pt x="13" y="16"/>
                  </a:cubicBezTo>
                  <a:cubicBezTo>
                    <a:pt x="48" y="16"/>
                    <a:pt x="48" y="16"/>
                    <a:pt x="48" y="16"/>
                  </a:cubicBezTo>
                  <a:cubicBezTo>
                    <a:pt x="48" y="35"/>
                    <a:pt x="48" y="35"/>
                    <a:pt x="48" y="35"/>
                  </a:cubicBezTo>
                  <a:cubicBezTo>
                    <a:pt x="53" y="35"/>
                    <a:pt x="53" y="35"/>
                    <a:pt x="53" y="35"/>
                  </a:cubicBezTo>
                  <a:cubicBezTo>
                    <a:pt x="53" y="33"/>
                    <a:pt x="53" y="33"/>
                    <a:pt x="53" y="33"/>
                  </a:cubicBezTo>
                  <a:cubicBezTo>
                    <a:pt x="58" y="24"/>
                    <a:pt x="71" y="13"/>
                    <a:pt x="91" y="13"/>
                  </a:cubicBezTo>
                  <a:cubicBezTo>
                    <a:pt x="130" y="13"/>
                    <a:pt x="138" y="38"/>
                    <a:pt x="138" y="74"/>
                  </a:cubicBezTo>
                  <a:cubicBezTo>
                    <a:pt x="138" y="145"/>
                    <a:pt x="138" y="145"/>
                    <a:pt x="138" y="145"/>
                  </a:cubicBezTo>
                  <a:cubicBezTo>
                    <a:pt x="101" y="145"/>
                    <a:pt x="101" y="145"/>
                    <a:pt x="101" y="145"/>
                  </a:cubicBezTo>
                  <a:cubicBezTo>
                    <a:pt x="101" y="83"/>
                    <a:pt x="101" y="83"/>
                    <a:pt x="101" y="83"/>
                  </a:cubicBezTo>
                  <a:cubicBezTo>
                    <a:pt x="101" y="68"/>
                    <a:pt x="101" y="45"/>
                    <a:pt x="77" y="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282">
              <a:extLst>
                <a:ext uri="{FF2B5EF4-FFF2-40B4-BE49-F238E27FC236}">
                  <a16:creationId xmlns="" xmlns:a16="http://schemas.microsoft.com/office/drawing/2014/main" id="{CD37DC49-28A3-5945-97F1-1541E23F232C}"/>
                </a:ext>
              </a:extLst>
            </p:cNvPr>
            <p:cNvSpPr>
              <a:spLocks noEditPoints="1"/>
            </p:cNvSpPr>
            <p:nvPr/>
          </p:nvSpPr>
          <p:spPr bwMode="auto">
            <a:xfrm>
              <a:off x="80" y="1900"/>
              <a:ext cx="70" cy="172"/>
            </a:xfrm>
            <a:custGeom>
              <a:avLst/>
              <a:gdLst>
                <a:gd name="T0" fmla="*/ 52 w 63"/>
                <a:gd name="T1" fmla="*/ 0 h 155"/>
                <a:gd name="T2" fmla="*/ 10 w 63"/>
                <a:gd name="T3" fmla="*/ 0 h 155"/>
                <a:gd name="T4" fmla="*/ 0 w 63"/>
                <a:gd name="T5" fmla="*/ 11 h 155"/>
                <a:gd name="T6" fmla="*/ 0 w 63"/>
                <a:gd name="T7" fmla="*/ 145 h 155"/>
                <a:gd name="T8" fmla="*/ 10 w 63"/>
                <a:gd name="T9" fmla="*/ 155 h 155"/>
                <a:gd name="T10" fmla="*/ 52 w 63"/>
                <a:gd name="T11" fmla="*/ 155 h 155"/>
                <a:gd name="T12" fmla="*/ 63 w 63"/>
                <a:gd name="T13" fmla="*/ 145 h 155"/>
                <a:gd name="T14" fmla="*/ 63 w 63"/>
                <a:gd name="T15" fmla="*/ 11 h 155"/>
                <a:gd name="T16" fmla="*/ 52 w 63"/>
                <a:gd name="T17" fmla="*/ 0 h 155"/>
                <a:gd name="T18" fmla="*/ 50 w 63"/>
                <a:gd name="T19" fmla="*/ 13 h 155"/>
                <a:gd name="T20" fmla="*/ 50 w 63"/>
                <a:gd name="T21" fmla="*/ 142 h 155"/>
                <a:gd name="T22" fmla="*/ 13 w 63"/>
                <a:gd name="T23" fmla="*/ 142 h 155"/>
                <a:gd name="T24" fmla="*/ 13 w 63"/>
                <a:gd name="T25" fmla="*/ 13 h 155"/>
                <a:gd name="T26" fmla="*/ 50 w 63"/>
                <a:gd name="T27" fmla="*/ 1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55">
                  <a:moveTo>
                    <a:pt x="52" y="0"/>
                  </a:moveTo>
                  <a:cubicBezTo>
                    <a:pt x="10" y="0"/>
                    <a:pt x="10" y="0"/>
                    <a:pt x="10" y="0"/>
                  </a:cubicBezTo>
                  <a:cubicBezTo>
                    <a:pt x="4" y="0"/>
                    <a:pt x="0" y="5"/>
                    <a:pt x="0" y="11"/>
                  </a:cubicBezTo>
                  <a:cubicBezTo>
                    <a:pt x="0" y="145"/>
                    <a:pt x="0" y="145"/>
                    <a:pt x="0" y="145"/>
                  </a:cubicBezTo>
                  <a:cubicBezTo>
                    <a:pt x="0" y="151"/>
                    <a:pt x="4" y="155"/>
                    <a:pt x="10" y="155"/>
                  </a:cubicBezTo>
                  <a:cubicBezTo>
                    <a:pt x="52" y="155"/>
                    <a:pt x="52" y="155"/>
                    <a:pt x="52" y="155"/>
                  </a:cubicBezTo>
                  <a:cubicBezTo>
                    <a:pt x="58" y="155"/>
                    <a:pt x="63" y="151"/>
                    <a:pt x="63" y="145"/>
                  </a:cubicBezTo>
                  <a:cubicBezTo>
                    <a:pt x="63" y="11"/>
                    <a:pt x="63" y="11"/>
                    <a:pt x="63" y="11"/>
                  </a:cubicBezTo>
                  <a:cubicBezTo>
                    <a:pt x="63" y="5"/>
                    <a:pt x="58" y="0"/>
                    <a:pt x="52" y="0"/>
                  </a:cubicBezTo>
                  <a:close/>
                  <a:moveTo>
                    <a:pt x="50" y="13"/>
                  </a:moveTo>
                  <a:cubicBezTo>
                    <a:pt x="50" y="142"/>
                    <a:pt x="50" y="142"/>
                    <a:pt x="50" y="142"/>
                  </a:cubicBezTo>
                  <a:cubicBezTo>
                    <a:pt x="13" y="142"/>
                    <a:pt x="13" y="142"/>
                    <a:pt x="13" y="142"/>
                  </a:cubicBezTo>
                  <a:cubicBezTo>
                    <a:pt x="13" y="13"/>
                    <a:pt x="13" y="13"/>
                    <a:pt x="13" y="13"/>
                  </a:cubicBezTo>
                  <a:lnTo>
                    <a:pt x="5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68" name="Group 310">
            <a:extLst>
              <a:ext uri="{FF2B5EF4-FFF2-40B4-BE49-F238E27FC236}">
                <a16:creationId xmlns="" xmlns:a16="http://schemas.microsoft.com/office/drawing/2014/main" id="{2D8A80C4-B350-A946-9822-C78CE36F49CE}"/>
              </a:ext>
            </a:extLst>
          </p:cNvPr>
          <p:cNvGrpSpPr>
            <a:grpSpLocks noChangeAspect="1"/>
          </p:cNvGrpSpPr>
          <p:nvPr/>
        </p:nvGrpSpPr>
        <p:grpSpPr bwMode="auto">
          <a:xfrm>
            <a:off x="5480128" y="3692117"/>
            <a:ext cx="358506" cy="360000"/>
            <a:chOff x="96" y="3000"/>
            <a:chExt cx="240" cy="241"/>
          </a:xfrm>
          <a:solidFill>
            <a:srgbClr val="000000"/>
          </a:solidFill>
        </p:grpSpPr>
        <p:sp>
          <p:nvSpPr>
            <p:cNvPr id="269" name="Freeform 311">
              <a:extLst>
                <a:ext uri="{FF2B5EF4-FFF2-40B4-BE49-F238E27FC236}">
                  <a16:creationId xmlns="" xmlns:a16="http://schemas.microsoft.com/office/drawing/2014/main" id="{2F92865E-5BF3-C54A-9A18-738DB136BEF2}"/>
                </a:ext>
              </a:extLst>
            </p:cNvPr>
            <p:cNvSpPr>
              <a:spLocks noEditPoints="1"/>
            </p:cNvSpPr>
            <p:nvPr/>
          </p:nvSpPr>
          <p:spPr bwMode="auto">
            <a:xfrm>
              <a:off x="96" y="3000"/>
              <a:ext cx="240" cy="241"/>
            </a:xfrm>
            <a:custGeom>
              <a:avLst/>
              <a:gdLst>
                <a:gd name="T0" fmla="*/ 153 w 216"/>
                <a:gd name="T1" fmla="*/ 0 h 216"/>
                <a:gd name="T2" fmla="*/ 62 w 216"/>
                <a:gd name="T3" fmla="*/ 0 h 216"/>
                <a:gd name="T4" fmla="*/ 0 w 216"/>
                <a:gd name="T5" fmla="*/ 62 h 216"/>
                <a:gd name="T6" fmla="*/ 0 w 216"/>
                <a:gd name="T7" fmla="*/ 153 h 216"/>
                <a:gd name="T8" fmla="*/ 62 w 216"/>
                <a:gd name="T9" fmla="*/ 216 h 216"/>
                <a:gd name="T10" fmla="*/ 153 w 216"/>
                <a:gd name="T11" fmla="*/ 216 h 216"/>
                <a:gd name="T12" fmla="*/ 216 w 216"/>
                <a:gd name="T13" fmla="*/ 153 h 216"/>
                <a:gd name="T14" fmla="*/ 216 w 216"/>
                <a:gd name="T15" fmla="*/ 62 h 216"/>
                <a:gd name="T16" fmla="*/ 153 w 216"/>
                <a:gd name="T17" fmla="*/ 0 h 216"/>
                <a:gd name="T18" fmla="*/ 202 w 216"/>
                <a:gd name="T19" fmla="*/ 153 h 216"/>
                <a:gd name="T20" fmla="*/ 153 w 216"/>
                <a:gd name="T21" fmla="*/ 202 h 216"/>
                <a:gd name="T22" fmla="*/ 62 w 216"/>
                <a:gd name="T23" fmla="*/ 202 h 216"/>
                <a:gd name="T24" fmla="*/ 13 w 216"/>
                <a:gd name="T25" fmla="*/ 153 h 216"/>
                <a:gd name="T26" fmla="*/ 13 w 216"/>
                <a:gd name="T27" fmla="*/ 62 h 216"/>
                <a:gd name="T28" fmla="*/ 62 w 216"/>
                <a:gd name="T29" fmla="*/ 13 h 216"/>
                <a:gd name="T30" fmla="*/ 153 w 216"/>
                <a:gd name="T31" fmla="*/ 13 h 216"/>
                <a:gd name="T32" fmla="*/ 202 w 216"/>
                <a:gd name="T33" fmla="*/ 62 h 216"/>
                <a:gd name="T34" fmla="*/ 202 w 216"/>
                <a:gd name="T35" fmla="*/ 15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216">
                  <a:moveTo>
                    <a:pt x="153" y="0"/>
                  </a:moveTo>
                  <a:cubicBezTo>
                    <a:pt x="62" y="0"/>
                    <a:pt x="62" y="0"/>
                    <a:pt x="62" y="0"/>
                  </a:cubicBezTo>
                  <a:cubicBezTo>
                    <a:pt x="28" y="0"/>
                    <a:pt x="0" y="28"/>
                    <a:pt x="0" y="62"/>
                  </a:cubicBezTo>
                  <a:cubicBezTo>
                    <a:pt x="0" y="153"/>
                    <a:pt x="0" y="153"/>
                    <a:pt x="0" y="153"/>
                  </a:cubicBezTo>
                  <a:cubicBezTo>
                    <a:pt x="0" y="188"/>
                    <a:pt x="28" y="216"/>
                    <a:pt x="62" y="216"/>
                  </a:cubicBezTo>
                  <a:cubicBezTo>
                    <a:pt x="153" y="216"/>
                    <a:pt x="153" y="216"/>
                    <a:pt x="153" y="216"/>
                  </a:cubicBezTo>
                  <a:cubicBezTo>
                    <a:pt x="188" y="216"/>
                    <a:pt x="216" y="188"/>
                    <a:pt x="216" y="153"/>
                  </a:cubicBezTo>
                  <a:cubicBezTo>
                    <a:pt x="216" y="62"/>
                    <a:pt x="216" y="62"/>
                    <a:pt x="216" y="62"/>
                  </a:cubicBezTo>
                  <a:cubicBezTo>
                    <a:pt x="216" y="28"/>
                    <a:pt x="188" y="0"/>
                    <a:pt x="153" y="0"/>
                  </a:cubicBezTo>
                  <a:close/>
                  <a:moveTo>
                    <a:pt x="202" y="153"/>
                  </a:moveTo>
                  <a:cubicBezTo>
                    <a:pt x="202" y="180"/>
                    <a:pt x="180" y="202"/>
                    <a:pt x="153" y="202"/>
                  </a:cubicBezTo>
                  <a:cubicBezTo>
                    <a:pt x="62" y="202"/>
                    <a:pt x="62" y="202"/>
                    <a:pt x="62" y="202"/>
                  </a:cubicBezTo>
                  <a:cubicBezTo>
                    <a:pt x="35" y="202"/>
                    <a:pt x="13" y="180"/>
                    <a:pt x="13" y="153"/>
                  </a:cubicBezTo>
                  <a:cubicBezTo>
                    <a:pt x="13" y="62"/>
                    <a:pt x="13" y="62"/>
                    <a:pt x="13" y="62"/>
                  </a:cubicBezTo>
                  <a:cubicBezTo>
                    <a:pt x="13" y="35"/>
                    <a:pt x="35" y="13"/>
                    <a:pt x="62" y="13"/>
                  </a:cubicBezTo>
                  <a:cubicBezTo>
                    <a:pt x="153" y="13"/>
                    <a:pt x="153" y="13"/>
                    <a:pt x="153" y="13"/>
                  </a:cubicBezTo>
                  <a:cubicBezTo>
                    <a:pt x="180" y="13"/>
                    <a:pt x="202" y="35"/>
                    <a:pt x="202" y="62"/>
                  </a:cubicBezTo>
                  <a:lnTo>
                    <a:pt x="202" y="1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12">
              <a:extLst>
                <a:ext uri="{FF2B5EF4-FFF2-40B4-BE49-F238E27FC236}">
                  <a16:creationId xmlns="" xmlns:a16="http://schemas.microsoft.com/office/drawing/2014/main" id="{7C4FC931-E7BE-BE4F-A130-7F0CA5B346B5}"/>
                </a:ext>
              </a:extLst>
            </p:cNvPr>
            <p:cNvSpPr>
              <a:spLocks noEditPoints="1"/>
            </p:cNvSpPr>
            <p:nvPr/>
          </p:nvSpPr>
          <p:spPr bwMode="auto">
            <a:xfrm>
              <a:off x="156" y="3060"/>
              <a:ext cx="120" cy="120"/>
            </a:xfrm>
            <a:custGeom>
              <a:avLst/>
              <a:gdLst>
                <a:gd name="T0" fmla="*/ 54 w 108"/>
                <a:gd name="T1" fmla="*/ 0 h 107"/>
                <a:gd name="T2" fmla="*/ 0 w 108"/>
                <a:gd name="T3" fmla="*/ 54 h 107"/>
                <a:gd name="T4" fmla="*/ 54 w 108"/>
                <a:gd name="T5" fmla="*/ 107 h 107"/>
                <a:gd name="T6" fmla="*/ 108 w 108"/>
                <a:gd name="T7" fmla="*/ 54 h 107"/>
                <a:gd name="T8" fmla="*/ 54 w 108"/>
                <a:gd name="T9" fmla="*/ 0 h 107"/>
                <a:gd name="T10" fmla="*/ 54 w 108"/>
                <a:gd name="T11" fmla="*/ 94 h 107"/>
                <a:gd name="T12" fmla="*/ 14 w 108"/>
                <a:gd name="T13" fmla="*/ 54 h 107"/>
                <a:gd name="T14" fmla="*/ 54 w 108"/>
                <a:gd name="T15" fmla="*/ 14 h 107"/>
                <a:gd name="T16" fmla="*/ 94 w 108"/>
                <a:gd name="T17" fmla="*/ 54 h 107"/>
                <a:gd name="T18" fmla="*/ 54 w 108"/>
                <a:gd name="T19"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54" y="0"/>
                  </a:moveTo>
                  <a:cubicBezTo>
                    <a:pt x="24" y="0"/>
                    <a:pt x="0" y="24"/>
                    <a:pt x="0" y="54"/>
                  </a:cubicBezTo>
                  <a:cubicBezTo>
                    <a:pt x="0" y="83"/>
                    <a:pt x="24" y="107"/>
                    <a:pt x="54" y="107"/>
                  </a:cubicBezTo>
                  <a:cubicBezTo>
                    <a:pt x="83" y="107"/>
                    <a:pt x="108" y="83"/>
                    <a:pt x="108" y="54"/>
                  </a:cubicBezTo>
                  <a:cubicBezTo>
                    <a:pt x="108" y="24"/>
                    <a:pt x="83" y="0"/>
                    <a:pt x="54" y="0"/>
                  </a:cubicBezTo>
                  <a:close/>
                  <a:moveTo>
                    <a:pt x="54" y="94"/>
                  </a:moveTo>
                  <a:cubicBezTo>
                    <a:pt x="32" y="94"/>
                    <a:pt x="14" y="76"/>
                    <a:pt x="14" y="54"/>
                  </a:cubicBezTo>
                  <a:cubicBezTo>
                    <a:pt x="14" y="32"/>
                    <a:pt x="32" y="14"/>
                    <a:pt x="54" y="14"/>
                  </a:cubicBezTo>
                  <a:cubicBezTo>
                    <a:pt x="76" y="14"/>
                    <a:pt x="94" y="32"/>
                    <a:pt x="94" y="54"/>
                  </a:cubicBezTo>
                  <a:cubicBezTo>
                    <a:pt x="94" y="76"/>
                    <a:pt x="76" y="94"/>
                    <a:pt x="54" y="9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Oval 313">
              <a:extLst>
                <a:ext uri="{FF2B5EF4-FFF2-40B4-BE49-F238E27FC236}">
                  <a16:creationId xmlns="" xmlns:a16="http://schemas.microsoft.com/office/drawing/2014/main" id="{2EA684B7-3C54-F347-8AB5-C649E2969A51}"/>
                </a:ext>
              </a:extLst>
            </p:cNvPr>
            <p:cNvSpPr>
              <a:spLocks noChangeArrowheads="1"/>
            </p:cNvSpPr>
            <p:nvPr/>
          </p:nvSpPr>
          <p:spPr bwMode="auto">
            <a:xfrm>
              <a:off x="270" y="3046"/>
              <a:ext cx="22" cy="2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2" name="Group 329">
            <a:extLst>
              <a:ext uri="{FF2B5EF4-FFF2-40B4-BE49-F238E27FC236}">
                <a16:creationId xmlns="" xmlns:a16="http://schemas.microsoft.com/office/drawing/2014/main" id="{CEA6E81D-CE58-2C40-8BAF-9D2B72EA4019}"/>
              </a:ext>
            </a:extLst>
          </p:cNvPr>
          <p:cNvGrpSpPr>
            <a:grpSpLocks noChangeAspect="1"/>
          </p:cNvGrpSpPr>
          <p:nvPr/>
        </p:nvGrpSpPr>
        <p:grpSpPr bwMode="auto">
          <a:xfrm>
            <a:off x="8060621" y="3724339"/>
            <a:ext cx="428724" cy="302828"/>
            <a:chOff x="2968" y="926"/>
            <a:chExt cx="252" cy="178"/>
          </a:xfrm>
          <a:solidFill>
            <a:srgbClr val="000000"/>
          </a:solidFill>
        </p:grpSpPr>
        <p:sp>
          <p:nvSpPr>
            <p:cNvPr id="273" name="Freeform 330">
              <a:extLst>
                <a:ext uri="{FF2B5EF4-FFF2-40B4-BE49-F238E27FC236}">
                  <a16:creationId xmlns="" xmlns:a16="http://schemas.microsoft.com/office/drawing/2014/main" id="{1E4DD2FF-01DB-6548-A47C-2FD6F257952B}"/>
                </a:ext>
              </a:extLst>
            </p:cNvPr>
            <p:cNvSpPr>
              <a:spLocks noEditPoints="1"/>
            </p:cNvSpPr>
            <p:nvPr/>
          </p:nvSpPr>
          <p:spPr bwMode="auto">
            <a:xfrm>
              <a:off x="3060" y="968"/>
              <a:ext cx="85" cy="89"/>
            </a:xfrm>
            <a:custGeom>
              <a:avLst/>
              <a:gdLst>
                <a:gd name="T0" fmla="*/ 86 w 89"/>
                <a:gd name="T1" fmla="*/ 41 h 93"/>
                <a:gd name="T2" fmla="*/ 10 w 89"/>
                <a:gd name="T3" fmla="*/ 2 h 93"/>
                <a:gd name="T4" fmla="*/ 3 w 89"/>
                <a:gd name="T5" fmla="*/ 2 h 93"/>
                <a:gd name="T6" fmla="*/ 0 w 89"/>
                <a:gd name="T7" fmla="*/ 8 h 93"/>
                <a:gd name="T8" fmla="*/ 0 w 89"/>
                <a:gd name="T9" fmla="*/ 86 h 93"/>
                <a:gd name="T10" fmla="*/ 3 w 89"/>
                <a:gd name="T11" fmla="*/ 92 h 93"/>
                <a:gd name="T12" fmla="*/ 7 w 89"/>
                <a:gd name="T13" fmla="*/ 93 h 93"/>
                <a:gd name="T14" fmla="*/ 10 w 89"/>
                <a:gd name="T15" fmla="*/ 93 h 93"/>
                <a:gd name="T16" fmla="*/ 86 w 89"/>
                <a:gd name="T17" fmla="*/ 54 h 93"/>
                <a:gd name="T18" fmla="*/ 89 w 89"/>
                <a:gd name="T19" fmla="*/ 47 h 93"/>
                <a:gd name="T20" fmla="*/ 86 w 89"/>
                <a:gd name="T21" fmla="*/ 41 h 93"/>
                <a:gd name="T22" fmla="*/ 14 w 89"/>
                <a:gd name="T23" fmla="*/ 74 h 93"/>
                <a:gd name="T24" fmla="*/ 14 w 89"/>
                <a:gd name="T25" fmla="*/ 20 h 93"/>
                <a:gd name="T26" fmla="*/ 67 w 89"/>
                <a:gd name="T27" fmla="*/ 47 h 93"/>
                <a:gd name="T28" fmla="*/ 14 w 89"/>
                <a:gd name="T29" fmla="*/ 7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93">
                  <a:moveTo>
                    <a:pt x="86" y="41"/>
                  </a:moveTo>
                  <a:cubicBezTo>
                    <a:pt x="10" y="2"/>
                    <a:pt x="10" y="2"/>
                    <a:pt x="10" y="2"/>
                  </a:cubicBezTo>
                  <a:cubicBezTo>
                    <a:pt x="8" y="0"/>
                    <a:pt x="5" y="1"/>
                    <a:pt x="3" y="2"/>
                  </a:cubicBezTo>
                  <a:cubicBezTo>
                    <a:pt x="1" y="3"/>
                    <a:pt x="0" y="6"/>
                    <a:pt x="0" y="8"/>
                  </a:cubicBezTo>
                  <a:cubicBezTo>
                    <a:pt x="0" y="86"/>
                    <a:pt x="0" y="86"/>
                    <a:pt x="0" y="86"/>
                  </a:cubicBezTo>
                  <a:cubicBezTo>
                    <a:pt x="0" y="89"/>
                    <a:pt x="1" y="91"/>
                    <a:pt x="3" y="92"/>
                  </a:cubicBezTo>
                  <a:cubicBezTo>
                    <a:pt x="4" y="93"/>
                    <a:pt x="6" y="93"/>
                    <a:pt x="7" y="93"/>
                  </a:cubicBezTo>
                  <a:cubicBezTo>
                    <a:pt x="8" y="93"/>
                    <a:pt x="9" y="93"/>
                    <a:pt x="10" y="93"/>
                  </a:cubicBezTo>
                  <a:cubicBezTo>
                    <a:pt x="86" y="54"/>
                    <a:pt x="86" y="54"/>
                    <a:pt x="86" y="54"/>
                  </a:cubicBezTo>
                  <a:cubicBezTo>
                    <a:pt x="88" y="52"/>
                    <a:pt x="89" y="50"/>
                    <a:pt x="89" y="47"/>
                  </a:cubicBezTo>
                  <a:cubicBezTo>
                    <a:pt x="89" y="45"/>
                    <a:pt x="88" y="42"/>
                    <a:pt x="86" y="41"/>
                  </a:cubicBezTo>
                  <a:close/>
                  <a:moveTo>
                    <a:pt x="14" y="74"/>
                  </a:moveTo>
                  <a:cubicBezTo>
                    <a:pt x="14" y="20"/>
                    <a:pt x="14" y="20"/>
                    <a:pt x="14" y="20"/>
                  </a:cubicBezTo>
                  <a:cubicBezTo>
                    <a:pt x="67" y="47"/>
                    <a:pt x="67" y="47"/>
                    <a:pt x="67" y="47"/>
                  </a:cubicBezTo>
                  <a:lnTo>
                    <a:pt x="14" y="7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331">
              <a:extLst>
                <a:ext uri="{FF2B5EF4-FFF2-40B4-BE49-F238E27FC236}">
                  <a16:creationId xmlns="" xmlns:a16="http://schemas.microsoft.com/office/drawing/2014/main" id="{528D08FE-CCF0-3247-87B0-B9593BF31904}"/>
                </a:ext>
              </a:extLst>
            </p:cNvPr>
            <p:cNvSpPr>
              <a:spLocks noEditPoints="1"/>
            </p:cNvSpPr>
            <p:nvPr/>
          </p:nvSpPr>
          <p:spPr bwMode="auto">
            <a:xfrm>
              <a:off x="2968" y="926"/>
              <a:ext cx="252" cy="178"/>
            </a:xfrm>
            <a:custGeom>
              <a:avLst/>
              <a:gdLst>
                <a:gd name="T0" fmla="*/ 255 w 265"/>
                <a:gd name="T1" fmla="*/ 28 h 186"/>
                <a:gd name="T2" fmla="*/ 233 w 265"/>
                <a:gd name="T3" fmla="*/ 7 h 186"/>
                <a:gd name="T4" fmla="*/ 44 w 265"/>
                <a:gd name="T5" fmla="*/ 5 h 186"/>
                <a:gd name="T6" fmla="*/ 19 w 265"/>
                <a:gd name="T7" fmla="*/ 18 h 186"/>
                <a:gd name="T8" fmla="*/ 12 w 265"/>
                <a:gd name="T9" fmla="*/ 158 h 186"/>
                <a:gd name="T10" fmla="*/ 35 w 265"/>
                <a:gd name="T11" fmla="*/ 181 h 186"/>
                <a:gd name="T12" fmla="*/ 132 w 265"/>
                <a:gd name="T13" fmla="*/ 186 h 186"/>
                <a:gd name="T14" fmla="*/ 138 w 265"/>
                <a:gd name="T15" fmla="*/ 186 h 186"/>
                <a:gd name="T16" fmla="*/ 237 w 265"/>
                <a:gd name="T17" fmla="*/ 179 h 186"/>
                <a:gd name="T18" fmla="*/ 254 w 265"/>
                <a:gd name="T19" fmla="*/ 162 h 186"/>
                <a:gd name="T20" fmla="*/ 255 w 265"/>
                <a:gd name="T21" fmla="*/ 28 h 186"/>
                <a:gd name="T22" fmla="*/ 241 w 265"/>
                <a:gd name="T23" fmla="*/ 156 h 186"/>
                <a:gd name="T24" fmla="*/ 231 w 265"/>
                <a:gd name="T25" fmla="*/ 166 h 186"/>
                <a:gd name="T26" fmla="*/ 40 w 265"/>
                <a:gd name="T27" fmla="*/ 167 h 186"/>
                <a:gd name="T28" fmla="*/ 40 w 265"/>
                <a:gd name="T29" fmla="*/ 167 h 186"/>
                <a:gd name="T30" fmla="*/ 26 w 265"/>
                <a:gd name="T31" fmla="*/ 153 h 186"/>
                <a:gd name="T32" fmla="*/ 20 w 265"/>
                <a:gd name="T33" fmla="*/ 88 h 186"/>
                <a:gd name="T34" fmla="*/ 30 w 265"/>
                <a:gd name="T35" fmla="*/ 27 h 186"/>
                <a:gd name="T36" fmla="*/ 45 w 265"/>
                <a:gd name="T37" fmla="*/ 19 h 186"/>
                <a:gd name="T38" fmla="*/ 132 w 265"/>
                <a:gd name="T39" fmla="*/ 16 h 186"/>
                <a:gd name="T40" fmla="*/ 228 w 265"/>
                <a:gd name="T41" fmla="*/ 20 h 186"/>
                <a:gd name="T42" fmla="*/ 242 w 265"/>
                <a:gd name="T43" fmla="*/ 34 h 186"/>
                <a:gd name="T44" fmla="*/ 241 w 265"/>
                <a:gd name="T45" fmla="*/ 15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 h="186">
                  <a:moveTo>
                    <a:pt x="255" y="28"/>
                  </a:moveTo>
                  <a:cubicBezTo>
                    <a:pt x="251" y="18"/>
                    <a:pt x="243" y="11"/>
                    <a:pt x="233" y="7"/>
                  </a:cubicBezTo>
                  <a:cubicBezTo>
                    <a:pt x="216" y="1"/>
                    <a:pt x="86" y="0"/>
                    <a:pt x="44" y="5"/>
                  </a:cubicBezTo>
                  <a:cubicBezTo>
                    <a:pt x="34" y="6"/>
                    <a:pt x="25" y="10"/>
                    <a:pt x="19" y="18"/>
                  </a:cubicBezTo>
                  <a:cubicBezTo>
                    <a:pt x="0" y="40"/>
                    <a:pt x="4" y="136"/>
                    <a:pt x="12" y="158"/>
                  </a:cubicBezTo>
                  <a:cubicBezTo>
                    <a:pt x="16" y="169"/>
                    <a:pt x="24" y="177"/>
                    <a:pt x="35" y="181"/>
                  </a:cubicBezTo>
                  <a:cubicBezTo>
                    <a:pt x="47" y="184"/>
                    <a:pt x="94" y="186"/>
                    <a:pt x="132" y="186"/>
                  </a:cubicBezTo>
                  <a:cubicBezTo>
                    <a:pt x="134" y="186"/>
                    <a:pt x="136" y="186"/>
                    <a:pt x="138" y="186"/>
                  </a:cubicBezTo>
                  <a:cubicBezTo>
                    <a:pt x="164" y="186"/>
                    <a:pt x="226" y="185"/>
                    <a:pt x="237" y="179"/>
                  </a:cubicBezTo>
                  <a:cubicBezTo>
                    <a:pt x="245" y="175"/>
                    <a:pt x="250" y="169"/>
                    <a:pt x="254" y="162"/>
                  </a:cubicBezTo>
                  <a:cubicBezTo>
                    <a:pt x="265" y="138"/>
                    <a:pt x="264" y="52"/>
                    <a:pt x="255" y="28"/>
                  </a:cubicBezTo>
                  <a:close/>
                  <a:moveTo>
                    <a:pt x="241" y="156"/>
                  </a:moveTo>
                  <a:cubicBezTo>
                    <a:pt x="239" y="160"/>
                    <a:pt x="235" y="164"/>
                    <a:pt x="231" y="166"/>
                  </a:cubicBezTo>
                  <a:cubicBezTo>
                    <a:pt x="217" y="173"/>
                    <a:pt x="60" y="173"/>
                    <a:pt x="40" y="167"/>
                  </a:cubicBezTo>
                  <a:cubicBezTo>
                    <a:pt x="40" y="167"/>
                    <a:pt x="40" y="167"/>
                    <a:pt x="40" y="167"/>
                  </a:cubicBezTo>
                  <a:cubicBezTo>
                    <a:pt x="33" y="165"/>
                    <a:pt x="28" y="160"/>
                    <a:pt x="26" y="153"/>
                  </a:cubicBezTo>
                  <a:cubicBezTo>
                    <a:pt x="22" y="143"/>
                    <a:pt x="20" y="115"/>
                    <a:pt x="20" y="88"/>
                  </a:cubicBezTo>
                  <a:cubicBezTo>
                    <a:pt x="20" y="51"/>
                    <a:pt x="25" y="32"/>
                    <a:pt x="30" y="27"/>
                  </a:cubicBezTo>
                  <a:cubicBezTo>
                    <a:pt x="34" y="22"/>
                    <a:pt x="39" y="20"/>
                    <a:pt x="45" y="19"/>
                  </a:cubicBezTo>
                  <a:cubicBezTo>
                    <a:pt x="64" y="17"/>
                    <a:pt x="98" y="16"/>
                    <a:pt x="132" y="16"/>
                  </a:cubicBezTo>
                  <a:cubicBezTo>
                    <a:pt x="177" y="16"/>
                    <a:pt x="221" y="18"/>
                    <a:pt x="228" y="20"/>
                  </a:cubicBezTo>
                  <a:cubicBezTo>
                    <a:pt x="235" y="23"/>
                    <a:pt x="239" y="27"/>
                    <a:pt x="242" y="34"/>
                  </a:cubicBezTo>
                  <a:cubicBezTo>
                    <a:pt x="250" y="54"/>
                    <a:pt x="250" y="136"/>
                    <a:pt x="241" y="1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5" name="Group 340">
            <a:extLst>
              <a:ext uri="{FF2B5EF4-FFF2-40B4-BE49-F238E27FC236}">
                <a16:creationId xmlns="" xmlns:a16="http://schemas.microsoft.com/office/drawing/2014/main" id="{E469BE0B-BBCB-3446-929E-7BB4515CC2A8}"/>
              </a:ext>
            </a:extLst>
          </p:cNvPr>
          <p:cNvGrpSpPr>
            <a:grpSpLocks noChangeAspect="1"/>
          </p:cNvGrpSpPr>
          <p:nvPr/>
        </p:nvGrpSpPr>
        <p:grpSpPr bwMode="auto">
          <a:xfrm>
            <a:off x="8956667" y="3668555"/>
            <a:ext cx="387678" cy="387678"/>
            <a:chOff x="2998" y="1623"/>
            <a:chExt cx="219" cy="219"/>
          </a:xfrm>
          <a:solidFill>
            <a:srgbClr val="000000"/>
          </a:solidFill>
        </p:grpSpPr>
        <p:sp>
          <p:nvSpPr>
            <p:cNvPr id="276" name="Freeform 341">
              <a:extLst>
                <a:ext uri="{FF2B5EF4-FFF2-40B4-BE49-F238E27FC236}">
                  <a16:creationId xmlns="" xmlns:a16="http://schemas.microsoft.com/office/drawing/2014/main" id="{C2B551B5-D476-1749-9409-E35AC50F68D8}"/>
                </a:ext>
              </a:extLst>
            </p:cNvPr>
            <p:cNvSpPr>
              <a:spLocks noEditPoints="1"/>
            </p:cNvSpPr>
            <p:nvPr/>
          </p:nvSpPr>
          <p:spPr bwMode="auto">
            <a:xfrm>
              <a:off x="3037" y="1673"/>
              <a:ext cx="136" cy="124"/>
            </a:xfrm>
            <a:custGeom>
              <a:avLst/>
              <a:gdLst>
                <a:gd name="T0" fmla="*/ 120 w 143"/>
                <a:gd name="T1" fmla="*/ 73 h 130"/>
                <a:gd name="T2" fmla="*/ 119 w 143"/>
                <a:gd name="T3" fmla="*/ 74 h 130"/>
                <a:gd name="T4" fmla="*/ 120 w 143"/>
                <a:gd name="T5" fmla="*/ 73 h 130"/>
                <a:gd name="T6" fmla="*/ 111 w 143"/>
                <a:gd name="T7" fmla="*/ 69 h 130"/>
                <a:gd name="T8" fmla="*/ 104 w 143"/>
                <a:gd name="T9" fmla="*/ 67 h 130"/>
                <a:gd name="T10" fmla="*/ 87 w 143"/>
                <a:gd name="T11" fmla="*/ 79 h 130"/>
                <a:gd name="T12" fmla="*/ 86 w 143"/>
                <a:gd name="T13" fmla="*/ 81 h 130"/>
                <a:gd name="T14" fmla="*/ 58 w 143"/>
                <a:gd name="T15" fmla="*/ 57 h 130"/>
                <a:gd name="T16" fmla="*/ 64 w 143"/>
                <a:gd name="T17" fmla="*/ 34 h 130"/>
                <a:gd name="T18" fmla="*/ 55 w 143"/>
                <a:gd name="T19" fmla="*/ 11 h 130"/>
                <a:gd name="T20" fmla="*/ 43 w 143"/>
                <a:gd name="T21" fmla="*/ 1 h 130"/>
                <a:gd name="T22" fmla="*/ 35 w 143"/>
                <a:gd name="T23" fmla="*/ 0 h 130"/>
                <a:gd name="T24" fmla="*/ 19 w 143"/>
                <a:gd name="T25" fmla="*/ 6 h 130"/>
                <a:gd name="T26" fmla="*/ 11 w 143"/>
                <a:gd name="T27" fmla="*/ 64 h 130"/>
                <a:gd name="T28" fmla="*/ 103 w 143"/>
                <a:gd name="T29" fmla="*/ 130 h 130"/>
                <a:gd name="T30" fmla="*/ 105 w 143"/>
                <a:gd name="T31" fmla="*/ 130 h 130"/>
                <a:gd name="T32" fmla="*/ 134 w 143"/>
                <a:gd name="T33" fmla="*/ 119 h 130"/>
                <a:gd name="T34" fmla="*/ 143 w 143"/>
                <a:gd name="T35" fmla="*/ 93 h 130"/>
                <a:gd name="T36" fmla="*/ 120 w 143"/>
                <a:gd name="T37" fmla="*/ 73 h 130"/>
                <a:gd name="T38" fmla="*/ 45 w 143"/>
                <a:gd name="T39" fmla="*/ 51 h 130"/>
                <a:gd name="T40" fmla="*/ 44 w 143"/>
                <a:gd name="T41" fmla="*/ 60 h 130"/>
                <a:gd name="T42" fmla="*/ 85 w 143"/>
                <a:gd name="T43" fmla="*/ 95 h 130"/>
                <a:gd name="T44" fmla="*/ 93 w 143"/>
                <a:gd name="T45" fmla="*/ 92 h 130"/>
                <a:gd name="T46" fmla="*/ 98 w 143"/>
                <a:gd name="T47" fmla="*/ 87 h 130"/>
                <a:gd name="T48" fmla="*/ 104 w 143"/>
                <a:gd name="T49" fmla="*/ 80 h 130"/>
                <a:gd name="T50" fmla="*/ 106 w 143"/>
                <a:gd name="T51" fmla="*/ 81 h 130"/>
                <a:gd name="T52" fmla="*/ 114 w 143"/>
                <a:gd name="T53" fmla="*/ 85 h 130"/>
                <a:gd name="T54" fmla="*/ 130 w 143"/>
                <a:gd name="T55" fmla="*/ 93 h 130"/>
                <a:gd name="T56" fmla="*/ 124 w 143"/>
                <a:gd name="T57" fmla="*/ 110 h 130"/>
                <a:gd name="T58" fmla="*/ 105 w 143"/>
                <a:gd name="T59" fmla="*/ 117 h 130"/>
                <a:gd name="T60" fmla="*/ 104 w 143"/>
                <a:gd name="T61" fmla="*/ 117 h 130"/>
                <a:gd name="T62" fmla="*/ 23 w 143"/>
                <a:gd name="T63" fmla="*/ 57 h 130"/>
                <a:gd name="T64" fmla="*/ 28 w 143"/>
                <a:gd name="T65" fmla="*/ 16 h 130"/>
                <a:gd name="T66" fmla="*/ 35 w 143"/>
                <a:gd name="T67" fmla="*/ 13 h 130"/>
                <a:gd name="T68" fmla="*/ 41 w 143"/>
                <a:gd name="T69" fmla="*/ 14 h 130"/>
                <a:gd name="T70" fmla="*/ 43 w 143"/>
                <a:gd name="T71" fmla="*/ 16 h 130"/>
                <a:gd name="T72" fmla="*/ 52 w 143"/>
                <a:gd name="T73" fmla="*/ 38 h 130"/>
                <a:gd name="T74" fmla="*/ 45 w 143"/>
                <a:gd name="T75" fmla="*/ 5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130">
                  <a:moveTo>
                    <a:pt x="120" y="73"/>
                  </a:moveTo>
                  <a:cubicBezTo>
                    <a:pt x="119" y="74"/>
                    <a:pt x="119" y="74"/>
                    <a:pt x="119" y="74"/>
                  </a:cubicBezTo>
                  <a:cubicBezTo>
                    <a:pt x="120" y="73"/>
                    <a:pt x="120" y="73"/>
                    <a:pt x="120" y="73"/>
                  </a:cubicBezTo>
                  <a:cubicBezTo>
                    <a:pt x="111" y="69"/>
                    <a:pt x="111" y="69"/>
                    <a:pt x="111" y="69"/>
                  </a:cubicBezTo>
                  <a:cubicBezTo>
                    <a:pt x="109" y="68"/>
                    <a:pt x="106" y="67"/>
                    <a:pt x="104" y="67"/>
                  </a:cubicBezTo>
                  <a:cubicBezTo>
                    <a:pt x="96" y="67"/>
                    <a:pt x="92" y="72"/>
                    <a:pt x="87" y="79"/>
                  </a:cubicBezTo>
                  <a:cubicBezTo>
                    <a:pt x="86" y="81"/>
                    <a:pt x="86" y="81"/>
                    <a:pt x="86" y="81"/>
                  </a:cubicBezTo>
                  <a:cubicBezTo>
                    <a:pt x="74" y="75"/>
                    <a:pt x="65" y="67"/>
                    <a:pt x="58" y="57"/>
                  </a:cubicBezTo>
                  <a:cubicBezTo>
                    <a:pt x="63" y="50"/>
                    <a:pt x="68" y="43"/>
                    <a:pt x="64" y="34"/>
                  </a:cubicBezTo>
                  <a:cubicBezTo>
                    <a:pt x="61" y="26"/>
                    <a:pt x="58" y="18"/>
                    <a:pt x="55" y="11"/>
                  </a:cubicBezTo>
                  <a:cubicBezTo>
                    <a:pt x="54" y="8"/>
                    <a:pt x="50" y="2"/>
                    <a:pt x="43" y="1"/>
                  </a:cubicBezTo>
                  <a:cubicBezTo>
                    <a:pt x="40" y="0"/>
                    <a:pt x="38" y="0"/>
                    <a:pt x="35" y="0"/>
                  </a:cubicBezTo>
                  <a:cubicBezTo>
                    <a:pt x="28" y="0"/>
                    <a:pt x="23" y="2"/>
                    <a:pt x="19" y="6"/>
                  </a:cubicBezTo>
                  <a:cubicBezTo>
                    <a:pt x="3" y="21"/>
                    <a:pt x="0" y="44"/>
                    <a:pt x="11" y="64"/>
                  </a:cubicBezTo>
                  <a:cubicBezTo>
                    <a:pt x="37" y="108"/>
                    <a:pt x="76" y="129"/>
                    <a:pt x="103" y="130"/>
                  </a:cubicBezTo>
                  <a:cubicBezTo>
                    <a:pt x="104" y="130"/>
                    <a:pt x="105" y="130"/>
                    <a:pt x="105" y="130"/>
                  </a:cubicBezTo>
                  <a:cubicBezTo>
                    <a:pt x="114" y="130"/>
                    <a:pt x="125" y="127"/>
                    <a:pt x="134" y="119"/>
                  </a:cubicBezTo>
                  <a:cubicBezTo>
                    <a:pt x="140" y="112"/>
                    <a:pt x="143" y="103"/>
                    <a:pt x="143" y="93"/>
                  </a:cubicBezTo>
                  <a:cubicBezTo>
                    <a:pt x="143" y="84"/>
                    <a:pt x="138" y="82"/>
                    <a:pt x="120" y="73"/>
                  </a:cubicBezTo>
                  <a:close/>
                  <a:moveTo>
                    <a:pt x="45" y="51"/>
                  </a:moveTo>
                  <a:cubicBezTo>
                    <a:pt x="43" y="54"/>
                    <a:pt x="43" y="57"/>
                    <a:pt x="44" y="60"/>
                  </a:cubicBezTo>
                  <a:cubicBezTo>
                    <a:pt x="54" y="76"/>
                    <a:pt x="68" y="88"/>
                    <a:pt x="85" y="95"/>
                  </a:cubicBezTo>
                  <a:cubicBezTo>
                    <a:pt x="88" y="96"/>
                    <a:pt x="91" y="95"/>
                    <a:pt x="93" y="92"/>
                  </a:cubicBezTo>
                  <a:cubicBezTo>
                    <a:pt x="95" y="90"/>
                    <a:pt x="96" y="88"/>
                    <a:pt x="98" y="87"/>
                  </a:cubicBezTo>
                  <a:cubicBezTo>
                    <a:pt x="101" y="83"/>
                    <a:pt x="103" y="80"/>
                    <a:pt x="104" y="80"/>
                  </a:cubicBezTo>
                  <a:cubicBezTo>
                    <a:pt x="104" y="80"/>
                    <a:pt x="105" y="80"/>
                    <a:pt x="106" y="81"/>
                  </a:cubicBezTo>
                  <a:cubicBezTo>
                    <a:pt x="114" y="85"/>
                    <a:pt x="114" y="85"/>
                    <a:pt x="114" y="85"/>
                  </a:cubicBezTo>
                  <a:cubicBezTo>
                    <a:pt x="127" y="91"/>
                    <a:pt x="130" y="92"/>
                    <a:pt x="130" y="93"/>
                  </a:cubicBezTo>
                  <a:cubicBezTo>
                    <a:pt x="130" y="100"/>
                    <a:pt x="128" y="105"/>
                    <a:pt x="124" y="110"/>
                  </a:cubicBezTo>
                  <a:cubicBezTo>
                    <a:pt x="119" y="115"/>
                    <a:pt x="111" y="117"/>
                    <a:pt x="105" y="117"/>
                  </a:cubicBezTo>
                  <a:cubicBezTo>
                    <a:pt x="105" y="117"/>
                    <a:pt x="104" y="117"/>
                    <a:pt x="104" y="117"/>
                  </a:cubicBezTo>
                  <a:cubicBezTo>
                    <a:pt x="80" y="116"/>
                    <a:pt x="46" y="97"/>
                    <a:pt x="23" y="57"/>
                  </a:cubicBezTo>
                  <a:cubicBezTo>
                    <a:pt x="14" y="42"/>
                    <a:pt x="16" y="26"/>
                    <a:pt x="28" y="16"/>
                  </a:cubicBezTo>
                  <a:cubicBezTo>
                    <a:pt x="30" y="14"/>
                    <a:pt x="32" y="13"/>
                    <a:pt x="35" y="13"/>
                  </a:cubicBezTo>
                  <a:cubicBezTo>
                    <a:pt x="37" y="13"/>
                    <a:pt x="39" y="13"/>
                    <a:pt x="41" y="14"/>
                  </a:cubicBezTo>
                  <a:cubicBezTo>
                    <a:pt x="41" y="14"/>
                    <a:pt x="42" y="15"/>
                    <a:pt x="43" y="16"/>
                  </a:cubicBezTo>
                  <a:cubicBezTo>
                    <a:pt x="46" y="23"/>
                    <a:pt x="49" y="31"/>
                    <a:pt x="52" y="38"/>
                  </a:cubicBezTo>
                  <a:cubicBezTo>
                    <a:pt x="53" y="41"/>
                    <a:pt x="51" y="44"/>
                    <a:pt x="45"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342">
              <a:extLst>
                <a:ext uri="{FF2B5EF4-FFF2-40B4-BE49-F238E27FC236}">
                  <a16:creationId xmlns="" xmlns:a16="http://schemas.microsoft.com/office/drawing/2014/main" id="{06AC6D12-A0C1-B945-815A-40523CEC69E3}"/>
                </a:ext>
              </a:extLst>
            </p:cNvPr>
            <p:cNvSpPr>
              <a:spLocks/>
            </p:cNvSpPr>
            <p:nvPr/>
          </p:nvSpPr>
          <p:spPr bwMode="auto">
            <a:xfrm>
              <a:off x="2998" y="1623"/>
              <a:ext cx="219" cy="219"/>
            </a:xfrm>
            <a:custGeom>
              <a:avLst/>
              <a:gdLst>
                <a:gd name="T0" fmla="*/ 115 w 230"/>
                <a:gd name="T1" fmla="*/ 0 h 230"/>
                <a:gd name="T2" fmla="*/ 0 w 230"/>
                <a:gd name="T3" fmla="*/ 115 h 230"/>
                <a:gd name="T4" fmla="*/ 15 w 230"/>
                <a:gd name="T5" fmla="*/ 171 h 230"/>
                <a:gd name="T6" fmla="*/ 16 w 230"/>
                <a:gd name="T7" fmla="*/ 164 h 230"/>
                <a:gd name="T8" fmla="*/ 23 w 230"/>
                <a:gd name="T9" fmla="*/ 155 h 230"/>
                <a:gd name="T10" fmla="*/ 14 w 230"/>
                <a:gd name="T11" fmla="*/ 115 h 230"/>
                <a:gd name="T12" fmla="*/ 115 w 230"/>
                <a:gd name="T13" fmla="*/ 14 h 230"/>
                <a:gd name="T14" fmla="*/ 215 w 230"/>
                <a:gd name="T15" fmla="*/ 115 h 230"/>
                <a:gd name="T16" fmla="*/ 115 w 230"/>
                <a:gd name="T17" fmla="*/ 215 h 230"/>
                <a:gd name="T18" fmla="*/ 79 w 230"/>
                <a:gd name="T19" fmla="*/ 208 h 230"/>
                <a:gd name="T20" fmla="*/ 69 w 230"/>
                <a:gd name="T21" fmla="*/ 217 h 230"/>
                <a:gd name="T22" fmla="*/ 64 w 230"/>
                <a:gd name="T23" fmla="*/ 218 h 230"/>
                <a:gd name="T24" fmla="*/ 115 w 230"/>
                <a:gd name="T25" fmla="*/ 230 h 230"/>
                <a:gd name="T26" fmla="*/ 230 w 230"/>
                <a:gd name="T27" fmla="*/ 115 h 230"/>
                <a:gd name="T28" fmla="*/ 115 w 230"/>
                <a:gd name="T29"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230">
                  <a:moveTo>
                    <a:pt x="115" y="0"/>
                  </a:moveTo>
                  <a:cubicBezTo>
                    <a:pt x="51" y="0"/>
                    <a:pt x="0" y="51"/>
                    <a:pt x="0" y="115"/>
                  </a:cubicBezTo>
                  <a:cubicBezTo>
                    <a:pt x="0" y="135"/>
                    <a:pt x="5" y="154"/>
                    <a:pt x="15" y="171"/>
                  </a:cubicBezTo>
                  <a:cubicBezTo>
                    <a:pt x="16" y="164"/>
                    <a:pt x="16" y="164"/>
                    <a:pt x="16" y="164"/>
                  </a:cubicBezTo>
                  <a:cubicBezTo>
                    <a:pt x="17" y="160"/>
                    <a:pt x="20" y="157"/>
                    <a:pt x="23" y="155"/>
                  </a:cubicBezTo>
                  <a:cubicBezTo>
                    <a:pt x="18" y="143"/>
                    <a:pt x="14" y="129"/>
                    <a:pt x="14" y="115"/>
                  </a:cubicBezTo>
                  <a:cubicBezTo>
                    <a:pt x="14" y="59"/>
                    <a:pt x="59" y="14"/>
                    <a:pt x="115" y="14"/>
                  </a:cubicBezTo>
                  <a:cubicBezTo>
                    <a:pt x="170" y="14"/>
                    <a:pt x="215" y="59"/>
                    <a:pt x="215" y="115"/>
                  </a:cubicBezTo>
                  <a:cubicBezTo>
                    <a:pt x="215" y="170"/>
                    <a:pt x="170" y="215"/>
                    <a:pt x="115" y="215"/>
                  </a:cubicBezTo>
                  <a:cubicBezTo>
                    <a:pt x="102" y="215"/>
                    <a:pt x="90" y="213"/>
                    <a:pt x="79" y="208"/>
                  </a:cubicBezTo>
                  <a:cubicBezTo>
                    <a:pt x="77" y="212"/>
                    <a:pt x="73" y="216"/>
                    <a:pt x="69" y="217"/>
                  </a:cubicBezTo>
                  <a:cubicBezTo>
                    <a:pt x="64" y="218"/>
                    <a:pt x="64" y="218"/>
                    <a:pt x="64" y="218"/>
                  </a:cubicBezTo>
                  <a:cubicBezTo>
                    <a:pt x="80" y="225"/>
                    <a:pt x="97" y="230"/>
                    <a:pt x="115" y="230"/>
                  </a:cubicBezTo>
                  <a:cubicBezTo>
                    <a:pt x="178" y="230"/>
                    <a:pt x="230" y="178"/>
                    <a:pt x="230" y="115"/>
                  </a:cubicBezTo>
                  <a:cubicBezTo>
                    <a:pt x="230" y="51"/>
                    <a:pt x="178" y="0"/>
                    <a:pt x="11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343">
              <a:extLst>
                <a:ext uri="{FF2B5EF4-FFF2-40B4-BE49-F238E27FC236}">
                  <a16:creationId xmlns="" xmlns:a16="http://schemas.microsoft.com/office/drawing/2014/main" id="{1B629608-B06F-4F45-8765-7E4EDB1D3CC3}"/>
                </a:ext>
              </a:extLst>
            </p:cNvPr>
            <p:cNvSpPr>
              <a:spLocks/>
            </p:cNvSpPr>
            <p:nvPr/>
          </p:nvSpPr>
          <p:spPr bwMode="auto">
            <a:xfrm>
              <a:off x="3001" y="1786"/>
              <a:ext cx="58" cy="55"/>
            </a:xfrm>
            <a:custGeom>
              <a:avLst/>
              <a:gdLst>
                <a:gd name="T0" fmla="*/ 17 w 61"/>
                <a:gd name="T1" fmla="*/ 42 h 58"/>
                <a:gd name="T2" fmla="*/ 23 w 61"/>
                <a:gd name="T3" fmla="*/ 17 h 58"/>
                <a:gd name="T4" fmla="*/ 12 w 61"/>
                <a:gd name="T5" fmla="*/ 0 h 58"/>
                <a:gd name="T6" fmla="*/ 1 w 61"/>
                <a:gd name="T7" fmla="*/ 38 h 58"/>
                <a:gd name="T8" fmla="*/ 5 w 61"/>
                <a:gd name="T9" fmla="*/ 54 h 58"/>
                <a:gd name="T10" fmla="*/ 17 w 61"/>
                <a:gd name="T11" fmla="*/ 58 h 58"/>
                <a:gd name="T12" fmla="*/ 21 w 61"/>
                <a:gd name="T13" fmla="*/ 58 h 58"/>
                <a:gd name="T14" fmla="*/ 61 w 61"/>
                <a:gd name="T15" fmla="*/ 47 h 58"/>
                <a:gd name="T16" fmla="*/ 43 w 61"/>
                <a:gd name="T17" fmla="*/ 35 h 58"/>
                <a:gd name="T18" fmla="*/ 17 w 61"/>
                <a:gd name="T19"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8">
                  <a:moveTo>
                    <a:pt x="17" y="42"/>
                  </a:moveTo>
                  <a:cubicBezTo>
                    <a:pt x="23" y="17"/>
                    <a:pt x="23" y="17"/>
                    <a:pt x="23" y="17"/>
                  </a:cubicBezTo>
                  <a:cubicBezTo>
                    <a:pt x="19" y="12"/>
                    <a:pt x="15" y="6"/>
                    <a:pt x="12" y="0"/>
                  </a:cubicBezTo>
                  <a:cubicBezTo>
                    <a:pt x="1" y="38"/>
                    <a:pt x="1" y="38"/>
                    <a:pt x="1" y="38"/>
                  </a:cubicBezTo>
                  <a:cubicBezTo>
                    <a:pt x="0" y="44"/>
                    <a:pt x="1" y="50"/>
                    <a:pt x="5" y="54"/>
                  </a:cubicBezTo>
                  <a:cubicBezTo>
                    <a:pt x="8" y="57"/>
                    <a:pt x="12" y="58"/>
                    <a:pt x="17" y="58"/>
                  </a:cubicBezTo>
                  <a:cubicBezTo>
                    <a:pt x="18" y="58"/>
                    <a:pt x="19" y="58"/>
                    <a:pt x="21" y="58"/>
                  </a:cubicBezTo>
                  <a:cubicBezTo>
                    <a:pt x="61" y="47"/>
                    <a:pt x="61" y="47"/>
                    <a:pt x="61" y="47"/>
                  </a:cubicBezTo>
                  <a:cubicBezTo>
                    <a:pt x="55" y="44"/>
                    <a:pt x="49" y="40"/>
                    <a:pt x="43" y="35"/>
                  </a:cubicBezTo>
                  <a:lnTo>
                    <a:pt x="17" y="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344">
              <a:extLst>
                <a:ext uri="{FF2B5EF4-FFF2-40B4-BE49-F238E27FC236}">
                  <a16:creationId xmlns="" xmlns:a16="http://schemas.microsoft.com/office/drawing/2014/main" id="{6CAF64A6-0E04-304A-A753-9CA97645882E}"/>
                </a:ext>
              </a:extLst>
            </p:cNvPr>
            <p:cNvSpPr>
              <a:spLocks/>
            </p:cNvSpPr>
            <p:nvPr/>
          </p:nvSpPr>
          <p:spPr bwMode="auto">
            <a:xfrm>
              <a:off x="3042" y="1814"/>
              <a:ext cx="31" cy="17"/>
            </a:xfrm>
            <a:custGeom>
              <a:avLst/>
              <a:gdLst>
                <a:gd name="T0" fmla="*/ 33 w 33"/>
                <a:gd name="T1" fmla="*/ 7 h 17"/>
                <a:gd name="T2" fmla="*/ 18 w 33"/>
                <a:gd name="T3" fmla="*/ 0 h 17"/>
                <a:gd name="T4" fmla="*/ 0 w 33"/>
                <a:gd name="T5" fmla="*/ 5 h 17"/>
                <a:gd name="T6" fmla="*/ 18 w 33"/>
                <a:gd name="T7" fmla="*/ 17 h 17"/>
                <a:gd name="T8" fmla="*/ 23 w 33"/>
                <a:gd name="T9" fmla="*/ 16 h 17"/>
                <a:gd name="T10" fmla="*/ 33 w 33"/>
                <a:gd name="T11" fmla="*/ 7 h 17"/>
              </a:gdLst>
              <a:ahLst/>
              <a:cxnLst>
                <a:cxn ang="0">
                  <a:pos x="T0" y="T1"/>
                </a:cxn>
                <a:cxn ang="0">
                  <a:pos x="T2" y="T3"/>
                </a:cxn>
                <a:cxn ang="0">
                  <a:pos x="T4" y="T5"/>
                </a:cxn>
                <a:cxn ang="0">
                  <a:pos x="T6" y="T7"/>
                </a:cxn>
                <a:cxn ang="0">
                  <a:pos x="T8" y="T9"/>
                </a:cxn>
                <a:cxn ang="0">
                  <a:pos x="T10" y="T11"/>
                </a:cxn>
              </a:cxnLst>
              <a:rect l="0" t="0" r="r" b="b"/>
              <a:pathLst>
                <a:path w="33" h="17">
                  <a:moveTo>
                    <a:pt x="33" y="7"/>
                  </a:moveTo>
                  <a:cubicBezTo>
                    <a:pt x="28" y="5"/>
                    <a:pt x="23" y="3"/>
                    <a:pt x="18" y="0"/>
                  </a:cubicBezTo>
                  <a:cubicBezTo>
                    <a:pt x="0" y="5"/>
                    <a:pt x="0" y="5"/>
                    <a:pt x="0" y="5"/>
                  </a:cubicBezTo>
                  <a:cubicBezTo>
                    <a:pt x="6" y="10"/>
                    <a:pt x="12" y="14"/>
                    <a:pt x="18" y="17"/>
                  </a:cubicBezTo>
                  <a:cubicBezTo>
                    <a:pt x="23" y="16"/>
                    <a:pt x="23" y="16"/>
                    <a:pt x="23" y="16"/>
                  </a:cubicBezTo>
                  <a:cubicBezTo>
                    <a:pt x="27" y="15"/>
                    <a:pt x="31" y="11"/>
                    <a:pt x="3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345">
              <a:extLst>
                <a:ext uri="{FF2B5EF4-FFF2-40B4-BE49-F238E27FC236}">
                  <a16:creationId xmlns="" xmlns:a16="http://schemas.microsoft.com/office/drawing/2014/main" id="{9D88FABB-A402-214D-A3FF-A1F74BF52BCD}"/>
                </a:ext>
              </a:extLst>
            </p:cNvPr>
            <p:cNvSpPr>
              <a:spLocks/>
            </p:cNvSpPr>
            <p:nvPr/>
          </p:nvSpPr>
          <p:spPr bwMode="auto">
            <a:xfrm>
              <a:off x="3012" y="1771"/>
              <a:ext cx="16" cy="31"/>
            </a:xfrm>
            <a:custGeom>
              <a:avLst/>
              <a:gdLst>
                <a:gd name="T0" fmla="*/ 16 w 16"/>
                <a:gd name="T1" fmla="*/ 15 h 33"/>
                <a:gd name="T2" fmla="*/ 8 w 16"/>
                <a:gd name="T3" fmla="*/ 0 h 33"/>
                <a:gd name="T4" fmla="*/ 1 w 16"/>
                <a:gd name="T5" fmla="*/ 9 h 33"/>
                <a:gd name="T6" fmla="*/ 0 w 16"/>
                <a:gd name="T7" fmla="*/ 16 h 33"/>
                <a:gd name="T8" fmla="*/ 11 w 16"/>
                <a:gd name="T9" fmla="*/ 33 h 33"/>
                <a:gd name="T10" fmla="*/ 16 w 16"/>
                <a:gd name="T11" fmla="*/ 15 h 33"/>
              </a:gdLst>
              <a:ahLst/>
              <a:cxnLst>
                <a:cxn ang="0">
                  <a:pos x="T0" y="T1"/>
                </a:cxn>
                <a:cxn ang="0">
                  <a:pos x="T2" y="T3"/>
                </a:cxn>
                <a:cxn ang="0">
                  <a:pos x="T4" y="T5"/>
                </a:cxn>
                <a:cxn ang="0">
                  <a:pos x="T6" y="T7"/>
                </a:cxn>
                <a:cxn ang="0">
                  <a:pos x="T8" y="T9"/>
                </a:cxn>
                <a:cxn ang="0">
                  <a:pos x="T10" y="T11"/>
                </a:cxn>
              </a:cxnLst>
              <a:rect l="0" t="0" r="r" b="b"/>
              <a:pathLst>
                <a:path w="16" h="33">
                  <a:moveTo>
                    <a:pt x="16" y="15"/>
                  </a:moveTo>
                  <a:cubicBezTo>
                    <a:pt x="13" y="10"/>
                    <a:pt x="10" y="5"/>
                    <a:pt x="8" y="0"/>
                  </a:cubicBezTo>
                  <a:cubicBezTo>
                    <a:pt x="5" y="2"/>
                    <a:pt x="2" y="5"/>
                    <a:pt x="1" y="9"/>
                  </a:cubicBezTo>
                  <a:cubicBezTo>
                    <a:pt x="0" y="16"/>
                    <a:pt x="0" y="16"/>
                    <a:pt x="0" y="16"/>
                  </a:cubicBezTo>
                  <a:cubicBezTo>
                    <a:pt x="3" y="22"/>
                    <a:pt x="7" y="28"/>
                    <a:pt x="11" y="33"/>
                  </a:cubicBezTo>
                  <a:lnTo>
                    <a:pt x="1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81" name="Freeform 349">
            <a:extLst>
              <a:ext uri="{FF2B5EF4-FFF2-40B4-BE49-F238E27FC236}">
                <a16:creationId xmlns="" xmlns:a16="http://schemas.microsoft.com/office/drawing/2014/main" id="{E045C553-CF25-524E-B3C2-57CC8F3D527A}"/>
              </a:ext>
            </a:extLst>
          </p:cNvPr>
          <p:cNvSpPr>
            <a:spLocks noChangeAspect="1" noEditPoints="1"/>
          </p:cNvSpPr>
          <p:nvPr/>
        </p:nvSpPr>
        <p:spPr bwMode="auto">
          <a:xfrm>
            <a:off x="6332396" y="3719039"/>
            <a:ext cx="379003" cy="331200"/>
          </a:xfrm>
          <a:custGeom>
            <a:avLst/>
            <a:gdLst>
              <a:gd name="T0" fmla="*/ 220 w 233"/>
              <a:gd name="T1" fmla="*/ 13 h 204"/>
              <a:gd name="T2" fmla="*/ 189 w 233"/>
              <a:gd name="T3" fmla="*/ 0 h 204"/>
              <a:gd name="T4" fmla="*/ 186 w 233"/>
              <a:gd name="T5" fmla="*/ 0 h 204"/>
              <a:gd name="T6" fmla="*/ 186 w 233"/>
              <a:gd name="T7" fmla="*/ 0 h 204"/>
              <a:gd name="T8" fmla="*/ 119 w 233"/>
              <a:gd name="T9" fmla="*/ 53 h 204"/>
              <a:gd name="T10" fmla="*/ 119 w 233"/>
              <a:gd name="T11" fmla="*/ 52 h 204"/>
              <a:gd name="T12" fmla="*/ 118 w 233"/>
              <a:gd name="T13" fmla="*/ 47 h 204"/>
              <a:gd name="T14" fmla="*/ 78 w 233"/>
              <a:gd name="T15" fmla="*/ 2 h 204"/>
              <a:gd name="T16" fmla="*/ 74 w 233"/>
              <a:gd name="T17" fmla="*/ 2 h 204"/>
              <a:gd name="T18" fmla="*/ 19 w 233"/>
              <a:gd name="T19" fmla="*/ 38 h 204"/>
              <a:gd name="T20" fmla="*/ 6 w 233"/>
              <a:gd name="T21" fmla="*/ 50 h 204"/>
              <a:gd name="T22" fmla="*/ 4 w 233"/>
              <a:gd name="T23" fmla="*/ 70 h 204"/>
              <a:gd name="T24" fmla="*/ 14 w 233"/>
              <a:gd name="T25" fmla="*/ 82 h 204"/>
              <a:gd name="T26" fmla="*/ 25 w 233"/>
              <a:gd name="T27" fmla="*/ 88 h 204"/>
              <a:gd name="T28" fmla="*/ 33 w 233"/>
              <a:gd name="T29" fmla="*/ 85 h 204"/>
              <a:gd name="T30" fmla="*/ 40 w 233"/>
              <a:gd name="T31" fmla="*/ 81 h 204"/>
              <a:gd name="T32" fmla="*/ 56 w 233"/>
              <a:gd name="T33" fmla="*/ 135 h 204"/>
              <a:gd name="T34" fmla="*/ 63 w 233"/>
              <a:gd name="T35" fmla="*/ 160 h 204"/>
              <a:gd name="T36" fmla="*/ 63 w 233"/>
              <a:gd name="T37" fmla="*/ 162 h 204"/>
              <a:gd name="T38" fmla="*/ 107 w 233"/>
              <a:gd name="T39" fmla="*/ 204 h 204"/>
              <a:gd name="T40" fmla="*/ 188 w 233"/>
              <a:gd name="T41" fmla="*/ 145 h 204"/>
              <a:gd name="T42" fmla="*/ 232 w 233"/>
              <a:gd name="T43" fmla="*/ 55 h 204"/>
              <a:gd name="T44" fmla="*/ 220 w 233"/>
              <a:gd name="T45" fmla="*/ 13 h 204"/>
              <a:gd name="T46" fmla="*/ 218 w 233"/>
              <a:gd name="T47" fmla="*/ 55 h 204"/>
              <a:gd name="T48" fmla="*/ 107 w 233"/>
              <a:gd name="T49" fmla="*/ 189 h 204"/>
              <a:gd name="T50" fmla="*/ 77 w 233"/>
              <a:gd name="T51" fmla="*/ 157 h 204"/>
              <a:gd name="T52" fmla="*/ 41 w 233"/>
              <a:gd name="T53" fmla="*/ 64 h 204"/>
              <a:gd name="T54" fmla="*/ 25 w 233"/>
              <a:gd name="T55" fmla="*/ 73 h 204"/>
              <a:gd name="T56" fmla="*/ 15 w 233"/>
              <a:gd name="T57" fmla="*/ 61 h 204"/>
              <a:gd name="T58" fmla="*/ 75 w 233"/>
              <a:gd name="T59" fmla="*/ 16 h 204"/>
              <a:gd name="T60" fmla="*/ 78 w 233"/>
              <a:gd name="T61" fmla="*/ 16 h 204"/>
              <a:gd name="T62" fmla="*/ 104 w 233"/>
              <a:gd name="T63" fmla="*/ 49 h 204"/>
              <a:gd name="T64" fmla="*/ 127 w 233"/>
              <a:gd name="T65" fmla="*/ 126 h 204"/>
              <a:gd name="T66" fmla="*/ 160 w 233"/>
              <a:gd name="T67" fmla="*/ 76 h 204"/>
              <a:gd name="T68" fmla="*/ 146 w 233"/>
              <a:gd name="T69" fmla="*/ 58 h 204"/>
              <a:gd name="T70" fmla="*/ 131 w 233"/>
              <a:gd name="T71" fmla="*/ 61 h 204"/>
              <a:gd name="T72" fmla="*/ 186 w 233"/>
              <a:gd name="T73" fmla="*/ 14 h 204"/>
              <a:gd name="T74" fmla="*/ 189 w 233"/>
              <a:gd name="T75" fmla="*/ 14 h 204"/>
              <a:gd name="T76" fmla="*/ 218 w 233"/>
              <a:gd name="T77" fmla="*/ 55 h 204"/>
              <a:gd name="T78" fmla="*/ 122 w 233"/>
              <a:gd name="T79" fmla="*/ 73 h 204"/>
              <a:gd name="T80" fmla="*/ 131 w 233"/>
              <a:gd name="T81" fmla="*/ 76 h 204"/>
              <a:gd name="T82" fmla="*/ 137 w 233"/>
              <a:gd name="T83" fmla="*/ 75 h 204"/>
              <a:gd name="T84" fmla="*/ 146 w 233"/>
              <a:gd name="T85" fmla="*/ 72 h 204"/>
              <a:gd name="T86" fmla="*/ 146 w 233"/>
              <a:gd name="T87" fmla="*/ 74 h 204"/>
              <a:gd name="T88" fmla="*/ 146 w 233"/>
              <a:gd name="T89" fmla="*/ 74 h 204"/>
              <a:gd name="T90" fmla="*/ 130 w 233"/>
              <a:gd name="T91" fmla="*/ 106 h 204"/>
              <a:gd name="T92" fmla="*/ 122 w 233"/>
              <a:gd name="T93" fmla="*/ 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3" h="204">
                <a:moveTo>
                  <a:pt x="220" y="13"/>
                </a:moveTo>
                <a:cubicBezTo>
                  <a:pt x="213" y="5"/>
                  <a:pt x="202" y="0"/>
                  <a:pt x="189" y="0"/>
                </a:cubicBezTo>
                <a:cubicBezTo>
                  <a:pt x="188" y="0"/>
                  <a:pt x="187" y="0"/>
                  <a:pt x="186" y="0"/>
                </a:cubicBezTo>
                <a:cubicBezTo>
                  <a:pt x="186" y="0"/>
                  <a:pt x="186" y="0"/>
                  <a:pt x="186" y="0"/>
                </a:cubicBezTo>
                <a:cubicBezTo>
                  <a:pt x="164" y="0"/>
                  <a:pt x="134" y="9"/>
                  <a:pt x="119" y="53"/>
                </a:cubicBezTo>
                <a:cubicBezTo>
                  <a:pt x="119" y="53"/>
                  <a:pt x="119" y="52"/>
                  <a:pt x="119" y="52"/>
                </a:cubicBezTo>
                <a:cubicBezTo>
                  <a:pt x="118" y="47"/>
                  <a:pt x="118" y="47"/>
                  <a:pt x="118" y="47"/>
                </a:cubicBezTo>
                <a:cubicBezTo>
                  <a:pt x="112" y="8"/>
                  <a:pt x="90" y="2"/>
                  <a:pt x="78" y="2"/>
                </a:cubicBezTo>
                <a:cubicBezTo>
                  <a:pt x="76" y="2"/>
                  <a:pt x="75" y="2"/>
                  <a:pt x="74" y="2"/>
                </a:cubicBezTo>
                <a:cubicBezTo>
                  <a:pt x="58" y="4"/>
                  <a:pt x="42" y="18"/>
                  <a:pt x="19" y="38"/>
                </a:cubicBezTo>
                <a:cubicBezTo>
                  <a:pt x="15" y="42"/>
                  <a:pt x="11" y="46"/>
                  <a:pt x="6" y="50"/>
                </a:cubicBezTo>
                <a:cubicBezTo>
                  <a:pt x="0" y="55"/>
                  <a:pt x="0" y="64"/>
                  <a:pt x="4" y="70"/>
                </a:cubicBezTo>
                <a:cubicBezTo>
                  <a:pt x="14" y="82"/>
                  <a:pt x="14" y="82"/>
                  <a:pt x="14" y="82"/>
                </a:cubicBezTo>
                <a:cubicBezTo>
                  <a:pt x="16" y="86"/>
                  <a:pt x="21" y="88"/>
                  <a:pt x="25" y="88"/>
                </a:cubicBezTo>
                <a:cubicBezTo>
                  <a:pt x="28" y="88"/>
                  <a:pt x="31" y="87"/>
                  <a:pt x="33" y="85"/>
                </a:cubicBezTo>
                <a:cubicBezTo>
                  <a:pt x="36" y="83"/>
                  <a:pt x="38" y="82"/>
                  <a:pt x="40" y="81"/>
                </a:cubicBezTo>
                <a:cubicBezTo>
                  <a:pt x="44" y="90"/>
                  <a:pt x="51" y="114"/>
                  <a:pt x="56" y="135"/>
                </a:cubicBezTo>
                <a:cubicBezTo>
                  <a:pt x="58" y="143"/>
                  <a:pt x="61" y="151"/>
                  <a:pt x="63" y="160"/>
                </a:cubicBezTo>
                <a:cubicBezTo>
                  <a:pt x="63" y="161"/>
                  <a:pt x="63" y="161"/>
                  <a:pt x="63" y="162"/>
                </a:cubicBezTo>
                <a:cubicBezTo>
                  <a:pt x="74" y="189"/>
                  <a:pt x="88" y="204"/>
                  <a:pt x="107" y="204"/>
                </a:cubicBezTo>
                <a:cubicBezTo>
                  <a:pt x="138" y="204"/>
                  <a:pt x="171" y="167"/>
                  <a:pt x="188" y="145"/>
                </a:cubicBezTo>
                <a:cubicBezTo>
                  <a:pt x="208" y="120"/>
                  <a:pt x="231" y="81"/>
                  <a:pt x="232" y="55"/>
                </a:cubicBezTo>
                <a:cubicBezTo>
                  <a:pt x="233" y="37"/>
                  <a:pt x="229" y="22"/>
                  <a:pt x="220" y="13"/>
                </a:cubicBezTo>
                <a:close/>
                <a:moveTo>
                  <a:pt x="218" y="55"/>
                </a:moveTo>
                <a:cubicBezTo>
                  <a:pt x="216" y="93"/>
                  <a:pt x="147" y="189"/>
                  <a:pt x="107" y="189"/>
                </a:cubicBezTo>
                <a:cubicBezTo>
                  <a:pt x="95" y="189"/>
                  <a:pt x="85" y="178"/>
                  <a:pt x="77" y="157"/>
                </a:cubicBezTo>
                <a:cubicBezTo>
                  <a:pt x="61" y="99"/>
                  <a:pt x="54" y="64"/>
                  <a:pt x="41" y="64"/>
                </a:cubicBezTo>
                <a:cubicBezTo>
                  <a:pt x="39" y="64"/>
                  <a:pt x="34" y="67"/>
                  <a:pt x="25" y="73"/>
                </a:cubicBezTo>
                <a:cubicBezTo>
                  <a:pt x="15" y="61"/>
                  <a:pt x="15" y="61"/>
                  <a:pt x="15" y="61"/>
                </a:cubicBezTo>
                <a:cubicBezTo>
                  <a:pt x="41" y="39"/>
                  <a:pt x="61" y="18"/>
                  <a:pt x="75" y="16"/>
                </a:cubicBezTo>
                <a:cubicBezTo>
                  <a:pt x="76" y="16"/>
                  <a:pt x="77" y="16"/>
                  <a:pt x="78" y="16"/>
                </a:cubicBezTo>
                <a:cubicBezTo>
                  <a:pt x="92" y="16"/>
                  <a:pt x="101" y="27"/>
                  <a:pt x="104" y="49"/>
                </a:cubicBezTo>
                <a:cubicBezTo>
                  <a:pt x="109" y="78"/>
                  <a:pt x="115" y="126"/>
                  <a:pt x="127" y="126"/>
                </a:cubicBezTo>
                <a:cubicBezTo>
                  <a:pt x="136" y="126"/>
                  <a:pt x="159" y="89"/>
                  <a:pt x="160" y="76"/>
                </a:cubicBezTo>
                <a:cubicBezTo>
                  <a:pt x="161" y="63"/>
                  <a:pt x="155" y="58"/>
                  <a:pt x="146" y="58"/>
                </a:cubicBezTo>
                <a:cubicBezTo>
                  <a:pt x="142" y="58"/>
                  <a:pt x="136" y="59"/>
                  <a:pt x="131" y="61"/>
                </a:cubicBezTo>
                <a:cubicBezTo>
                  <a:pt x="141" y="30"/>
                  <a:pt x="159" y="14"/>
                  <a:pt x="186" y="14"/>
                </a:cubicBezTo>
                <a:cubicBezTo>
                  <a:pt x="187" y="14"/>
                  <a:pt x="188" y="14"/>
                  <a:pt x="189" y="14"/>
                </a:cubicBezTo>
                <a:cubicBezTo>
                  <a:pt x="210" y="15"/>
                  <a:pt x="219" y="28"/>
                  <a:pt x="218" y="55"/>
                </a:cubicBezTo>
                <a:close/>
                <a:moveTo>
                  <a:pt x="122" y="73"/>
                </a:moveTo>
                <a:cubicBezTo>
                  <a:pt x="125" y="75"/>
                  <a:pt x="128" y="76"/>
                  <a:pt x="131" y="76"/>
                </a:cubicBezTo>
                <a:cubicBezTo>
                  <a:pt x="133" y="76"/>
                  <a:pt x="135" y="75"/>
                  <a:pt x="137" y="75"/>
                </a:cubicBezTo>
                <a:cubicBezTo>
                  <a:pt x="140" y="73"/>
                  <a:pt x="144" y="72"/>
                  <a:pt x="146" y="72"/>
                </a:cubicBezTo>
                <a:cubicBezTo>
                  <a:pt x="146" y="73"/>
                  <a:pt x="146" y="73"/>
                  <a:pt x="146" y="74"/>
                </a:cubicBezTo>
                <a:cubicBezTo>
                  <a:pt x="146" y="74"/>
                  <a:pt x="146" y="74"/>
                  <a:pt x="146" y="74"/>
                </a:cubicBezTo>
                <a:cubicBezTo>
                  <a:pt x="145" y="80"/>
                  <a:pt x="137" y="96"/>
                  <a:pt x="130" y="106"/>
                </a:cubicBezTo>
                <a:cubicBezTo>
                  <a:pt x="127" y="97"/>
                  <a:pt x="124" y="84"/>
                  <a:pt x="122" y="73"/>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2" name="Freeform 353">
            <a:extLst>
              <a:ext uri="{FF2B5EF4-FFF2-40B4-BE49-F238E27FC236}">
                <a16:creationId xmlns="" xmlns:a16="http://schemas.microsoft.com/office/drawing/2014/main" id="{B82A0244-A55C-AE4E-81B8-016D904FC946}"/>
              </a:ext>
            </a:extLst>
          </p:cNvPr>
          <p:cNvSpPr>
            <a:spLocks noChangeAspect="1" noEditPoints="1"/>
          </p:cNvSpPr>
          <p:nvPr/>
        </p:nvSpPr>
        <p:spPr bwMode="auto">
          <a:xfrm>
            <a:off x="4608077" y="3718202"/>
            <a:ext cx="389438" cy="324000"/>
          </a:xfrm>
          <a:custGeom>
            <a:avLst/>
            <a:gdLst>
              <a:gd name="T0" fmla="*/ 253 w 257"/>
              <a:gd name="T1" fmla="*/ 28 h 213"/>
              <a:gd name="T2" fmla="*/ 249 w 257"/>
              <a:gd name="T3" fmla="*/ 22 h 213"/>
              <a:gd name="T4" fmla="*/ 237 w 257"/>
              <a:gd name="T5" fmla="*/ 5 h 213"/>
              <a:gd name="T6" fmla="*/ 230 w 257"/>
              <a:gd name="T7" fmla="*/ 7 h 213"/>
              <a:gd name="T8" fmla="*/ 163 w 257"/>
              <a:gd name="T9" fmla="*/ 3 h 213"/>
              <a:gd name="T10" fmla="*/ 114 w 257"/>
              <a:gd name="T11" fmla="*/ 58 h 213"/>
              <a:gd name="T12" fmla="*/ 28 w 257"/>
              <a:gd name="T13" fmla="*/ 11 h 213"/>
              <a:gd name="T14" fmla="*/ 12 w 257"/>
              <a:gd name="T15" fmla="*/ 60 h 213"/>
              <a:gd name="T16" fmla="*/ 11 w 257"/>
              <a:gd name="T17" fmla="*/ 80 h 213"/>
              <a:gd name="T18" fmla="*/ 28 w 257"/>
              <a:gd name="T19" fmla="*/ 123 h 213"/>
              <a:gd name="T20" fmla="*/ 53 w 257"/>
              <a:gd name="T21" fmla="*/ 164 h 213"/>
              <a:gd name="T22" fmla="*/ 14 w 257"/>
              <a:gd name="T23" fmla="*/ 168 h 213"/>
              <a:gd name="T24" fmla="*/ 7 w 257"/>
              <a:gd name="T25" fmla="*/ 190 h 213"/>
              <a:gd name="T26" fmla="*/ 8 w 257"/>
              <a:gd name="T27" fmla="*/ 191 h 213"/>
              <a:gd name="T28" fmla="*/ 91 w 257"/>
              <a:gd name="T29" fmla="*/ 213 h 213"/>
              <a:gd name="T30" fmla="*/ 190 w 257"/>
              <a:gd name="T31" fmla="*/ 170 h 213"/>
              <a:gd name="T32" fmla="*/ 232 w 257"/>
              <a:gd name="T33" fmla="*/ 84 h 213"/>
              <a:gd name="T34" fmla="*/ 248 w 257"/>
              <a:gd name="T35" fmla="*/ 51 h 213"/>
              <a:gd name="T36" fmla="*/ 253 w 257"/>
              <a:gd name="T37" fmla="*/ 45 h 213"/>
              <a:gd name="T38" fmla="*/ 253 w 257"/>
              <a:gd name="T39" fmla="*/ 28 h 213"/>
              <a:gd name="T40" fmla="*/ 87 w 257"/>
              <a:gd name="T41" fmla="*/ 159 h 213"/>
              <a:gd name="T42" fmla="*/ 41 w 257"/>
              <a:gd name="T43" fmla="*/ 129 h 213"/>
              <a:gd name="T44" fmla="*/ 61 w 257"/>
              <a:gd name="T45" fmla="*/ 128 h 213"/>
              <a:gd name="T46" fmla="*/ 61 w 257"/>
              <a:gd name="T47" fmla="*/ 126 h 213"/>
              <a:gd name="T48" fmla="*/ 24 w 257"/>
              <a:gd name="T49" fmla="*/ 82 h 213"/>
              <a:gd name="T50" fmla="*/ 48 w 257"/>
              <a:gd name="T51" fmla="*/ 87 h 213"/>
              <a:gd name="T52" fmla="*/ 25 w 257"/>
              <a:gd name="T53" fmla="*/ 57 h 213"/>
              <a:gd name="T54" fmla="*/ 127 w 257"/>
              <a:gd name="T55" fmla="*/ 73 h 213"/>
              <a:gd name="T56" fmla="*/ 128 w 257"/>
              <a:gd name="T57" fmla="*/ 70 h 213"/>
              <a:gd name="T58" fmla="*/ 134 w 257"/>
              <a:gd name="T59" fmla="*/ 37 h 213"/>
              <a:gd name="T60" fmla="*/ 206 w 257"/>
              <a:gd name="T61" fmla="*/ 29 h 213"/>
              <a:gd name="T62" fmla="*/ 235 w 257"/>
              <a:gd name="T63" fmla="*/ 20 h 213"/>
              <a:gd name="T64" fmla="*/ 212 w 257"/>
              <a:gd name="T65" fmla="*/ 45 h 213"/>
              <a:gd name="T66" fmla="*/ 241 w 257"/>
              <a:gd name="T67" fmla="*/ 39 h 213"/>
              <a:gd name="T68" fmla="*/ 220 w 257"/>
              <a:gd name="T69" fmla="*/ 59 h 213"/>
              <a:gd name="T70" fmla="*/ 218 w 257"/>
              <a:gd name="T71" fmla="*/ 82 h 213"/>
              <a:gd name="T72" fmla="*/ 181 w 257"/>
              <a:gd name="T73" fmla="*/ 161 h 213"/>
              <a:gd name="T74" fmla="*/ 90 w 257"/>
              <a:gd name="T75" fmla="*/ 200 h 213"/>
              <a:gd name="T76" fmla="*/ 18 w 257"/>
              <a:gd name="T77" fmla="*/ 182 h 213"/>
              <a:gd name="T78" fmla="*/ 61 w 257"/>
              <a:gd name="T79" fmla="*/ 17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7" h="213">
                <a:moveTo>
                  <a:pt x="253" y="28"/>
                </a:moveTo>
                <a:cubicBezTo>
                  <a:pt x="253" y="28"/>
                  <a:pt x="253" y="28"/>
                  <a:pt x="253" y="28"/>
                </a:cubicBezTo>
                <a:cubicBezTo>
                  <a:pt x="251" y="27"/>
                  <a:pt x="250" y="26"/>
                  <a:pt x="248" y="25"/>
                </a:cubicBezTo>
                <a:cubicBezTo>
                  <a:pt x="248" y="24"/>
                  <a:pt x="248" y="23"/>
                  <a:pt x="249" y="22"/>
                </a:cubicBezTo>
                <a:cubicBezTo>
                  <a:pt x="249" y="21"/>
                  <a:pt x="250" y="19"/>
                  <a:pt x="250" y="18"/>
                </a:cubicBezTo>
                <a:cubicBezTo>
                  <a:pt x="250" y="11"/>
                  <a:pt x="244" y="5"/>
                  <a:pt x="237" y="5"/>
                </a:cubicBezTo>
                <a:cubicBezTo>
                  <a:pt x="237" y="5"/>
                  <a:pt x="234" y="5"/>
                  <a:pt x="232" y="7"/>
                </a:cubicBezTo>
                <a:cubicBezTo>
                  <a:pt x="231" y="7"/>
                  <a:pt x="231" y="7"/>
                  <a:pt x="230" y="7"/>
                </a:cubicBezTo>
                <a:cubicBezTo>
                  <a:pt x="224" y="11"/>
                  <a:pt x="218" y="14"/>
                  <a:pt x="211" y="16"/>
                </a:cubicBezTo>
                <a:cubicBezTo>
                  <a:pt x="197" y="4"/>
                  <a:pt x="181" y="0"/>
                  <a:pt x="163" y="3"/>
                </a:cubicBezTo>
                <a:cubicBezTo>
                  <a:pt x="146" y="5"/>
                  <a:pt x="132" y="15"/>
                  <a:pt x="123" y="29"/>
                </a:cubicBezTo>
                <a:cubicBezTo>
                  <a:pt x="117" y="38"/>
                  <a:pt x="114" y="48"/>
                  <a:pt x="114" y="58"/>
                </a:cubicBezTo>
                <a:cubicBezTo>
                  <a:pt x="84" y="53"/>
                  <a:pt x="59" y="39"/>
                  <a:pt x="39" y="15"/>
                </a:cubicBezTo>
                <a:cubicBezTo>
                  <a:pt x="36" y="12"/>
                  <a:pt x="32" y="10"/>
                  <a:pt x="28" y="11"/>
                </a:cubicBezTo>
                <a:cubicBezTo>
                  <a:pt x="24" y="11"/>
                  <a:pt x="21" y="13"/>
                  <a:pt x="19" y="17"/>
                </a:cubicBezTo>
                <a:cubicBezTo>
                  <a:pt x="11" y="30"/>
                  <a:pt x="9" y="45"/>
                  <a:pt x="12" y="60"/>
                </a:cubicBezTo>
                <a:cubicBezTo>
                  <a:pt x="13" y="63"/>
                  <a:pt x="14" y="67"/>
                  <a:pt x="16" y="70"/>
                </a:cubicBezTo>
                <a:cubicBezTo>
                  <a:pt x="13" y="72"/>
                  <a:pt x="11" y="76"/>
                  <a:pt x="11" y="80"/>
                </a:cubicBezTo>
                <a:cubicBezTo>
                  <a:pt x="10" y="91"/>
                  <a:pt x="13" y="102"/>
                  <a:pt x="19" y="111"/>
                </a:cubicBezTo>
                <a:cubicBezTo>
                  <a:pt x="22" y="116"/>
                  <a:pt x="25" y="119"/>
                  <a:pt x="28" y="123"/>
                </a:cubicBezTo>
                <a:cubicBezTo>
                  <a:pt x="27" y="125"/>
                  <a:pt x="27" y="128"/>
                  <a:pt x="28" y="131"/>
                </a:cubicBezTo>
                <a:cubicBezTo>
                  <a:pt x="31" y="144"/>
                  <a:pt x="41" y="156"/>
                  <a:pt x="53" y="164"/>
                </a:cubicBezTo>
                <a:cubicBezTo>
                  <a:pt x="41" y="168"/>
                  <a:pt x="28" y="169"/>
                  <a:pt x="15" y="168"/>
                </a:cubicBezTo>
                <a:cubicBezTo>
                  <a:pt x="14" y="168"/>
                  <a:pt x="14" y="168"/>
                  <a:pt x="14" y="168"/>
                </a:cubicBezTo>
                <a:cubicBezTo>
                  <a:pt x="8" y="168"/>
                  <a:pt x="4" y="171"/>
                  <a:pt x="2" y="176"/>
                </a:cubicBezTo>
                <a:cubicBezTo>
                  <a:pt x="0" y="181"/>
                  <a:pt x="2" y="187"/>
                  <a:pt x="7" y="190"/>
                </a:cubicBezTo>
                <a:cubicBezTo>
                  <a:pt x="7" y="191"/>
                  <a:pt x="7" y="191"/>
                  <a:pt x="7" y="191"/>
                </a:cubicBezTo>
                <a:cubicBezTo>
                  <a:pt x="8" y="191"/>
                  <a:pt x="8" y="191"/>
                  <a:pt x="8" y="191"/>
                </a:cubicBezTo>
                <a:cubicBezTo>
                  <a:pt x="32" y="206"/>
                  <a:pt x="58" y="213"/>
                  <a:pt x="86" y="213"/>
                </a:cubicBezTo>
                <a:cubicBezTo>
                  <a:pt x="88" y="213"/>
                  <a:pt x="89" y="213"/>
                  <a:pt x="91" y="213"/>
                </a:cubicBezTo>
                <a:cubicBezTo>
                  <a:pt x="101" y="213"/>
                  <a:pt x="110" y="212"/>
                  <a:pt x="119" y="210"/>
                </a:cubicBezTo>
                <a:cubicBezTo>
                  <a:pt x="147" y="204"/>
                  <a:pt x="171" y="190"/>
                  <a:pt x="190" y="170"/>
                </a:cubicBezTo>
                <a:cubicBezTo>
                  <a:pt x="202" y="159"/>
                  <a:pt x="211" y="145"/>
                  <a:pt x="218" y="130"/>
                </a:cubicBezTo>
                <a:cubicBezTo>
                  <a:pt x="225" y="115"/>
                  <a:pt x="230" y="100"/>
                  <a:pt x="232" y="84"/>
                </a:cubicBezTo>
                <a:cubicBezTo>
                  <a:pt x="232" y="78"/>
                  <a:pt x="233" y="72"/>
                  <a:pt x="233" y="66"/>
                </a:cubicBezTo>
                <a:cubicBezTo>
                  <a:pt x="238" y="62"/>
                  <a:pt x="243" y="57"/>
                  <a:pt x="248" y="51"/>
                </a:cubicBezTo>
                <a:cubicBezTo>
                  <a:pt x="249" y="50"/>
                  <a:pt x="250" y="48"/>
                  <a:pt x="251" y="47"/>
                </a:cubicBezTo>
                <a:cubicBezTo>
                  <a:pt x="253" y="45"/>
                  <a:pt x="253" y="45"/>
                  <a:pt x="253" y="45"/>
                </a:cubicBezTo>
                <a:cubicBezTo>
                  <a:pt x="253" y="45"/>
                  <a:pt x="253" y="44"/>
                  <a:pt x="253" y="44"/>
                </a:cubicBezTo>
                <a:cubicBezTo>
                  <a:pt x="257" y="39"/>
                  <a:pt x="257" y="33"/>
                  <a:pt x="253" y="28"/>
                </a:cubicBezTo>
                <a:close/>
                <a:moveTo>
                  <a:pt x="84" y="161"/>
                </a:moveTo>
                <a:cubicBezTo>
                  <a:pt x="87" y="159"/>
                  <a:pt x="87" y="159"/>
                  <a:pt x="87" y="159"/>
                </a:cubicBezTo>
                <a:cubicBezTo>
                  <a:pt x="83" y="159"/>
                  <a:pt x="83" y="159"/>
                  <a:pt x="83" y="159"/>
                </a:cubicBezTo>
                <a:cubicBezTo>
                  <a:pt x="62" y="159"/>
                  <a:pt x="46" y="144"/>
                  <a:pt x="41" y="129"/>
                </a:cubicBezTo>
                <a:cubicBezTo>
                  <a:pt x="47" y="130"/>
                  <a:pt x="54" y="130"/>
                  <a:pt x="60" y="128"/>
                </a:cubicBezTo>
                <a:cubicBezTo>
                  <a:pt x="60" y="128"/>
                  <a:pt x="60" y="128"/>
                  <a:pt x="61" y="128"/>
                </a:cubicBezTo>
                <a:cubicBezTo>
                  <a:pt x="64" y="126"/>
                  <a:pt x="64" y="126"/>
                  <a:pt x="64" y="126"/>
                </a:cubicBezTo>
                <a:cubicBezTo>
                  <a:pt x="61" y="126"/>
                  <a:pt x="61" y="126"/>
                  <a:pt x="61" y="126"/>
                </a:cubicBezTo>
                <a:cubicBezTo>
                  <a:pt x="48" y="123"/>
                  <a:pt x="37" y="115"/>
                  <a:pt x="31" y="104"/>
                </a:cubicBezTo>
                <a:cubicBezTo>
                  <a:pt x="26" y="98"/>
                  <a:pt x="24" y="90"/>
                  <a:pt x="24" y="82"/>
                </a:cubicBezTo>
                <a:cubicBezTo>
                  <a:pt x="30" y="85"/>
                  <a:pt x="37" y="87"/>
                  <a:pt x="44" y="87"/>
                </a:cubicBezTo>
                <a:cubicBezTo>
                  <a:pt x="48" y="87"/>
                  <a:pt x="48" y="87"/>
                  <a:pt x="48" y="87"/>
                </a:cubicBezTo>
                <a:cubicBezTo>
                  <a:pt x="44" y="85"/>
                  <a:pt x="44" y="85"/>
                  <a:pt x="44" y="85"/>
                </a:cubicBezTo>
                <a:cubicBezTo>
                  <a:pt x="34" y="77"/>
                  <a:pt x="28" y="68"/>
                  <a:pt x="25" y="57"/>
                </a:cubicBezTo>
                <a:cubicBezTo>
                  <a:pt x="23" y="46"/>
                  <a:pt x="24" y="35"/>
                  <a:pt x="30" y="25"/>
                </a:cubicBezTo>
                <a:cubicBezTo>
                  <a:pt x="55" y="54"/>
                  <a:pt x="88" y="71"/>
                  <a:pt x="127" y="73"/>
                </a:cubicBezTo>
                <a:cubicBezTo>
                  <a:pt x="128" y="73"/>
                  <a:pt x="128" y="73"/>
                  <a:pt x="128" y="73"/>
                </a:cubicBezTo>
                <a:cubicBezTo>
                  <a:pt x="128" y="70"/>
                  <a:pt x="128" y="70"/>
                  <a:pt x="128" y="70"/>
                </a:cubicBezTo>
                <a:cubicBezTo>
                  <a:pt x="128" y="69"/>
                  <a:pt x="127" y="68"/>
                  <a:pt x="127" y="67"/>
                </a:cubicBezTo>
                <a:cubicBezTo>
                  <a:pt x="126" y="56"/>
                  <a:pt x="128" y="46"/>
                  <a:pt x="134" y="37"/>
                </a:cubicBezTo>
                <a:cubicBezTo>
                  <a:pt x="141" y="25"/>
                  <a:pt x="152" y="18"/>
                  <a:pt x="165" y="16"/>
                </a:cubicBezTo>
                <a:cubicBezTo>
                  <a:pt x="181" y="13"/>
                  <a:pt x="194" y="18"/>
                  <a:pt x="206" y="29"/>
                </a:cubicBezTo>
                <a:cubicBezTo>
                  <a:pt x="207" y="30"/>
                  <a:pt x="208" y="30"/>
                  <a:pt x="209" y="30"/>
                </a:cubicBezTo>
                <a:cubicBezTo>
                  <a:pt x="218" y="28"/>
                  <a:pt x="227" y="24"/>
                  <a:pt x="235" y="20"/>
                </a:cubicBezTo>
                <a:cubicBezTo>
                  <a:pt x="232" y="29"/>
                  <a:pt x="225" y="37"/>
                  <a:pt x="217" y="42"/>
                </a:cubicBezTo>
                <a:cubicBezTo>
                  <a:pt x="212" y="45"/>
                  <a:pt x="212" y="45"/>
                  <a:pt x="212" y="45"/>
                </a:cubicBezTo>
                <a:cubicBezTo>
                  <a:pt x="217" y="45"/>
                  <a:pt x="217" y="45"/>
                  <a:pt x="217" y="45"/>
                </a:cubicBezTo>
                <a:cubicBezTo>
                  <a:pt x="225" y="44"/>
                  <a:pt x="233" y="42"/>
                  <a:pt x="241" y="39"/>
                </a:cubicBezTo>
                <a:cubicBezTo>
                  <a:pt x="240" y="40"/>
                  <a:pt x="238" y="42"/>
                  <a:pt x="237" y="43"/>
                </a:cubicBezTo>
                <a:cubicBezTo>
                  <a:pt x="232" y="49"/>
                  <a:pt x="227" y="54"/>
                  <a:pt x="220" y="59"/>
                </a:cubicBezTo>
                <a:cubicBezTo>
                  <a:pt x="220" y="59"/>
                  <a:pt x="219" y="60"/>
                  <a:pt x="219" y="61"/>
                </a:cubicBezTo>
                <a:cubicBezTo>
                  <a:pt x="219" y="69"/>
                  <a:pt x="219" y="76"/>
                  <a:pt x="218" y="82"/>
                </a:cubicBezTo>
                <a:cubicBezTo>
                  <a:pt x="216" y="97"/>
                  <a:pt x="212" y="111"/>
                  <a:pt x="206" y="124"/>
                </a:cubicBezTo>
                <a:cubicBezTo>
                  <a:pt x="200" y="138"/>
                  <a:pt x="191" y="150"/>
                  <a:pt x="181" y="161"/>
                </a:cubicBezTo>
                <a:cubicBezTo>
                  <a:pt x="163" y="179"/>
                  <a:pt x="141" y="191"/>
                  <a:pt x="116" y="197"/>
                </a:cubicBezTo>
                <a:cubicBezTo>
                  <a:pt x="108" y="199"/>
                  <a:pt x="100" y="200"/>
                  <a:pt x="90" y="200"/>
                </a:cubicBezTo>
                <a:cubicBezTo>
                  <a:pt x="89" y="200"/>
                  <a:pt x="87" y="200"/>
                  <a:pt x="86" y="200"/>
                </a:cubicBezTo>
                <a:cubicBezTo>
                  <a:pt x="62" y="200"/>
                  <a:pt x="39" y="194"/>
                  <a:pt x="18" y="182"/>
                </a:cubicBezTo>
                <a:cubicBezTo>
                  <a:pt x="21" y="182"/>
                  <a:pt x="23" y="182"/>
                  <a:pt x="25" y="182"/>
                </a:cubicBezTo>
                <a:cubicBezTo>
                  <a:pt x="37" y="182"/>
                  <a:pt x="50" y="179"/>
                  <a:pt x="61" y="175"/>
                </a:cubicBezTo>
                <a:cubicBezTo>
                  <a:pt x="70" y="171"/>
                  <a:pt x="77" y="167"/>
                  <a:pt x="84" y="161"/>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3" name="Ellipse 282">
            <a:extLst>
              <a:ext uri="{FF2B5EF4-FFF2-40B4-BE49-F238E27FC236}">
                <a16:creationId xmlns="" xmlns:a16="http://schemas.microsoft.com/office/drawing/2014/main" id="{1778A1D7-2587-CF4C-ADAA-77BFC99EB1B4}"/>
              </a:ext>
            </a:extLst>
          </p:cNvPr>
          <p:cNvSpPr/>
          <p:nvPr/>
        </p:nvSpPr>
        <p:spPr>
          <a:xfrm>
            <a:off x="10530225" y="3520721"/>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4" name="Freeform 37">
            <a:extLst>
              <a:ext uri="{FF2B5EF4-FFF2-40B4-BE49-F238E27FC236}">
                <a16:creationId xmlns="" xmlns:a16="http://schemas.microsoft.com/office/drawing/2014/main" id="{1CCC9042-E359-0E40-B3BF-E575C9D4883E}"/>
              </a:ext>
            </a:extLst>
          </p:cNvPr>
          <p:cNvSpPr>
            <a:spLocks noEditPoints="1"/>
          </p:cNvSpPr>
          <p:nvPr/>
        </p:nvSpPr>
        <p:spPr bwMode="auto">
          <a:xfrm>
            <a:off x="10637388" y="3694095"/>
            <a:ext cx="462095" cy="289999"/>
          </a:xfrm>
          <a:custGeom>
            <a:avLst/>
            <a:gdLst>
              <a:gd name="T0" fmla="*/ 178 w 203"/>
              <a:gd name="T1" fmla="*/ 54 h 126"/>
              <a:gd name="T2" fmla="*/ 177 w 203"/>
              <a:gd name="T3" fmla="*/ 53 h 126"/>
              <a:gd name="T4" fmla="*/ 177 w 203"/>
              <a:gd name="T5" fmla="*/ 52 h 126"/>
              <a:gd name="T6" fmla="*/ 177 w 203"/>
              <a:gd name="T7" fmla="*/ 51 h 126"/>
              <a:gd name="T8" fmla="*/ 177 w 203"/>
              <a:gd name="T9" fmla="*/ 50 h 126"/>
              <a:gd name="T10" fmla="*/ 128 w 203"/>
              <a:gd name="T11" fmla="*/ 0 h 126"/>
              <a:gd name="T12" fmla="*/ 84 w 203"/>
              <a:gd name="T13" fmla="*/ 25 h 126"/>
              <a:gd name="T14" fmla="*/ 84 w 203"/>
              <a:gd name="T15" fmla="*/ 26 h 126"/>
              <a:gd name="T16" fmla="*/ 82 w 203"/>
              <a:gd name="T17" fmla="*/ 26 h 126"/>
              <a:gd name="T18" fmla="*/ 76 w 203"/>
              <a:gd name="T19" fmla="*/ 26 h 126"/>
              <a:gd name="T20" fmla="*/ 41 w 203"/>
              <a:gd name="T21" fmla="*/ 51 h 126"/>
              <a:gd name="T22" fmla="*/ 41 w 203"/>
              <a:gd name="T23" fmla="*/ 52 h 126"/>
              <a:gd name="T24" fmla="*/ 39 w 203"/>
              <a:gd name="T25" fmla="*/ 52 h 126"/>
              <a:gd name="T26" fmla="*/ 39 w 203"/>
              <a:gd name="T27" fmla="*/ 52 h 126"/>
              <a:gd name="T28" fmla="*/ 38 w 203"/>
              <a:gd name="T29" fmla="*/ 51 h 126"/>
              <a:gd name="T30" fmla="*/ 37 w 203"/>
              <a:gd name="T31" fmla="*/ 51 h 126"/>
              <a:gd name="T32" fmla="*/ 0 w 203"/>
              <a:gd name="T33" fmla="*/ 88 h 126"/>
              <a:gd name="T34" fmla="*/ 37 w 203"/>
              <a:gd name="T35" fmla="*/ 126 h 126"/>
              <a:gd name="T36" fmla="*/ 166 w 203"/>
              <a:gd name="T37" fmla="*/ 126 h 126"/>
              <a:gd name="T38" fmla="*/ 203 w 203"/>
              <a:gd name="T39" fmla="*/ 88 h 126"/>
              <a:gd name="T40" fmla="*/ 178 w 203"/>
              <a:gd name="T41" fmla="*/ 54 h 126"/>
              <a:gd name="T42" fmla="*/ 166 w 203"/>
              <a:gd name="T43" fmla="*/ 116 h 126"/>
              <a:gd name="T44" fmla="*/ 37 w 203"/>
              <a:gd name="T45" fmla="*/ 116 h 126"/>
              <a:gd name="T46" fmla="*/ 10 w 203"/>
              <a:gd name="T47" fmla="*/ 88 h 126"/>
              <a:gd name="T48" fmla="*/ 37 w 203"/>
              <a:gd name="T49" fmla="*/ 61 h 126"/>
              <a:gd name="T50" fmla="*/ 37 w 203"/>
              <a:gd name="T51" fmla="*/ 61 h 126"/>
              <a:gd name="T52" fmla="*/ 39 w 203"/>
              <a:gd name="T53" fmla="*/ 61 h 126"/>
              <a:gd name="T54" fmla="*/ 47 w 203"/>
              <a:gd name="T55" fmla="*/ 62 h 126"/>
              <a:gd name="T56" fmla="*/ 50 w 203"/>
              <a:gd name="T57" fmla="*/ 54 h 126"/>
              <a:gd name="T58" fmla="*/ 76 w 203"/>
              <a:gd name="T59" fmla="*/ 35 h 126"/>
              <a:gd name="T60" fmla="*/ 81 w 203"/>
              <a:gd name="T61" fmla="*/ 36 h 126"/>
              <a:gd name="T62" fmla="*/ 89 w 203"/>
              <a:gd name="T63" fmla="*/ 37 h 126"/>
              <a:gd name="T64" fmla="*/ 93 w 203"/>
              <a:gd name="T65" fmla="*/ 30 h 126"/>
              <a:gd name="T66" fmla="*/ 128 w 203"/>
              <a:gd name="T67" fmla="*/ 9 h 126"/>
              <a:gd name="T68" fmla="*/ 168 w 203"/>
              <a:gd name="T69" fmla="*/ 49 h 126"/>
              <a:gd name="T70" fmla="*/ 168 w 203"/>
              <a:gd name="T71" fmla="*/ 52 h 126"/>
              <a:gd name="T72" fmla="*/ 167 w 203"/>
              <a:gd name="T73" fmla="*/ 60 h 126"/>
              <a:gd name="T74" fmla="*/ 175 w 203"/>
              <a:gd name="T75" fmla="*/ 63 h 126"/>
              <a:gd name="T76" fmla="*/ 194 w 203"/>
              <a:gd name="T77" fmla="*/ 88 h 126"/>
              <a:gd name="T78" fmla="*/ 166 w 203"/>
              <a:gd name="T79" fmla="*/ 1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3" h="126">
                <a:moveTo>
                  <a:pt x="178" y="54"/>
                </a:moveTo>
                <a:cubicBezTo>
                  <a:pt x="177" y="53"/>
                  <a:pt x="177" y="53"/>
                  <a:pt x="177" y="53"/>
                </a:cubicBezTo>
                <a:cubicBezTo>
                  <a:pt x="177" y="52"/>
                  <a:pt x="177" y="52"/>
                  <a:pt x="177" y="52"/>
                </a:cubicBezTo>
                <a:cubicBezTo>
                  <a:pt x="177" y="52"/>
                  <a:pt x="177" y="51"/>
                  <a:pt x="177" y="51"/>
                </a:cubicBezTo>
                <a:cubicBezTo>
                  <a:pt x="177" y="50"/>
                  <a:pt x="177" y="50"/>
                  <a:pt x="177" y="50"/>
                </a:cubicBezTo>
                <a:cubicBezTo>
                  <a:pt x="177" y="22"/>
                  <a:pt x="155" y="0"/>
                  <a:pt x="128" y="0"/>
                </a:cubicBezTo>
                <a:cubicBezTo>
                  <a:pt x="110" y="0"/>
                  <a:pt x="93" y="10"/>
                  <a:pt x="84" y="25"/>
                </a:cubicBezTo>
                <a:cubicBezTo>
                  <a:pt x="84" y="26"/>
                  <a:pt x="84" y="26"/>
                  <a:pt x="84" y="26"/>
                </a:cubicBezTo>
                <a:cubicBezTo>
                  <a:pt x="82" y="26"/>
                  <a:pt x="82" y="26"/>
                  <a:pt x="82" y="26"/>
                </a:cubicBezTo>
                <a:cubicBezTo>
                  <a:pt x="80" y="26"/>
                  <a:pt x="78" y="26"/>
                  <a:pt x="76" y="26"/>
                </a:cubicBezTo>
                <a:cubicBezTo>
                  <a:pt x="60" y="26"/>
                  <a:pt x="46" y="36"/>
                  <a:pt x="41" y="51"/>
                </a:cubicBezTo>
                <a:cubicBezTo>
                  <a:pt x="41" y="52"/>
                  <a:pt x="41" y="52"/>
                  <a:pt x="41" y="52"/>
                </a:cubicBezTo>
                <a:cubicBezTo>
                  <a:pt x="39" y="52"/>
                  <a:pt x="39" y="52"/>
                  <a:pt x="39" y="52"/>
                </a:cubicBezTo>
                <a:cubicBezTo>
                  <a:pt x="39" y="52"/>
                  <a:pt x="39" y="52"/>
                  <a:pt x="39" y="52"/>
                </a:cubicBezTo>
                <a:cubicBezTo>
                  <a:pt x="38" y="51"/>
                  <a:pt x="38" y="51"/>
                  <a:pt x="38" y="51"/>
                </a:cubicBezTo>
                <a:cubicBezTo>
                  <a:pt x="38" y="51"/>
                  <a:pt x="38" y="51"/>
                  <a:pt x="37" y="51"/>
                </a:cubicBezTo>
                <a:cubicBezTo>
                  <a:pt x="17" y="51"/>
                  <a:pt x="0" y="68"/>
                  <a:pt x="0" y="88"/>
                </a:cubicBezTo>
                <a:cubicBezTo>
                  <a:pt x="0" y="109"/>
                  <a:pt x="17" y="126"/>
                  <a:pt x="37" y="126"/>
                </a:cubicBezTo>
                <a:cubicBezTo>
                  <a:pt x="166" y="126"/>
                  <a:pt x="166" y="126"/>
                  <a:pt x="166" y="126"/>
                </a:cubicBezTo>
                <a:cubicBezTo>
                  <a:pt x="187" y="126"/>
                  <a:pt x="203" y="109"/>
                  <a:pt x="203" y="88"/>
                </a:cubicBezTo>
                <a:cubicBezTo>
                  <a:pt x="203" y="73"/>
                  <a:pt x="193" y="59"/>
                  <a:pt x="178" y="54"/>
                </a:cubicBezTo>
                <a:close/>
                <a:moveTo>
                  <a:pt x="166" y="116"/>
                </a:moveTo>
                <a:cubicBezTo>
                  <a:pt x="37" y="116"/>
                  <a:pt x="37" y="116"/>
                  <a:pt x="37" y="116"/>
                </a:cubicBezTo>
                <a:cubicBezTo>
                  <a:pt x="22" y="116"/>
                  <a:pt x="10" y="104"/>
                  <a:pt x="10" y="88"/>
                </a:cubicBezTo>
                <a:cubicBezTo>
                  <a:pt x="10" y="74"/>
                  <a:pt x="22" y="61"/>
                  <a:pt x="37" y="61"/>
                </a:cubicBezTo>
                <a:cubicBezTo>
                  <a:pt x="37" y="61"/>
                  <a:pt x="37" y="61"/>
                  <a:pt x="37" y="61"/>
                </a:cubicBezTo>
                <a:cubicBezTo>
                  <a:pt x="38" y="61"/>
                  <a:pt x="38" y="61"/>
                  <a:pt x="39" y="61"/>
                </a:cubicBezTo>
                <a:cubicBezTo>
                  <a:pt x="47" y="62"/>
                  <a:pt x="47" y="62"/>
                  <a:pt x="47" y="62"/>
                </a:cubicBezTo>
                <a:cubicBezTo>
                  <a:pt x="50" y="54"/>
                  <a:pt x="50" y="54"/>
                  <a:pt x="50" y="54"/>
                </a:cubicBezTo>
                <a:cubicBezTo>
                  <a:pt x="54" y="43"/>
                  <a:pt x="64" y="35"/>
                  <a:pt x="76" y="35"/>
                </a:cubicBezTo>
                <a:cubicBezTo>
                  <a:pt x="77" y="35"/>
                  <a:pt x="79" y="35"/>
                  <a:pt x="81" y="36"/>
                </a:cubicBezTo>
                <a:cubicBezTo>
                  <a:pt x="89" y="37"/>
                  <a:pt x="89" y="37"/>
                  <a:pt x="89" y="37"/>
                </a:cubicBezTo>
                <a:cubicBezTo>
                  <a:pt x="93" y="30"/>
                  <a:pt x="93" y="30"/>
                  <a:pt x="93" y="30"/>
                </a:cubicBezTo>
                <a:cubicBezTo>
                  <a:pt x="100" y="17"/>
                  <a:pt x="113" y="9"/>
                  <a:pt x="128" y="9"/>
                </a:cubicBezTo>
                <a:cubicBezTo>
                  <a:pt x="149" y="9"/>
                  <a:pt x="168" y="27"/>
                  <a:pt x="168" y="49"/>
                </a:cubicBezTo>
                <a:cubicBezTo>
                  <a:pt x="168" y="50"/>
                  <a:pt x="168" y="51"/>
                  <a:pt x="168" y="52"/>
                </a:cubicBezTo>
                <a:cubicBezTo>
                  <a:pt x="167" y="60"/>
                  <a:pt x="167" y="60"/>
                  <a:pt x="167" y="60"/>
                </a:cubicBezTo>
                <a:cubicBezTo>
                  <a:pt x="175" y="63"/>
                  <a:pt x="175" y="63"/>
                  <a:pt x="175" y="63"/>
                </a:cubicBezTo>
                <a:cubicBezTo>
                  <a:pt x="186" y="67"/>
                  <a:pt x="194" y="77"/>
                  <a:pt x="194" y="88"/>
                </a:cubicBezTo>
                <a:cubicBezTo>
                  <a:pt x="194" y="104"/>
                  <a:pt x="181" y="116"/>
                  <a:pt x="166" y="1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5" name="Ellipse 284">
            <a:extLst>
              <a:ext uri="{FF2B5EF4-FFF2-40B4-BE49-F238E27FC236}">
                <a16:creationId xmlns="" xmlns:a16="http://schemas.microsoft.com/office/drawing/2014/main" id="{E27F8A4B-F9A1-EB48-B7CB-27E64FBBCF18}"/>
              </a:ext>
            </a:extLst>
          </p:cNvPr>
          <p:cNvSpPr/>
          <p:nvPr/>
        </p:nvSpPr>
        <p:spPr>
          <a:xfrm>
            <a:off x="10530225" y="2678954"/>
            <a:ext cx="686118" cy="686118"/>
          </a:xfrm>
          <a:prstGeom prst="ellipse">
            <a:avLst/>
          </a:prstGeom>
          <a:noFill/>
          <a:ln w="44450">
            <a:gradFill>
              <a:gsLst>
                <a:gs pos="100000">
                  <a:srgbClr val="0070C0"/>
                </a:gs>
                <a:gs pos="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6" name="Ellipse 285">
            <a:extLst>
              <a:ext uri="{FF2B5EF4-FFF2-40B4-BE49-F238E27FC236}">
                <a16:creationId xmlns="" xmlns:a16="http://schemas.microsoft.com/office/drawing/2014/main" id="{0300DF34-2A58-A14B-A627-3B5DB65C6C2E}"/>
              </a:ext>
            </a:extLst>
          </p:cNvPr>
          <p:cNvSpPr/>
          <p:nvPr/>
        </p:nvSpPr>
        <p:spPr>
          <a:xfrm>
            <a:off x="3576330" y="4376980"/>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7" name="Ellipse 286">
            <a:extLst>
              <a:ext uri="{FF2B5EF4-FFF2-40B4-BE49-F238E27FC236}">
                <a16:creationId xmlns="" xmlns:a16="http://schemas.microsoft.com/office/drawing/2014/main" id="{C4BF0D4A-364F-9B4C-B01D-31919C3F41C5}"/>
              </a:ext>
            </a:extLst>
          </p:cNvPr>
          <p:cNvSpPr/>
          <p:nvPr/>
        </p:nvSpPr>
        <p:spPr>
          <a:xfrm>
            <a:off x="4446206" y="4374308"/>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8" name="Ellipse 287">
            <a:extLst>
              <a:ext uri="{FF2B5EF4-FFF2-40B4-BE49-F238E27FC236}">
                <a16:creationId xmlns="" xmlns:a16="http://schemas.microsoft.com/office/drawing/2014/main" id="{3C33E281-097E-1944-875B-DCF8E8FA7BD0}"/>
              </a:ext>
            </a:extLst>
          </p:cNvPr>
          <p:cNvSpPr/>
          <p:nvPr/>
        </p:nvSpPr>
        <p:spPr>
          <a:xfrm>
            <a:off x="5313796" y="4374308"/>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89" name="Ellipse 288">
            <a:extLst>
              <a:ext uri="{FF2B5EF4-FFF2-40B4-BE49-F238E27FC236}">
                <a16:creationId xmlns="" xmlns:a16="http://schemas.microsoft.com/office/drawing/2014/main" id="{4885A29D-C12E-0340-82E1-146C0ED6C1BF}"/>
              </a:ext>
            </a:extLst>
          </p:cNvPr>
          <p:cNvSpPr/>
          <p:nvPr/>
        </p:nvSpPr>
        <p:spPr>
          <a:xfrm>
            <a:off x="6185958" y="437430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90" name="Ellipse 289">
            <a:extLst>
              <a:ext uri="{FF2B5EF4-FFF2-40B4-BE49-F238E27FC236}">
                <a16:creationId xmlns="" xmlns:a16="http://schemas.microsoft.com/office/drawing/2014/main" id="{F8C67D7A-8DDC-B44B-8FEE-22D8F1747FD2}"/>
              </a:ext>
            </a:extLst>
          </p:cNvPr>
          <p:cNvSpPr/>
          <p:nvPr/>
        </p:nvSpPr>
        <p:spPr>
          <a:xfrm>
            <a:off x="7055834" y="437430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91" name="Freeform 5">
            <a:extLst>
              <a:ext uri="{FF2B5EF4-FFF2-40B4-BE49-F238E27FC236}">
                <a16:creationId xmlns="" xmlns:a16="http://schemas.microsoft.com/office/drawing/2014/main" id="{751AB17F-F91B-EB49-A988-EB4C846CA484}"/>
              </a:ext>
            </a:extLst>
          </p:cNvPr>
          <p:cNvSpPr>
            <a:spLocks noEditPoints="1"/>
          </p:cNvSpPr>
          <p:nvPr/>
        </p:nvSpPr>
        <p:spPr bwMode="auto">
          <a:xfrm>
            <a:off x="3758739" y="4522757"/>
            <a:ext cx="324409" cy="377016"/>
          </a:xfrm>
          <a:custGeom>
            <a:avLst/>
            <a:gdLst>
              <a:gd name="T0" fmla="*/ 282 w 375"/>
              <a:gd name="T1" fmla="*/ 328 h 437"/>
              <a:gd name="T2" fmla="*/ 279 w 375"/>
              <a:gd name="T3" fmla="*/ 327 h 437"/>
              <a:gd name="T4" fmla="*/ 202 w 375"/>
              <a:gd name="T5" fmla="*/ 268 h 437"/>
              <a:gd name="T6" fmla="*/ 200 w 375"/>
              <a:gd name="T7" fmla="*/ 204 h 437"/>
              <a:gd name="T8" fmla="*/ 284 w 375"/>
              <a:gd name="T9" fmla="*/ 171 h 437"/>
              <a:gd name="T10" fmla="*/ 305 w 375"/>
              <a:gd name="T11" fmla="*/ 62 h 437"/>
              <a:gd name="T12" fmla="*/ 198 w 375"/>
              <a:gd name="T13" fmla="*/ 107 h 437"/>
              <a:gd name="T14" fmla="*/ 194 w 375"/>
              <a:gd name="T15" fmla="*/ 106 h 437"/>
              <a:gd name="T16" fmla="*/ 44 w 375"/>
              <a:gd name="T17" fmla="*/ 4 h 437"/>
              <a:gd name="T18" fmla="*/ 72 w 375"/>
              <a:gd name="T19" fmla="*/ 132 h 437"/>
              <a:gd name="T20" fmla="*/ 175 w 375"/>
              <a:gd name="T21" fmla="*/ 171 h 437"/>
              <a:gd name="T22" fmla="*/ 173 w 375"/>
              <a:gd name="T23" fmla="*/ 268 h 437"/>
              <a:gd name="T24" fmla="*/ 96 w 375"/>
              <a:gd name="T25" fmla="*/ 327 h 437"/>
              <a:gd name="T26" fmla="*/ 93 w 375"/>
              <a:gd name="T27" fmla="*/ 328 h 437"/>
              <a:gd name="T28" fmla="*/ 0 w 375"/>
              <a:gd name="T29" fmla="*/ 396 h 437"/>
              <a:gd name="T30" fmla="*/ 12 w 375"/>
              <a:gd name="T31" fmla="*/ 437 h 437"/>
              <a:gd name="T32" fmla="*/ 375 w 375"/>
              <a:gd name="T33" fmla="*/ 425 h 437"/>
              <a:gd name="T34" fmla="*/ 304 w 375"/>
              <a:gd name="T35" fmla="*/ 325 h 437"/>
              <a:gd name="T36" fmla="*/ 143 w 375"/>
              <a:gd name="T37" fmla="*/ 61 h 437"/>
              <a:gd name="T38" fmla="*/ 175 w 375"/>
              <a:gd name="T39" fmla="*/ 147 h 437"/>
              <a:gd name="T40" fmla="*/ 89 w 375"/>
              <a:gd name="T41" fmla="*/ 115 h 437"/>
              <a:gd name="T42" fmla="*/ 57 w 375"/>
              <a:gd name="T43" fmla="*/ 29 h 437"/>
              <a:gd name="T44" fmla="*/ 200 w 375"/>
              <a:gd name="T45" fmla="*/ 179 h 437"/>
              <a:gd name="T46" fmla="*/ 226 w 375"/>
              <a:gd name="T47" fmla="*/ 113 h 437"/>
              <a:gd name="T48" fmla="*/ 292 w 375"/>
              <a:gd name="T49" fmla="*/ 87 h 437"/>
              <a:gd name="T50" fmla="*/ 267 w 375"/>
              <a:gd name="T51" fmla="*/ 154 h 437"/>
              <a:gd name="T52" fmla="*/ 200 w 375"/>
              <a:gd name="T53" fmla="*/ 179 h 437"/>
              <a:gd name="T54" fmla="*/ 71 w 375"/>
              <a:gd name="T55" fmla="*/ 349 h 437"/>
              <a:gd name="T56" fmla="*/ 107 w 375"/>
              <a:gd name="T57" fmla="*/ 358 h 437"/>
              <a:gd name="T58" fmla="*/ 188 w 375"/>
              <a:gd name="T59" fmla="*/ 291 h 437"/>
              <a:gd name="T60" fmla="*/ 268 w 375"/>
              <a:gd name="T61" fmla="*/ 358 h 437"/>
              <a:gd name="T62" fmla="*/ 304 w 375"/>
              <a:gd name="T63" fmla="*/ 349 h 437"/>
              <a:gd name="T64" fmla="*/ 351 w 375"/>
              <a:gd name="T65" fmla="*/ 413 h 437"/>
              <a:gd name="T66" fmla="*/ 25 w 375"/>
              <a:gd name="T67" fmla="*/ 396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 h="437">
                <a:moveTo>
                  <a:pt x="304" y="325"/>
                </a:moveTo>
                <a:cubicBezTo>
                  <a:pt x="297" y="325"/>
                  <a:pt x="289" y="326"/>
                  <a:pt x="282" y="328"/>
                </a:cubicBezTo>
                <a:cubicBezTo>
                  <a:pt x="280" y="329"/>
                  <a:pt x="280" y="329"/>
                  <a:pt x="280" y="329"/>
                </a:cubicBezTo>
                <a:cubicBezTo>
                  <a:pt x="279" y="327"/>
                  <a:pt x="279" y="327"/>
                  <a:pt x="279" y="327"/>
                </a:cubicBezTo>
                <a:cubicBezTo>
                  <a:pt x="273" y="312"/>
                  <a:pt x="263" y="299"/>
                  <a:pt x="250" y="289"/>
                </a:cubicBezTo>
                <a:cubicBezTo>
                  <a:pt x="236" y="277"/>
                  <a:pt x="220" y="270"/>
                  <a:pt x="202" y="268"/>
                </a:cubicBezTo>
                <a:cubicBezTo>
                  <a:pt x="200" y="267"/>
                  <a:pt x="200" y="267"/>
                  <a:pt x="200" y="267"/>
                </a:cubicBezTo>
                <a:cubicBezTo>
                  <a:pt x="200" y="204"/>
                  <a:pt x="200" y="204"/>
                  <a:pt x="200" y="204"/>
                </a:cubicBezTo>
                <a:cubicBezTo>
                  <a:pt x="202" y="203"/>
                  <a:pt x="202" y="203"/>
                  <a:pt x="202" y="203"/>
                </a:cubicBezTo>
                <a:cubicBezTo>
                  <a:pt x="222" y="202"/>
                  <a:pt x="259" y="196"/>
                  <a:pt x="284" y="171"/>
                </a:cubicBezTo>
                <a:cubicBezTo>
                  <a:pt x="319" y="135"/>
                  <a:pt x="317" y="77"/>
                  <a:pt x="317" y="74"/>
                </a:cubicBezTo>
                <a:cubicBezTo>
                  <a:pt x="316" y="68"/>
                  <a:pt x="311" y="63"/>
                  <a:pt x="305" y="62"/>
                </a:cubicBezTo>
                <a:cubicBezTo>
                  <a:pt x="303" y="62"/>
                  <a:pt x="244" y="59"/>
                  <a:pt x="208" y="95"/>
                </a:cubicBezTo>
                <a:cubicBezTo>
                  <a:pt x="205" y="99"/>
                  <a:pt x="201" y="103"/>
                  <a:pt x="198" y="107"/>
                </a:cubicBezTo>
                <a:cubicBezTo>
                  <a:pt x="195" y="111"/>
                  <a:pt x="195" y="111"/>
                  <a:pt x="195" y="111"/>
                </a:cubicBezTo>
                <a:cubicBezTo>
                  <a:pt x="194" y="106"/>
                  <a:pt x="194" y="106"/>
                  <a:pt x="194" y="106"/>
                </a:cubicBezTo>
                <a:cubicBezTo>
                  <a:pt x="188" y="80"/>
                  <a:pt x="176" y="59"/>
                  <a:pt x="161" y="43"/>
                </a:cubicBezTo>
                <a:cubicBezTo>
                  <a:pt x="117" y="0"/>
                  <a:pt x="45" y="4"/>
                  <a:pt x="44" y="4"/>
                </a:cubicBezTo>
                <a:cubicBezTo>
                  <a:pt x="38" y="5"/>
                  <a:pt x="33" y="10"/>
                  <a:pt x="33" y="16"/>
                </a:cubicBezTo>
                <a:cubicBezTo>
                  <a:pt x="33" y="19"/>
                  <a:pt x="29" y="89"/>
                  <a:pt x="72" y="132"/>
                </a:cubicBezTo>
                <a:cubicBezTo>
                  <a:pt x="103" y="163"/>
                  <a:pt x="149" y="170"/>
                  <a:pt x="173" y="171"/>
                </a:cubicBezTo>
                <a:cubicBezTo>
                  <a:pt x="175" y="171"/>
                  <a:pt x="175" y="171"/>
                  <a:pt x="175" y="171"/>
                </a:cubicBezTo>
                <a:cubicBezTo>
                  <a:pt x="175" y="267"/>
                  <a:pt x="175" y="267"/>
                  <a:pt x="175" y="267"/>
                </a:cubicBezTo>
                <a:cubicBezTo>
                  <a:pt x="173" y="268"/>
                  <a:pt x="173" y="268"/>
                  <a:pt x="173" y="268"/>
                </a:cubicBezTo>
                <a:cubicBezTo>
                  <a:pt x="156" y="270"/>
                  <a:pt x="139" y="277"/>
                  <a:pt x="125" y="289"/>
                </a:cubicBezTo>
                <a:cubicBezTo>
                  <a:pt x="112" y="299"/>
                  <a:pt x="102" y="312"/>
                  <a:pt x="96" y="327"/>
                </a:cubicBezTo>
                <a:cubicBezTo>
                  <a:pt x="95" y="329"/>
                  <a:pt x="95" y="329"/>
                  <a:pt x="95" y="329"/>
                </a:cubicBezTo>
                <a:cubicBezTo>
                  <a:pt x="93" y="328"/>
                  <a:pt x="93" y="328"/>
                  <a:pt x="93" y="328"/>
                </a:cubicBezTo>
                <a:cubicBezTo>
                  <a:pt x="86" y="326"/>
                  <a:pt x="78" y="325"/>
                  <a:pt x="71" y="325"/>
                </a:cubicBezTo>
                <a:cubicBezTo>
                  <a:pt x="32" y="325"/>
                  <a:pt x="0" y="357"/>
                  <a:pt x="0" y="396"/>
                </a:cubicBezTo>
                <a:cubicBezTo>
                  <a:pt x="0" y="425"/>
                  <a:pt x="0" y="425"/>
                  <a:pt x="0" y="425"/>
                </a:cubicBezTo>
                <a:cubicBezTo>
                  <a:pt x="0" y="432"/>
                  <a:pt x="6" y="437"/>
                  <a:pt x="12" y="437"/>
                </a:cubicBezTo>
                <a:cubicBezTo>
                  <a:pt x="363" y="437"/>
                  <a:pt x="363" y="437"/>
                  <a:pt x="363" y="437"/>
                </a:cubicBezTo>
                <a:cubicBezTo>
                  <a:pt x="370" y="437"/>
                  <a:pt x="375" y="432"/>
                  <a:pt x="375" y="425"/>
                </a:cubicBezTo>
                <a:cubicBezTo>
                  <a:pt x="375" y="396"/>
                  <a:pt x="375" y="396"/>
                  <a:pt x="375" y="396"/>
                </a:cubicBezTo>
                <a:cubicBezTo>
                  <a:pt x="375" y="357"/>
                  <a:pt x="343" y="325"/>
                  <a:pt x="304" y="325"/>
                </a:cubicBezTo>
                <a:moveTo>
                  <a:pt x="60" y="29"/>
                </a:moveTo>
                <a:cubicBezTo>
                  <a:pt x="80" y="30"/>
                  <a:pt x="118" y="36"/>
                  <a:pt x="143" y="61"/>
                </a:cubicBezTo>
                <a:cubicBezTo>
                  <a:pt x="168" y="85"/>
                  <a:pt x="174" y="124"/>
                  <a:pt x="175" y="144"/>
                </a:cubicBezTo>
                <a:cubicBezTo>
                  <a:pt x="175" y="147"/>
                  <a:pt x="175" y="147"/>
                  <a:pt x="175" y="147"/>
                </a:cubicBezTo>
                <a:cubicBezTo>
                  <a:pt x="173" y="147"/>
                  <a:pt x="173" y="147"/>
                  <a:pt x="173" y="147"/>
                </a:cubicBezTo>
                <a:cubicBezTo>
                  <a:pt x="152" y="145"/>
                  <a:pt x="114" y="140"/>
                  <a:pt x="89" y="115"/>
                </a:cubicBezTo>
                <a:cubicBezTo>
                  <a:pt x="65" y="90"/>
                  <a:pt x="59" y="52"/>
                  <a:pt x="57" y="31"/>
                </a:cubicBezTo>
                <a:cubicBezTo>
                  <a:pt x="57" y="29"/>
                  <a:pt x="57" y="29"/>
                  <a:pt x="57" y="29"/>
                </a:cubicBezTo>
                <a:lnTo>
                  <a:pt x="60" y="29"/>
                </a:lnTo>
                <a:close/>
                <a:moveTo>
                  <a:pt x="200" y="179"/>
                </a:moveTo>
                <a:cubicBezTo>
                  <a:pt x="200" y="176"/>
                  <a:pt x="200" y="176"/>
                  <a:pt x="200" y="176"/>
                </a:cubicBezTo>
                <a:cubicBezTo>
                  <a:pt x="202" y="161"/>
                  <a:pt x="207" y="131"/>
                  <a:pt x="226" y="113"/>
                </a:cubicBezTo>
                <a:cubicBezTo>
                  <a:pt x="244" y="94"/>
                  <a:pt x="274" y="89"/>
                  <a:pt x="289" y="87"/>
                </a:cubicBezTo>
                <a:cubicBezTo>
                  <a:pt x="292" y="87"/>
                  <a:pt x="292" y="87"/>
                  <a:pt x="292" y="87"/>
                </a:cubicBezTo>
                <a:cubicBezTo>
                  <a:pt x="292" y="90"/>
                  <a:pt x="292" y="90"/>
                  <a:pt x="292" y="90"/>
                </a:cubicBezTo>
                <a:cubicBezTo>
                  <a:pt x="290" y="106"/>
                  <a:pt x="285" y="135"/>
                  <a:pt x="267" y="154"/>
                </a:cubicBezTo>
                <a:cubicBezTo>
                  <a:pt x="248" y="172"/>
                  <a:pt x="219" y="177"/>
                  <a:pt x="203" y="179"/>
                </a:cubicBezTo>
                <a:lnTo>
                  <a:pt x="200" y="179"/>
                </a:lnTo>
                <a:close/>
                <a:moveTo>
                  <a:pt x="25" y="396"/>
                </a:moveTo>
                <a:cubicBezTo>
                  <a:pt x="25" y="370"/>
                  <a:pt x="45" y="349"/>
                  <a:pt x="71" y="349"/>
                </a:cubicBezTo>
                <a:cubicBezTo>
                  <a:pt x="80" y="349"/>
                  <a:pt x="88" y="352"/>
                  <a:pt x="96" y="357"/>
                </a:cubicBezTo>
                <a:cubicBezTo>
                  <a:pt x="99" y="359"/>
                  <a:pt x="103" y="359"/>
                  <a:pt x="107" y="358"/>
                </a:cubicBezTo>
                <a:cubicBezTo>
                  <a:pt x="111" y="356"/>
                  <a:pt x="113" y="353"/>
                  <a:pt x="114" y="349"/>
                </a:cubicBezTo>
                <a:cubicBezTo>
                  <a:pt x="122" y="315"/>
                  <a:pt x="152" y="291"/>
                  <a:pt x="188" y="291"/>
                </a:cubicBezTo>
                <a:cubicBezTo>
                  <a:pt x="223" y="291"/>
                  <a:pt x="253" y="315"/>
                  <a:pt x="261" y="349"/>
                </a:cubicBezTo>
                <a:cubicBezTo>
                  <a:pt x="262" y="353"/>
                  <a:pt x="265" y="356"/>
                  <a:pt x="268" y="358"/>
                </a:cubicBezTo>
                <a:cubicBezTo>
                  <a:pt x="272" y="359"/>
                  <a:pt x="276" y="359"/>
                  <a:pt x="280" y="357"/>
                </a:cubicBezTo>
                <a:cubicBezTo>
                  <a:pt x="287" y="352"/>
                  <a:pt x="296" y="349"/>
                  <a:pt x="304" y="349"/>
                </a:cubicBezTo>
                <a:cubicBezTo>
                  <a:pt x="330" y="349"/>
                  <a:pt x="351" y="370"/>
                  <a:pt x="351" y="396"/>
                </a:cubicBezTo>
                <a:cubicBezTo>
                  <a:pt x="351" y="413"/>
                  <a:pt x="351" y="413"/>
                  <a:pt x="351" y="413"/>
                </a:cubicBezTo>
                <a:cubicBezTo>
                  <a:pt x="25" y="413"/>
                  <a:pt x="25" y="413"/>
                  <a:pt x="25" y="413"/>
                </a:cubicBezTo>
                <a:lnTo>
                  <a:pt x="25" y="3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292" name="Groupe 291">
            <a:extLst>
              <a:ext uri="{FF2B5EF4-FFF2-40B4-BE49-F238E27FC236}">
                <a16:creationId xmlns="" xmlns:a16="http://schemas.microsoft.com/office/drawing/2014/main" id="{1BF338A5-B6EB-F94F-A852-2A030DA5911B}"/>
              </a:ext>
            </a:extLst>
          </p:cNvPr>
          <p:cNvGrpSpPr/>
          <p:nvPr/>
        </p:nvGrpSpPr>
        <p:grpSpPr>
          <a:xfrm>
            <a:off x="4587744" y="4517815"/>
            <a:ext cx="430104" cy="420311"/>
            <a:chOff x="4644378" y="3890930"/>
            <a:chExt cx="853635" cy="834199"/>
          </a:xfrm>
        </p:grpSpPr>
        <p:sp>
          <p:nvSpPr>
            <p:cNvPr id="293" name="Freeform 9">
              <a:extLst>
                <a:ext uri="{FF2B5EF4-FFF2-40B4-BE49-F238E27FC236}">
                  <a16:creationId xmlns="" xmlns:a16="http://schemas.microsoft.com/office/drawing/2014/main" id="{D25FA548-C243-7147-9C14-C139667C05F7}"/>
                </a:ext>
              </a:extLst>
            </p:cNvPr>
            <p:cNvSpPr>
              <a:spLocks noEditPoints="1"/>
            </p:cNvSpPr>
            <p:nvPr/>
          </p:nvSpPr>
          <p:spPr bwMode="auto">
            <a:xfrm>
              <a:off x="4644378" y="4194134"/>
              <a:ext cx="840419" cy="530995"/>
            </a:xfrm>
            <a:custGeom>
              <a:avLst/>
              <a:gdLst>
                <a:gd name="T0" fmla="*/ 441 w 455"/>
                <a:gd name="T1" fmla="*/ 123 h 287"/>
                <a:gd name="T2" fmla="*/ 306 w 455"/>
                <a:gd name="T3" fmla="*/ 147 h 287"/>
                <a:gd name="T4" fmla="*/ 297 w 455"/>
                <a:gd name="T5" fmla="*/ 154 h 287"/>
                <a:gd name="T6" fmla="*/ 299 w 455"/>
                <a:gd name="T7" fmla="*/ 165 h 287"/>
                <a:gd name="T8" fmla="*/ 317 w 455"/>
                <a:gd name="T9" fmla="*/ 187 h 287"/>
                <a:gd name="T10" fmla="*/ 242 w 455"/>
                <a:gd name="T11" fmla="*/ 213 h 287"/>
                <a:gd name="T12" fmla="*/ 242 w 455"/>
                <a:gd name="T13" fmla="*/ 105 h 287"/>
                <a:gd name="T14" fmla="*/ 266 w 455"/>
                <a:gd name="T15" fmla="*/ 107 h 287"/>
                <a:gd name="T16" fmla="*/ 313 w 455"/>
                <a:gd name="T17" fmla="*/ 95 h 287"/>
                <a:gd name="T18" fmla="*/ 360 w 455"/>
                <a:gd name="T19" fmla="*/ 24 h 287"/>
                <a:gd name="T20" fmla="*/ 353 w 455"/>
                <a:gd name="T21" fmla="*/ 11 h 287"/>
                <a:gd name="T22" fmla="*/ 267 w 455"/>
                <a:gd name="T23" fmla="*/ 16 h 287"/>
                <a:gd name="T24" fmla="*/ 231 w 455"/>
                <a:gd name="T25" fmla="*/ 55 h 287"/>
                <a:gd name="T26" fmla="*/ 195 w 455"/>
                <a:gd name="T27" fmla="*/ 16 h 287"/>
                <a:gd name="T28" fmla="*/ 109 w 455"/>
                <a:gd name="T29" fmla="*/ 11 h 287"/>
                <a:gd name="T30" fmla="*/ 102 w 455"/>
                <a:gd name="T31" fmla="*/ 24 h 287"/>
                <a:gd name="T32" fmla="*/ 149 w 455"/>
                <a:gd name="T33" fmla="*/ 95 h 287"/>
                <a:gd name="T34" fmla="*/ 196 w 455"/>
                <a:gd name="T35" fmla="*/ 107 h 287"/>
                <a:gd name="T36" fmla="*/ 220 w 455"/>
                <a:gd name="T37" fmla="*/ 105 h 287"/>
                <a:gd name="T38" fmla="*/ 220 w 455"/>
                <a:gd name="T39" fmla="*/ 213 h 287"/>
                <a:gd name="T40" fmla="*/ 112 w 455"/>
                <a:gd name="T41" fmla="*/ 156 h 287"/>
                <a:gd name="T42" fmla="*/ 82 w 455"/>
                <a:gd name="T43" fmla="*/ 29 h 287"/>
                <a:gd name="T44" fmla="*/ 79 w 455"/>
                <a:gd name="T45" fmla="*/ 19 h 287"/>
                <a:gd name="T46" fmla="*/ 69 w 455"/>
                <a:gd name="T47" fmla="*/ 16 h 287"/>
                <a:gd name="T48" fmla="*/ 16 w 455"/>
                <a:gd name="T49" fmla="*/ 25 h 287"/>
                <a:gd name="T50" fmla="*/ 7 w 455"/>
                <a:gd name="T51" fmla="*/ 35 h 287"/>
                <a:gd name="T52" fmla="*/ 54 w 455"/>
                <a:gd name="T53" fmla="*/ 202 h 287"/>
                <a:gd name="T54" fmla="*/ 205 w 455"/>
                <a:gd name="T55" fmla="*/ 286 h 287"/>
                <a:gd name="T56" fmla="*/ 231 w 455"/>
                <a:gd name="T57" fmla="*/ 287 h 287"/>
                <a:gd name="T58" fmla="*/ 363 w 455"/>
                <a:gd name="T59" fmla="*/ 245 h 287"/>
                <a:gd name="T60" fmla="*/ 381 w 455"/>
                <a:gd name="T61" fmla="*/ 268 h 287"/>
                <a:gd name="T62" fmla="*/ 391 w 455"/>
                <a:gd name="T63" fmla="*/ 272 h 287"/>
                <a:gd name="T64" fmla="*/ 400 w 455"/>
                <a:gd name="T65" fmla="*/ 265 h 287"/>
                <a:gd name="T66" fmla="*/ 454 w 455"/>
                <a:gd name="T67" fmla="*/ 139 h 287"/>
                <a:gd name="T68" fmla="*/ 452 w 455"/>
                <a:gd name="T69" fmla="*/ 127 h 287"/>
                <a:gd name="T70" fmla="*/ 441 w 455"/>
                <a:gd name="T71" fmla="*/ 123 h 287"/>
                <a:gd name="T72" fmla="*/ 218 w 455"/>
                <a:gd name="T73" fmla="*/ 82 h 287"/>
                <a:gd name="T74" fmla="*/ 161 w 455"/>
                <a:gd name="T75" fmla="*/ 76 h 287"/>
                <a:gd name="T76" fmla="*/ 127 w 455"/>
                <a:gd name="T77" fmla="*/ 29 h 287"/>
                <a:gd name="T78" fmla="*/ 184 w 455"/>
                <a:gd name="T79" fmla="*/ 36 h 287"/>
                <a:gd name="T80" fmla="*/ 218 w 455"/>
                <a:gd name="T81" fmla="*/ 82 h 287"/>
                <a:gd name="T82" fmla="*/ 244 w 455"/>
                <a:gd name="T83" fmla="*/ 82 h 287"/>
                <a:gd name="T84" fmla="*/ 278 w 455"/>
                <a:gd name="T85" fmla="*/ 36 h 287"/>
                <a:gd name="T86" fmla="*/ 335 w 455"/>
                <a:gd name="T87" fmla="*/ 29 h 287"/>
                <a:gd name="T88" fmla="*/ 301 w 455"/>
                <a:gd name="T89" fmla="*/ 76 h 287"/>
                <a:gd name="T90" fmla="*/ 244 w 455"/>
                <a:gd name="T91" fmla="*/ 82 h 287"/>
                <a:gd name="T92" fmla="*/ 94 w 455"/>
                <a:gd name="T93" fmla="*/ 170 h 287"/>
                <a:gd name="T94" fmla="*/ 231 w 455"/>
                <a:gd name="T95" fmla="*/ 236 h 287"/>
                <a:gd name="T96" fmla="*/ 231 w 455"/>
                <a:gd name="T97" fmla="*/ 236 h 287"/>
                <a:gd name="T98" fmla="*/ 340 w 455"/>
                <a:gd name="T99" fmla="*/ 198 h 287"/>
                <a:gd name="T100" fmla="*/ 344 w 455"/>
                <a:gd name="T101" fmla="*/ 191 h 287"/>
                <a:gd name="T102" fmla="*/ 342 w 455"/>
                <a:gd name="T103" fmla="*/ 183 h 287"/>
                <a:gd name="T104" fmla="*/ 328 w 455"/>
                <a:gd name="T105" fmla="*/ 166 h 287"/>
                <a:gd name="T106" fmla="*/ 425 w 455"/>
                <a:gd name="T107" fmla="*/ 149 h 287"/>
                <a:gd name="T108" fmla="*/ 387 w 455"/>
                <a:gd name="T109" fmla="*/ 239 h 287"/>
                <a:gd name="T110" fmla="*/ 373 w 455"/>
                <a:gd name="T111" fmla="*/ 222 h 287"/>
                <a:gd name="T112" fmla="*/ 358 w 455"/>
                <a:gd name="T113" fmla="*/ 221 h 287"/>
                <a:gd name="T114" fmla="*/ 231 w 455"/>
                <a:gd name="T115" fmla="*/ 265 h 287"/>
                <a:gd name="T116" fmla="*/ 231 w 455"/>
                <a:gd name="T117" fmla="*/ 265 h 287"/>
                <a:gd name="T118" fmla="*/ 72 w 455"/>
                <a:gd name="T119" fmla="*/ 188 h 287"/>
                <a:gd name="T120" fmla="*/ 28 w 455"/>
                <a:gd name="T121" fmla="*/ 46 h 287"/>
                <a:gd name="T122" fmla="*/ 57 w 455"/>
                <a:gd name="T123" fmla="*/ 41 h 287"/>
                <a:gd name="T124" fmla="*/ 94 w 455"/>
                <a:gd name="T125" fmla="*/ 17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5" h="287">
                  <a:moveTo>
                    <a:pt x="441" y="123"/>
                  </a:moveTo>
                  <a:cubicBezTo>
                    <a:pt x="306" y="147"/>
                    <a:pt x="306" y="147"/>
                    <a:pt x="306" y="147"/>
                  </a:cubicBezTo>
                  <a:cubicBezTo>
                    <a:pt x="302" y="148"/>
                    <a:pt x="299" y="150"/>
                    <a:pt x="297" y="154"/>
                  </a:cubicBezTo>
                  <a:cubicBezTo>
                    <a:pt x="296" y="158"/>
                    <a:pt x="297" y="162"/>
                    <a:pt x="299" y="165"/>
                  </a:cubicBezTo>
                  <a:cubicBezTo>
                    <a:pt x="317" y="187"/>
                    <a:pt x="317" y="187"/>
                    <a:pt x="317" y="187"/>
                  </a:cubicBezTo>
                  <a:cubicBezTo>
                    <a:pt x="295" y="203"/>
                    <a:pt x="269" y="212"/>
                    <a:pt x="242" y="213"/>
                  </a:cubicBezTo>
                  <a:cubicBezTo>
                    <a:pt x="242" y="105"/>
                    <a:pt x="242" y="105"/>
                    <a:pt x="242" y="105"/>
                  </a:cubicBezTo>
                  <a:cubicBezTo>
                    <a:pt x="250" y="106"/>
                    <a:pt x="258" y="107"/>
                    <a:pt x="266" y="107"/>
                  </a:cubicBezTo>
                  <a:cubicBezTo>
                    <a:pt x="283" y="107"/>
                    <a:pt x="299" y="103"/>
                    <a:pt x="313" y="95"/>
                  </a:cubicBezTo>
                  <a:cubicBezTo>
                    <a:pt x="337" y="81"/>
                    <a:pt x="354" y="56"/>
                    <a:pt x="360" y="24"/>
                  </a:cubicBezTo>
                  <a:cubicBezTo>
                    <a:pt x="361" y="18"/>
                    <a:pt x="358" y="13"/>
                    <a:pt x="353" y="11"/>
                  </a:cubicBezTo>
                  <a:cubicBezTo>
                    <a:pt x="322" y="0"/>
                    <a:pt x="292" y="2"/>
                    <a:pt x="267" y="16"/>
                  </a:cubicBezTo>
                  <a:cubicBezTo>
                    <a:pt x="252" y="25"/>
                    <a:pt x="240" y="38"/>
                    <a:pt x="231" y="55"/>
                  </a:cubicBezTo>
                  <a:cubicBezTo>
                    <a:pt x="222" y="38"/>
                    <a:pt x="210" y="25"/>
                    <a:pt x="195" y="16"/>
                  </a:cubicBezTo>
                  <a:cubicBezTo>
                    <a:pt x="170" y="2"/>
                    <a:pt x="140" y="0"/>
                    <a:pt x="109" y="11"/>
                  </a:cubicBezTo>
                  <a:cubicBezTo>
                    <a:pt x="104" y="13"/>
                    <a:pt x="101" y="18"/>
                    <a:pt x="102" y="24"/>
                  </a:cubicBezTo>
                  <a:cubicBezTo>
                    <a:pt x="108" y="56"/>
                    <a:pt x="125" y="81"/>
                    <a:pt x="149" y="95"/>
                  </a:cubicBezTo>
                  <a:cubicBezTo>
                    <a:pt x="163" y="103"/>
                    <a:pt x="179" y="107"/>
                    <a:pt x="196" y="107"/>
                  </a:cubicBezTo>
                  <a:cubicBezTo>
                    <a:pt x="204" y="107"/>
                    <a:pt x="212" y="106"/>
                    <a:pt x="220" y="105"/>
                  </a:cubicBezTo>
                  <a:cubicBezTo>
                    <a:pt x="220" y="213"/>
                    <a:pt x="220" y="213"/>
                    <a:pt x="220" y="213"/>
                  </a:cubicBezTo>
                  <a:cubicBezTo>
                    <a:pt x="177" y="210"/>
                    <a:pt x="138" y="190"/>
                    <a:pt x="112" y="156"/>
                  </a:cubicBezTo>
                  <a:cubicBezTo>
                    <a:pt x="83" y="121"/>
                    <a:pt x="72" y="74"/>
                    <a:pt x="82" y="29"/>
                  </a:cubicBezTo>
                  <a:cubicBezTo>
                    <a:pt x="83" y="26"/>
                    <a:pt x="82" y="22"/>
                    <a:pt x="79" y="19"/>
                  </a:cubicBezTo>
                  <a:cubicBezTo>
                    <a:pt x="77" y="17"/>
                    <a:pt x="73" y="15"/>
                    <a:pt x="69" y="16"/>
                  </a:cubicBezTo>
                  <a:cubicBezTo>
                    <a:pt x="16" y="25"/>
                    <a:pt x="16" y="25"/>
                    <a:pt x="16" y="25"/>
                  </a:cubicBezTo>
                  <a:cubicBezTo>
                    <a:pt x="11" y="26"/>
                    <a:pt x="7" y="30"/>
                    <a:pt x="7" y="35"/>
                  </a:cubicBezTo>
                  <a:cubicBezTo>
                    <a:pt x="0" y="95"/>
                    <a:pt x="16" y="155"/>
                    <a:pt x="54" y="202"/>
                  </a:cubicBezTo>
                  <a:cubicBezTo>
                    <a:pt x="92" y="249"/>
                    <a:pt x="146" y="279"/>
                    <a:pt x="205" y="286"/>
                  </a:cubicBezTo>
                  <a:cubicBezTo>
                    <a:pt x="214" y="287"/>
                    <a:pt x="223" y="287"/>
                    <a:pt x="231" y="287"/>
                  </a:cubicBezTo>
                  <a:cubicBezTo>
                    <a:pt x="279" y="287"/>
                    <a:pt x="324" y="273"/>
                    <a:pt x="363" y="245"/>
                  </a:cubicBezTo>
                  <a:cubicBezTo>
                    <a:pt x="381" y="268"/>
                    <a:pt x="381" y="268"/>
                    <a:pt x="381" y="268"/>
                  </a:cubicBezTo>
                  <a:cubicBezTo>
                    <a:pt x="383" y="271"/>
                    <a:pt x="387" y="273"/>
                    <a:pt x="391" y="272"/>
                  </a:cubicBezTo>
                  <a:cubicBezTo>
                    <a:pt x="395" y="271"/>
                    <a:pt x="398" y="269"/>
                    <a:pt x="400" y="265"/>
                  </a:cubicBezTo>
                  <a:cubicBezTo>
                    <a:pt x="454" y="139"/>
                    <a:pt x="454" y="139"/>
                    <a:pt x="454" y="139"/>
                  </a:cubicBezTo>
                  <a:cubicBezTo>
                    <a:pt x="455" y="135"/>
                    <a:pt x="455" y="131"/>
                    <a:pt x="452" y="127"/>
                  </a:cubicBezTo>
                  <a:cubicBezTo>
                    <a:pt x="449" y="124"/>
                    <a:pt x="445" y="123"/>
                    <a:pt x="441" y="123"/>
                  </a:cubicBezTo>
                  <a:moveTo>
                    <a:pt x="218" y="82"/>
                  </a:moveTo>
                  <a:cubicBezTo>
                    <a:pt x="197" y="87"/>
                    <a:pt x="177" y="85"/>
                    <a:pt x="161" y="76"/>
                  </a:cubicBezTo>
                  <a:cubicBezTo>
                    <a:pt x="144" y="66"/>
                    <a:pt x="132" y="50"/>
                    <a:pt x="127" y="29"/>
                  </a:cubicBezTo>
                  <a:cubicBezTo>
                    <a:pt x="147" y="24"/>
                    <a:pt x="168" y="26"/>
                    <a:pt x="184" y="36"/>
                  </a:cubicBezTo>
                  <a:cubicBezTo>
                    <a:pt x="200" y="45"/>
                    <a:pt x="212" y="61"/>
                    <a:pt x="218" y="82"/>
                  </a:cubicBezTo>
                  <a:moveTo>
                    <a:pt x="244" y="82"/>
                  </a:moveTo>
                  <a:cubicBezTo>
                    <a:pt x="250" y="61"/>
                    <a:pt x="262" y="45"/>
                    <a:pt x="278" y="36"/>
                  </a:cubicBezTo>
                  <a:cubicBezTo>
                    <a:pt x="294" y="26"/>
                    <a:pt x="315" y="24"/>
                    <a:pt x="335" y="29"/>
                  </a:cubicBezTo>
                  <a:cubicBezTo>
                    <a:pt x="330" y="50"/>
                    <a:pt x="318" y="66"/>
                    <a:pt x="301" y="76"/>
                  </a:cubicBezTo>
                  <a:cubicBezTo>
                    <a:pt x="285" y="85"/>
                    <a:pt x="265" y="87"/>
                    <a:pt x="244" y="82"/>
                  </a:cubicBezTo>
                  <a:moveTo>
                    <a:pt x="94" y="170"/>
                  </a:moveTo>
                  <a:cubicBezTo>
                    <a:pt x="128" y="212"/>
                    <a:pt x="177" y="236"/>
                    <a:pt x="231" y="236"/>
                  </a:cubicBezTo>
                  <a:cubicBezTo>
                    <a:pt x="231" y="236"/>
                    <a:pt x="231" y="236"/>
                    <a:pt x="231" y="236"/>
                  </a:cubicBezTo>
                  <a:cubicBezTo>
                    <a:pt x="271" y="236"/>
                    <a:pt x="309" y="223"/>
                    <a:pt x="340" y="198"/>
                  </a:cubicBezTo>
                  <a:cubicBezTo>
                    <a:pt x="342" y="196"/>
                    <a:pt x="344" y="194"/>
                    <a:pt x="344" y="191"/>
                  </a:cubicBezTo>
                  <a:cubicBezTo>
                    <a:pt x="344" y="188"/>
                    <a:pt x="344" y="185"/>
                    <a:pt x="342" y="183"/>
                  </a:cubicBezTo>
                  <a:cubicBezTo>
                    <a:pt x="328" y="166"/>
                    <a:pt x="328" y="166"/>
                    <a:pt x="328" y="166"/>
                  </a:cubicBezTo>
                  <a:cubicBezTo>
                    <a:pt x="425" y="149"/>
                    <a:pt x="425" y="149"/>
                    <a:pt x="425" y="149"/>
                  </a:cubicBezTo>
                  <a:cubicBezTo>
                    <a:pt x="387" y="239"/>
                    <a:pt x="387" y="239"/>
                    <a:pt x="387" y="239"/>
                  </a:cubicBezTo>
                  <a:cubicBezTo>
                    <a:pt x="373" y="222"/>
                    <a:pt x="373" y="222"/>
                    <a:pt x="373" y="222"/>
                  </a:cubicBezTo>
                  <a:cubicBezTo>
                    <a:pt x="370" y="218"/>
                    <a:pt x="362" y="217"/>
                    <a:pt x="358" y="221"/>
                  </a:cubicBezTo>
                  <a:cubicBezTo>
                    <a:pt x="321" y="250"/>
                    <a:pt x="278" y="265"/>
                    <a:pt x="231" y="265"/>
                  </a:cubicBezTo>
                  <a:cubicBezTo>
                    <a:pt x="231" y="265"/>
                    <a:pt x="231" y="265"/>
                    <a:pt x="231" y="265"/>
                  </a:cubicBezTo>
                  <a:cubicBezTo>
                    <a:pt x="169" y="265"/>
                    <a:pt x="111" y="237"/>
                    <a:pt x="72" y="188"/>
                  </a:cubicBezTo>
                  <a:cubicBezTo>
                    <a:pt x="40" y="148"/>
                    <a:pt x="24" y="97"/>
                    <a:pt x="28" y="46"/>
                  </a:cubicBezTo>
                  <a:cubicBezTo>
                    <a:pt x="57" y="41"/>
                    <a:pt x="57" y="41"/>
                    <a:pt x="57" y="41"/>
                  </a:cubicBezTo>
                  <a:cubicBezTo>
                    <a:pt x="52" y="88"/>
                    <a:pt x="65" y="133"/>
                    <a:pt x="94" y="17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4" name="Freeform 10">
              <a:extLst>
                <a:ext uri="{FF2B5EF4-FFF2-40B4-BE49-F238E27FC236}">
                  <a16:creationId xmlns="" xmlns:a16="http://schemas.microsoft.com/office/drawing/2014/main" id="{8855959D-738A-3F45-AA09-338D4D09748E}"/>
                </a:ext>
              </a:extLst>
            </p:cNvPr>
            <p:cNvSpPr>
              <a:spLocks noEditPoints="1"/>
            </p:cNvSpPr>
            <p:nvPr/>
          </p:nvSpPr>
          <p:spPr bwMode="auto">
            <a:xfrm>
              <a:off x="4656817" y="3890930"/>
              <a:ext cx="841196" cy="501452"/>
            </a:xfrm>
            <a:custGeom>
              <a:avLst/>
              <a:gdLst>
                <a:gd name="T0" fmla="*/ 401 w 455"/>
                <a:gd name="T1" fmla="*/ 85 h 271"/>
                <a:gd name="T2" fmla="*/ 250 w 455"/>
                <a:gd name="T3" fmla="*/ 1 h 271"/>
                <a:gd name="T4" fmla="*/ 224 w 455"/>
                <a:gd name="T5" fmla="*/ 0 h 271"/>
                <a:gd name="T6" fmla="*/ 92 w 455"/>
                <a:gd name="T7" fmla="*/ 42 h 271"/>
                <a:gd name="T8" fmla="*/ 74 w 455"/>
                <a:gd name="T9" fmla="*/ 19 h 271"/>
                <a:gd name="T10" fmla="*/ 64 w 455"/>
                <a:gd name="T11" fmla="*/ 15 h 271"/>
                <a:gd name="T12" fmla="*/ 55 w 455"/>
                <a:gd name="T13" fmla="*/ 22 h 271"/>
                <a:gd name="T14" fmla="*/ 1 w 455"/>
                <a:gd name="T15" fmla="*/ 148 h 271"/>
                <a:gd name="T16" fmla="*/ 3 w 455"/>
                <a:gd name="T17" fmla="*/ 160 h 271"/>
                <a:gd name="T18" fmla="*/ 14 w 455"/>
                <a:gd name="T19" fmla="*/ 164 h 271"/>
                <a:gd name="T20" fmla="*/ 149 w 455"/>
                <a:gd name="T21" fmla="*/ 140 h 271"/>
                <a:gd name="T22" fmla="*/ 158 w 455"/>
                <a:gd name="T23" fmla="*/ 133 h 271"/>
                <a:gd name="T24" fmla="*/ 156 w 455"/>
                <a:gd name="T25" fmla="*/ 122 h 271"/>
                <a:gd name="T26" fmla="*/ 138 w 455"/>
                <a:gd name="T27" fmla="*/ 100 h 271"/>
                <a:gd name="T28" fmla="*/ 215 w 455"/>
                <a:gd name="T29" fmla="*/ 73 h 271"/>
                <a:gd name="T30" fmla="*/ 215 w 455"/>
                <a:gd name="T31" fmla="*/ 71 h 271"/>
                <a:gd name="T32" fmla="*/ 233 w 455"/>
                <a:gd name="T33" fmla="*/ 71 h 271"/>
                <a:gd name="T34" fmla="*/ 233 w 455"/>
                <a:gd name="T35" fmla="*/ 73 h 271"/>
                <a:gd name="T36" fmla="*/ 343 w 455"/>
                <a:gd name="T37" fmla="*/ 131 h 271"/>
                <a:gd name="T38" fmla="*/ 373 w 455"/>
                <a:gd name="T39" fmla="*/ 258 h 271"/>
                <a:gd name="T40" fmla="*/ 376 w 455"/>
                <a:gd name="T41" fmla="*/ 268 h 271"/>
                <a:gd name="T42" fmla="*/ 384 w 455"/>
                <a:gd name="T43" fmla="*/ 271 h 271"/>
                <a:gd name="T44" fmla="*/ 386 w 455"/>
                <a:gd name="T45" fmla="*/ 271 h 271"/>
                <a:gd name="T46" fmla="*/ 439 w 455"/>
                <a:gd name="T47" fmla="*/ 262 h 271"/>
                <a:gd name="T48" fmla="*/ 448 w 455"/>
                <a:gd name="T49" fmla="*/ 252 h 271"/>
                <a:gd name="T50" fmla="*/ 401 w 455"/>
                <a:gd name="T51" fmla="*/ 85 h 271"/>
                <a:gd name="T52" fmla="*/ 115 w 455"/>
                <a:gd name="T53" fmla="*/ 89 h 271"/>
                <a:gd name="T54" fmla="*/ 111 w 455"/>
                <a:gd name="T55" fmla="*/ 96 h 271"/>
                <a:gd name="T56" fmla="*/ 113 w 455"/>
                <a:gd name="T57" fmla="*/ 104 h 271"/>
                <a:gd name="T58" fmla="*/ 127 w 455"/>
                <a:gd name="T59" fmla="*/ 121 h 271"/>
                <a:gd name="T60" fmla="*/ 30 w 455"/>
                <a:gd name="T61" fmla="*/ 138 h 271"/>
                <a:gd name="T62" fmla="*/ 68 w 455"/>
                <a:gd name="T63" fmla="*/ 48 h 271"/>
                <a:gd name="T64" fmla="*/ 82 w 455"/>
                <a:gd name="T65" fmla="*/ 65 h 271"/>
                <a:gd name="T66" fmla="*/ 97 w 455"/>
                <a:gd name="T67" fmla="*/ 66 h 271"/>
                <a:gd name="T68" fmla="*/ 224 w 455"/>
                <a:gd name="T69" fmla="*/ 22 h 271"/>
                <a:gd name="T70" fmla="*/ 224 w 455"/>
                <a:gd name="T71" fmla="*/ 22 h 271"/>
                <a:gd name="T72" fmla="*/ 383 w 455"/>
                <a:gd name="T73" fmla="*/ 99 h 271"/>
                <a:gd name="T74" fmla="*/ 427 w 455"/>
                <a:gd name="T75" fmla="*/ 241 h 271"/>
                <a:gd name="T76" fmla="*/ 398 w 455"/>
                <a:gd name="T77" fmla="*/ 246 h 271"/>
                <a:gd name="T78" fmla="*/ 361 w 455"/>
                <a:gd name="T79" fmla="*/ 117 h 271"/>
                <a:gd name="T80" fmla="*/ 330 w 455"/>
                <a:gd name="T81" fmla="*/ 87 h 271"/>
                <a:gd name="T82" fmla="*/ 329 w 455"/>
                <a:gd name="T83" fmla="*/ 86 h 271"/>
                <a:gd name="T84" fmla="*/ 224 w 455"/>
                <a:gd name="T85" fmla="*/ 51 h 271"/>
                <a:gd name="T86" fmla="*/ 224 w 455"/>
                <a:gd name="T87" fmla="*/ 51 h 271"/>
                <a:gd name="T88" fmla="*/ 115 w 455"/>
                <a:gd name="T89" fmla="*/ 8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5" h="271">
                  <a:moveTo>
                    <a:pt x="401" y="85"/>
                  </a:moveTo>
                  <a:cubicBezTo>
                    <a:pt x="363" y="38"/>
                    <a:pt x="309" y="8"/>
                    <a:pt x="250" y="1"/>
                  </a:cubicBezTo>
                  <a:cubicBezTo>
                    <a:pt x="241" y="0"/>
                    <a:pt x="232" y="0"/>
                    <a:pt x="224" y="0"/>
                  </a:cubicBezTo>
                  <a:cubicBezTo>
                    <a:pt x="176" y="0"/>
                    <a:pt x="131" y="14"/>
                    <a:pt x="92" y="42"/>
                  </a:cubicBezTo>
                  <a:cubicBezTo>
                    <a:pt x="74" y="19"/>
                    <a:pt x="74" y="19"/>
                    <a:pt x="74" y="19"/>
                  </a:cubicBezTo>
                  <a:cubicBezTo>
                    <a:pt x="72" y="16"/>
                    <a:pt x="68" y="15"/>
                    <a:pt x="64" y="15"/>
                  </a:cubicBezTo>
                  <a:cubicBezTo>
                    <a:pt x="60" y="16"/>
                    <a:pt x="57" y="18"/>
                    <a:pt x="55" y="22"/>
                  </a:cubicBezTo>
                  <a:cubicBezTo>
                    <a:pt x="1" y="148"/>
                    <a:pt x="1" y="148"/>
                    <a:pt x="1" y="148"/>
                  </a:cubicBezTo>
                  <a:cubicBezTo>
                    <a:pt x="0" y="152"/>
                    <a:pt x="0" y="156"/>
                    <a:pt x="3" y="160"/>
                  </a:cubicBezTo>
                  <a:cubicBezTo>
                    <a:pt x="6" y="163"/>
                    <a:pt x="10" y="164"/>
                    <a:pt x="14" y="164"/>
                  </a:cubicBezTo>
                  <a:cubicBezTo>
                    <a:pt x="149" y="140"/>
                    <a:pt x="149" y="140"/>
                    <a:pt x="149" y="140"/>
                  </a:cubicBezTo>
                  <a:cubicBezTo>
                    <a:pt x="153" y="139"/>
                    <a:pt x="156" y="137"/>
                    <a:pt x="158" y="133"/>
                  </a:cubicBezTo>
                  <a:cubicBezTo>
                    <a:pt x="159" y="129"/>
                    <a:pt x="158" y="125"/>
                    <a:pt x="156" y="122"/>
                  </a:cubicBezTo>
                  <a:cubicBezTo>
                    <a:pt x="138" y="100"/>
                    <a:pt x="138" y="100"/>
                    <a:pt x="138" y="100"/>
                  </a:cubicBezTo>
                  <a:cubicBezTo>
                    <a:pt x="161" y="84"/>
                    <a:pt x="188" y="75"/>
                    <a:pt x="215" y="73"/>
                  </a:cubicBezTo>
                  <a:cubicBezTo>
                    <a:pt x="215" y="71"/>
                    <a:pt x="215" y="71"/>
                    <a:pt x="215" y="71"/>
                  </a:cubicBezTo>
                  <a:cubicBezTo>
                    <a:pt x="233" y="71"/>
                    <a:pt x="233" y="71"/>
                    <a:pt x="233" y="71"/>
                  </a:cubicBezTo>
                  <a:cubicBezTo>
                    <a:pt x="233" y="73"/>
                    <a:pt x="233" y="73"/>
                    <a:pt x="233" y="73"/>
                  </a:cubicBezTo>
                  <a:cubicBezTo>
                    <a:pt x="276" y="76"/>
                    <a:pt x="316" y="97"/>
                    <a:pt x="343" y="131"/>
                  </a:cubicBezTo>
                  <a:cubicBezTo>
                    <a:pt x="372" y="167"/>
                    <a:pt x="383" y="213"/>
                    <a:pt x="373" y="258"/>
                  </a:cubicBezTo>
                  <a:cubicBezTo>
                    <a:pt x="372" y="261"/>
                    <a:pt x="373" y="265"/>
                    <a:pt x="376" y="268"/>
                  </a:cubicBezTo>
                  <a:cubicBezTo>
                    <a:pt x="378" y="270"/>
                    <a:pt x="381" y="271"/>
                    <a:pt x="384" y="271"/>
                  </a:cubicBezTo>
                  <a:cubicBezTo>
                    <a:pt x="385" y="271"/>
                    <a:pt x="385" y="271"/>
                    <a:pt x="386" y="271"/>
                  </a:cubicBezTo>
                  <a:cubicBezTo>
                    <a:pt x="439" y="262"/>
                    <a:pt x="439" y="262"/>
                    <a:pt x="439" y="262"/>
                  </a:cubicBezTo>
                  <a:cubicBezTo>
                    <a:pt x="444" y="261"/>
                    <a:pt x="448" y="257"/>
                    <a:pt x="448" y="252"/>
                  </a:cubicBezTo>
                  <a:cubicBezTo>
                    <a:pt x="455" y="192"/>
                    <a:pt x="439" y="132"/>
                    <a:pt x="401" y="85"/>
                  </a:cubicBezTo>
                  <a:moveTo>
                    <a:pt x="115" y="89"/>
                  </a:moveTo>
                  <a:cubicBezTo>
                    <a:pt x="113" y="91"/>
                    <a:pt x="111" y="93"/>
                    <a:pt x="111" y="96"/>
                  </a:cubicBezTo>
                  <a:cubicBezTo>
                    <a:pt x="111" y="99"/>
                    <a:pt x="111" y="102"/>
                    <a:pt x="113" y="104"/>
                  </a:cubicBezTo>
                  <a:cubicBezTo>
                    <a:pt x="127" y="121"/>
                    <a:pt x="127" y="121"/>
                    <a:pt x="127" y="121"/>
                  </a:cubicBezTo>
                  <a:cubicBezTo>
                    <a:pt x="30" y="138"/>
                    <a:pt x="30" y="138"/>
                    <a:pt x="30" y="138"/>
                  </a:cubicBezTo>
                  <a:cubicBezTo>
                    <a:pt x="68" y="48"/>
                    <a:pt x="68" y="48"/>
                    <a:pt x="68" y="48"/>
                  </a:cubicBezTo>
                  <a:cubicBezTo>
                    <a:pt x="82" y="65"/>
                    <a:pt x="82" y="65"/>
                    <a:pt x="82" y="65"/>
                  </a:cubicBezTo>
                  <a:cubicBezTo>
                    <a:pt x="85" y="69"/>
                    <a:pt x="93" y="70"/>
                    <a:pt x="97" y="66"/>
                  </a:cubicBezTo>
                  <a:cubicBezTo>
                    <a:pt x="134" y="37"/>
                    <a:pt x="177" y="22"/>
                    <a:pt x="224" y="22"/>
                  </a:cubicBezTo>
                  <a:cubicBezTo>
                    <a:pt x="224" y="22"/>
                    <a:pt x="224" y="22"/>
                    <a:pt x="224" y="22"/>
                  </a:cubicBezTo>
                  <a:cubicBezTo>
                    <a:pt x="286" y="22"/>
                    <a:pt x="344" y="50"/>
                    <a:pt x="383" y="99"/>
                  </a:cubicBezTo>
                  <a:cubicBezTo>
                    <a:pt x="415" y="139"/>
                    <a:pt x="431" y="190"/>
                    <a:pt x="427" y="241"/>
                  </a:cubicBezTo>
                  <a:cubicBezTo>
                    <a:pt x="398" y="246"/>
                    <a:pt x="398" y="246"/>
                    <a:pt x="398" y="246"/>
                  </a:cubicBezTo>
                  <a:cubicBezTo>
                    <a:pt x="403" y="200"/>
                    <a:pt x="390" y="154"/>
                    <a:pt x="361" y="117"/>
                  </a:cubicBezTo>
                  <a:cubicBezTo>
                    <a:pt x="352" y="105"/>
                    <a:pt x="341" y="95"/>
                    <a:pt x="330" y="87"/>
                  </a:cubicBezTo>
                  <a:cubicBezTo>
                    <a:pt x="330" y="86"/>
                    <a:pt x="330" y="86"/>
                    <a:pt x="329" y="86"/>
                  </a:cubicBezTo>
                  <a:cubicBezTo>
                    <a:pt x="299" y="63"/>
                    <a:pt x="263" y="51"/>
                    <a:pt x="224" y="51"/>
                  </a:cubicBezTo>
                  <a:cubicBezTo>
                    <a:pt x="224" y="51"/>
                    <a:pt x="224" y="51"/>
                    <a:pt x="224" y="51"/>
                  </a:cubicBezTo>
                  <a:cubicBezTo>
                    <a:pt x="184" y="51"/>
                    <a:pt x="146" y="64"/>
                    <a:pt x="115" y="8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295" name="Group 4">
            <a:extLst>
              <a:ext uri="{FF2B5EF4-FFF2-40B4-BE49-F238E27FC236}">
                <a16:creationId xmlns="" xmlns:a16="http://schemas.microsoft.com/office/drawing/2014/main" id="{DC5BA5A5-AF0C-A54F-86EE-98E99E1A276F}"/>
              </a:ext>
            </a:extLst>
          </p:cNvPr>
          <p:cNvGrpSpPr>
            <a:grpSpLocks noChangeAspect="1"/>
          </p:cNvGrpSpPr>
          <p:nvPr/>
        </p:nvGrpSpPr>
        <p:grpSpPr bwMode="auto">
          <a:xfrm>
            <a:off x="6297444" y="4525903"/>
            <a:ext cx="421043" cy="345743"/>
            <a:chOff x="1734" y="429"/>
            <a:chExt cx="4216" cy="3462"/>
          </a:xfrm>
        </p:grpSpPr>
        <p:sp>
          <p:nvSpPr>
            <p:cNvPr id="296" name="Freeform 5">
              <a:extLst>
                <a:ext uri="{FF2B5EF4-FFF2-40B4-BE49-F238E27FC236}">
                  <a16:creationId xmlns="" xmlns:a16="http://schemas.microsoft.com/office/drawing/2014/main" id="{BA1D1448-FDEC-A84D-A21F-CE1A5FB60864}"/>
                </a:ext>
              </a:extLst>
            </p:cNvPr>
            <p:cNvSpPr>
              <a:spLocks noEditPoints="1"/>
            </p:cNvSpPr>
            <p:nvPr/>
          </p:nvSpPr>
          <p:spPr bwMode="auto">
            <a:xfrm>
              <a:off x="2494" y="429"/>
              <a:ext cx="3456" cy="3462"/>
            </a:xfrm>
            <a:custGeom>
              <a:avLst/>
              <a:gdLst>
                <a:gd name="T0" fmla="*/ 1166 w 1461"/>
                <a:gd name="T1" fmla="*/ 954 h 1463"/>
                <a:gd name="T2" fmla="*/ 1045 w 1461"/>
                <a:gd name="T3" fmla="*/ 862 h 1463"/>
                <a:gd name="T4" fmla="*/ 1094 w 1461"/>
                <a:gd name="T5" fmla="*/ 593 h 1463"/>
                <a:gd name="T6" fmla="*/ 994 w 1461"/>
                <a:gd name="T7" fmla="*/ 227 h 1463"/>
                <a:gd name="T8" fmla="*/ 811 w 1461"/>
                <a:gd name="T9" fmla="*/ 397 h 1463"/>
                <a:gd name="T10" fmla="*/ 647 w 1461"/>
                <a:gd name="T11" fmla="*/ 247 h 1463"/>
                <a:gd name="T12" fmla="*/ 647 w 1461"/>
                <a:gd name="T13" fmla="*/ 201 h 1463"/>
                <a:gd name="T14" fmla="*/ 682 w 1461"/>
                <a:gd name="T15" fmla="*/ 118 h 1463"/>
                <a:gd name="T16" fmla="*/ 565 w 1461"/>
                <a:gd name="T17" fmla="*/ 0 h 1463"/>
                <a:gd name="T18" fmla="*/ 47 w 1461"/>
                <a:gd name="T19" fmla="*/ 470 h 1463"/>
                <a:gd name="T20" fmla="*/ 0 w 1461"/>
                <a:gd name="T21" fmla="*/ 579 h 1463"/>
                <a:gd name="T22" fmla="*/ 823 w 1461"/>
                <a:gd name="T23" fmla="*/ 1463 h 1463"/>
                <a:gd name="T24" fmla="*/ 1461 w 1461"/>
                <a:gd name="T25" fmla="*/ 1316 h 1463"/>
                <a:gd name="T26" fmla="*/ 1461 w 1461"/>
                <a:gd name="T27" fmla="*/ 1273 h 1463"/>
                <a:gd name="T28" fmla="*/ 811 w 1461"/>
                <a:gd name="T29" fmla="*/ 485 h 1463"/>
                <a:gd name="T30" fmla="*/ 994 w 1461"/>
                <a:gd name="T31" fmla="*/ 349 h 1463"/>
                <a:gd name="T32" fmla="*/ 1034 w 1461"/>
                <a:gd name="T33" fmla="*/ 533 h 1463"/>
                <a:gd name="T34" fmla="*/ 809 w 1461"/>
                <a:gd name="T35" fmla="*/ 648 h 1463"/>
                <a:gd name="T36" fmla="*/ 941 w 1461"/>
                <a:gd name="T37" fmla="*/ 733 h 1463"/>
                <a:gd name="T38" fmla="*/ 843 w 1461"/>
                <a:gd name="T39" fmla="*/ 830 h 1463"/>
                <a:gd name="T40" fmla="*/ 976 w 1461"/>
                <a:gd name="T41" fmla="*/ 915 h 1463"/>
                <a:gd name="T42" fmla="*/ 1160 w 1461"/>
                <a:gd name="T43" fmla="*/ 1039 h 1463"/>
                <a:gd name="T44" fmla="*/ 1372 w 1461"/>
                <a:gd name="T45" fmla="*/ 1231 h 1463"/>
                <a:gd name="T46" fmla="*/ 673 w 1461"/>
                <a:gd name="T47" fmla="*/ 974 h 1463"/>
                <a:gd name="T48" fmla="*/ 730 w 1461"/>
                <a:gd name="T49" fmla="*/ 450 h 1463"/>
                <a:gd name="T50" fmla="*/ 542 w 1461"/>
                <a:gd name="T51" fmla="*/ 97 h 1463"/>
                <a:gd name="T52" fmla="*/ 587 w 1461"/>
                <a:gd name="T53" fmla="*/ 97 h 1463"/>
                <a:gd name="T54" fmla="*/ 587 w 1461"/>
                <a:gd name="T55" fmla="*/ 143 h 1463"/>
                <a:gd name="T56" fmla="*/ 552 w 1461"/>
                <a:gd name="T57" fmla="*/ 225 h 1463"/>
                <a:gd name="T58" fmla="*/ 586 w 1461"/>
                <a:gd name="T59" fmla="*/ 889 h 1463"/>
                <a:gd name="T60" fmla="*/ 459 w 1461"/>
                <a:gd name="T61" fmla="*/ 179 h 1463"/>
                <a:gd name="T62" fmla="*/ 373 w 1461"/>
                <a:gd name="T63" fmla="*/ 265 h 1463"/>
                <a:gd name="T64" fmla="*/ 167 w 1461"/>
                <a:gd name="T65" fmla="*/ 470 h 1463"/>
                <a:gd name="T66" fmla="*/ 1374 w 1461"/>
                <a:gd name="T67" fmla="*/ 1318 h 1463"/>
                <a:gd name="T68" fmla="*/ 857 w 1461"/>
                <a:gd name="T69" fmla="*/ 1379 h 1463"/>
                <a:gd name="T70" fmla="*/ 83 w 1461"/>
                <a:gd name="T71" fmla="*/ 580 h 1463"/>
                <a:gd name="T72" fmla="*/ 106 w 1461"/>
                <a:gd name="T73" fmla="*/ 533 h 1463"/>
                <a:gd name="T74" fmla="*/ 1374 w 1461"/>
                <a:gd name="T75" fmla="*/ 1318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1" h="1463">
                  <a:moveTo>
                    <a:pt x="1375" y="1056"/>
                  </a:moveTo>
                  <a:cubicBezTo>
                    <a:pt x="1320" y="996"/>
                    <a:pt x="1245" y="960"/>
                    <a:pt x="1166" y="954"/>
                  </a:cubicBezTo>
                  <a:cubicBezTo>
                    <a:pt x="1083" y="946"/>
                    <a:pt x="1083" y="946"/>
                    <a:pt x="1083" y="946"/>
                  </a:cubicBezTo>
                  <a:cubicBezTo>
                    <a:pt x="1045" y="862"/>
                    <a:pt x="1045" y="862"/>
                    <a:pt x="1045" y="862"/>
                  </a:cubicBezTo>
                  <a:cubicBezTo>
                    <a:pt x="1025" y="817"/>
                    <a:pt x="1019" y="768"/>
                    <a:pt x="1028" y="720"/>
                  </a:cubicBezTo>
                  <a:cubicBezTo>
                    <a:pt x="1037" y="672"/>
                    <a:pt x="1060" y="628"/>
                    <a:pt x="1094" y="593"/>
                  </a:cubicBezTo>
                  <a:cubicBezTo>
                    <a:pt x="1227" y="459"/>
                    <a:pt x="1227" y="459"/>
                    <a:pt x="1227" y="459"/>
                  </a:cubicBezTo>
                  <a:cubicBezTo>
                    <a:pt x="994" y="227"/>
                    <a:pt x="994" y="227"/>
                    <a:pt x="994" y="227"/>
                  </a:cubicBezTo>
                  <a:cubicBezTo>
                    <a:pt x="834" y="388"/>
                    <a:pt x="834" y="388"/>
                    <a:pt x="834" y="388"/>
                  </a:cubicBezTo>
                  <a:cubicBezTo>
                    <a:pt x="828" y="394"/>
                    <a:pt x="820" y="397"/>
                    <a:pt x="811" y="397"/>
                  </a:cubicBezTo>
                  <a:cubicBezTo>
                    <a:pt x="802" y="397"/>
                    <a:pt x="794" y="394"/>
                    <a:pt x="788" y="388"/>
                  </a:cubicBezTo>
                  <a:cubicBezTo>
                    <a:pt x="647" y="247"/>
                    <a:pt x="647" y="247"/>
                    <a:pt x="647" y="247"/>
                  </a:cubicBezTo>
                  <a:cubicBezTo>
                    <a:pt x="641" y="241"/>
                    <a:pt x="638" y="233"/>
                    <a:pt x="638" y="224"/>
                  </a:cubicBezTo>
                  <a:cubicBezTo>
                    <a:pt x="638" y="215"/>
                    <a:pt x="641" y="207"/>
                    <a:pt x="647" y="201"/>
                  </a:cubicBezTo>
                  <a:cubicBezTo>
                    <a:pt x="647" y="201"/>
                    <a:pt x="647" y="201"/>
                    <a:pt x="647" y="201"/>
                  </a:cubicBezTo>
                  <a:cubicBezTo>
                    <a:pt x="670" y="178"/>
                    <a:pt x="682" y="149"/>
                    <a:pt x="682" y="118"/>
                  </a:cubicBezTo>
                  <a:cubicBezTo>
                    <a:pt x="682" y="88"/>
                    <a:pt x="670" y="57"/>
                    <a:pt x="647" y="36"/>
                  </a:cubicBezTo>
                  <a:cubicBezTo>
                    <a:pt x="624" y="13"/>
                    <a:pt x="595" y="0"/>
                    <a:pt x="565" y="0"/>
                  </a:cubicBezTo>
                  <a:cubicBezTo>
                    <a:pt x="532" y="0"/>
                    <a:pt x="503" y="13"/>
                    <a:pt x="482" y="36"/>
                  </a:cubicBezTo>
                  <a:cubicBezTo>
                    <a:pt x="47" y="470"/>
                    <a:pt x="47" y="470"/>
                    <a:pt x="47" y="470"/>
                  </a:cubicBezTo>
                  <a:cubicBezTo>
                    <a:pt x="43" y="475"/>
                    <a:pt x="43" y="475"/>
                    <a:pt x="43" y="475"/>
                  </a:cubicBezTo>
                  <a:cubicBezTo>
                    <a:pt x="15" y="502"/>
                    <a:pt x="0" y="539"/>
                    <a:pt x="0" y="579"/>
                  </a:cubicBezTo>
                  <a:cubicBezTo>
                    <a:pt x="0" y="619"/>
                    <a:pt x="15" y="655"/>
                    <a:pt x="43" y="683"/>
                  </a:cubicBezTo>
                  <a:cubicBezTo>
                    <a:pt x="823" y="1463"/>
                    <a:pt x="823" y="1463"/>
                    <a:pt x="823" y="1463"/>
                  </a:cubicBezTo>
                  <a:cubicBezTo>
                    <a:pt x="1314" y="1463"/>
                    <a:pt x="1314" y="1463"/>
                    <a:pt x="1314" y="1463"/>
                  </a:cubicBezTo>
                  <a:cubicBezTo>
                    <a:pt x="1395" y="1463"/>
                    <a:pt x="1461" y="1397"/>
                    <a:pt x="1461" y="1316"/>
                  </a:cubicBezTo>
                  <a:cubicBezTo>
                    <a:pt x="1461" y="1316"/>
                    <a:pt x="1461" y="1316"/>
                    <a:pt x="1461" y="1316"/>
                  </a:cubicBezTo>
                  <a:cubicBezTo>
                    <a:pt x="1461" y="1273"/>
                    <a:pt x="1461" y="1273"/>
                    <a:pt x="1461" y="1273"/>
                  </a:cubicBezTo>
                  <a:cubicBezTo>
                    <a:pt x="1460" y="1194"/>
                    <a:pt x="1430" y="1116"/>
                    <a:pt x="1375" y="1056"/>
                  </a:cubicBezTo>
                  <a:close/>
                  <a:moveTo>
                    <a:pt x="811" y="485"/>
                  </a:moveTo>
                  <a:cubicBezTo>
                    <a:pt x="843" y="485"/>
                    <a:pt x="872" y="473"/>
                    <a:pt x="893" y="450"/>
                  </a:cubicBezTo>
                  <a:cubicBezTo>
                    <a:pt x="994" y="349"/>
                    <a:pt x="994" y="349"/>
                    <a:pt x="994" y="349"/>
                  </a:cubicBezTo>
                  <a:cubicBezTo>
                    <a:pt x="1106" y="461"/>
                    <a:pt x="1106" y="461"/>
                    <a:pt x="1106" y="461"/>
                  </a:cubicBezTo>
                  <a:cubicBezTo>
                    <a:pt x="1034" y="533"/>
                    <a:pt x="1034" y="533"/>
                    <a:pt x="1034" y="533"/>
                  </a:cubicBezTo>
                  <a:cubicBezTo>
                    <a:pt x="1002" y="565"/>
                    <a:pt x="976" y="605"/>
                    <a:pt x="961" y="648"/>
                  </a:cubicBezTo>
                  <a:cubicBezTo>
                    <a:pt x="809" y="648"/>
                    <a:pt x="809" y="648"/>
                    <a:pt x="809" y="648"/>
                  </a:cubicBezTo>
                  <a:cubicBezTo>
                    <a:pt x="809" y="733"/>
                    <a:pt x="809" y="733"/>
                    <a:pt x="809" y="733"/>
                  </a:cubicBezTo>
                  <a:cubicBezTo>
                    <a:pt x="941" y="733"/>
                    <a:pt x="941" y="733"/>
                    <a:pt x="941" y="733"/>
                  </a:cubicBezTo>
                  <a:cubicBezTo>
                    <a:pt x="938" y="765"/>
                    <a:pt x="939" y="798"/>
                    <a:pt x="945" y="830"/>
                  </a:cubicBezTo>
                  <a:cubicBezTo>
                    <a:pt x="843" y="830"/>
                    <a:pt x="843" y="830"/>
                    <a:pt x="843" y="830"/>
                  </a:cubicBezTo>
                  <a:cubicBezTo>
                    <a:pt x="843" y="915"/>
                    <a:pt x="843" y="915"/>
                    <a:pt x="843" y="915"/>
                  </a:cubicBezTo>
                  <a:cubicBezTo>
                    <a:pt x="976" y="915"/>
                    <a:pt x="976" y="915"/>
                    <a:pt x="976" y="915"/>
                  </a:cubicBezTo>
                  <a:cubicBezTo>
                    <a:pt x="1027" y="1029"/>
                    <a:pt x="1027" y="1029"/>
                    <a:pt x="1027" y="1029"/>
                  </a:cubicBezTo>
                  <a:cubicBezTo>
                    <a:pt x="1160" y="1039"/>
                    <a:pt x="1160" y="1039"/>
                    <a:pt x="1160" y="1039"/>
                  </a:cubicBezTo>
                  <a:cubicBezTo>
                    <a:pt x="1219" y="1044"/>
                    <a:pt x="1273" y="1071"/>
                    <a:pt x="1314" y="1114"/>
                  </a:cubicBezTo>
                  <a:cubicBezTo>
                    <a:pt x="1345" y="1148"/>
                    <a:pt x="1365" y="1188"/>
                    <a:pt x="1372" y="1231"/>
                  </a:cubicBezTo>
                  <a:cubicBezTo>
                    <a:pt x="930" y="1231"/>
                    <a:pt x="930" y="1231"/>
                    <a:pt x="930" y="1231"/>
                  </a:cubicBezTo>
                  <a:cubicBezTo>
                    <a:pt x="673" y="974"/>
                    <a:pt x="673" y="974"/>
                    <a:pt x="673" y="974"/>
                  </a:cubicBezTo>
                  <a:cubicBezTo>
                    <a:pt x="673" y="394"/>
                    <a:pt x="673" y="394"/>
                    <a:pt x="673" y="394"/>
                  </a:cubicBezTo>
                  <a:cubicBezTo>
                    <a:pt x="730" y="450"/>
                    <a:pt x="730" y="450"/>
                    <a:pt x="730" y="450"/>
                  </a:cubicBezTo>
                  <a:cubicBezTo>
                    <a:pt x="750" y="473"/>
                    <a:pt x="779" y="485"/>
                    <a:pt x="811" y="485"/>
                  </a:cubicBezTo>
                  <a:close/>
                  <a:moveTo>
                    <a:pt x="542" y="97"/>
                  </a:moveTo>
                  <a:cubicBezTo>
                    <a:pt x="548" y="91"/>
                    <a:pt x="555" y="88"/>
                    <a:pt x="565" y="88"/>
                  </a:cubicBezTo>
                  <a:cubicBezTo>
                    <a:pt x="574" y="88"/>
                    <a:pt x="581" y="91"/>
                    <a:pt x="587" y="97"/>
                  </a:cubicBezTo>
                  <a:cubicBezTo>
                    <a:pt x="594" y="103"/>
                    <a:pt x="597" y="111"/>
                    <a:pt x="597" y="120"/>
                  </a:cubicBezTo>
                  <a:cubicBezTo>
                    <a:pt x="597" y="129"/>
                    <a:pt x="594" y="137"/>
                    <a:pt x="587" y="143"/>
                  </a:cubicBezTo>
                  <a:cubicBezTo>
                    <a:pt x="587" y="143"/>
                    <a:pt x="587" y="143"/>
                    <a:pt x="587" y="143"/>
                  </a:cubicBezTo>
                  <a:cubicBezTo>
                    <a:pt x="565" y="166"/>
                    <a:pt x="552" y="195"/>
                    <a:pt x="552" y="225"/>
                  </a:cubicBezTo>
                  <a:cubicBezTo>
                    <a:pt x="552" y="256"/>
                    <a:pt x="565" y="285"/>
                    <a:pt x="586" y="308"/>
                  </a:cubicBezTo>
                  <a:cubicBezTo>
                    <a:pt x="586" y="889"/>
                    <a:pt x="586" y="889"/>
                    <a:pt x="586" y="889"/>
                  </a:cubicBezTo>
                  <a:cubicBezTo>
                    <a:pt x="459" y="762"/>
                    <a:pt x="459" y="762"/>
                    <a:pt x="459" y="762"/>
                  </a:cubicBezTo>
                  <a:cubicBezTo>
                    <a:pt x="459" y="179"/>
                    <a:pt x="459" y="179"/>
                    <a:pt x="459" y="179"/>
                  </a:cubicBezTo>
                  <a:lnTo>
                    <a:pt x="542" y="97"/>
                  </a:lnTo>
                  <a:close/>
                  <a:moveTo>
                    <a:pt x="373" y="265"/>
                  </a:moveTo>
                  <a:cubicBezTo>
                    <a:pt x="373" y="677"/>
                    <a:pt x="373" y="677"/>
                    <a:pt x="373" y="677"/>
                  </a:cubicBezTo>
                  <a:cubicBezTo>
                    <a:pt x="167" y="470"/>
                    <a:pt x="167" y="470"/>
                    <a:pt x="167" y="470"/>
                  </a:cubicBezTo>
                  <a:lnTo>
                    <a:pt x="373" y="265"/>
                  </a:lnTo>
                  <a:close/>
                  <a:moveTo>
                    <a:pt x="1374" y="1318"/>
                  </a:moveTo>
                  <a:cubicBezTo>
                    <a:pt x="1374" y="1351"/>
                    <a:pt x="1346" y="1379"/>
                    <a:pt x="1313" y="1379"/>
                  </a:cubicBezTo>
                  <a:cubicBezTo>
                    <a:pt x="857" y="1379"/>
                    <a:pt x="857" y="1379"/>
                    <a:pt x="857" y="1379"/>
                  </a:cubicBezTo>
                  <a:cubicBezTo>
                    <a:pt x="101" y="623"/>
                    <a:pt x="101" y="623"/>
                    <a:pt x="101" y="623"/>
                  </a:cubicBezTo>
                  <a:cubicBezTo>
                    <a:pt x="89" y="611"/>
                    <a:pt x="83" y="596"/>
                    <a:pt x="83" y="580"/>
                  </a:cubicBezTo>
                  <a:cubicBezTo>
                    <a:pt x="83" y="563"/>
                    <a:pt x="89" y="548"/>
                    <a:pt x="101" y="537"/>
                  </a:cubicBezTo>
                  <a:cubicBezTo>
                    <a:pt x="106" y="533"/>
                    <a:pt x="106" y="533"/>
                    <a:pt x="106" y="533"/>
                  </a:cubicBezTo>
                  <a:cubicBezTo>
                    <a:pt x="892" y="1319"/>
                    <a:pt x="892" y="1319"/>
                    <a:pt x="892" y="1319"/>
                  </a:cubicBezTo>
                  <a:cubicBezTo>
                    <a:pt x="1374" y="1318"/>
                    <a:pt x="1374" y="1318"/>
                    <a:pt x="1374" y="13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7" name="Freeform 6">
              <a:extLst>
                <a:ext uri="{FF2B5EF4-FFF2-40B4-BE49-F238E27FC236}">
                  <a16:creationId xmlns="" xmlns:a16="http://schemas.microsoft.com/office/drawing/2014/main" id="{36B4F1F8-9F37-3549-8451-67318F821BD1}"/>
                </a:ext>
              </a:extLst>
            </p:cNvPr>
            <p:cNvSpPr>
              <a:spLocks/>
            </p:cNvSpPr>
            <p:nvPr/>
          </p:nvSpPr>
          <p:spPr bwMode="auto">
            <a:xfrm>
              <a:off x="2489" y="3686"/>
              <a:ext cx="608" cy="203"/>
            </a:xfrm>
            <a:custGeom>
              <a:avLst/>
              <a:gdLst>
                <a:gd name="T0" fmla="*/ 215 w 257"/>
                <a:gd name="T1" fmla="*/ 0 h 86"/>
                <a:gd name="T2" fmla="*/ 43 w 257"/>
                <a:gd name="T3" fmla="*/ 0 h 86"/>
                <a:gd name="T4" fmla="*/ 0 w 257"/>
                <a:gd name="T5" fmla="*/ 43 h 86"/>
                <a:gd name="T6" fmla="*/ 43 w 257"/>
                <a:gd name="T7" fmla="*/ 86 h 86"/>
                <a:gd name="T8" fmla="*/ 215 w 257"/>
                <a:gd name="T9" fmla="*/ 86 h 86"/>
                <a:gd name="T10" fmla="*/ 257 w 257"/>
                <a:gd name="T11" fmla="*/ 43 h 86"/>
                <a:gd name="T12" fmla="*/ 215 w 25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57" h="86">
                  <a:moveTo>
                    <a:pt x="215" y="0"/>
                  </a:moveTo>
                  <a:cubicBezTo>
                    <a:pt x="43" y="0"/>
                    <a:pt x="43" y="0"/>
                    <a:pt x="43" y="0"/>
                  </a:cubicBezTo>
                  <a:cubicBezTo>
                    <a:pt x="20" y="0"/>
                    <a:pt x="0" y="20"/>
                    <a:pt x="0" y="43"/>
                  </a:cubicBezTo>
                  <a:cubicBezTo>
                    <a:pt x="0" y="66"/>
                    <a:pt x="20" y="86"/>
                    <a:pt x="43" y="86"/>
                  </a:cubicBezTo>
                  <a:cubicBezTo>
                    <a:pt x="215" y="86"/>
                    <a:pt x="215" y="86"/>
                    <a:pt x="215" y="86"/>
                  </a:cubicBezTo>
                  <a:cubicBezTo>
                    <a:pt x="238" y="86"/>
                    <a:pt x="257" y="66"/>
                    <a:pt x="257" y="43"/>
                  </a:cubicBezTo>
                  <a:cubicBezTo>
                    <a:pt x="257" y="20"/>
                    <a:pt x="238" y="0"/>
                    <a:pt x="2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8" name="Freeform 7">
              <a:extLst>
                <a:ext uri="{FF2B5EF4-FFF2-40B4-BE49-F238E27FC236}">
                  <a16:creationId xmlns="" xmlns:a16="http://schemas.microsoft.com/office/drawing/2014/main" id="{E8316F7E-D91A-3C48-8CBF-0266C7488227}"/>
                </a:ext>
              </a:extLst>
            </p:cNvPr>
            <p:cNvSpPr>
              <a:spLocks/>
            </p:cNvSpPr>
            <p:nvPr/>
          </p:nvSpPr>
          <p:spPr bwMode="auto">
            <a:xfrm>
              <a:off x="2789" y="3141"/>
              <a:ext cx="609" cy="204"/>
            </a:xfrm>
            <a:custGeom>
              <a:avLst/>
              <a:gdLst>
                <a:gd name="T0" fmla="*/ 215 w 257"/>
                <a:gd name="T1" fmla="*/ 0 h 86"/>
                <a:gd name="T2" fmla="*/ 43 w 257"/>
                <a:gd name="T3" fmla="*/ 0 h 86"/>
                <a:gd name="T4" fmla="*/ 0 w 257"/>
                <a:gd name="T5" fmla="*/ 43 h 86"/>
                <a:gd name="T6" fmla="*/ 43 w 257"/>
                <a:gd name="T7" fmla="*/ 86 h 86"/>
                <a:gd name="T8" fmla="*/ 215 w 257"/>
                <a:gd name="T9" fmla="*/ 86 h 86"/>
                <a:gd name="T10" fmla="*/ 257 w 257"/>
                <a:gd name="T11" fmla="*/ 43 h 86"/>
                <a:gd name="T12" fmla="*/ 215 w 25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57" h="86">
                  <a:moveTo>
                    <a:pt x="215" y="0"/>
                  </a:moveTo>
                  <a:cubicBezTo>
                    <a:pt x="43" y="0"/>
                    <a:pt x="43" y="0"/>
                    <a:pt x="43" y="0"/>
                  </a:cubicBezTo>
                  <a:cubicBezTo>
                    <a:pt x="20" y="0"/>
                    <a:pt x="0" y="20"/>
                    <a:pt x="0" y="43"/>
                  </a:cubicBezTo>
                  <a:cubicBezTo>
                    <a:pt x="0" y="66"/>
                    <a:pt x="20" y="86"/>
                    <a:pt x="43" y="86"/>
                  </a:cubicBezTo>
                  <a:cubicBezTo>
                    <a:pt x="215" y="86"/>
                    <a:pt x="215" y="86"/>
                    <a:pt x="215" y="86"/>
                  </a:cubicBezTo>
                  <a:cubicBezTo>
                    <a:pt x="238" y="86"/>
                    <a:pt x="257" y="66"/>
                    <a:pt x="257" y="43"/>
                  </a:cubicBezTo>
                  <a:cubicBezTo>
                    <a:pt x="257" y="19"/>
                    <a:pt x="239" y="0"/>
                    <a:pt x="2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9" name="Freeform 8">
              <a:extLst>
                <a:ext uri="{FF2B5EF4-FFF2-40B4-BE49-F238E27FC236}">
                  <a16:creationId xmlns="" xmlns:a16="http://schemas.microsoft.com/office/drawing/2014/main" id="{2048ADC1-E8D9-EA42-8CF6-FD749189FAB3}"/>
                </a:ext>
              </a:extLst>
            </p:cNvPr>
            <p:cNvSpPr>
              <a:spLocks/>
            </p:cNvSpPr>
            <p:nvPr/>
          </p:nvSpPr>
          <p:spPr bwMode="auto">
            <a:xfrm>
              <a:off x="2349" y="3141"/>
              <a:ext cx="282" cy="204"/>
            </a:xfrm>
            <a:custGeom>
              <a:avLst/>
              <a:gdLst>
                <a:gd name="T0" fmla="*/ 76 w 119"/>
                <a:gd name="T1" fmla="*/ 0 h 86"/>
                <a:gd name="T2" fmla="*/ 43 w 119"/>
                <a:gd name="T3" fmla="*/ 0 h 86"/>
                <a:gd name="T4" fmla="*/ 0 w 119"/>
                <a:gd name="T5" fmla="*/ 43 h 86"/>
                <a:gd name="T6" fmla="*/ 43 w 119"/>
                <a:gd name="T7" fmla="*/ 86 h 86"/>
                <a:gd name="T8" fmla="*/ 76 w 119"/>
                <a:gd name="T9" fmla="*/ 86 h 86"/>
                <a:gd name="T10" fmla="*/ 119 w 119"/>
                <a:gd name="T11" fmla="*/ 43 h 86"/>
                <a:gd name="T12" fmla="*/ 76 w 119"/>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19" h="86">
                  <a:moveTo>
                    <a:pt x="76" y="0"/>
                  </a:moveTo>
                  <a:cubicBezTo>
                    <a:pt x="43" y="0"/>
                    <a:pt x="43" y="0"/>
                    <a:pt x="43" y="0"/>
                  </a:cubicBezTo>
                  <a:cubicBezTo>
                    <a:pt x="20" y="0"/>
                    <a:pt x="0" y="20"/>
                    <a:pt x="0" y="43"/>
                  </a:cubicBezTo>
                  <a:cubicBezTo>
                    <a:pt x="0" y="66"/>
                    <a:pt x="20" y="86"/>
                    <a:pt x="43" y="86"/>
                  </a:cubicBezTo>
                  <a:cubicBezTo>
                    <a:pt x="76" y="86"/>
                    <a:pt x="76" y="86"/>
                    <a:pt x="76" y="86"/>
                  </a:cubicBezTo>
                  <a:cubicBezTo>
                    <a:pt x="99" y="86"/>
                    <a:pt x="119" y="66"/>
                    <a:pt x="119" y="43"/>
                  </a:cubicBezTo>
                  <a:cubicBezTo>
                    <a:pt x="119" y="19"/>
                    <a:pt x="99" y="0"/>
                    <a:pt x="7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0" name="Freeform 9">
              <a:extLst>
                <a:ext uri="{FF2B5EF4-FFF2-40B4-BE49-F238E27FC236}">
                  <a16:creationId xmlns="" xmlns:a16="http://schemas.microsoft.com/office/drawing/2014/main" id="{FC509EFA-8E0A-754E-8012-9BF34DC3F019}"/>
                </a:ext>
              </a:extLst>
            </p:cNvPr>
            <p:cNvSpPr>
              <a:spLocks/>
            </p:cNvSpPr>
            <p:nvPr/>
          </p:nvSpPr>
          <p:spPr bwMode="auto">
            <a:xfrm>
              <a:off x="3438" y="3686"/>
              <a:ext cx="1093" cy="203"/>
            </a:xfrm>
            <a:custGeom>
              <a:avLst/>
              <a:gdLst>
                <a:gd name="T0" fmla="*/ 419 w 462"/>
                <a:gd name="T1" fmla="*/ 0 h 86"/>
                <a:gd name="T2" fmla="*/ 43 w 462"/>
                <a:gd name="T3" fmla="*/ 0 h 86"/>
                <a:gd name="T4" fmla="*/ 0 w 462"/>
                <a:gd name="T5" fmla="*/ 43 h 86"/>
                <a:gd name="T6" fmla="*/ 43 w 462"/>
                <a:gd name="T7" fmla="*/ 86 h 86"/>
                <a:gd name="T8" fmla="*/ 419 w 462"/>
                <a:gd name="T9" fmla="*/ 86 h 86"/>
                <a:gd name="T10" fmla="*/ 462 w 462"/>
                <a:gd name="T11" fmla="*/ 43 h 86"/>
                <a:gd name="T12" fmla="*/ 419 w 462"/>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62" h="86">
                  <a:moveTo>
                    <a:pt x="419" y="0"/>
                  </a:moveTo>
                  <a:cubicBezTo>
                    <a:pt x="43" y="0"/>
                    <a:pt x="43" y="0"/>
                    <a:pt x="43" y="0"/>
                  </a:cubicBezTo>
                  <a:cubicBezTo>
                    <a:pt x="20" y="0"/>
                    <a:pt x="0" y="20"/>
                    <a:pt x="0" y="43"/>
                  </a:cubicBezTo>
                  <a:cubicBezTo>
                    <a:pt x="0" y="66"/>
                    <a:pt x="20" y="86"/>
                    <a:pt x="43" y="86"/>
                  </a:cubicBezTo>
                  <a:cubicBezTo>
                    <a:pt x="419" y="86"/>
                    <a:pt x="419" y="86"/>
                    <a:pt x="419" y="86"/>
                  </a:cubicBezTo>
                  <a:cubicBezTo>
                    <a:pt x="442" y="86"/>
                    <a:pt x="462" y="66"/>
                    <a:pt x="462" y="43"/>
                  </a:cubicBezTo>
                  <a:cubicBezTo>
                    <a:pt x="462" y="20"/>
                    <a:pt x="442" y="0"/>
                    <a:pt x="41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1" name="Freeform 10">
              <a:extLst>
                <a:ext uri="{FF2B5EF4-FFF2-40B4-BE49-F238E27FC236}">
                  <a16:creationId xmlns="" xmlns:a16="http://schemas.microsoft.com/office/drawing/2014/main" id="{68B4B529-0875-7A4B-9605-D4F0DB4B680E}"/>
                </a:ext>
              </a:extLst>
            </p:cNvPr>
            <p:cNvSpPr>
              <a:spLocks/>
            </p:cNvSpPr>
            <p:nvPr/>
          </p:nvSpPr>
          <p:spPr bwMode="auto">
            <a:xfrm>
              <a:off x="1734" y="2618"/>
              <a:ext cx="1048" cy="201"/>
            </a:xfrm>
            <a:custGeom>
              <a:avLst/>
              <a:gdLst>
                <a:gd name="T0" fmla="*/ 401 w 443"/>
                <a:gd name="T1" fmla="*/ 0 h 85"/>
                <a:gd name="T2" fmla="*/ 42 w 443"/>
                <a:gd name="T3" fmla="*/ 0 h 85"/>
                <a:gd name="T4" fmla="*/ 0 w 443"/>
                <a:gd name="T5" fmla="*/ 42 h 85"/>
                <a:gd name="T6" fmla="*/ 42 w 443"/>
                <a:gd name="T7" fmla="*/ 85 h 85"/>
                <a:gd name="T8" fmla="*/ 401 w 443"/>
                <a:gd name="T9" fmla="*/ 85 h 85"/>
                <a:gd name="T10" fmla="*/ 443 w 443"/>
                <a:gd name="T11" fmla="*/ 42 h 85"/>
                <a:gd name="T12" fmla="*/ 401 w 443"/>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443" h="85">
                  <a:moveTo>
                    <a:pt x="401" y="0"/>
                  </a:moveTo>
                  <a:cubicBezTo>
                    <a:pt x="42" y="0"/>
                    <a:pt x="42" y="0"/>
                    <a:pt x="42" y="0"/>
                  </a:cubicBezTo>
                  <a:cubicBezTo>
                    <a:pt x="20" y="0"/>
                    <a:pt x="0" y="19"/>
                    <a:pt x="0" y="42"/>
                  </a:cubicBezTo>
                  <a:cubicBezTo>
                    <a:pt x="0" y="65"/>
                    <a:pt x="20" y="85"/>
                    <a:pt x="42" y="85"/>
                  </a:cubicBezTo>
                  <a:cubicBezTo>
                    <a:pt x="401" y="85"/>
                    <a:pt x="401" y="85"/>
                    <a:pt x="401" y="85"/>
                  </a:cubicBezTo>
                  <a:cubicBezTo>
                    <a:pt x="423" y="85"/>
                    <a:pt x="443" y="65"/>
                    <a:pt x="443" y="42"/>
                  </a:cubicBezTo>
                  <a:cubicBezTo>
                    <a:pt x="443" y="18"/>
                    <a:pt x="425" y="0"/>
                    <a:pt x="40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302" name="Group 13">
            <a:extLst>
              <a:ext uri="{FF2B5EF4-FFF2-40B4-BE49-F238E27FC236}">
                <a16:creationId xmlns="" xmlns:a16="http://schemas.microsoft.com/office/drawing/2014/main" id="{01071E15-DFB4-4C42-A5CF-6FA5828D6A70}"/>
              </a:ext>
            </a:extLst>
          </p:cNvPr>
          <p:cNvGrpSpPr>
            <a:grpSpLocks noChangeAspect="1"/>
          </p:cNvGrpSpPr>
          <p:nvPr/>
        </p:nvGrpSpPr>
        <p:grpSpPr bwMode="auto">
          <a:xfrm>
            <a:off x="7195329" y="4501671"/>
            <a:ext cx="396319" cy="398102"/>
            <a:chOff x="1715" y="2856"/>
            <a:chExt cx="667" cy="670"/>
          </a:xfrm>
        </p:grpSpPr>
        <p:sp>
          <p:nvSpPr>
            <p:cNvPr id="303" name="Freeform 14">
              <a:extLst>
                <a:ext uri="{FF2B5EF4-FFF2-40B4-BE49-F238E27FC236}">
                  <a16:creationId xmlns="" xmlns:a16="http://schemas.microsoft.com/office/drawing/2014/main" id="{3DF886C5-0572-A740-8B5D-4E71D53A2CFB}"/>
                </a:ext>
              </a:extLst>
            </p:cNvPr>
            <p:cNvSpPr>
              <a:spLocks noEditPoints="1"/>
            </p:cNvSpPr>
            <p:nvPr/>
          </p:nvSpPr>
          <p:spPr bwMode="auto">
            <a:xfrm>
              <a:off x="2159" y="2856"/>
              <a:ext cx="223" cy="335"/>
            </a:xfrm>
            <a:custGeom>
              <a:avLst/>
              <a:gdLst>
                <a:gd name="T0" fmla="*/ 315 w 630"/>
                <a:gd name="T1" fmla="*/ 0 h 944"/>
                <a:gd name="T2" fmla="*/ 0 w 630"/>
                <a:gd name="T3" fmla="*/ 315 h 944"/>
                <a:gd name="T4" fmla="*/ 275 w 630"/>
                <a:gd name="T5" fmla="*/ 840 h 944"/>
                <a:gd name="T6" fmla="*/ 275 w 630"/>
                <a:gd name="T7" fmla="*/ 905 h 944"/>
                <a:gd name="T8" fmla="*/ 314 w 630"/>
                <a:gd name="T9" fmla="*/ 944 h 944"/>
                <a:gd name="T10" fmla="*/ 315 w 630"/>
                <a:gd name="T11" fmla="*/ 944 h 944"/>
                <a:gd name="T12" fmla="*/ 355 w 630"/>
                <a:gd name="T13" fmla="*/ 906 h 944"/>
                <a:gd name="T14" fmla="*/ 355 w 630"/>
                <a:gd name="T15" fmla="*/ 840 h 944"/>
                <a:gd name="T16" fmla="*/ 630 w 630"/>
                <a:gd name="T17" fmla="*/ 315 h 944"/>
                <a:gd name="T18" fmla="*/ 315 w 630"/>
                <a:gd name="T19" fmla="*/ 0 h 944"/>
                <a:gd name="T20" fmla="*/ 315 w 630"/>
                <a:gd name="T21" fmla="*/ 761 h 944"/>
                <a:gd name="T22" fmla="*/ 80 w 630"/>
                <a:gd name="T23" fmla="*/ 315 h 944"/>
                <a:gd name="T24" fmla="*/ 315 w 630"/>
                <a:gd name="T25" fmla="*/ 80 h 944"/>
                <a:gd name="T26" fmla="*/ 551 w 630"/>
                <a:gd name="T27" fmla="*/ 315 h 944"/>
                <a:gd name="T28" fmla="*/ 315 w 630"/>
                <a:gd name="T29" fmla="*/ 76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944">
                  <a:moveTo>
                    <a:pt x="315" y="0"/>
                  </a:moveTo>
                  <a:cubicBezTo>
                    <a:pt x="142" y="0"/>
                    <a:pt x="0" y="141"/>
                    <a:pt x="0" y="315"/>
                  </a:cubicBezTo>
                  <a:cubicBezTo>
                    <a:pt x="0" y="465"/>
                    <a:pt x="223" y="770"/>
                    <a:pt x="275" y="840"/>
                  </a:cubicBezTo>
                  <a:cubicBezTo>
                    <a:pt x="275" y="863"/>
                    <a:pt x="275" y="885"/>
                    <a:pt x="275" y="905"/>
                  </a:cubicBezTo>
                  <a:cubicBezTo>
                    <a:pt x="275" y="926"/>
                    <a:pt x="292" y="944"/>
                    <a:pt x="314" y="944"/>
                  </a:cubicBezTo>
                  <a:cubicBezTo>
                    <a:pt x="314" y="944"/>
                    <a:pt x="314" y="944"/>
                    <a:pt x="315" y="944"/>
                  </a:cubicBezTo>
                  <a:cubicBezTo>
                    <a:pt x="337" y="944"/>
                    <a:pt x="353" y="927"/>
                    <a:pt x="355" y="906"/>
                  </a:cubicBezTo>
                  <a:cubicBezTo>
                    <a:pt x="355" y="885"/>
                    <a:pt x="355" y="863"/>
                    <a:pt x="355" y="840"/>
                  </a:cubicBezTo>
                  <a:cubicBezTo>
                    <a:pt x="407" y="771"/>
                    <a:pt x="630" y="467"/>
                    <a:pt x="630" y="315"/>
                  </a:cubicBezTo>
                  <a:cubicBezTo>
                    <a:pt x="630" y="143"/>
                    <a:pt x="490" y="0"/>
                    <a:pt x="315" y="0"/>
                  </a:cubicBezTo>
                  <a:close/>
                  <a:moveTo>
                    <a:pt x="315" y="761"/>
                  </a:moveTo>
                  <a:cubicBezTo>
                    <a:pt x="229" y="641"/>
                    <a:pt x="80" y="415"/>
                    <a:pt x="80" y="315"/>
                  </a:cubicBezTo>
                  <a:cubicBezTo>
                    <a:pt x="80" y="185"/>
                    <a:pt x="185" y="80"/>
                    <a:pt x="315" y="80"/>
                  </a:cubicBezTo>
                  <a:cubicBezTo>
                    <a:pt x="445" y="80"/>
                    <a:pt x="551" y="185"/>
                    <a:pt x="551" y="315"/>
                  </a:cubicBezTo>
                  <a:cubicBezTo>
                    <a:pt x="551" y="415"/>
                    <a:pt x="402" y="641"/>
                    <a:pt x="315" y="7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4" name="Freeform 15">
              <a:extLst>
                <a:ext uri="{FF2B5EF4-FFF2-40B4-BE49-F238E27FC236}">
                  <a16:creationId xmlns="" xmlns:a16="http://schemas.microsoft.com/office/drawing/2014/main" id="{A8058658-04C0-9D4A-95F9-871957195F77}"/>
                </a:ext>
              </a:extLst>
            </p:cNvPr>
            <p:cNvSpPr>
              <a:spLocks/>
            </p:cNvSpPr>
            <p:nvPr/>
          </p:nvSpPr>
          <p:spPr bwMode="auto">
            <a:xfrm>
              <a:off x="2243" y="2940"/>
              <a:ext cx="56" cy="55"/>
            </a:xfrm>
            <a:custGeom>
              <a:avLst/>
              <a:gdLst>
                <a:gd name="T0" fmla="*/ 78 w 158"/>
                <a:gd name="T1" fmla="*/ 0 h 156"/>
                <a:gd name="T2" fmla="*/ 0 w 158"/>
                <a:gd name="T3" fmla="*/ 78 h 156"/>
                <a:gd name="T4" fmla="*/ 78 w 158"/>
                <a:gd name="T5" fmla="*/ 156 h 156"/>
                <a:gd name="T6" fmla="*/ 156 w 158"/>
                <a:gd name="T7" fmla="*/ 78 h 156"/>
                <a:gd name="T8" fmla="*/ 78 w 158"/>
                <a:gd name="T9" fmla="*/ 0 h 156"/>
              </a:gdLst>
              <a:ahLst/>
              <a:cxnLst>
                <a:cxn ang="0">
                  <a:pos x="T0" y="T1"/>
                </a:cxn>
                <a:cxn ang="0">
                  <a:pos x="T2" y="T3"/>
                </a:cxn>
                <a:cxn ang="0">
                  <a:pos x="T4" y="T5"/>
                </a:cxn>
                <a:cxn ang="0">
                  <a:pos x="T6" y="T7"/>
                </a:cxn>
                <a:cxn ang="0">
                  <a:pos x="T8" y="T9"/>
                </a:cxn>
              </a:cxnLst>
              <a:rect l="0" t="0" r="r" b="b"/>
              <a:pathLst>
                <a:path w="158" h="156">
                  <a:moveTo>
                    <a:pt x="78" y="0"/>
                  </a:moveTo>
                  <a:cubicBezTo>
                    <a:pt x="35" y="0"/>
                    <a:pt x="0" y="35"/>
                    <a:pt x="0" y="78"/>
                  </a:cubicBezTo>
                  <a:cubicBezTo>
                    <a:pt x="0" y="121"/>
                    <a:pt x="35" y="156"/>
                    <a:pt x="78" y="156"/>
                  </a:cubicBezTo>
                  <a:cubicBezTo>
                    <a:pt x="121" y="156"/>
                    <a:pt x="156" y="121"/>
                    <a:pt x="156" y="78"/>
                  </a:cubicBezTo>
                  <a:cubicBezTo>
                    <a:pt x="158" y="37"/>
                    <a:pt x="122" y="0"/>
                    <a:pt x="7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5" name="Freeform 16">
              <a:extLst>
                <a:ext uri="{FF2B5EF4-FFF2-40B4-BE49-F238E27FC236}">
                  <a16:creationId xmlns="" xmlns:a16="http://schemas.microsoft.com/office/drawing/2014/main" id="{F687EA9E-5290-0740-A001-C11BDF8D585A}"/>
                </a:ext>
              </a:extLst>
            </p:cNvPr>
            <p:cNvSpPr>
              <a:spLocks noEditPoints="1"/>
            </p:cNvSpPr>
            <p:nvPr/>
          </p:nvSpPr>
          <p:spPr bwMode="auto">
            <a:xfrm>
              <a:off x="1798" y="3163"/>
              <a:ext cx="167" cy="168"/>
            </a:xfrm>
            <a:custGeom>
              <a:avLst/>
              <a:gdLst>
                <a:gd name="T0" fmla="*/ 236 w 472"/>
                <a:gd name="T1" fmla="*/ 0 h 472"/>
                <a:gd name="T2" fmla="*/ 0 w 472"/>
                <a:gd name="T3" fmla="*/ 236 h 472"/>
                <a:gd name="T4" fmla="*/ 236 w 472"/>
                <a:gd name="T5" fmla="*/ 472 h 472"/>
                <a:gd name="T6" fmla="*/ 472 w 472"/>
                <a:gd name="T7" fmla="*/ 236 h 472"/>
                <a:gd name="T8" fmla="*/ 236 w 472"/>
                <a:gd name="T9" fmla="*/ 0 h 472"/>
                <a:gd name="T10" fmla="*/ 236 w 472"/>
                <a:gd name="T11" fmla="*/ 393 h 472"/>
                <a:gd name="T12" fmla="*/ 78 w 472"/>
                <a:gd name="T13" fmla="*/ 236 h 472"/>
                <a:gd name="T14" fmla="*/ 236 w 472"/>
                <a:gd name="T15" fmla="*/ 78 h 472"/>
                <a:gd name="T16" fmla="*/ 394 w 472"/>
                <a:gd name="T17" fmla="*/ 236 h 472"/>
                <a:gd name="T18" fmla="*/ 236 w 472"/>
                <a:gd name="T19" fmla="*/ 39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2" h="472">
                  <a:moveTo>
                    <a:pt x="236" y="0"/>
                  </a:moveTo>
                  <a:cubicBezTo>
                    <a:pt x="106" y="0"/>
                    <a:pt x="0" y="106"/>
                    <a:pt x="0" y="236"/>
                  </a:cubicBezTo>
                  <a:cubicBezTo>
                    <a:pt x="0" y="366"/>
                    <a:pt x="106" y="472"/>
                    <a:pt x="236" y="472"/>
                  </a:cubicBezTo>
                  <a:cubicBezTo>
                    <a:pt x="366" y="472"/>
                    <a:pt x="472" y="366"/>
                    <a:pt x="472" y="236"/>
                  </a:cubicBezTo>
                  <a:cubicBezTo>
                    <a:pt x="472" y="106"/>
                    <a:pt x="366" y="0"/>
                    <a:pt x="236" y="0"/>
                  </a:cubicBezTo>
                  <a:close/>
                  <a:moveTo>
                    <a:pt x="236" y="393"/>
                  </a:moveTo>
                  <a:cubicBezTo>
                    <a:pt x="149" y="393"/>
                    <a:pt x="78" y="323"/>
                    <a:pt x="78" y="236"/>
                  </a:cubicBezTo>
                  <a:cubicBezTo>
                    <a:pt x="78" y="149"/>
                    <a:pt x="149" y="78"/>
                    <a:pt x="236" y="78"/>
                  </a:cubicBezTo>
                  <a:cubicBezTo>
                    <a:pt x="323" y="78"/>
                    <a:pt x="394" y="149"/>
                    <a:pt x="394" y="236"/>
                  </a:cubicBezTo>
                  <a:cubicBezTo>
                    <a:pt x="394" y="323"/>
                    <a:pt x="322" y="393"/>
                    <a:pt x="236" y="39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6" name="Freeform 17">
              <a:extLst>
                <a:ext uri="{FF2B5EF4-FFF2-40B4-BE49-F238E27FC236}">
                  <a16:creationId xmlns="" xmlns:a16="http://schemas.microsoft.com/office/drawing/2014/main" id="{D5B0A6C3-2C74-C143-907A-003D4E539F0D}"/>
                </a:ext>
              </a:extLst>
            </p:cNvPr>
            <p:cNvSpPr>
              <a:spLocks noEditPoints="1"/>
            </p:cNvSpPr>
            <p:nvPr/>
          </p:nvSpPr>
          <p:spPr bwMode="auto">
            <a:xfrm>
              <a:off x="1715" y="3080"/>
              <a:ext cx="333" cy="446"/>
            </a:xfrm>
            <a:custGeom>
              <a:avLst/>
              <a:gdLst>
                <a:gd name="T0" fmla="*/ 564 w 942"/>
                <a:gd name="T1" fmla="*/ 1179 h 1257"/>
                <a:gd name="T2" fmla="*/ 942 w 942"/>
                <a:gd name="T3" fmla="*/ 471 h 1257"/>
                <a:gd name="T4" fmla="*/ 471 w 942"/>
                <a:gd name="T5" fmla="*/ 0 h 1257"/>
                <a:gd name="T6" fmla="*/ 0 w 942"/>
                <a:gd name="T7" fmla="*/ 471 h 1257"/>
                <a:gd name="T8" fmla="*/ 445 w 942"/>
                <a:gd name="T9" fmla="*/ 1247 h 1257"/>
                <a:gd name="T10" fmla="*/ 473 w 942"/>
                <a:gd name="T11" fmla="*/ 1257 h 1257"/>
                <a:gd name="T12" fmla="*/ 554 w 942"/>
                <a:gd name="T13" fmla="*/ 1254 h 1257"/>
                <a:gd name="T14" fmla="*/ 590 w 942"/>
                <a:gd name="T15" fmla="*/ 1211 h 1257"/>
                <a:gd name="T16" fmla="*/ 564 w 942"/>
                <a:gd name="T17" fmla="*/ 1179 h 1257"/>
                <a:gd name="T18" fmla="*/ 471 w 942"/>
                <a:gd name="T19" fmla="*/ 1162 h 1257"/>
                <a:gd name="T20" fmla="*/ 78 w 942"/>
                <a:gd name="T21" fmla="*/ 471 h 1257"/>
                <a:gd name="T22" fmla="*/ 471 w 942"/>
                <a:gd name="T23" fmla="*/ 78 h 1257"/>
                <a:gd name="T24" fmla="*/ 864 w 942"/>
                <a:gd name="T25" fmla="*/ 471 h 1257"/>
                <a:gd name="T26" fmla="*/ 471 w 942"/>
                <a:gd name="T27" fmla="*/ 1162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2" h="1257">
                  <a:moveTo>
                    <a:pt x="564" y="1179"/>
                  </a:moveTo>
                  <a:cubicBezTo>
                    <a:pt x="688" y="1048"/>
                    <a:pt x="942" y="743"/>
                    <a:pt x="942" y="471"/>
                  </a:cubicBezTo>
                  <a:cubicBezTo>
                    <a:pt x="942" y="206"/>
                    <a:pt x="736" y="0"/>
                    <a:pt x="471" y="0"/>
                  </a:cubicBezTo>
                  <a:cubicBezTo>
                    <a:pt x="206" y="0"/>
                    <a:pt x="0" y="206"/>
                    <a:pt x="0" y="471"/>
                  </a:cubicBezTo>
                  <a:cubicBezTo>
                    <a:pt x="0" y="821"/>
                    <a:pt x="427" y="1230"/>
                    <a:pt x="445" y="1247"/>
                  </a:cubicBezTo>
                  <a:cubicBezTo>
                    <a:pt x="453" y="1254"/>
                    <a:pt x="462" y="1257"/>
                    <a:pt x="473" y="1257"/>
                  </a:cubicBezTo>
                  <a:cubicBezTo>
                    <a:pt x="502" y="1257"/>
                    <a:pt x="529" y="1256"/>
                    <a:pt x="554" y="1254"/>
                  </a:cubicBezTo>
                  <a:cubicBezTo>
                    <a:pt x="575" y="1253"/>
                    <a:pt x="592" y="1234"/>
                    <a:pt x="590" y="1211"/>
                  </a:cubicBezTo>
                  <a:cubicBezTo>
                    <a:pt x="587" y="1196"/>
                    <a:pt x="577" y="1184"/>
                    <a:pt x="564" y="1179"/>
                  </a:cubicBezTo>
                  <a:close/>
                  <a:moveTo>
                    <a:pt x="471" y="1162"/>
                  </a:moveTo>
                  <a:cubicBezTo>
                    <a:pt x="378" y="1068"/>
                    <a:pt x="78" y="740"/>
                    <a:pt x="78" y="471"/>
                  </a:cubicBezTo>
                  <a:cubicBezTo>
                    <a:pt x="78" y="251"/>
                    <a:pt x="251" y="78"/>
                    <a:pt x="471" y="78"/>
                  </a:cubicBezTo>
                  <a:cubicBezTo>
                    <a:pt x="691" y="78"/>
                    <a:pt x="864" y="251"/>
                    <a:pt x="864" y="471"/>
                  </a:cubicBezTo>
                  <a:cubicBezTo>
                    <a:pt x="864" y="740"/>
                    <a:pt x="563" y="1068"/>
                    <a:pt x="471" y="11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7" name="Freeform 18">
              <a:extLst>
                <a:ext uri="{FF2B5EF4-FFF2-40B4-BE49-F238E27FC236}">
                  <a16:creationId xmlns="" xmlns:a16="http://schemas.microsoft.com/office/drawing/2014/main" id="{1997F608-5CAA-124E-B31A-321515D45313}"/>
                </a:ext>
              </a:extLst>
            </p:cNvPr>
            <p:cNvSpPr>
              <a:spLocks/>
            </p:cNvSpPr>
            <p:nvPr/>
          </p:nvSpPr>
          <p:spPr bwMode="auto">
            <a:xfrm>
              <a:off x="2046" y="3356"/>
              <a:ext cx="57" cy="84"/>
            </a:xfrm>
            <a:custGeom>
              <a:avLst/>
              <a:gdLst>
                <a:gd name="T0" fmla="*/ 130 w 161"/>
                <a:gd name="T1" fmla="*/ 8 h 238"/>
                <a:gd name="T2" fmla="*/ 80 w 161"/>
                <a:gd name="T3" fmla="*/ 31 h 238"/>
                <a:gd name="T4" fmla="*/ 11 w 161"/>
                <a:gd name="T5" fmla="*/ 178 h 238"/>
                <a:gd name="T6" fmla="*/ 25 w 161"/>
                <a:gd name="T7" fmla="*/ 231 h 238"/>
                <a:gd name="T8" fmla="*/ 45 w 161"/>
                <a:gd name="T9" fmla="*/ 238 h 238"/>
                <a:gd name="T10" fmla="*/ 78 w 161"/>
                <a:gd name="T11" fmla="*/ 219 h 238"/>
                <a:gd name="T12" fmla="*/ 153 w 161"/>
                <a:gd name="T13" fmla="*/ 60 h 238"/>
                <a:gd name="T14" fmla="*/ 130 w 161"/>
                <a:gd name="T15" fmla="*/ 8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38">
                  <a:moveTo>
                    <a:pt x="130" y="8"/>
                  </a:moveTo>
                  <a:cubicBezTo>
                    <a:pt x="110" y="0"/>
                    <a:pt x="87" y="10"/>
                    <a:pt x="80" y="31"/>
                  </a:cubicBezTo>
                  <a:cubicBezTo>
                    <a:pt x="61" y="77"/>
                    <a:pt x="40" y="129"/>
                    <a:pt x="11" y="178"/>
                  </a:cubicBezTo>
                  <a:cubicBezTo>
                    <a:pt x="0" y="196"/>
                    <a:pt x="5" y="221"/>
                    <a:pt x="25" y="231"/>
                  </a:cubicBezTo>
                  <a:cubicBezTo>
                    <a:pt x="31" y="236"/>
                    <a:pt x="38" y="238"/>
                    <a:pt x="45" y="238"/>
                  </a:cubicBezTo>
                  <a:cubicBezTo>
                    <a:pt x="58" y="238"/>
                    <a:pt x="71" y="231"/>
                    <a:pt x="78" y="219"/>
                  </a:cubicBezTo>
                  <a:cubicBezTo>
                    <a:pt x="112" y="166"/>
                    <a:pt x="135" y="108"/>
                    <a:pt x="153" y="60"/>
                  </a:cubicBezTo>
                  <a:cubicBezTo>
                    <a:pt x="161" y="39"/>
                    <a:pt x="150" y="17"/>
                    <a:pt x="130"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8" name="Freeform 19">
              <a:extLst>
                <a:ext uri="{FF2B5EF4-FFF2-40B4-BE49-F238E27FC236}">
                  <a16:creationId xmlns="" xmlns:a16="http://schemas.microsoft.com/office/drawing/2014/main" id="{CA8067F1-AFB2-154C-944D-FED3F65505A8}"/>
                </a:ext>
              </a:extLst>
            </p:cNvPr>
            <p:cNvSpPr>
              <a:spLocks/>
            </p:cNvSpPr>
            <p:nvPr/>
          </p:nvSpPr>
          <p:spPr bwMode="auto">
            <a:xfrm>
              <a:off x="1954" y="3456"/>
              <a:ext cx="84" cy="57"/>
            </a:xfrm>
            <a:custGeom>
              <a:avLst/>
              <a:gdLst>
                <a:gd name="T0" fmla="*/ 168 w 237"/>
                <a:gd name="T1" fmla="*/ 14 h 162"/>
                <a:gd name="T2" fmla="*/ 32 w 237"/>
                <a:gd name="T3" fmla="*/ 86 h 162"/>
                <a:gd name="T4" fmla="*/ 8 w 237"/>
                <a:gd name="T5" fmla="*/ 135 h 162"/>
                <a:gd name="T6" fmla="*/ 44 w 237"/>
                <a:gd name="T7" fmla="*/ 162 h 162"/>
                <a:gd name="T8" fmla="*/ 57 w 237"/>
                <a:gd name="T9" fmla="*/ 161 h 162"/>
                <a:gd name="T10" fmla="*/ 217 w 237"/>
                <a:gd name="T11" fmla="*/ 75 h 162"/>
                <a:gd name="T12" fmla="*/ 223 w 237"/>
                <a:gd name="T13" fmla="*/ 20 h 162"/>
                <a:gd name="T14" fmla="*/ 168 w 237"/>
                <a:gd name="T15" fmla="*/ 14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162">
                  <a:moveTo>
                    <a:pt x="168" y="14"/>
                  </a:moveTo>
                  <a:cubicBezTo>
                    <a:pt x="129" y="44"/>
                    <a:pt x="84" y="69"/>
                    <a:pt x="32" y="86"/>
                  </a:cubicBezTo>
                  <a:cubicBezTo>
                    <a:pt x="12" y="92"/>
                    <a:pt x="0" y="115"/>
                    <a:pt x="8" y="135"/>
                  </a:cubicBezTo>
                  <a:cubicBezTo>
                    <a:pt x="14" y="151"/>
                    <a:pt x="29" y="162"/>
                    <a:pt x="44" y="162"/>
                  </a:cubicBezTo>
                  <a:cubicBezTo>
                    <a:pt x="49" y="162"/>
                    <a:pt x="52" y="162"/>
                    <a:pt x="57" y="161"/>
                  </a:cubicBezTo>
                  <a:cubicBezTo>
                    <a:pt x="118" y="141"/>
                    <a:pt x="171" y="112"/>
                    <a:pt x="217" y="75"/>
                  </a:cubicBezTo>
                  <a:cubicBezTo>
                    <a:pt x="234" y="61"/>
                    <a:pt x="237" y="37"/>
                    <a:pt x="223" y="20"/>
                  </a:cubicBezTo>
                  <a:cubicBezTo>
                    <a:pt x="210" y="3"/>
                    <a:pt x="185" y="0"/>
                    <a:pt x="16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9" name="Freeform 20">
              <a:extLst>
                <a:ext uri="{FF2B5EF4-FFF2-40B4-BE49-F238E27FC236}">
                  <a16:creationId xmlns="" xmlns:a16="http://schemas.microsoft.com/office/drawing/2014/main" id="{7B4B8182-219C-724C-866E-BE146A90F0E2}"/>
                </a:ext>
              </a:extLst>
            </p:cNvPr>
            <p:cNvSpPr>
              <a:spLocks/>
            </p:cNvSpPr>
            <p:nvPr/>
          </p:nvSpPr>
          <p:spPr bwMode="auto">
            <a:xfrm>
              <a:off x="2094" y="3254"/>
              <a:ext cx="69" cy="76"/>
            </a:xfrm>
            <a:custGeom>
              <a:avLst/>
              <a:gdLst>
                <a:gd name="T0" fmla="*/ 131 w 196"/>
                <a:gd name="T1" fmla="*/ 11 h 213"/>
                <a:gd name="T2" fmla="*/ 9 w 196"/>
                <a:gd name="T3" fmla="*/ 156 h 213"/>
                <a:gd name="T4" fmla="*/ 27 w 196"/>
                <a:gd name="T5" fmla="*/ 208 h 213"/>
                <a:gd name="T6" fmla="*/ 44 w 196"/>
                <a:gd name="T7" fmla="*/ 213 h 213"/>
                <a:gd name="T8" fmla="*/ 79 w 196"/>
                <a:gd name="T9" fmla="*/ 190 h 213"/>
                <a:gd name="T10" fmla="*/ 170 w 196"/>
                <a:gd name="T11" fmla="*/ 78 h 213"/>
                <a:gd name="T12" fmla="*/ 185 w 196"/>
                <a:gd name="T13" fmla="*/ 25 h 213"/>
                <a:gd name="T14" fmla="*/ 131 w 196"/>
                <a:gd name="T15" fmla="*/ 11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13">
                  <a:moveTo>
                    <a:pt x="131" y="11"/>
                  </a:moveTo>
                  <a:cubicBezTo>
                    <a:pt x="67" y="48"/>
                    <a:pt x="30" y="112"/>
                    <a:pt x="9" y="156"/>
                  </a:cubicBezTo>
                  <a:cubicBezTo>
                    <a:pt x="0" y="176"/>
                    <a:pt x="7" y="199"/>
                    <a:pt x="27" y="208"/>
                  </a:cubicBezTo>
                  <a:cubicBezTo>
                    <a:pt x="33" y="211"/>
                    <a:pt x="38" y="213"/>
                    <a:pt x="44" y="213"/>
                  </a:cubicBezTo>
                  <a:cubicBezTo>
                    <a:pt x="59" y="213"/>
                    <a:pt x="73" y="205"/>
                    <a:pt x="79" y="190"/>
                  </a:cubicBezTo>
                  <a:cubicBezTo>
                    <a:pt x="107" y="133"/>
                    <a:pt x="134" y="98"/>
                    <a:pt x="170" y="78"/>
                  </a:cubicBezTo>
                  <a:cubicBezTo>
                    <a:pt x="188" y="68"/>
                    <a:pt x="196" y="43"/>
                    <a:pt x="185" y="25"/>
                  </a:cubicBezTo>
                  <a:cubicBezTo>
                    <a:pt x="174" y="6"/>
                    <a:pt x="150" y="0"/>
                    <a:pt x="13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0" name="Freeform 21">
              <a:extLst>
                <a:ext uri="{FF2B5EF4-FFF2-40B4-BE49-F238E27FC236}">
                  <a16:creationId xmlns="" xmlns:a16="http://schemas.microsoft.com/office/drawing/2014/main" id="{C194A3BC-8143-2D4B-90F0-431E9D898508}"/>
                </a:ext>
              </a:extLst>
            </p:cNvPr>
            <p:cNvSpPr>
              <a:spLocks/>
            </p:cNvSpPr>
            <p:nvPr/>
          </p:nvSpPr>
          <p:spPr bwMode="auto">
            <a:xfrm>
              <a:off x="2191" y="3219"/>
              <a:ext cx="83" cy="55"/>
            </a:xfrm>
            <a:custGeom>
              <a:avLst/>
              <a:gdLst>
                <a:gd name="T0" fmla="*/ 212 w 234"/>
                <a:gd name="T1" fmla="*/ 12 h 153"/>
                <a:gd name="T2" fmla="*/ 157 w 234"/>
                <a:gd name="T3" fmla="*/ 23 h 153"/>
                <a:gd name="T4" fmla="*/ 38 w 234"/>
                <a:gd name="T5" fmla="*/ 75 h 153"/>
                <a:gd name="T6" fmla="*/ 3 w 234"/>
                <a:gd name="T7" fmla="*/ 118 h 153"/>
                <a:gd name="T8" fmla="*/ 43 w 234"/>
                <a:gd name="T9" fmla="*/ 153 h 153"/>
                <a:gd name="T10" fmla="*/ 46 w 234"/>
                <a:gd name="T11" fmla="*/ 153 h 153"/>
                <a:gd name="T12" fmla="*/ 223 w 234"/>
                <a:gd name="T13" fmla="*/ 66 h 153"/>
                <a:gd name="T14" fmla="*/ 212 w 234"/>
                <a:gd name="T15" fmla="*/ 12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53">
                  <a:moveTo>
                    <a:pt x="212" y="12"/>
                  </a:moveTo>
                  <a:cubicBezTo>
                    <a:pt x="194" y="0"/>
                    <a:pt x="170" y="4"/>
                    <a:pt x="157" y="23"/>
                  </a:cubicBezTo>
                  <a:cubicBezTo>
                    <a:pt x="145" y="41"/>
                    <a:pt x="117" y="69"/>
                    <a:pt x="38" y="75"/>
                  </a:cubicBezTo>
                  <a:cubicBezTo>
                    <a:pt x="17" y="76"/>
                    <a:pt x="0" y="96"/>
                    <a:pt x="3" y="118"/>
                  </a:cubicBezTo>
                  <a:cubicBezTo>
                    <a:pt x="4" y="138"/>
                    <a:pt x="21" y="153"/>
                    <a:pt x="43" y="153"/>
                  </a:cubicBezTo>
                  <a:cubicBezTo>
                    <a:pt x="44" y="153"/>
                    <a:pt x="46" y="153"/>
                    <a:pt x="46" y="153"/>
                  </a:cubicBezTo>
                  <a:cubicBezTo>
                    <a:pt x="131" y="145"/>
                    <a:pt x="189" y="116"/>
                    <a:pt x="223" y="66"/>
                  </a:cubicBezTo>
                  <a:cubicBezTo>
                    <a:pt x="234" y="49"/>
                    <a:pt x="229" y="24"/>
                    <a:pt x="212"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311" name="Group 98">
            <a:extLst>
              <a:ext uri="{FF2B5EF4-FFF2-40B4-BE49-F238E27FC236}">
                <a16:creationId xmlns="" xmlns:a16="http://schemas.microsoft.com/office/drawing/2014/main" id="{C38FF7A7-AC76-144F-B8BB-39BD41B32F96}"/>
              </a:ext>
            </a:extLst>
          </p:cNvPr>
          <p:cNvGrpSpPr>
            <a:grpSpLocks noChangeAspect="1"/>
          </p:cNvGrpSpPr>
          <p:nvPr/>
        </p:nvGrpSpPr>
        <p:grpSpPr bwMode="auto">
          <a:xfrm>
            <a:off x="8058996" y="4503972"/>
            <a:ext cx="446136" cy="442904"/>
            <a:chOff x="2891" y="2324"/>
            <a:chExt cx="276" cy="274"/>
          </a:xfrm>
        </p:grpSpPr>
        <p:sp>
          <p:nvSpPr>
            <p:cNvPr id="312" name="Freeform 99">
              <a:extLst>
                <a:ext uri="{FF2B5EF4-FFF2-40B4-BE49-F238E27FC236}">
                  <a16:creationId xmlns="" xmlns:a16="http://schemas.microsoft.com/office/drawing/2014/main" id="{E5FA3FA9-837C-DE4E-9C1A-DDF76D8A90B7}"/>
                </a:ext>
              </a:extLst>
            </p:cNvPr>
            <p:cNvSpPr>
              <a:spLocks noEditPoints="1"/>
            </p:cNvSpPr>
            <p:nvPr/>
          </p:nvSpPr>
          <p:spPr bwMode="auto">
            <a:xfrm>
              <a:off x="2891" y="2324"/>
              <a:ext cx="245" cy="244"/>
            </a:xfrm>
            <a:custGeom>
              <a:avLst/>
              <a:gdLst>
                <a:gd name="T0" fmla="*/ 181 w 183"/>
                <a:gd name="T1" fmla="*/ 82 h 182"/>
                <a:gd name="T2" fmla="*/ 181 w 183"/>
                <a:gd name="T3" fmla="*/ 75 h 182"/>
                <a:gd name="T4" fmla="*/ 128 w 183"/>
                <a:gd name="T5" fmla="*/ 22 h 182"/>
                <a:gd name="T6" fmla="*/ 75 w 183"/>
                <a:gd name="T7" fmla="*/ 0 h 182"/>
                <a:gd name="T8" fmla="*/ 22 w 183"/>
                <a:gd name="T9" fmla="*/ 22 h 182"/>
                <a:gd name="T10" fmla="*/ 0 w 183"/>
                <a:gd name="T11" fmla="*/ 75 h 182"/>
                <a:gd name="T12" fmla="*/ 22 w 183"/>
                <a:gd name="T13" fmla="*/ 128 h 182"/>
                <a:gd name="T14" fmla="*/ 75 w 183"/>
                <a:gd name="T15" fmla="*/ 181 h 182"/>
                <a:gd name="T16" fmla="*/ 79 w 183"/>
                <a:gd name="T17" fmla="*/ 182 h 182"/>
                <a:gd name="T18" fmla="*/ 82 w 183"/>
                <a:gd name="T19" fmla="*/ 181 h 182"/>
                <a:gd name="T20" fmla="*/ 112 w 183"/>
                <a:gd name="T21" fmla="*/ 151 h 182"/>
                <a:gd name="T22" fmla="*/ 113 w 183"/>
                <a:gd name="T23" fmla="*/ 147 h 182"/>
                <a:gd name="T24" fmla="*/ 112 w 183"/>
                <a:gd name="T25" fmla="*/ 144 h 182"/>
                <a:gd name="T26" fmla="*/ 65 w 183"/>
                <a:gd name="T27" fmla="*/ 97 h 182"/>
                <a:gd name="T28" fmla="*/ 58 w 183"/>
                <a:gd name="T29" fmla="*/ 80 h 182"/>
                <a:gd name="T30" fmla="*/ 65 w 183"/>
                <a:gd name="T31" fmla="*/ 64 h 182"/>
                <a:gd name="T32" fmla="*/ 81 w 183"/>
                <a:gd name="T33" fmla="*/ 57 h 182"/>
                <a:gd name="T34" fmla="*/ 97 w 183"/>
                <a:gd name="T35" fmla="*/ 64 h 182"/>
                <a:gd name="T36" fmla="*/ 144 w 183"/>
                <a:gd name="T37" fmla="*/ 112 h 182"/>
                <a:gd name="T38" fmla="*/ 148 w 183"/>
                <a:gd name="T39" fmla="*/ 113 h 182"/>
                <a:gd name="T40" fmla="*/ 151 w 183"/>
                <a:gd name="T41" fmla="*/ 112 h 182"/>
                <a:gd name="T42" fmla="*/ 181 w 183"/>
                <a:gd name="T43" fmla="*/ 82 h 182"/>
                <a:gd name="T44" fmla="*/ 85 w 183"/>
                <a:gd name="T45" fmla="*/ 131 h 182"/>
                <a:gd name="T46" fmla="*/ 102 w 183"/>
                <a:gd name="T47" fmla="*/ 147 h 182"/>
                <a:gd name="T48" fmla="*/ 102 w 183"/>
                <a:gd name="T49" fmla="*/ 148 h 182"/>
                <a:gd name="T50" fmla="*/ 79 w 183"/>
                <a:gd name="T51" fmla="*/ 171 h 182"/>
                <a:gd name="T52" fmla="*/ 62 w 183"/>
                <a:gd name="T53" fmla="*/ 154 h 182"/>
                <a:gd name="T54" fmla="*/ 62 w 183"/>
                <a:gd name="T55" fmla="*/ 153 h 182"/>
                <a:gd name="T56" fmla="*/ 85 w 183"/>
                <a:gd name="T57" fmla="*/ 130 h 182"/>
                <a:gd name="T58" fmla="*/ 85 w 183"/>
                <a:gd name="T59" fmla="*/ 131 h 182"/>
                <a:gd name="T60" fmla="*/ 124 w 183"/>
                <a:gd name="T61" fmla="*/ 77 h 182"/>
                <a:gd name="T62" fmla="*/ 104 w 183"/>
                <a:gd name="T63" fmla="*/ 57 h 182"/>
                <a:gd name="T64" fmla="*/ 81 w 183"/>
                <a:gd name="T65" fmla="*/ 48 h 182"/>
                <a:gd name="T66" fmla="*/ 58 w 183"/>
                <a:gd name="T67" fmla="*/ 57 h 182"/>
                <a:gd name="T68" fmla="*/ 48 w 183"/>
                <a:gd name="T69" fmla="*/ 80 h 182"/>
                <a:gd name="T70" fmla="*/ 58 w 183"/>
                <a:gd name="T71" fmla="*/ 103 h 182"/>
                <a:gd name="T72" fmla="*/ 78 w 183"/>
                <a:gd name="T73" fmla="*/ 124 h 182"/>
                <a:gd name="T74" fmla="*/ 78 w 183"/>
                <a:gd name="T75" fmla="*/ 124 h 182"/>
                <a:gd name="T76" fmla="*/ 55 w 183"/>
                <a:gd name="T77" fmla="*/ 147 h 182"/>
                <a:gd name="T78" fmla="*/ 55 w 183"/>
                <a:gd name="T79" fmla="*/ 147 h 182"/>
                <a:gd name="T80" fmla="*/ 29 w 183"/>
                <a:gd name="T81" fmla="*/ 121 h 182"/>
                <a:gd name="T82" fmla="*/ 10 w 183"/>
                <a:gd name="T83" fmla="*/ 75 h 182"/>
                <a:gd name="T84" fmla="*/ 29 w 183"/>
                <a:gd name="T85" fmla="*/ 29 h 182"/>
                <a:gd name="T86" fmla="*/ 75 w 183"/>
                <a:gd name="T87" fmla="*/ 9 h 182"/>
                <a:gd name="T88" fmla="*/ 122 w 183"/>
                <a:gd name="T89" fmla="*/ 29 h 182"/>
                <a:gd name="T90" fmla="*/ 148 w 183"/>
                <a:gd name="T91" fmla="*/ 54 h 182"/>
                <a:gd name="T92" fmla="*/ 147 w 183"/>
                <a:gd name="T93" fmla="*/ 55 h 182"/>
                <a:gd name="T94" fmla="*/ 124 w 183"/>
                <a:gd name="T95" fmla="*/ 78 h 182"/>
                <a:gd name="T96" fmla="*/ 124 w 183"/>
                <a:gd name="T97" fmla="*/ 77 h 182"/>
                <a:gd name="T98" fmla="*/ 131 w 183"/>
                <a:gd name="T99" fmla="*/ 84 h 182"/>
                <a:gd name="T100" fmla="*/ 131 w 183"/>
                <a:gd name="T101" fmla="*/ 84 h 182"/>
                <a:gd name="T102" fmla="*/ 154 w 183"/>
                <a:gd name="T103" fmla="*/ 61 h 182"/>
                <a:gd name="T104" fmla="*/ 154 w 183"/>
                <a:gd name="T105" fmla="*/ 61 h 182"/>
                <a:gd name="T106" fmla="*/ 171 w 183"/>
                <a:gd name="T107" fmla="*/ 78 h 182"/>
                <a:gd name="T108" fmla="*/ 171 w 183"/>
                <a:gd name="T109" fmla="*/ 79 h 182"/>
                <a:gd name="T110" fmla="*/ 148 w 183"/>
                <a:gd name="T111" fmla="*/ 102 h 182"/>
                <a:gd name="T112" fmla="*/ 131 w 183"/>
                <a:gd name="T113" fmla="*/ 8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3" h="182">
                  <a:moveTo>
                    <a:pt x="181" y="82"/>
                  </a:moveTo>
                  <a:cubicBezTo>
                    <a:pt x="183" y="80"/>
                    <a:pt x="183" y="77"/>
                    <a:pt x="181" y="75"/>
                  </a:cubicBezTo>
                  <a:cubicBezTo>
                    <a:pt x="128" y="22"/>
                    <a:pt x="128" y="22"/>
                    <a:pt x="128" y="22"/>
                  </a:cubicBezTo>
                  <a:cubicBezTo>
                    <a:pt x="114" y="8"/>
                    <a:pt x="95" y="0"/>
                    <a:pt x="75" y="0"/>
                  </a:cubicBezTo>
                  <a:cubicBezTo>
                    <a:pt x="55" y="0"/>
                    <a:pt x="37" y="8"/>
                    <a:pt x="22" y="22"/>
                  </a:cubicBezTo>
                  <a:cubicBezTo>
                    <a:pt x="8" y="36"/>
                    <a:pt x="0" y="55"/>
                    <a:pt x="0" y="75"/>
                  </a:cubicBezTo>
                  <a:cubicBezTo>
                    <a:pt x="0" y="95"/>
                    <a:pt x="8" y="114"/>
                    <a:pt x="22" y="128"/>
                  </a:cubicBezTo>
                  <a:cubicBezTo>
                    <a:pt x="75" y="181"/>
                    <a:pt x="75" y="181"/>
                    <a:pt x="75" y="181"/>
                  </a:cubicBezTo>
                  <a:cubicBezTo>
                    <a:pt x="76" y="182"/>
                    <a:pt x="77" y="182"/>
                    <a:pt x="79" y="182"/>
                  </a:cubicBezTo>
                  <a:cubicBezTo>
                    <a:pt x="80" y="182"/>
                    <a:pt x="81" y="182"/>
                    <a:pt x="82" y="181"/>
                  </a:cubicBezTo>
                  <a:cubicBezTo>
                    <a:pt x="112" y="151"/>
                    <a:pt x="112" y="151"/>
                    <a:pt x="112" y="151"/>
                  </a:cubicBezTo>
                  <a:cubicBezTo>
                    <a:pt x="113" y="150"/>
                    <a:pt x="113" y="149"/>
                    <a:pt x="113" y="147"/>
                  </a:cubicBezTo>
                  <a:cubicBezTo>
                    <a:pt x="113" y="146"/>
                    <a:pt x="113" y="145"/>
                    <a:pt x="112" y="144"/>
                  </a:cubicBezTo>
                  <a:cubicBezTo>
                    <a:pt x="65" y="97"/>
                    <a:pt x="65" y="97"/>
                    <a:pt x="65" y="97"/>
                  </a:cubicBezTo>
                  <a:cubicBezTo>
                    <a:pt x="60" y="92"/>
                    <a:pt x="58" y="86"/>
                    <a:pt x="58" y="80"/>
                  </a:cubicBezTo>
                  <a:cubicBezTo>
                    <a:pt x="58" y="74"/>
                    <a:pt x="60" y="68"/>
                    <a:pt x="65" y="64"/>
                  </a:cubicBezTo>
                  <a:cubicBezTo>
                    <a:pt x="69" y="60"/>
                    <a:pt x="75" y="57"/>
                    <a:pt x="81" y="57"/>
                  </a:cubicBezTo>
                  <a:cubicBezTo>
                    <a:pt x="87" y="57"/>
                    <a:pt x="93" y="60"/>
                    <a:pt x="97" y="64"/>
                  </a:cubicBezTo>
                  <a:cubicBezTo>
                    <a:pt x="144" y="112"/>
                    <a:pt x="144" y="112"/>
                    <a:pt x="144" y="112"/>
                  </a:cubicBezTo>
                  <a:cubicBezTo>
                    <a:pt x="145" y="113"/>
                    <a:pt x="147" y="113"/>
                    <a:pt x="148" y="113"/>
                  </a:cubicBezTo>
                  <a:cubicBezTo>
                    <a:pt x="149" y="113"/>
                    <a:pt x="150" y="113"/>
                    <a:pt x="151" y="112"/>
                  </a:cubicBezTo>
                  <a:lnTo>
                    <a:pt x="181" y="82"/>
                  </a:lnTo>
                  <a:close/>
                  <a:moveTo>
                    <a:pt x="85" y="131"/>
                  </a:moveTo>
                  <a:cubicBezTo>
                    <a:pt x="102" y="147"/>
                    <a:pt x="102" y="147"/>
                    <a:pt x="102" y="147"/>
                  </a:cubicBezTo>
                  <a:cubicBezTo>
                    <a:pt x="102" y="148"/>
                    <a:pt x="102" y="148"/>
                    <a:pt x="102" y="148"/>
                  </a:cubicBezTo>
                  <a:cubicBezTo>
                    <a:pt x="79" y="171"/>
                    <a:pt x="79" y="171"/>
                    <a:pt x="79" y="171"/>
                  </a:cubicBezTo>
                  <a:cubicBezTo>
                    <a:pt x="62" y="154"/>
                    <a:pt x="62" y="154"/>
                    <a:pt x="62" y="154"/>
                  </a:cubicBezTo>
                  <a:cubicBezTo>
                    <a:pt x="62" y="153"/>
                    <a:pt x="62" y="153"/>
                    <a:pt x="62" y="153"/>
                  </a:cubicBezTo>
                  <a:cubicBezTo>
                    <a:pt x="85" y="130"/>
                    <a:pt x="85" y="130"/>
                    <a:pt x="85" y="130"/>
                  </a:cubicBezTo>
                  <a:lnTo>
                    <a:pt x="85" y="131"/>
                  </a:lnTo>
                  <a:close/>
                  <a:moveTo>
                    <a:pt x="124" y="77"/>
                  </a:moveTo>
                  <a:cubicBezTo>
                    <a:pt x="104" y="57"/>
                    <a:pt x="104" y="57"/>
                    <a:pt x="104" y="57"/>
                  </a:cubicBezTo>
                  <a:cubicBezTo>
                    <a:pt x="98" y="51"/>
                    <a:pt x="89" y="48"/>
                    <a:pt x="81" y="48"/>
                  </a:cubicBezTo>
                  <a:cubicBezTo>
                    <a:pt x="72" y="48"/>
                    <a:pt x="64" y="51"/>
                    <a:pt x="58" y="57"/>
                  </a:cubicBezTo>
                  <a:cubicBezTo>
                    <a:pt x="52" y="64"/>
                    <a:pt x="48" y="72"/>
                    <a:pt x="48" y="80"/>
                  </a:cubicBezTo>
                  <a:cubicBezTo>
                    <a:pt x="48" y="89"/>
                    <a:pt x="52" y="97"/>
                    <a:pt x="58" y="103"/>
                  </a:cubicBezTo>
                  <a:cubicBezTo>
                    <a:pt x="78" y="124"/>
                    <a:pt x="78" y="124"/>
                    <a:pt x="78" y="124"/>
                  </a:cubicBezTo>
                  <a:cubicBezTo>
                    <a:pt x="78" y="124"/>
                    <a:pt x="78" y="124"/>
                    <a:pt x="78" y="124"/>
                  </a:cubicBezTo>
                  <a:cubicBezTo>
                    <a:pt x="55" y="147"/>
                    <a:pt x="55" y="147"/>
                    <a:pt x="55" y="147"/>
                  </a:cubicBezTo>
                  <a:cubicBezTo>
                    <a:pt x="55" y="147"/>
                    <a:pt x="55" y="147"/>
                    <a:pt x="55" y="147"/>
                  </a:cubicBezTo>
                  <a:cubicBezTo>
                    <a:pt x="29" y="121"/>
                    <a:pt x="29" y="121"/>
                    <a:pt x="29" y="121"/>
                  </a:cubicBezTo>
                  <a:cubicBezTo>
                    <a:pt x="17" y="109"/>
                    <a:pt x="10" y="92"/>
                    <a:pt x="10" y="75"/>
                  </a:cubicBezTo>
                  <a:cubicBezTo>
                    <a:pt x="10" y="57"/>
                    <a:pt x="17" y="41"/>
                    <a:pt x="29" y="29"/>
                  </a:cubicBezTo>
                  <a:cubicBezTo>
                    <a:pt x="41" y="16"/>
                    <a:pt x="58" y="9"/>
                    <a:pt x="75" y="9"/>
                  </a:cubicBezTo>
                  <a:cubicBezTo>
                    <a:pt x="93" y="9"/>
                    <a:pt x="109" y="16"/>
                    <a:pt x="122" y="29"/>
                  </a:cubicBezTo>
                  <a:cubicBezTo>
                    <a:pt x="148" y="54"/>
                    <a:pt x="148" y="54"/>
                    <a:pt x="148" y="54"/>
                  </a:cubicBezTo>
                  <a:cubicBezTo>
                    <a:pt x="147" y="55"/>
                    <a:pt x="147" y="55"/>
                    <a:pt x="147" y="55"/>
                  </a:cubicBezTo>
                  <a:cubicBezTo>
                    <a:pt x="124" y="78"/>
                    <a:pt x="124" y="78"/>
                    <a:pt x="124" y="78"/>
                  </a:cubicBezTo>
                  <a:lnTo>
                    <a:pt x="124" y="77"/>
                  </a:lnTo>
                  <a:close/>
                  <a:moveTo>
                    <a:pt x="131" y="84"/>
                  </a:moveTo>
                  <a:cubicBezTo>
                    <a:pt x="131" y="84"/>
                    <a:pt x="131" y="84"/>
                    <a:pt x="131" y="84"/>
                  </a:cubicBezTo>
                  <a:cubicBezTo>
                    <a:pt x="154" y="61"/>
                    <a:pt x="154" y="61"/>
                    <a:pt x="154" y="61"/>
                  </a:cubicBezTo>
                  <a:cubicBezTo>
                    <a:pt x="154" y="61"/>
                    <a:pt x="154" y="61"/>
                    <a:pt x="154" y="61"/>
                  </a:cubicBezTo>
                  <a:cubicBezTo>
                    <a:pt x="171" y="78"/>
                    <a:pt x="171" y="78"/>
                    <a:pt x="171" y="78"/>
                  </a:cubicBezTo>
                  <a:cubicBezTo>
                    <a:pt x="171" y="79"/>
                    <a:pt x="171" y="79"/>
                    <a:pt x="171" y="79"/>
                  </a:cubicBezTo>
                  <a:cubicBezTo>
                    <a:pt x="148" y="102"/>
                    <a:pt x="148" y="102"/>
                    <a:pt x="148" y="102"/>
                  </a:cubicBezTo>
                  <a:lnTo>
                    <a:pt x="131"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Freeform 100">
              <a:extLst>
                <a:ext uri="{FF2B5EF4-FFF2-40B4-BE49-F238E27FC236}">
                  <a16:creationId xmlns="" xmlns:a16="http://schemas.microsoft.com/office/drawing/2014/main" id="{FC73F3C8-0E70-144C-92BD-219B638719DD}"/>
                </a:ext>
              </a:extLst>
            </p:cNvPr>
            <p:cNvSpPr>
              <a:spLocks/>
            </p:cNvSpPr>
            <p:nvPr/>
          </p:nvSpPr>
          <p:spPr bwMode="auto">
            <a:xfrm>
              <a:off x="2972" y="2345"/>
              <a:ext cx="49" cy="19"/>
            </a:xfrm>
            <a:custGeom>
              <a:avLst/>
              <a:gdLst>
                <a:gd name="T0" fmla="*/ 34 w 37"/>
                <a:gd name="T1" fmla="*/ 4 h 14"/>
                <a:gd name="T2" fmla="*/ 12 w 37"/>
                <a:gd name="T3" fmla="*/ 0 h 14"/>
                <a:gd name="T4" fmla="*/ 4 w 37"/>
                <a:gd name="T5" fmla="*/ 0 h 14"/>
                <a:gd name="T6" fmla="*/ 0 w 37"/>
                <a:gd name="T7" fmla="*/ 5 h 14"/>
                <a:gd name="T8" fmla="*/ 0 w 37"/>
                <a:gd name="T9" fmla="*/ 6 h 14"/>
                <a:gd name="T10" fmla="*/ 2 w 37"/>
                <a:gd name="T11" fmla="*/ 9 h 14"/>
                <a:gd name="T12" fmla="*/ 5 w 37"/>
                <a:gd name="T13" fmla="*/ 10 h 14"/>
                <a:gd name="T14" fmla="*/ 12 w 37"/>
                <a:gd name="T15" fmla="*/ 9 h 14"/>
                <a:gd name="T16" fmla="*/ 30 w 37"/>
                <a:gd name="T17" fmla="*/ 13 h 14"/>
                <a:gd name="T18" fmla="*/ 34 w 37"/>
                <a:gd name="T19" fmla="*/ 13 h 14"/>
                <a:gd name="T20" fmla="*/ 37 w 37"/>
                <a:gd name="T21" fmla="*/ 11 h 14"/>
                <a:gd name="T22" fmla="*/ 37 w 37"/>
                <a:gd name="T23" fmla="*/ 7 h 14"/>
                <a:gd name="T24" fmla="*/ 34 w 37"/>
                <a:gd name="T2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14">
                  <a:moveTo>
                    <a:pt x="34" y="4"/>
                  </a:moveTo>
                  <a:cubicBezTo>
                    <a:pt x="27" y="1"/>
                    <a:pt x="20" y="0"/>
                    <a:pt x="12" y="0"/>
                  </a:cubicBezTo>
                  <a:cubicBezTo>
                    <a:pt x="9" y="0"/>
                    <a:pt x="7" y="0"/>
                    <a:pt x="4" y="0"/>
                  </a:cubicBezTo>
                  <a:cubicBezTo>
                    <a:pt x="2" y="0"/>
                    <a:pt x="0" y="3"/>
                    <a:pt x="0" y="5"/>
                  </a:cubicBezTo>
                  <a:cubicBezTo>
                    <a:pt x="0" y="5"/>
                    <a:pt x="0" y="5"/>
                    <a:pt x="0" y="6"/>
                  </a:cubicBezTo>
                  <a:cubicBezTo>
                    <a:pt x="0" y="7"/>
                    <a:pt x="1" y="8"/>
                    <a:pt x="2" y="9"/>
                  </a:cubicBezTo>
                  <a:cubicBezTo>
                    <a:pt x="3" y="9"/>
                    <a:pt x="4" y="10"/>
                    <a:pt x="5" y="10"/>
                  </a:cubicBezTo>
                  <a:cubicBezTo>
                    <a:pt x="7" y="9"/>
                    <a:pt x="10" y="9"/>
                    <a:pt x="12" y="9"/>
                  </a:cubicBezTo>
                  <a:cubicBezTo>
                    <a:pt x="18" y="9"/>
                    <a:pt x="25" y="10"/>
                    <a:pt x="30" y="13"/>
                  </a:cubicBezTo>
                  <a:cubicBezTo>
                    <a:pt x="32" y="14"/>
                    <a:pt x="33" y="14"/>
                    <a:pt x="34" y="13"/>
                  </a:cubicBezTo>
                  <a:cubicBezTo>
                    <a:pt x="35" y="13"/>
                    <a:pt x="36" y="12"/>
                    <a:pt x="37" y="11"/>
                  </a:cubicBezTo>
                  <a:cubicBezTo>
                    <a:pt x="37" y="9"/>
                    <a:pt x="37" y="8"/>
                    <a:pt x="37" y="7"/>
                  </a:cubicBezTo>
                  <a:cubicBezTo>
                    <a:pt x="36" y="6"/>
                    <a:pt x="35" y="5"/>
                    <a:pt x="3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Freeform 101">
              <a:extLst>
                <a:ext uri="{FF2B5EF4-FFF2-40B4-BE49-F238E27FC236}">
                  <a16:creationId xmlns="" xmlns:a16="http://schemas.microsoft.com/office/drawing/2014/main" id="{B7AE7E65-907C-CA49-A830-A99A9B2F9C35}"/>
                </a:ext>
              </a:extLst>
            </p:cNvPr>
            <p:cNvSpPr>
              <a:spLocks/>
            </p:cNvSpPr>
            <p:nvPr/>
          </p:nvSpPr>
          <p:spPr bwMode="auto">
            <a:xfrm>
              <a:off x="3035" y="2539"/>
              <a:ext cx="40" cy="38"/>
            </a:xfrm>
            <a:custGeom>
              <a:avLst/>
              <a:gdLst>
                <a:gd name="T0" fmla="*/ 28 w 30"/>
                <a:gd name="T1" fmla="*/ 19 h 28"/>
                <a:gd name="T2" fmla="*/ 10 w 30"/>
                <a:gd name="T3" fmla="*/ 1 h 28"/>
                <a:gd name="T4" fmla="*/ 6 w 30"/>
                <a:gd name="T5" fmla="*/ 0 h 28"/>
                <a:gd name="T6" fmla="*/ 2 w 30"/>
                <a:gd name="T7" fmla="*/ 1 h 28"/>
                <a:gd name="T8" fmla="*/ 2 w 30"/>
                <a:gd name="T9" fmla="*/ 9 h 28"/>
                <a:gd name="T10" fmla="*/ 20 w 30"/>
                <a:gd name="T11" fmla="*/ 27 h 28"/>
                <a:gd name="T12" fmla="*/ 24 w 30"/>
                <a:gd name="T13" fmla="*/ 28 h 28"/>
                <a:gd name="T14" fmla="*/ 28 w 30"/>
                <a:gd name="T15" fmla="*/ 27 h 28"/>
                <a:gd name="T16" fmla="*/ 28 w 30"/>
                <a:gd name="T1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8">
                  <a:moveTo>
                    <a:pt x="28" y="19"/>
                  </a:moveTo>
                  <a:cubicBezTo>
                    <a:pt x="10" y="1"/>
                    <a:pt x="10" y="1"/>
                    <a:pt x="10" y="1"/>
                  </a:cubicBezTo>
                  <a:cubicBezTo>
                    <a:pt x="9" y="0"/>
                    <a:pt x="8" y="0"/>
                    <a:pt x="6" y="0"/>
                  </a:cubicBezTo>
                  <a:cubicBezTo>
                    <a:pt x="5" y="0"/>
                    <a:pt x="3" y="0"/>
                    <a:pt x="2" y="1"/>
                  </a:cubicBezTo>
                  <a:cubicBezTo>
                    <a:pt x="0" y="4"/>
                    <a:pt x="0" y="7"/>
                    <a:pt x="2" y="9"/>
                  </a:cubicBezTo>
                  <a:cubicBezTo>
                    <a:pt x="20" y="27"/>
                    <a:pt x="20" y="27"/>
                    <a:pt x="20" y="27"/>
                  </a:cubicBezTo>
                  <a:cubicBezTo>
                    <a:pt x="21" y="28"/>
                    <a:pt x="22" y="28"/>
                    <a:pt x="24" y="28"/>
                  </a:cubicBezTo>
                  <a:cubicBezTo>
                    <a:pt x="25" y="28"/>
                    <a:pt x="27" y="28"/>
                    <a:pt x="28" y="27"/>
                  </a:cubicBezTo>
                  <a:cubicBezTo>
                    <a:pt x="30" y="25"/>
                    <a:pt x="30" y="21"/>
                    <a:pt x="28"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 name="Freeform 102">
              <a:extLst>
                <a:ext uri="{FF2B5EF4-FFF2-40B4-BE49-F238E27FC236}">
                  <a16:creationId xmlns="" xmlns:a16="http://schemas.microsoft.com/office/drawing/2014/main" id="{F5BEE354-C593-DA42-9B39-104746CEE4C8}"/>
                </a:ext>
              </a:extLst>
            </p:cNvPr>
            <p:cNvSpPr>
              <a:spLocks/>
            </p:cNvSpPr>
            <p:nvPr/>
          </p:nvSpPr>
          <p:spPr bwMode="auto">
            <a:xfrm>
              <a:off x="3014" y="2560"/>
              <a:ext cx="39" cy="38"/>
            </a:xfrm>
            <a:custGeom>
              <a:avLst/>
              <a:gdLst>
                <a:gd name="T0" fmla="*/ 27 w 29"/>
                <a:gd name="T1" fmla="*/ 20 h 29"/>
                <a:gd name="T2" fmla="*/ 9 w 29"/>
                <a:gd name="T3" fmla="*/ 2 h 29"/>
                <a:gd name="T4" fmla="*/ 5 w 29"/>
                <a:gd name="T5" fmla="*/ 0 h 29"/>
                <a:gd name="T6" fmla="*/ 2 w 29"/>
                <a:gd name="T7" fmla="*/ 2 h 29"/>
                <a:gd name="T8" fmla="*/ 0 w 29"/>
                <a:gd name="T9" fmla="*/ 6 h 29"/>
                <a:gd name="T10" fmla="*/ 2 w 29"/>
                <a:gd name="T11" fmla="*/ 10 h 29"/>
                <a:gd name="T12" fmla="*/ 19 w 29"/>
                <a:gd name="T13" fmla="*/ 27 h 29"/>
                <a:gd name="T14" fmla="*/ 23 w 29"/>
                <a:gd name="T15" fmla="*/ 29 h 29"/>
                <a:gd name="T16" fmla="*/ 27 w 29"/>
                <a:gd name="T17" fmla="*/ 27 h 29"/>
                <a:gd name="T18" fmla="*/ 27 w 2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27" y="20"/>
                  </a:moveTo>
                  <a:cubicBezTo>
                    <a:pt x="9" y="2"/>
                    <a:pt x="9" y="2"/>
                    <a:pt x="9" y="2"/>
                  </a:cubicBezTo>
                  <a:cubicBezTo>
                    <a:pt x="8" y="1"/>
                    <a:pt x="7" y="0"/>
                    <a:pt x="5" y="0"/>
                  </a:cubicBezTo>
                  <a:cubicBezTo>
                    <a:pt x="4" y="0"/>
                    <a:pt x="3" y="1"/>
                    <a:pt x="2" y="2"/>
                  </a:cubicBezTo>
                  <a:cubicBezTo>
                    <a:pt x="1" y="3"/>
                    <a:pt x="0" y="4"/>
                    <a:pt x="0" y="6"/>
                  </a:cubicBezTo>
                  <a:cubicBezTo>
                    <a:pt x="0" y="7"/>
                    <a:pt x="1" y="9"/>
                    <a:pt x="2" y="10"/>
                  </a:cubicBezTo>
                  <a:cubicBezTo>
                    <a:pt x="19" y="27"/>
                    <a:pt x="19" y="27"/>
                    <a:pt x="19" y="27"/>
                  </a:cubicBezTo>
                  <a:cubicBezTo>
                    <a:pt x="20" y="29"/>
                    <a:pt x="22" y="29"/>
                    <a:pt x="23" y="29"/>
                  </a:cubicBezTo>
                  <a:cubicBezTo>
                    <a:pt x="25" y="29"/>
                    <a:pt x="26" y="29"/>
                    <a:pt x="27" y="27"/>
                  </a:cubicBezTo>
                  <a:cubicBezTo>
                    <a:pt x="29" y="25"/>
                    <a:pt x="29" y="22"/>
                    <a:pt x="27"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103">
              <a:extLst>
                <a:ext uri="{FF2B5EF4-FFF2-40B4-BE49-F238E27FC236}">
                  <a16:creationId xmlns="" xmlns:a16="http://schemas.microsoft.com/office/drawing/2014/main" id="{99840176-7D31-8241-B115-D34F43FD5436}"/>
                </a:ext>
              </a:extLst>
            </p:cNvPr>
            <p:cNvSpPr>
              <a:spLocks/>
            </p:cNvSpPr>
            <p:nvPr/>
          </p:nvSpPr>
          <p:spPr bwMode="auto">
            <a:xfrm>
              <a:off x="3127" y="2447"/>
              <a:ext cx="40" cy="38"/>
            </a:xfrm>
            <a:custGeom>
              <a:avLst/>
              <a:gdLst>
                <a:gd name="T0" fmla="*/ 28 w 30"/>
                <a:gd name="T1" fmla="*/ 19 h 28"/>
                <a:gd name="T2" fmla="*/ 10 w 30"/>
                <a:gd name="T3" fmla="*/ 1 h 28"/>
                <a:gd name="T4" fmla="*/ 6 w 30"/>
                <a:gd name="T5" fmla="*/ 0 h 28"/>
                <a:gd name="T6" fmla="*/ 3 w 30"/>
                <a:gd name="T7" fmla="*/ 1 h 28"/>
                <a:gd name="T8" fmla="*/ 3 w 30"/>
                <a:gd name="T9" fmla="*/ 9 h 28"/>
                <a:gd name="T10" fmla="*/ 20 w 30"/>
                <a:gd name="T11" fmla="*/ 27 h 28"/>
                <a:gd name="T12" fmla="*/ 24 w 30"/>
                <a:gd name="T13" fmla="*/ 28 h 28"/>
                <a:gd name="T14" fmla="*/ 28 w 30"/>
                <a:gd name="T15" fmla="*/ 27 h 28"/>
                <a:gd name="T16" fmla="*/ 28 w 30"/>
                <a:gd name="T1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8">
                  <a:moveTo>
                    <a:pt x="28" y="19"/>
                  </a:moveTo>
                  <a:cubicBezTo>
                    <a:pt x="10" y="1"/>
                    <a:pt x="10" y="1"/>
                    <a:pt x="10" y="1"/>
                  </a:cubicBezTo>
                  <a:cubicBezTo>
                    <a:pt x="9" y="0"/>
                    <a:pt x="8" y="0"/>
                    <a:pt x="6" y="0"/>
                  </a:cubicBezTo>
                  <a:cubicBezTo>
                    <a:pt x="5" y="0"/>
                    <a:pt x="4" y="0"/>
                    <a:pt x="3" y="1"/>
                  </a:cubicBezTo>
                  <a:cubicBezTo>
                    <a:pt x="0" y="3"/>
                    <a:pt x="0" y="7"/>
                    <a:pt x="3" y="9"/>
                  </a:cubicBezTo>
                  <a:cubicBezTo>
                    <a:pt x="20" y="27"/>
                    <a:pt x="20" y="27"/>
                    <a:pt x="20" y="27"/>
                  </a:cubicBezTo>
                  <a:cubicBezTo>
                    <a:pt x="21" y="28"/>
                    <a:pt x="23" y="28"/>
                    <a:pt x="24" y="28"/>
                  </a:cubicBezTo>
                  <a:cubicBezTo>
                    <a:pt x="26" y="28"/>
                    <a:pt x="27" y="28"/>
                    <a:pt x="28" y="27"/>
                  </a:cubicBezTo>
                  <a:cubicBezTo>
                    <a:pt x="30" y="24"/>
                    <a:pt x="30" y="21"/>
                    <a:pt x="28"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104">
              <a:extLst>
                <a:ext uri="{FF2B5EF4-FFF2-40B4-BE49-F238E27FC236}">
                  <a16:creationId xmlns="" xmlns:a16="http://schemas.microsoft.com/office/drawing/2014/main" id="{6C084DC6-1184-3947-9B53-E71268DB5030}"/>
                </a:ext>
              </a:extLst>
            </p:cNvPr>
            <p:cNvSpPr>
              <a:spLocks/>
            </p:cNvSpPr>
            <p:nvPr/>
          </p:nvSpPr>
          <p:spPr bwMode="auto">
            <a:xfrm>
              <a:off x="3107" y="2467"/>
              <a:ext cx="39" cy="39"/>
            </a:xfrm>
            <a:custGeom>
              <a:avLst/>
              <a:gdLst>
                <a:gd name="T0" fmla="*/ 27 w 29"/>
                <a:gd name="T1" fmla="*/ 20 h 29"/>
                <a:gd name="T2" fmla="*/ 9 w 29"/>
                <a:gd name="T3" fmla="*/ 2 h 29"/>
                <a:gd name="T4" fmla="*/ 6 w 29"/>
                <a:gd name="T5" fmla="*/ 0 h 29"/>
                <a:gd name="T6" fmla="*/ 2 w 29"/>
                <a:gd name="T7" fmla="*/ 2 h 29"/>
                <a:gd name="T8" fmla="*/ 2 w 29"/>
                <a:gd name="T9" fmla="*/ 9 h 29"/>
                <a:gd name="T10" fmla="*/ 20 w 29"/>
                <a:gd name="T11" fmla="*/ 27 h 29"/>
                <a:gd name="T12" fmla="*/ 23 w 29"/>
                <a:gd name="T13" fmla="*/ 29 h 29"/>
                <a:gd name="T14" fmla="*/ 23 w 29"/>
                <a:gd name="T15" fmla="*/ 29 h 29"/>
                <a:gd name="T16" fmla="*/ 27 w 29"/>
                <a:gd name="T17" fmla="*/ 27 h 29"/>
                <a:gd name="T18" fmla="*/ 29 w 29"/>
                <a:gd name="T19" fmla="*/ 23 h 29"/>
                <a:gd name="T20" fmla="*/ 27 w 29"/>
                <a:gd name="T21"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9">
                  <a:moveTo>
                    <a:pt x="27" y="20"/>
                  </a:moveTo>
                  <a:cubicBezTo>
                    <a:pt x="9" y="2"/>
                    <a:pt x="9" y="2"/>
                    <a:pt x="9" y="2"/>
                  </a:cubicBezTo>
                  <a:cubicBezTo>
                    <a:pt x="8" y="1"/>
                    <a:pt x="7" y="0"/>
                    <a:pt x="6" y="0"/>
                  </a:cubicBezTo>
                  <a:cubicBezTo>
                    <a:pt x="4" y="0"/>
                    <a:pt x="3" y="1"/>
                    <a:pt x="2" y="2"/>
                  </a:cubicBezTo>
                  <a:cubicBezTo>
                    <a:pt x="0" y="4"/>
                    <a:pt x="0" y="7"/>
                    <a:pt x="2" y="9"/>
                  </a:cubicBezTo>
                  <a:cubicBezTo>
                    <a:pt x="20" y="27"/>
                    <a:pt x="20" y="27"/>
                    <a:pt x="20" y="27"/>
                  </a:cubicBezTo>
                  <a:cubicBezTo>
                    <a:pt x="21" y="28"/>
                    <a:pt x="22" y="29"/>
                    <a:pt x="23" y="29"/>
                  </a:cubicBezTo>
                  <a:cubicBezTo>
                    <a:pt x="23" y="29"/>
                    <a:pt x="23" y="29"/>
                    <a:pt x="23" y="29"/>
                  </a:cubicBezTo>
                  <a:cubicBezTo>
                    <a:pt x="25" y="29"/>
                    <a:pt x="26" y="28"/>
                    <a:pt x="27" y="27"/>
                  </a:cubicBezTo>
                  <a:cubicBezTo>
                    <a:pt x="28" y="26"/>
                    <a:pt x="29" y="25"/>
                    <a:pt x="29" y="23"/>
                  </a:cubicBezTo>
                  <a:cubicBezTo>
                    <a:pt x="29" y="22"/>
                    <a:pt x="28" y="21"/>
                    <a:pt x="27"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8" name="Freeform 25">
            <a:extLst>
              <a:ext uri="{FF2B5EF4-FFF2-40B4-BE49-F238E27FC236}">
                <a16:creationId xmlns="" xmlns:a16="http://schemas.microsoft.com/office/drawing/2014/main" id="{E6A3DF87-A07C-0849-90D2-B2768E88BA72}"/>
              </a:ext>
            </a:extLst>
          </p:cNvPr>
          <p:cNvSpPr>
            <a:spLocks noEditPoints="1"/>
          </p:cNvSpPr>
          <p:nvPr/>
        </p:nvSpPr>
        <p:spPr bwMode="auto">
          <a:xfrm>
            <a:off x="4590807" y="1098525"/>
            <a:ext cx="399405" cy="400142"/>
          </a:xfrm>
          <a:custGeom>
            <a:avLst/>
            <a:gdLst>
              <a:gd name="T0" fmla="*/ 1573 w 1602"/>
              <a:gd name="T1" fmla="*/ 610 h 1606"/>
              <a:gd name="T2" fmla="*/ 1340 w 1602"/>
              <a:gd name="T3" fmla="*/ 416 h 1606"/>
              <a:gd name="T4" fmla="*/ 1330 w 1602"/>
              <a:gd name="T5" fmla="*/ 393 h 1606"/>
              <a:gd name="T6" fmla="*/ 1330 w 1602"/>
              <a:gd name="T7" fmla="*/ 234 h 1606"/>
              <a:gd name="T8" fmla="*/ 1279 w 1602"/>
              <a:gd name="T9" fmla="*/ 185 h 1606"/>
              <a:gd name="T10" fmla="*/ 1230 w 1602"/>
              <a:gd name="T11" fmla="*/ 234 h 1606"/>
              <a:gd name="T12" fmla="*/ 1230 w 1602"/>
              <a:gd name="T13" fmla="*/ 309 h 1606"/>
              <a:gd name="T14" fmla="*/ 1229 w 1602"/>
              <a:gd name="T15" fmla="*/ 321 h 1606"/>
              <a:gd name="T16" fmla="*/ 1215 w 1602"/>
              <a:gd name="T17" fmla="*/ 310 h 1606"/>
              <a:gd name="T18" fmla="*/ 912 w 1602"/>
              <a:gd name="T19" fmla="*/ 58 h 1606"/>
              <a:gd name="T20" fmla="*/ 699 w 1602"/>
              <a:gd name="T21" fmla="*/ 58 h 1606"/>
              <a:gd name="T22" fmla="*/ 184 w 1602"/>
              <a:gd name="T23" fmla="*/ 488 h 1606"/>
              <a:gd name="T24" fmla="*/ 29 w 1602"/>
              <a:gd name="T25" fmla="*/ 616 h 1606"/>
              <a:gd name="T26" fmla="*/ 18 w 1602"/>
              <a:gd name="T27" fmla="*/ 690 h 1606"/>
              <a:gd name="T28" fmla="*/ 93 w 1602"/>
              <a:gd name="T29" fmla="*/ 693 h 1606"/>
              <a:gd name="T30" fmla="*/ 106 w 1602"/>
              <a:gd name="T31" fmla="*/ 684 h 1606"/>
              <a:gd name="T32" fmla="*/ 107 w 1602"/>
              <a:gd name="T33" fmla="*/ 682 h 1606"/>
              <a:gd name="T34" fmla="*/ 107 w 1602"/>
              <a:gd name="T35" fmla="*/ 1463 h 1606"/>
              <a:gd name="T36" fmla="*/ 191 w 1602"/>
              <a:gd name="T37" fmla="*/ 1591 h 1606"/>
              <a:gd name="T38" fmla="*/ 234 w 1602"/>
              <a:gd name="T39" fmla="*/ 1606 h 1606"/>
              <a:gd name="T40" fmla="*/ 1375 w 1602"/>
              <a:gd name="T41" fmla="*/ 1606 h 1606"/>
              <a:gd name="T42" fmla="*/ 1398 w 1602"/>
              <a:gd name="T43" fmla="*/ 1599 h 1606"/>
              <a:gd name="T44" fmla="*/ 1502 w 1602"/>
              <a:gd name="T45" fmla="*/ 1452 h 1606"/>
              <a:gd name="T46" fmla="*/ 1502 w 1602"/>
              <a:gd name="T47" fmla="*/ 799 h 1606"/>
              <a:gd name="T48" fmla="*/ 1502 w 1602"/>
              <a:gd name="T49" fmla="*/ 699 h 1606"/>
              <a:gd name="T50" fmla="*/ 1502 w 1602"/>
              <a:gd name="T51" fmla="*/ 682 h 1606"/>
              <a:gd name="T52" fmla="*/ 1519 w 1602"/>
              <a:gd name="T53" fmla="*/ 694 h 1606"/>
              <a:gd name="T54" fmla="*/ 1599 w 1602"/>
              <a:gd name="T55" fmla="*/ 675 h 1606"/>
              <a:gd name="T56" fmla="*/ 1602 w 1602"/>
              <a:gd name="T57" fmla="*/ 670 h 1606"/>
              <a:gd name="T58" fmla="*/ 1602 w 1602"/>
              <a:gd name="T59" fmla="*/ 646 h 1606"/>
              <a:gd name="T60" fmla="*/ 1573 w 1602"/>
              <a:gd name="T61" fmla="*/ 610 h 1606"/>
              <a:gd name="T62" fmla="*/ 1005 w 1602"/>
              <a:gd name="T63" fmla="*/ 1507 h 1606"/>
              <a:gd name="T64" fmla="*/ 606 w 1602"/>
              <a:gd name="T65" fmla="*/ 1507 h 1606"/>
              <a:gd name="T66" fmla="*/ 606 w 1602"/>
              <a:gd name="T67" fmla="*/ 1490 h 1606"/>
              <a:gd name="T68" fmla="*/ 606 w 1602"/>
              <a:gd name="T69" fmla="*/ 967 h 1606"/>
              <a:gd name="T70" fmla="*/ 662 w 1602"/>
              <a:gd name="T71" fmla="*/ 909 h 1606"/>
              <a:gd name="T72" fmla="*/ 947 w 1602"/>
              <a:gd name="T73" fmla="*/ 909 h 1606"/>
              <a:gd name="T74" fmla="*/ 1005 w 1602"/>
              <a:gd name="T75" fmla="*/ 967 h 1606"/>
              <a:gd name="T76" fmla="*/ 1005 w 1602"/>
              <a:gd name="T77" fmla="*/ 1493 h 1606"/>
              <a:gd name="T78" fmla="*/ 1005 w 1602"/>
              <a:gd name="T79" fmla="*/ 1507 h 1606"/>
              <a:gd name="T80" fmla="*/ 1404 w 1602"/>
              <a:gd name="T81" fmla="*/ 1450 h 1606"/>
              <a:gd name="T82" fmla="*/ 1348 w 1602"/>
              <a:gd name="T83" fmla="*/ 1507 h 1606"/>
              <a:gd name="T84" fmla="*/ 1120 w 1602"/>
              <a:gd name="T85" fmla="*/ 1507 h 1606"/>
              <a:gd name="T86" fmla="*/ 1105 w 1602"/>
              <a:gd name="T87" fmla="*/ 1507 h 1606"/>
              <a:gd name="T88" fmla="*/ 1105 w 1602"/>
              <a:gd name="T89" fmla="*/ 1485 h 1606"/>
              <a:gd name="T90" fmla="*/ 1105 w 1602"/>
              <a:gd name="T91" fmla="*/ 964 h 1606"/>
              <a:gd name="T92" fmla="*/ 947 w 1602"/>
              <a:gd name="T93" fmla="*/ 808 h 1606"/>
              <a:gd name="T94" fmla="*/ 664 w 1602"/>
              <a:gd name="T95" fmla="*/ 808 h 1606"/>
              <a:gd name="T96" fmla="*/ 505 w 1602"/>
              <a:gd name="T97" fmla="*/ 968 h 1606"/>
              <a:gd name="T98" fmla="*/ 505 w 1602"/>
              <a:gd name="T99" fmla="*/ 1487 h 1606"/>
              <a:gd name="T100" fmla="*/ 505 w 1602"/>
              <a:gd name="T101" fmla="*/ 1505 h 1606"/>
              <a:gd name="T102" fmla="*/ 491 w 1602"/>
              <a:gd name="T103" fmla="*/ 1505 h 1606"/>
              <a:gd name="T104" fmla="*/ 262 w 1602"/>
              <a:gd name="T105" fmla="*/ 1505 h 1606"/>
              <a:gd name="T106" fmla="*/ 205 w 1602"/>
              <a:gd name="T107" fmla="*/ 1449 h 1606"/>
              <a:gd name="T108" fmla="*/ 205 w 1602"/>
              <a:gd name="T109" fmla="*/ 1277 h 1606"/>
              <a:gd name="T110" fmla="*/ 205 w 1602"/>
              <a:gd name="T111" fmla="*/ 597 h 1606"/>
              <a:gd name="T112" fmla="*/ 765 w 1602"/>
              <a:gd name="T113" fmla="*/ 130 h 1606"/>
              <a:gd name="T114" fmla="*/ 843 w 1602"/>
              <a:gd name="T115" fmla="*/ 130 h 1606"/>
              <a:gd name="T116" fmla="*/ 1394 w 1602"/>
              <a:gd name="T117" fmla="*/ 587 h 1606"/>
              <a:gd name="T118" fmla="*/ 1404 w 1602"/>
              <a:gd name="T119" fmla="*/ 610 h 1606"/>
              <a:gd name="T120" fmla="*/ 1404 w 1602"/>
              <a:gd name="T121" fmla="*/ 1450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2" h="1606">
                <a:moveTo>
                  <a:pt x="1573" y="610"/>
                </a:moveTo>
                <a:cubicBezTo>
                  <a:pt x="1496" y="545"/>
                  <a:pt x="1418" y="480"/>
                  <a:pt x="1340" y="416"/>
                </a:cubicBezTo>
                <a:cubicBezTo>
                  <a:pt x="1333" y="410"/>
                  <a:pt x="1330" y="404"/>
                  <a:pt x="1330" y="393"/>
                </a:cubicBezTo>
                <a:cubicBezTo>
                  <a:pt x="1330" y="340"/>
                  <a:pt x="1330" y="287"/>
                  <a:pt x="1330" y="234"/>
                </a:cubicBezTo>
                <a:cubicBezTo>
                  <a:pt x="1330" y="206"/>
                  <a:pt x="1307" y="185"/>
                  <a:pt x="1279" y="185"/>
                </a:cubicBezTo>
                <a:cubicBezTo>
                  <a:pt x="1251" y="185"/>
                  <a:pt x="1230" y="206"/>
                  <a:pt x="1230" y="234"/>
                </a:cubicBezTo>
                <a:cubicBezTo>
                  <a:pt x="1230" y="258"/>
                  <a:pt x="1230" y="284"/>
                  <a:pt x="1230" y="309"/>
                </a:cubicBezTo>
                <a:cubicBezTo>
                  <a:pt x="1230" y="312"/>
                  <a:pt x="1230" y="317"/>
                  <a:pt x="1229" y="321"/>
                </a:cubicBezTo>
                <a:cubicBezTo>
                  <a:pt x="1222" y="317"/>
                  <a:pt x="1219" y="314"/>
                  <a:pt x="1215" y="310"/>
                </a:cubicBezTo>
                <a:cubicBezTo>
                  <a:pt x="1114" y="226"/>
                  <a:pt x="1013" y="142"/>
                  <a:pt x="912" y="58"/>
                </a:cubicBezTo>
                <a:cubicBezTo>
                  <a:pt x="841" y="0"/>
                  <a:pt x="770" y="0"/>
                  <a:pt x="699" y="58"/>
                </a:cubicBezTo>
                <a:cubicBezTo>
                  <a:pt x="528" y="202"/>
                  <a:pt x="356" y="344"/>
                  <a:pt x="184" y="488"/>
                </a:cubicBezTo>
                <a:cubicBezTo>
                  <a:pt x="132" y="531"/>
                  <a:pt x="81" y="574"/>
                  <a:pt x="29" y="616"/>
                </a:cubicBezTo>
                <a:cubicBezTo>
                  <a:pt x="3" y="638"/>
                  <a:pt x="0" y="668"/>
                  <a:pt x="18" y="690"/>
                </a:cubicBezTo>
                <a:cubicBezTo>
                  <a:pt x="38" y="713"/>
                  <a:pt x="67" y="714"/>
                  <a:pt x="93" y="693"/>
                </a:cubicBezTo>
                <a:cubicBezTo>
                  <a:pt x="98" y="690"/>
                  <a:pt x="101" y="687"/>
                  <a:pt x="106" y="684"/>
                </a:cubicBezTo>
                <a:cubicBezTo>
                  <a:pt x="106" y="684"/>
                  <a:pt x="107" y="684"/>
                  <a:pt x="107" y="682"/>
                </a:cubicBezTo>
                <a:cubicBezTo>
                  <a:pt x="107" y="909"/>
                  <a:pt x="107" y="1287"/>
                  <a:pt x="107" y="1463"/>
                </a:cubicBezTo>
                <a:cubicBezTo>
                  <a:pt x="107" y="1522"/>
                  <a:pt x="138" y="1565"/>
                  <a:pt x="191" y="1591"/>
                </a:cubicBezTo>
                <a:cubicBezTo>
                  <a:pt x="205" y="1599"/>
                  <a:pt x="220" y="1602"/>
                  <a:pt x="234" y="1606"/>
                </a:cubicBezTo>
                <a:cubicBezTo>
                  <a:pt x="615" y="1606"/>
                  <a:pt x="996" y="1606"/>
                  <a:pt x="1375" y="1606"/>
                </a:cubicBezTo>
                <a:cubicBezTo>
                  <a:pt x="1383" y="1603"/>
                  <a:pt x="1391" y="1602"/>
                  <a:pt x="1398" y="1599"/>
                </a:cubicBezTo>
                <a:cubicBezTo>
                  <a:pt x="1463" y="1579"/>
                  <a:pt x="1502" y="1522"/>
                  <a:pt x="1502" y="1452"/>
                </a:cubicBezTo>
                <a:cubicBezTo>
                  <a:pt x="1502" y="1235"/>
                  <a:pt x="1502" y="1016"/>
                  <a:pt x="1502" y="799"/>
                </a:cubicBezTo>
                <a:cubicBezTo>
                  <a:pt x="1502" y="765"/>
                  <a:pt x="1502" y="733"/>
                  <a:pt x="1502" y="699"/>
                </a:cubicBezTo>
                <a:cubicBezTo>
                  <a:pt x="1502" y="694"/>
                  <a:pt x="1502" y="688"/>
                  <a:pt x="1502" y="682"/>
                </a:cubicBezTo>
                <a:cubicBezTo>
                  <a:pt x="1510" y="688"/>
                  <a:pt x="1515" y="691"/>
                  <a:pt x="1519" y="694"/>
                </a:cubicBezTo>
                <a:cubicBezTo>
                  <a:pt x="1548" y="717"/>
                  <a:pt x="1583" y="708"/>
                  <a:pt x="1599" y="675"/>
                </a:cubicBezTo>
                <a:cubicBezTo>
                  <a:pt x="1600" y="673"/>
                  <a:pt x="1600" y="672"/>
                  <a:pt x="1602" y="670"/>
                </a:cubicBezTo>
                <a:cubicBezTo>
                  <a:pt x="1602" y="662"/>
                  <a:pt x="1602" y="653"/>
                  <a:pt x="1602" y="646"/>
                </a:cubicBezTo>
                <a:cubicBezTo>
                  <a:pt x="1594" y="635"/>
                  <a:pt x="1585" y="620"/>
                  <a:pt x="1573" y="610"/>
                </a:cubicBezTo>
                <a:close/>
                <a:moveTo>
                  <a:pt x="1005" y="1507"/>
                </a:moveTo>
                <a:cubicBezTo>
                  <a:pt x="872" y="1507"/>
                  <a:pt x="740" y="1507"/>
                  <a:pt x="606" y="1507"/>
                </a:cubicBezTo>
                <a:cubicBezTo>
                  <a:pt x="606" y="1501"/>
                  <a:pt x="606" y="1496"/>
                  <a:pt x="606" y="1490"/>
                </a:cubicBezTo>
                <a:cubicBezTo>
                  <a:pt x="606" y="1316"/>
                  <a:pt x="606" y="1141"/>
                  <a:pt x="606" y="967"/>
                </a:cubicBezTo>
                <a:cubicBezTo>
                  <a:pt x="606" y="929"/>
                  <a:pt x="626" y="909"/>
                  <a:pt x="662" y="909"/>
                </a:cubicBezTo>
                <a:cubicBezTo>
                  <a:pt x="757" y="909"/>
                  <a:pt x="852" y="909"/>
                  <a:pt x="947" y="909"/>
                </a:cubicBezTo>
                <a:cubicBezTo>
                  <a:pt x="987" y="909"/>
                  <a:pt x="1005" y="929"/>
                  <a:pt x="1005" y="967"/>
                </a:cubicBezTo>
                <a:cubicBezTo>
                  <a:pt x="1005" y="1143"/>
                  <a:pt x="1005" y="1317"/>
                  <a:pt x="1005" y="1493"/>
                </a:cubicBezTo>
                <a:cubicBezTo>
                  <a:pt x="1005" y="1498"/>
                  <a:pt x="1005" y="1501"/>
                  <a:pt x="1005" y="1507"/>
                </a:cubicBezTo>
                <a:close/>
                <a:moveTo>
                  <a:pt x="1404" y="1450"/>
                </a:moveTo>
                <a:cubicBezTo>
                  <a:pt x="1404" y="1487"/>
                  <a:pt x="1385" y="1507"/>
                  <a:pt x="1348" y="1507"/>
                </a:cubicBezTo>
                <a:cubicBezTo>
                  <a:pt x="1271" y="1507"/>
                  <a:pt x="1196" y="1507"/>
                  <a:pt x="1120" y="1507"/>
                </a:cubicBezTo>
                <a:cubicBezTo>
                  <a:pt x="1115" y="1507"/>
                  <a:pt x="1111" y="1507"/>
                  <a:pt x="1105" y="1507"/>
                </a:cubicBezTo>
                <a:cubicBezTo>
                  <a:pt x="1105" y="1498"/>
                  <a:pt x="1105" y="1492"/>
                  <a:pt x="1105" y="1485"/>
                </a:cubicBezTo>
                <a:cubicBezTo>
                  <a:pt x="1105" y="1311"/>
                  <a:pt x="1105" y="1138"/>
                  <a:pt x="1105" y="964"/>
                </a:cubicBezTo>
                <a:cubicBezTo>
                  <a:pt x="1105" y="870"/>
                  <a:pt x="1040" y="808"/>
                  <a:pt x="947" y="808"/>
                </a:cubicBezTo>
                <a:cubicBezTo>
                  <a:pt x="852" y="808"/>
                  <a:pt x="759" y="808"/>
                  <a:pt x="664" y="808"/>
                </a:cubicBezTo>
                <a:cubicBezTo>
                  <a:pt x="568" y="808"/>
                  <a:pt x="505" y="870"/>
                  <a:pt x="505" y="968"/>
                </a:cubicBezTo>
                <a:cubicBezTo>
                  <a:pt x="505" y="1141"/>
                  <a:pt x="505" y="1314"/>
                  <a:pt x="505" y="1487"/>
                </a:cubicBezTo>
                <a:cubicBezTo>
                  <a:pt x="505" y="1493"/>
                  <a:pt x="505" y="1499"/>
                  <a:pt x="505" y="1505"/>
                </a:cubicBezTo>
                <a:cubicBezTo>
                  <a:pt x="499" y="1505"/>
                  <a:pt x="494" y="1505"/>
                  <a:pt x="491" y="1505"/>
                </a:cubicBezTo>
                <a:cubicBezTo>
                  <a:pt x="415" y="1505"/>
                  <a:pt x="338" y="1505"/>
                  <a:pt x="262" y="1505"/>
                </a:cubicBezTo>
                <a:cubicBezTo>
                  <a:pt x="225" y="1505"/>
                  <a:pt x="205" y="1485"/>
                  <a:pt x="205" y="1449"/>
                </a:cubicBezTo>
                <a:cubicBezTo>
                  <a:pt x="205" y="1392"/>
                  <a:pt x="205" y="1334"/>
                  <a:pt x="205" y="1277"/>
                </a:cubicBezTo>
                <a:cubicBezTo>
                  <a:pt x="205" y="1138"/>
                  <a:pt x="205" y="739"/>
                  <a:pt x="205" y="597"/>
                </a:cubicBezTo>
                <a:cubicBezTo>
                  <a:pt x="392" y="440"/>
                  <a:pt x="578" y="286"/>
                  <a:pt x="765" y="130"/>
                </a:cubicBezTo>
                <a:cubicBezTo>
                  <a:pt x="792" y="107"/>
                  <a:pt x="814" y="107"/>
                  <a:pt x="843" y="130"/>
                </a:cubicBezTo>
                <a:cubicBezTo>
                  <a:pt x="1027" y="283"/>
                  <a:pt x="1210" y="436"/>
                  <a:pt x="1394" y="587"/>
                </a:cubicBezTo>
                <a:cubicBezTo>
                  <a:pt x="1401" y="593"/>
                  <a:pt x="1404" y="600"/>
                  <a:pt x="1404" y="610"/>
                </a:cubicBezTo>
                <a:cubicBezTo>
                  <a:pt x="1404" y="892"/>
                  <a:pt x="1404" y="1172"/>
                  <a:pt x="1404" y="14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9" name="Ellipse 318">
            <a:extLst>
              <a:ext uri="{FF2B5EF4-FFF2-40B4-BE49-F238E27FC236}">
                <a16:creationId xmlns="" xmlns:a16="http://schemas.microsoft.com/office/drawing/2014/main" id="{B60B2000-F85D-E649-9AB7-1724A587A368}"/>
              </a:ext>
            </a:extLst>
          </p:cNvPr>
          <p:cNvSpPr/>
          <p:nvPr/>
        </p:nvSpPr>
        <p:spPr>
          <a:xfrm>
            <a:off x="7925710" y="4368206"/>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1934310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1" name="Connecteur droit 30"/>
          <p:cNvCxnSpPr/>
          <p:nvPr/>
        </p:nvCxnSpPr>
        <p:spPr>
          <a:xfrm>
            <a:off x="-46813" y="3431402"/>
            <a:ext cx="1255081" cy="0"/>
          </a:xfrm>
          <a:prstGeom prst="line">
            <a:avLst/>
          </a:prstGeom>
          <a:ln w="95250" cap="rnd" cmpd="sng">
            <a:solidFill>
              <a:srgbClr val="DC0B2E"/>
            </a:solidFill>
          </a:ln>
        </p:spPr>
        <p:style>
          <a:lnRef idx="2">
            <a:schemeClr val="accent1"/>
          </a:lnRef>
          <a:fillRef idx="0">
            <a:schemeClr val="accent1"/>
          </a:fillRef>
          <a:effectRef idx="1">
            <a:schemeClr val="accent1"/>
          </a:effectRef>
          <a:fontRef idx="minor">
            <a:schemeClr val="tx1"/>
          </a:fontRef>
        </p:style>
      </p:cxnSp>
      <p:sp>
        <p:nvSpPr>
          <p:cNvPr id="32" name="Espace réservé du texte 3"/>
          <p:cNvSpPr txBox="1">
            <a:spLocks/>
          </p:cNvSpPr>
          <p:nvPr/>
        </p:nvSpPr>
        <p:spPr>
          <a:xfrm>
            <a:off x="539522" y="3701197"/>
            <a:ext cx="2858019" cy="286232"/>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Calibri Light" charset="0"/>
                <a:ea typeface="Calibri Light" charset="0"/>
                <a:cs typeface="Calibri Light" charset="0"/>
              </a:rPr>
              <a:t>You can change the color of </a:t>
            </a:r>
            <a:br>
              <a:rPr lang="en-US" sz="1400" dirty="0">
                <a:latin typeface="Calibri Light" charset="0"/>
                <a:ea typeface="Calibri Light" charset="0"/>
                <a:cs typeface="Calibri Light" charset="0"/>
              </a:rPr>
            </a:br>
            <a:r>
              <a:rPr lang="en-US" sz="1400" dirty="0">
                <a:latin typeface="Calibri Light" charset="0"/>
                <a:ea typeface="Calibri Light" charset="0"/>
                <a:cs typeface="Calibri Light" charset="0"/>
              </a:rPr>
              <a:t>each circle or the color of each icon by fill in the color.</a:t>
            </a:r>
          </a:p>
        </p:txBody>
      </p:sp>
      <p:sp>
        <p:nvSpPr>
          <p:cNvPr id="34" name="Titre 2"/>
          <p:cNvSpPr txBox="1">
            <a:spLocks/>
          </p:cNvSpPr>
          <p:nvPr/>
        </p:nvSpPr>
        <p:spPr>
          <a:xfrm>
            <a:off x="532088" y="987970"/>
            <a:ext cx="3628286" cy="1151675"/>
          </a:xfrm>
          <a:prstGeom prst="rect">
            <a:avLst/>
          </a:prstGeom>
        </p:spPr>
        <p:txBody>
          <a:bodyPr/>
          <a:lst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a:lstStyle>
          <a:p>
            <a:pPr lvl="0" defTabSz="609585">
              <a:lnSpc>
                <a:spcPct val="80000"/>
              </a:lnSpc>
              <a:spcBef>
                <a:spcPts val="0"/>
              </a:spcBef>
            </a:pPr>
            <a:r>
              <a:rPr lang="en-US" sz="6000" b="1" dirty="0">
                <a:solidFill>
                  <a:srgbClr val="000000"/>
                </a:solidFill>
                <a:latin typeface="Geogrotesque Sitel Bold" pitchFamily="2" charset="0"/>
                <a:ea typeface="Geogrotesque Sitel" charset="0"/>
                <a:cs typeface="Geogrotesque Sitel" charset="0"/>
              </a:rPr>
              <a:t>Select</a:t>
            </a:r>
            <a:r>
              <a:rPr lang="en-US" sz="6000" b="1" dirty="0">
                <a:solidFill>
                  <a:srgbClr val="000000"/>
                </a:solidFill>
                <a:latin typeface="Geogrotesque Sitel" charset="0"/>
                <a:ea typeface="Geogrotesque Sitel" charset="0"/>
                <a:cs typeface="Geogrotesque Sitel" charset="0"/>
              </a:rPr>
              <a:t/>
            </a:r>
            <a:br>
              <a:rPr lang="en-US" sz="6000" b="1" dirty="0">
                <a:solidFill>
                  <a:srgbClr val="000000"/>
                </a:solidFill>
                <a:latin typeface="Geogrotesque Sitel" charset="0"/>
                <a:ea typeface="Geogrotesque Sitel" charset="0"/>
                <a:cs typeface="Geogrotesque Sitel" charset="0"/>
              </a:rPr>
            </a:br>
            <a:r>
              <a:rPr lang="en-US" sz="6000" dirty="0">
                <a:solidFill>
                  <a:srgbClr val="000000"/>
                </a:solidFill>
                <a:latin typeface="Geogrotesque Sitel Light" charset="0"/>
                <a:ea typeface="Geogrotesque Sitel" charset="0"/>
                <a:cs typeface="Geogrotesque Sitel" charset="0"/>
              </a:rPr>
              <a:t>Y</a:t>
            </a:r>
            <a:r>
              <a:rPr lang="en-US" sz="6000" dirty="0">
                <a:solidFill>
                  <a:srgbClr val="000000"/>
                </a:solidFill>
                <a:latin typeface="Geogrotesque Sitel Light" charset="0"/>
                <a:ea typeface="Geogrotesque Sitel Light" charset="0"/>
                <a:cs typeface="Geogrotesque Sitel Light" charset="0"/>
              </a:rPr>
              <a:t>our </a:t>
            </a:r>
            <a:br>
              <a:rPr lang="en-US" sz="6000" dirty="0">
                <a:solidFill>
                  <a:srgbClr val="000000"/>
                </a:solidFill>
                <a:latin typeface="Geogrotesque Sitel Light" charset="0"/>
                <a:ea typeface="Geogrotesque Sitel Light" charset="0"/>
                <a:cs typeface="Geogrotesque Sitel Light" charset="0"/>
              </a:rPr>
            </a:br>
            <a:r>
              <a:rPr lang="en-US" sz="6000" dirty="0">
                <a:solidFill>
                  <a:srgbClr val="000000"/>
                </a:solidFill>
                <a:latin typeface="Geogrotesque Sitel Light" charset="0"/>
                <a:ea typeface="Geogrotesque Sitel Light" charset="0"/>
                <a:cs typeface="Geogrotesque Sitel Light" charset="0"/>
              </a:rPr>
              <a:t>Icons</a:t>
            </a:r>
          </a:p>
        </p:txBody>
      </p:sp>
      <p:sp>
        <p:nvSpPr>
          <p:cNvPr id="252" name="Ellipse 251">
            <a:extLst>
              <a:ext uri="{FF2B5EF4-FFF2-40B4-BE49-F238E27FC236}">
                <a16:creationId xmlns="" xmlns:a16="http://schemas.microsoft.com/office/drawing/2014/main" id="{383AF608-02A1-B04E-A388-2C2F9EB9354F}"/>
              </a:ext>
            </a:extLst>
          </p:cNvPr>
          <p:cNvSpPr/>
          <p:nvPr/>
        </p:nvSpPr>
        <p:spPr>
          <a:xfrm>
            <a:off x="4441349" y="987984"/>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3" name="Ellipse 252">
            <a:extLst>
              <a:ext uri="{FF2B5EF4-FFF2-40B4-BE49-F238E27FC236}">
                <a16:creationId xmlns="" xmlns:a16="http://schemas.microsoft.com/office/drawing/2014/main" id="{A048FCE5-F7EA-5D47-9D0C-DFBABA25E0DC}"/>
              </a:ext>
            </a:extLst>
          </p:cNvPr>
          <p:cNvSpPr/>
          <p:nvPr/>
        </p:nvSpPr>
        <p:spPr>
          <a:xfrm>
            <a:off x="5311225" y="985312"/>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4" name="Ellipse 253">
            <a:extLst>
              <a:ext uri="{FF2B5EF4-FFF2-40B4-BE49-F238E27FC236}">
                <a16:creationId xmlns="" xmlns:a16="http://schemas.microsoft.com/office/drawing/2014/main" id="{567E9F58-3D23-0C4B-B1C9-C709F95631AF}"/>
              </a:ext>
            </a:extLst>
          </p:cNvPr>
          <p:cNvSpPr/>
          <p:nvPr/>
        </p:nvSpPr>
        <p:spPr>
          <a:xfrm>
            <a:off x="6178815" y="985312"/>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5" name="Ellipse 254">
            <a:extLst>
              <a:ext uri="{FF2B5EF4-FFF2-40B4-BE49-F238E27FC236}">
                <a16:creationId xmlns="" xmlns:a16="http://schemas.microsoft.com/office/drawing/2014/main" id="{25A8E4C0-257C-514B-98BC-93ED4690A5D2}"/>
              </a:ext>
            </a:extLst>
          </p:cNvPr>
          <p:cNvSpPr/>
          <p:nvPr/>
        </p:nvSpPr>
        <p:spPr>
          <a:xfrm>
            <a:off x="7050977" y="985312"/>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6" name="Ellipse 255">
            <a:extLst>
              <a:ext uri="{FF2B5EF4-FFF2-40B4-BE49-F238E27FC236}">
                <a16:creationId xmlns="" xmlns:a16="http://schemas.microsoft.com/office/drawing/2014/main" id="{1D66625C-92FA-A742-AEC1-1794B90FBA24}"/>
              </a:ext>
            </a:extLst>
          </p:cNvPr>
          <p:cNvSpPr/>
          <p:nvPr/>
        </p:nvSpPr>
        <p:spPr>
          <a:xfrm>
            <a:off x="7920853" y="985312"/>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7" name="Ellipse 256">
            <a:extLst>
              <a:ext uri="{FF2B5EF4-FFF2-40B4-BE49-F238E27FC236}">
                <a16:creationId xmlns="" xmlns:a16="http://schemas.microsoft.com/office/drawing/2014/main" id="{0B2EE783-1A16-6D47-A3F0-41662854FAB3}"/>
              </a:ext>
            </a:extLst>
          </p:cNvPr>
          <p:cNvSpPr/>
          <p:nvPr/>
        </p:nvSpPr>
        <p:spPr>
          <a:xfrm>
            <a:off x="8790729" y="985312"/>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8" name="Ellipse 257">
            <a:extLst>
              <a:ext uri="{FF2B5EF4-FFF2-40B4-BE49-F238E27FC236}">
                <a16:creationId xmlns="" xmlns:a16="http://schemas.microsoft.com/office/drawing/2014/main" id="{B18201B1-508F-B24D-AC59-8CBE2B652A52}"/>
              </a:ext>
            </a:extLst>
          </p:cNvPr>
          <p:cNvSpPr/>
          <p:nvPr/>
        </p:nvSpPr>
        <p:spPr>
          <a:xfrm>
            <a:off x="9660605" y="985312"/>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59" name="Ellipse 258">
            <a:extLst>
              <a:ext uri="{FF2B5EF4-FFF2-40B4-BE49-F238E27FC236}">
                <a16:creationId xmlns="" xmlns:a16="http://schemas.microsoft.com/office/drawing/2014/main" id="{096122A8-7EFD-A440-A3E9-9890F9A1837F}"/>
              </a:ext>
            </a:extLst>
          </p:cNvPr>
          <p:cNvSpPr/>
          <p:nvPr/>
        </p:nvSpPr>
        <p:spPr>
          <a:xfrm>
            <a:off x="10530481" y="985312"/>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0" name="Ellipse 259">
            <a:extLst>
              <a:ext uri="{FF2B5EF4-FFF2-40B4-BE49-F238E27FC236}">
                <a16:creationId xmlns="" xmlns:a16="http://schemas.microsoft.com/office/drawing/2014/main" id="{BF372EF1-D1EA-3740-AFE7-CF0A579C43DC}"/>
              </a:ext>
            </a:extLst>
          </p:cNvPr>
          <p:cNvSpPr/>
          <p:nvPr/>
        </p:nvSpPr>
        <p:spPr>
          <a:xfrm>
            <a:off x="4441349" y="1988127"/>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1" name="Ellipse 260">
            <a:extLst>
              <a:ext uri="{FF2B5EF4-FFF2-40B4-BE49-F238E27FC236}">
                <a16:creationId xmlns="" xmlns:a16="http://schemas.microsoft.com/office/drawing/2014/main" id="{46CDF851-66C0-C642-9E6C-80386F75442C}"/>
              </a:ext>
            </a:extLst>
          </p:cNvPr>
          <p:cNvSpPr/>
          <p:nvPr/>
        </p:nvSpPr>
        <p:spPr>
          <a:xfrm>
            <a:off x="5311225" y="1985455"/>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2" name="Ellipse 261">
            <a:extLst>
              <a:ext uri="{FF2B5EF4-FFF2-40B4-BE49-F238E27FC236}">
                <a16:creationId xmlns="" xmlns:a16="http://schemas.microsoft.com/office/drawing/2014/main" id="{6E6DCFB6-ECFC-6945-A577-06CC402C6192}"/>
              </a:ext>
            </a:extLst>
          </p:cNvPr>
          <p:cNvSpPr/>
          <p:nvPr/>
        </p:nvSpPr>
        <p:spPr>
          <a:xfrm>
            <a:off x="6178815" y="1985455"/>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3" name="Ellipse 262">
            <a:extLst>
              <a:ext uri="{FF2B5EF4-FFF2-40B4-BE49-F238E27FC236}">
                <a16:creationId xmlns="" xmlns:a16="http://schemas.microsoft.com/office/drawing/2014/main" id="{D1FD65D6-F1B2-C848-938E-54FAF44B9876}"/>
              </a:ext>
            </a:extLst>
          </p:cNvPr>
          <p:cNvSpPr/>
          <p:nvPr/>
        </p:nvSpPr>
        <p:spPr>
          <a:xfrm>
            <a:off x="8793432" y="1985455"/>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4" name="Ellipse 263">
            <a:extLst>
              <a:ext uri="{FF2B5EF4-FFF2-40B4-BE49-F238E27FC236}">
                <a16:creationId xmlns="" xmlns:a16="http://schemas.microsoft.com/office/drawing/2014/main" id="{3D73EF62-60D7-2944-9DBA-0EF93666E586}"/>
              </a:ext>
            </a:extLst>
          </p:cNvPr>
          <p:cNvSpPr/>
          <p:nvPr/>
        </p:nvSpPr>
        <p:spPr>
          <a:xfrm>
            <a:off x="9663308" y="1985455"/>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5" name="Ellipse 264">
            <a:extLst>
              <a:ext uri="{FF2B5EF4-FFF2-40B4-BE49-F238E27FC236}">
                <a16:creationId xmlns="" xmlns:a16="http://schemas.microsoft.com/office/drawing/2014/main" id="{7D6307BF-AD63-9D4B-9F62-5C2D5CA6E911}"/>
              </a:ext>
            </a:extLst>
          </p:cNvPr>
          <p:cNvSpPr/>
          <p:nvPr/>
        </p:nvSpPr>
        <p:spPr>
          <a:xfrm>
            <a:off x="10533184" y="1985455"/>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6" name="Ellipse 265">
            <a:extLst>
              <a:ext uri="{FF2B5EF4-FFF2-40B4-BE49-F238E27FC236}">
                <a16:creationId xmlns="" xmlns:a16="http://schemas.microsoft.com/office/drawing/2014/main" id="{AB238EB0-782B-714E-9F67-EEC77B214250}"/>
              </a:ext>
            </a:extLst>
          </p:cNvPr>
          <p:cNvSpPr/>
          <p:nvPr/>
        </p:nvSpPr>
        <p:spPr>
          <a:xfrm>
            <a:off x="6181101" y="2980650"/>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7" name="Ellipse 266">
            <a:extLst>
              <a:ext uri="{FF2B5EF4-FFF2-40B4-BE49-F238E27FC236}">
                <a16:creationId xmlns="" xmlns:a16="http://schemas.microsoft.com/office/drawing/2014/main" id="{F81C2C87-1CD6-1842-939A-E6EEABA1EB54}"/>
              </a:ext>
            </a:extLst>
          </p:cNvPr>
          <p:cNvSpPr/>
          <p:nvPr/>
        </p:nvSpPr>
        <p:spPr>
          <a:xfrm>
            <a:off x="7050977" y="2977978"/>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8" name="Ellipse 267">
            <a:extLst>
              <a:ext uri="{FF2B5EF4-FFF2-40B4-BE49-F238E27FC236}">
                <a16:creationId xmlns="" xmlns:a16="http://schemas.microsoft.com/office/drawing/2014/main" id="{7C27D751-CDD9-EC4D-A4A2-54736028BA0C}"/>
              </a:ext>
            </a:extLst>
          </p:cNvPr>
          <p:cNvSpPr/>
          <p:nvPr/>
        </p:nvSpPr>
        <p:spPr>
          <a:xfrm>
            <a:off x="7918567" y="2977978"/>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69" name="Ellipse 268">
            <a:extLst>
              <a:ext uri="{FF2B5EF4-FFF2-40B4-BE49-F238E27FC236}">
                <a16:creationId xmlns="" xmlns:a16="http://schemas.microsoft.com/office/drawing/2014/main" id="{459C82F9-1F2E-334C-8453-6460A660520B}"/>
              </a:ext>
            </a:extLst>
          </p:cNvPr>
          <p:cNvSpPr/>
          <p:nvPr/>
        </p:nvSpPr>
        <p:spPr>
          <a:xfrm>
            <a:off x="8790729" y="2977978"/>
            <a:ext cx="686118" cy="686118"/>
          </a:xfrm>
          <a:prstGeom prst="ellipse">
            <a:avLst/>
          </a:prstGeom>
          <a:noFill/>
          <a:ln w="44450">
            <a:gradFill>
              <a:gsLst>
                <a:gs pos="100000">
                  <a:srgbClr val="00B294"/>
                </a:gs>
                <a:gs pos="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0" name="Ellipse 269">
            <a:extLst>
              <a:ext uri="{FF2B5EF4-FFF2-40B4-BE49-F238E27FC236}">
                <a16:creationId xmlns="" xmlns:a16="http://schemas.microsoft.com/office/drawing/2014/main" id="{18F0EC2F-9D3C-2245-92C4-3D5533F885EA}"/>
              </a:ext>
            </a:extLst>
          </p:cNvPr>
          <p:cNvSpPr/>
          <p:nvPr/>
        </p:nvSpPr>
        <p:spPr>
          <a:xfrm>
            <a:off x="9660605" y="2977978"/>
            <a:ext cx="686118" cy="686118"/>
          </a:xfrm>
          <a:prstGeom prst="ellipse">
            <a:avLst/>
          </a:prstGeom>
          <a:noFill/>
          <a:ln w="44450">
            <a:gradFill>
              <a:gsLst>
                <a:gs pos="100000">
                  <a:srgbClr val="00C7C7"/>
                </a:gs>
                <a:gs pos="0">
                  <a:srgbClr val="00B294"/>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1" name="Ellipse 270">
            <a:extLst>
              <a:ext uri="{FF2B5EF4-FFF2-40B4-BE49-F238E27FC236}">
                <a16:creationId xmlns="" xmlns:a16="http://schemas.microsoft.com/office/drawing/2014/main" id="{7EEA6A5A-5454-644A-B47E-1126F4DB01C0}"/>
              </a:ext>
            </a:extLst>
          </p:cNvPr>
          <p:cNvSpPr/>
          <p:nvPr/>
        </p:nvSpPr>
        <p:spPr>
          <a:xfrm>
            <a:off x="10530481" y="2977978"/>
            <a:ext cx="686118" cy="686118"/>
          </a:xfrm>
          <a:prstGeom prst="ellipse">
            <a:avLst/>
          </a:prstGeom>
          <a:noFill/>
          <a:ln w="44450">
            <a:gradFill>
              <a:gsLst>
                <a:gs pos="0">
                  <a:srgbClr val="00C7C7"/>
                </a:gs>
                <a:gs pos="100000">
                  <a:srgbClr val="13B5EA"/>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72" name="Espace réservé du texte 64">
            <a:extLst>
              <a:ext uri="{FF2B5EF4-FFF2-40B4-BE49-F238E27FC236}">
                <a16:creationId xmlns="" xmlns:a16="http://schemas.microsoft.com/office/drawing/2014/main" id="{688674B5-E99A-B84D-ADDB-1D79CBC6D06A}"/>
              </a:ext>
            </a:extLst>
          </p:cNvPr>
          <p:cNvSpPr txBox="1">
            <a:spLocks/>
          </p:cNvSpPr>
          <p:nvPr/>
        </p:nvSpPr>
        <p:spPr>
          <a:xfrm>
            <a:off x="10543659" y="2671573"/>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Mexico</a:t>
            </a:r>
          </a:p>
        </p:txBody>
      </p:sp>
      <p:sp>
        <p:nvSpPr>
          <p:cNvPr id="273" name="Espace réservé du texte 64">
            <a:extLst>
              <a:ext uri="{FF2B5EF4-FFF2-40B4-BE49-F238E27FC236}">
                <a16:creationId xmlns="" xmlns:a16="http://schemas.microsoft.com/office/drawing/2014/main" id="{1883DA06-C401-A94C-885D-5F2866F3FC67}"/>
              </a:ext>
            </a:extLst>
          </p:cNvPr>
          <p:cNvSpPr txBox="1">
            <a:spLocks/>
          </p:cNvSpPr>
          <p:nvPr/>
        </p:nvSpPr>
        <p:spPr>
          <a:xfrm>
            <a:off x="9591526" y="2671573"/>
            <a:ext cx="8366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Ivory Coast</a:t>
            </a:r>
          </a:p>
        </p:txBody>
      </p:sp>
      <p:sp>
        <p:nvSpPr>
          <p:cNvPr id="274" name="Espace réservé du texte 64">
            <a:extLst>
              <a:ext uri="{FF2B5EF4-FFF2-40B4-BE49-F238E27FC236}">
                <a16:creationId xmlns="" xmlns:a16="http://schemas.microsoft.com/office/drawing/2014/main" id="{9780A4D5-1C54-C545-98BE-C1BE4E2CF5A5}"/>
              </a:ext>
            </a:extLst>
          </p:cNvPr>
          <p:cNvSpPr txBox="1">
            <a:spLocks/>
          </p:cNvSpPr>
          <p:nvPr/>
        </p:nvSpPr>
        <p:spPr>
          <a:xfrm>
            <a:off x="8801621" y="2671573"/>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Ireland</a:t>
            </a:r>
          </a:p>
        </p:txBody>
      </p:sp>
      <p:sp>
        <p:nvSpPr>
          <p:cNvPr id="275" name="Espace réservé du texte 64">
            <a:extLst>
              <a:ext uri="{FF2B5EF4-FFF2-40B4-BE49-F238E27FC236}">
                <a16:creationId xmlns="" xmlns:a16="http://schemas.microsoft.com/office/drawing/2014/main" id="{E637DE79-F7BA-EC4D-B7ED-35064FBB953C}"/>
              </a:ext>
            </a:extLst>
          </p:cNvPr>
          <p:cNvSpPr txBox="1">
            <a:spLocks/>
          </p:cNvSpPr>
          <p:nvPr/>
        </p:nvSpPr>
        <p:spPr>
          <a:xfrm>
            <a:off x="6178398" y="2671573"/>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India</a:t>
            </a:r>
          </a:p>
        </p:txBody>
      </p:sp>
      <p:sp>
        <p:nvSpPr>
          <p:cNvPr id="276" name="Espace réservé du texte 64">
            <a:extLst>
              <a:ext uri="{FF2B5EF4-FFF2-40B4-BE49-F238E27FC236}">
                <a16:creationId xmlns="" xmlns:a16="http://schemas.microsoft.com/office/drawing/2014/main" id="{B02B9A62-2122-1C49-9F47-276ED19325E4}"/>
              </a:ext>
            </a:extLst>
          </p:cNvPr>
          <p:cNvSpPr txBox="1">
            <a:spLocks/>
          </p:cNvSpPr>
          <p:nvPr/>
        </p:nvSpPr>
        <p:spPr>
          <a:xfrm>
            <a:off x="10543659" y="3666593"/>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Portugal</a:t>
            </a:r>
          </a:p>
        </p:txBody>
      </p:sp>
      <p:sp>
        <p:nvSpPr>
          <p:cNvPr id="277" name="Espace réservé du texte 64">
            <a:extLst>
              <a:ext uri="{FF2B5EF4-FFF2-40B4-BE49-F238E27FC236}">
                <a16:creationId xmlns="" xmlns:a16="http://schemas.microsoft.com/office/drawing/2014/main" id="{C2BD28F3-455F-1F4B-921A-E0591A52B17B}"/>
              </a:ext>
            </a:extLst>
          </p:cNvPr>
          <p:cNvSpPr txBox="1">
            <a:spLocks/>
          </p:cNvSpPr>
          <p:nvPr/>
        </p:nvSpPr>
        <p:spPr>
          <a:xfrm>
            <a:off x="9666776" y="3666593"/>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Poland</a:t>
            </a:r>
          </a:p>
        </p:txBody>
      </p:sp>
      <p:sp>
        <p:nvSpPr>
          <p:cNvPr id="278" name="Espace réservé du texte 64">
            <a:extLst>
              <a:ext uri="{FF2B5EF4-FFF2-40B4-BE49-F238E27FC236}">
                <a16:creationId xmlns="" xmlns:a16="http://schemas.microsoft.com/office/drawing/2014/main" id="{E563693F-A22D-F445-B96B-FF044A340AD8}"/>
              </a:ext>
            </a:extLst>
          </p:cNvPr>
          <p:cNvSpPr txBox="1">
            <a:spLocks/>
          </p:cNvSpPr>
          <p:nvPr/>
        </p:nvSpPr>
        <p:spPr>
          <a:xfrm>
            <a:off x="8718069" y="3666593"/>
            <a:ext cx="853222"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Philippines</a:t>
            </a:r>
          </a:p>
        </p:txBody>
      </p:sp>
      <p:sp>
        <p:nvSpPr>
          <p:cNvPr id="279" name="Espace réservé du texte 64">
            <a:extLst>
              <a:ext uri="{FF2B5EF4-FFF2-40B4-BE49-F238E27FC236}">
                <a16:creationId xmlns="" xmlns:a16="http://schemas.microsoft.com/office/drawing/2014/main" id="{75D0BFFB-A1F1-B044-B1EA-96636208A7BA}"/>
              </a:ext>
            </a:extLst>
          </p:cNvPr>
          <p:cNvSpPr txBox="1">
            <a:spLocks/>
          </p:cNvSpPr>
          <p:nvPr/>
        </p:nvSpPr>
        <p:spPr>
          <a:xfrm>
            <a:off x="7920853" y="3666593"/>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Panama</a:t>
            </a:r>
          </a:p>
        </p:txBody>
      </p:sp>
      <p:grpSp>
        <p:nvGrpSpPr>
          <p:cNvPr id="280" name="Group 361">
            <a:extLst>
              <a:ext uri="{FF2B5EF4-FFF2-40B4-BE49-F238E27FC236}">
                <a16:creationId xmlns="" xmlns:a16="http://schemas.microsoft.com/office/drawing/2014/main" id="{7363DC64-0183-7949-9873-8A212A5C10CC}"/>
              </a:ext>
            </a:extLst>
          </p:cNvPr>
          <p:cNvGrpSpPr>
            <a:grpSpLocks noChangeAspect="1"/>
          </p:cNvGrpSpPr>
          <p:nvPr/>
        </p:nvGrpSpPr>
        <p:grpSpPr bwMode="auto">
          <a:xfrm>
            <a:off x="6314486" y="2064537"/>
            <a:ext cx="430298" cy="432000"/>
            <a:chOff x="463" y="522"/>
            <a:chExt cx="253" cy="254"/>
          </a:xfrm>
          <a:solidFill>
            <a:schemeClr val="tx1"/>
          </a:solidFill>
        </p:grpSpPr>
        <p:sp>
          <p:nvSpPr>
            <p:cNvPr id="281" name="Freeform 362">
              <a:extLst>
                <a:ext uri="{FF2B5EF4-FFF2-40B4-BE49-F238E27FC236}">
                  <a16:creationId xmlns="" xmlns:a16="http://schemas.microsoft.com/office/drawing/2014/main" id="{90F963E9-A26A-4F4B-AF46-AE2F79CA19CD}"/>
                </a:ext>
              </a:extLst>
            </p:cNvPr>
            <p:cNvSpPr>
              <a:spLocks noEditPoints="1"/>
            </p:cNvSpPr>
            <p:nvPr/>
          </p:nvSpPr>
          <p:spPr bwMode="auto">
            <a:xfrm>
              <a:off x="463" y="522"/>
              <a:ext cx="253" cy="254"/>
            </a:xfrm>
            <a:custGeom>
              <a:avLst/>
              <a:gdLst>
                <a:gd name="T0" fmla="*/ 255 w 266"/>
                <a:gd name="T1" fmla="*/ 175 h 267"/>
                <a:gd name="T2" fmla="*/ 255 w 266"/>
                <a:gd name="T3" fmla="*/ 151 h 267"/>
                <a:gd name="T4" fmla="*/ 225 w 266"/>
                <a:gd name="T5" fmla="*/ 108 h 267"/>
                <a:gd name="T6" fmla="*/ 214 w 266"/>
                <a:gd name="T7" fmla="*/ 113 h 267"/>
                <a:gd name="T8" fmla="*/ 210 w 266"/>
                <a:gd name="T9" fmla="*/ 104 h 267"/>
                <a:gd name="T10" fmla="*/ 142 w 266"/>
                <a:gd name="T11" fmla="*/ 20 h 267"/>
                <a:gd name="T12" fmla="*/ 139 w 266"/>
                <a:gd name="T13" fmla="*/ 6 h 267"/>
                <a:gd name="T14" fmla="*/ 127 w 266"/>
                <a:gd name="T15" fmla="*/ 15 h 267"/>
                <a:gd name="T16" fmla="*/ 124 w 266"/>
                <a:gd name="T17" fmla="*/ 20 h 267"/>
                <a:gd name="T18" fmla="*/ 56 w 266"/>
                <a:gd name="T19" fmla="*/ 104 h 267"/>
                <a:gd name="T20" fmla="*/ 52 w 266"/>
                <a:gd name="T21" fmla="*/ 113 h 267"/>
                <a:gd name="T22" fmla="*/ 46 w 266"/>
                <a:gd name="T23" fmla="*/ 103 h 267"/>
                <a:gd name="T24" fmla="*/ 40 w 266"/>
                <a:gd name="T25" fmla="*/ 113 h 267"/>
                <a:gd name="T26" fmla="*/ 15 w 266"/>
                <a:gd name="T27" fmla="*/ 165 h 267"/>
                <a:gd name="T28" fmla="*/ 5 w 266"/>
                <a:gd name="T29" fmla="*/ 180 h 267"/>
                <a:gd name="T30" fmla="*/ 5 w 266"/>
                <a:gd name="T31" fmla="*/ 267 h 267"/>
                <a:gd name="T32" fmla="*/ 261 w 266"/>
                <a:gd name="T33" fmla="*/ 256 h 267"/>
                <a:gd name="T34" fmla="*/ 123 w 266"/>
                <a:gd name="T35" fmla="*/ 256 h 267"/>
                <a:gd name="T36" fmla="*/ 66 w 266"/>
                <a:gd name="T37" fmla="*/ 166 h 267"/>
                <a:gd name="T38" fmla="*/ 26 w 266"/>
                <a:gd name="T39" fmla="*/ 166 h 267"/>
                <a:gd name="T40" fmla="*/ 41 w 266"/>
                <a:gd name="T41" fmla="*/ 126 h 267"/>
                <a:gd name="T42" fmla="*/ 51 w 266"/>
                <a:gd name="T43" fmla="*/ 126 h 267"/>
                <a:gd name="T44" fmla="*/ 22 w 266"/>
                <a:gd name="T45" fmla="*/ 154 h 267"/>
                <a:gd name="T46" fmla="*/ 200 w 266"/>
                <a:gd name="T47" fmla="*/ 138 h 267"/>
                <a:gd name="T48" fmla="*/ 224 w 266"/>
                <a:gd name="T49" fmla="*/ 126 h 267"/>
                <a:gd name="T50" fmla="*/ 200 w 266"/>
                <a:gd name="T51" fmla="*/ 154 h 267"/>
                <a:gd name="T52" fmla="*/ 200 w 266"/>
                <a:gd name="T53" fmla="*/ 175 h 267"/>
                <a:gd name="T54" fmla="*/ 230 w 266"/>
                <a:gd name="T55" fmla="*/ 238 h 267"/>
                <a:gd name="T56" fmla="*/ 210 w 266"/>
                <a:gd name="T57" fmla="*/ 238 h 267"/>
                <a:gd name="T58" fmla="*/ 179 w 266"/>
                <a:gd name="T59" fmla="*/ 256 h 267"/>
                <a:gd name="T60" fmla="*/ 135 w 266"/>
                <a:gd name="T61" fmla="*/ 164 h 267"/>
                <a:gd name="T62" fmla="*/ 86 w 266"/>
                <a:gd name="T63" fmla="*/ 212 h 267"/>
                <a:gd name="T64" fmla="*/ 62 w 266"/>
                <a:gd name="T65" fmla="*/ 252 h 267"/>
                <a:gd name="T66" fmla="*/ 42 w 266"/>
                <a:gd name="T67" fmla="*/ 232 h 267"/>
                <a:gd name="T68" fmla="*/ 30 w 266"/>
                <a:gd name="T69" fmla="*/ 256 h 267"/>
                <a:gd name="T70" fmla="*/ 72 w 266"/>
                <a:gd name="T71" fmla="*/ 186 h 267"/>
                <a:gd name="T72" fmla="*/ 188 w 266"/>
                <a:gd name="T73" fmla="*/ 155 h 267"/>
                <a:gd name="T74" fmla="*/ 249 w 266"/>
                <a:gd name="T75" fmla="*/ 186 h 267"/>
                <a:gd name="T76" fmla="*/ 236 w 266"/>
                <a:gd name="T77" fmla="*/ 252 h 267"/>
                <a:gd name="T78" fmla="*/ 118 w 266"/>
                <a:gd name="T79" fmla="*/ 205 h 267"/>
                <a:gd name="T80" fmla="*/ 98 w 266"/>
                <a:gd name="T81" fmla="*/ 256 h 267"/>
                <a:gd name="T82" fmla="*/ 133 w 266"/>
                <a:gd name="T83" fmla="*/ 176 h 267"/>
                <a:gd name="T84" fmla="*/ 168 w 266"/>
                <a:gd name="T85" fmla="*/ 256 h 267"/>
                <a:gd name="T86" fmla="*/ 148 w 266"/>
                <a:gd name="T87" fmla="*/ 205 h 267"/>
                <a:gd name="T88" fmla="*/ 67 w 266"/>
                <a:gd name="T89" fmla="*/ 104 h 267"/>
                <a:gd name="T90" fmla="*/ 133 w 266"/>
                <a:gd name="T91" fmla="*/ 27 h 267"/>
                <a:gd name="T92" fmla="*/ 192 w 266"/>
                <a:gd name="T93" fmla="*/ 124 h 267"/>
                <a:gd name="T94" fmla="*/ 188 w 266"/>
                <a:gd name="T95" fmla="*/ 135 h 267"/>
                <a:gd name="T96" fmla="*/ 41 w 266"/>
                <a:gd name="T97" fmla="*/ 252 h 267"/>
                <a:gd name="T98" fmla="*/ 50 w 266"/>
                <a:gd name="T99" fmla="*/ 256 h 267"/>
                <a:gd name="T100" fmla="*/ 216 w 266"/>
                <a:gd name="T101" fmla="*/ 252 h 267"/>
                <a:gd name="T102" fmla="*/ 224 w 266"/>
                <a:gd name="T103" fmla="*/ 25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67">
                  <a:moveTo>
                    <a:pt x="261" y="256"/>
                  </a:moveTo>
                  <a:cubicBezTo>
                    <a:pt x="261" y="180"/>
                    <a:pt x="261" y="180"/>
                    <a:pt x="261" y="180"/>
                  </a:cubicBezTo>
                  <a:cubicBezTo>
                    <a:pt x="261" y="177"/>
                    <a:pt x="258" y="175"/>
                    <a:pt x="255" y="175"/>
                  </a:cubicBezTo>
                  <a:cubicBezTo>
                    <a:pt x="251" y="175"/>
                    <a:pt x="251" y="175"/>
                    <a:pt x="251" y="175"/>
                  </a:cubicBezTo>
                  <a:cubicBezTo>
                    <a:pt x="251" y="164"/>
                    <a:pt x="251" y="164"/>
                    <a:pt x="251" y="164"/>
                  </a:cubicBezTo>
                  <a:cubicBezTo>
                    <a:pt x="253" y="162"/>
                    <a:pt x="255" y="157"/>
                    <a:pt x="255" y="151"/>
                  </a:cubicBezTo>
                  <a:cubicBezTo>
                    <a:pt x="255" y="130"/>
                    <a:pt x="240" y="121"/>
                    <a:pt x="230" y="116"/>
                  </a:cubicBezTo>
                  <a:cubicBezTo>
                    <a:pt x="229" y="115"/>
                    <a:pt x="226" y="113"/>
                    <a:pt x="225" y="113"/>
                  </a:cubicBezTo>
                  <a:cubicBezTo>
                    <a:pt x="225" y="108"/>
                    <a:pt x="225" y="108"/>
                    <a:pt x="225" y="108"/>
                  </a:cubicBezTo>
                  <a:cubicBezTo>
                    <a:pt x="225" y="105"/>
                    <a:pt x="223" y="103"/>
                    <a:pt x="219" y="103"/>
                  </a:cubicBezTo>
                  <a:cubicBezTo>
                    <a:pt x="216" y="103"/>
                    <a:pt x="214" y="105"/>
                    <a:pt x="214" y="108"/>
                  </a:cubicBezTo>
                  <a:cubicBezTo>
                    <a:pt x="214" y="113"/>
                    <a:pt x="214" y="113"/>
                    <a:pt x="214" y="113"/>
                  </a:cubicBezTo>
                  <a:cubicBezTo>
                    <a:pt x="213" y="114"/>
                    <a:pt x="211" y="115"/>
                    <a:pt x="209" y="116"/>
                  </a:cubicBezTo>
                  <a:cubicBezTo>
                    <a:pt x="209" y="116"/>
                    <a:pt x="208" y="116"/>
                    <a:pt x="208" y="116"/>
                  </a:cubicBezTo>
                  <a:cubicBezTo>
                    <a:pt x="209" y="112"/>
                    <a:pt x="210" y="108"/>
                    <a:pt x="210" y="104"/>
                  </a:cubicBezTo>
                  <a:cubicBezTo>
                    <a:pt x="210" y="85"/>
                    <a:pt x="203" y="68"/>
                    <a:pt x="190" y="54"/>
                  </a:cubicBezTo>
                  <a:cubicBezTo>
                    <a:pt x="179" y="42"/>
                    <a:pt x="165" y="34"/>
                    <a:pt x="154" y="28"/>
                  </a:cubicBezTo>
                  <a:cubicBezTo>
                    <a:pt x="149" y="25"/>
                    <a:pt x="145" y="22"/>
                    <a:pt x="142" y="20"/>
                  </a:cubicBezTo>
                  <a:cubicBezTo>
                    <a:pt x="140" y="18"/>
                    <a:pt x="139" y="17"/>
                    <a:pt x="139" y="17"/>
                  </a:cubicBezTo>
                  <a:cubicBezTo>
                    <a:pt x="139" y="16"/>
                    <a:pt x="139" y="16"/>
                    <a:pt x="139" y="16"/>
                  </a:cubicBezTo>
                  <a:cubicBezTo>
                    <a:pt x="139" y="6"/>
                    <a:pt x="139" y="6"/>
                    <a:pt x="139" y="6"/>
                  </a:cubicBezTo>
                  <a:cubicBezTo>
                    <a:pt x="139" y="3"/>
                    <a:pt x="136" y="0"/>
                    <a:pt x="133" y="0"/>
                  </a:cubicBezTo>
                  <a:cubicBezTo>
                    <a:pt x="130" y="0"/>
                    <a:pt x="127" y="3"/>
                    <a:pt x="127" y="6"/>
                  </a:cubicBezTo>
                  <a:cubicBezTo>
                    <a:pt x="127" y="15"/>
                    <a:pt x="127" y="15"/>
                    <a:pt x="127" y="15"/>
                  </a:cubicBezTo>
                  <a:cubicBezTo>
                    <a:pt x="127" y="15"/>
                    <a:pt x="127" y="16"/>
                    <a:pt x="127" y="16"/>
                  </a:cubicBezTo>
                  <a:cubicBezTo>
                    <a:pt x="127" y="17"/>
                    <a:pt x="127" y="17"/>
                    <a:pt x="127" y="17"/>
                  </a:cubicBezTo>
                  <a:cubicBezTo>
                    <a:pt x="127" y="17"/>
                    <a:pt x="126" y="18"/>
                    <a:pt x="124" y="20"/>
                  </a:cubicBezTo>
                  <a:cubicBezTo>
                    <a:pt x="121" y="22"/>
                    <a:pt x="116" y="25"/>
                    <a:pt x="111" y="28"/>
                  </a:cubicBezTo>
                  <a:cubicBezTo>
                    <a:pt x="100" y="34"/>
                    <a:pt x="87" y="42"/>
                    <a:pt x="76" y="54"/>
                  </a:cubicBezTo>
                  <a:cubicBezTo>
                    <a:pt x="63" y="68"/>
                    <a:pt x="56" y="85"/>
                    <a:pt x="56" y="104"/>
                  </a:cubicBezTo>
                  <a:cubicBezTo>
                    <a:pt x="56" y="108"/>
                    <a:pt x="57" y="112"/>
                    <a:pt x="58" y="117"/>
                  </a:cubicBezTo>
                  <a:cubicBezTo>
                    <a:pt x="57" y="116"/>
                    <a:pt x="57" y="116"/>
                    <a:pt x="57" y="116"/>
                  </a:cubicBezTo>
                  <a:cubicBezTo>
                    <a:pt x="55" y="115"/>
                    <a:pt x="53" y="114"/>
                    <a:pt x="52" y="113"/>
                  </a:cubicBezTo>
                  <a:cubicBezTo>
                    <a:pt x="52" y="113"/>
                    <a:pt x="52" y="113"/>
                    <a:pt x="52" y="113"/>
                  </a:cubicBezTo>
                  <a:cubicBezTo>
                    <a:pt x="52" y="108"/>
                    <a:pt x="52" y="108"/>
                    <a:pt x="52" y="108"/>
                  </a:cubicBezTo>
                  <a:cubicBezTo>
                    <a:pt x="52" y="105"/>
                    <a:pt x="49" y="103"/>
                    <a:pt x="46" y="103"/>
                  </a:cubicBezTo>
                  <a:cubicBezTo>
                    <a:pt x="43" y="103"/>
                    <a:pt x="40" y="105"/>
                    <a:pt x="40" y="108"/>
                  </a:cubicBezTo>
                  <a:cubicBezTo>
                    <a:pt x="40" y="112"/>
                    <a:pt x="40" y="112"/>
                    <a:pt x="40" y="112"/>
                  </a:cubicBezTo>
                  <a:cubicBezTo>
                    <a:pt x="40" y="112"/>
                    <a:pt x="40" y="112"/>
                    <a:pt x="40" y="113"/>
                  </a:cubicBezTo>
                  <a:cubicBezTo>
                    <a:pt x="39" y="113"/>
                    <a:pt x="37" y="115"/>
                    <a:pt x="35" y="116"/>
                  </a:cubicBezTo>
                  <a:cubicBezTo>
                    <a:pt x="26" y="121"/>
                    <a:pt x="10" y="130"/>
                    <a:pt x="10" y="151"/>
                  </a:cubicBezTo>
                  <a:cubicBezTo>
                    <a:pt x="10" y="158"/>
                    <a:pt x="14" y="163"/>
                    <a:pt x="15" y="165"/>
                  </a:cubicBezTo>
                  <a:cubicBezTo>
                    <a:pt x="15" y="175"/>
                    <a:pt x="15" y="175"/>
                    <a:pt x="15" y="175"/>
                  </a:cubicBezTo>
                  <a:cubicBezTo>
                    <a:pt x="11" y="175"/>
                    <a:pt x="11" y="175"/>
                    <a:pt x="11" y="175"/>
                  </a:cubicBezTo>
                  <a:cubicBezTo>
                    <a:pt x="8" y="175"/>
                    <a:pt x="5" y="177"/>
                    <a:pt x="5" y="180"/>
                  </a:cubicBezTo>
                  <a:cubicBezTo>
                    <a:pt x="5" y="256"/>
                    <a:pt x="5" y="256"/>
                    <a:pt x="5" y="256"/>
                  </a:cubicBezTo>
                  <a:cubicBezTo>
                    <a:pt x="2" y="256"/>
                    <a:pt x="0" y="258"/>
                    <a:pt x="0" y="261"/>
                  </a:cubicBezTo>
                  <a:cubicBezTo>
                    <a:pt x="0" y="265"/>
                    <a:pt x="2" y="267"/>
                    <a:pt x="5" y="267"/>
                  </a:cubicBezTo>
                  <a:cubicBezTo>
                    <a:pt x="260" y="267"/>
                    <a:pt x="260" y="267"/>
                    <a:pt x="260" y="267"/>
                  </a:cubicBezTo>
                  <a:cubicBezTo>
                    <a:pt x="263" y="267"/>
                    <a:pt x="266" y="265"/>
                    <a:pt x="266" y="261"/>
                  </a:cubicBezTo>
                  <a:cubicBezTo>
                    <a:pt x="266" y="258"/>
                    <a:pt x="264" y="256"/>
                    <a:pt x="261" y="256"/>
                  </a:cubicBezTo>
                  <a:close/>
                  <a:moveTo>
                    <a:pt x="142" y="216"/>
                  </a:moveTo>
                  <a:cubicBezTo>
                    <a:pt x="142" y="256"/>
                    <a:pt x="142" y="256"/>
                    <a:pt x="142" y="256"/>
                  </a:cubicBezTo>
                  <a:cubicBezTo>
                    <a:pt x="123" y="256"/>
                    <a:pt x="123" y="256"/>
                    <a:pt x="123" y="256"/>
                  </a:cubicBezTo>
                  <a:cubicBezTo>
                    <a:pt x="123" y="216"/>
                    <a:pt x="123" y="216"/>
                    <a:pt x="123" y="216"/>
                  </a:cubicBezTo>
                  <a:lnTo>
                    <a:pt x="142" y="216"/>
                  </a:lnTo>
                  <a:close/>
                  <a:moveTo>
                    <a:pt x="66" y="166"/>
                  </a:moveTo>
                  <a:cubicBezTo>
                    <a:pt x="66" y="175"/>
                    <a:pt x="66" y="175"/>
                    <a:pt x="66" y="175"/>
                  </a:cubicBezTo>
                  <a:cubicBezTo>
                    <a:pt x="26" y="175"/>
                    <a:pt x="26" y="175"/>
                    <a:pt x="26" y="175"/>
                  </a:cubicBezTo>
                  <a:cubicBezTo>
                    <a:pt x="26" y="166"/>
                    <a:pt x="26" y="166"/>
                    <a:pt x="26" y="166"/>
                  </a:cubicBezTo>
                  <a:lnTo>
                    <a:pt x="66" y="166"/>
                  </a:lnTo>
                  <a:close/>
                  <a:moveTo>
                    <a:pt x="22" y="151"/>
                  </a:moveTo>
                  <a:cubicBezTo>
                    <a:pt x="22" y="137"/>
                    <a:pt x="32" y="131"/>
                    <a:pt x="41" y="126"/>
                  </a:cubicBezTo>
                  <a:cubicBezTo>
                    <a:pt x="41" y="126"/>
                    <a:pt x="41" y="126"/>
                    <a:pt x="41" y="126"/>
                  </a:cubicBezTo>
                  <a:cubicBezTo>
                    <a:pt x="43" y="125"/>
                    <a:pt x="44" y="124"/>
                    <a:pt x="46" y="123"/>
                  </a:cubicBezTo>
                  <a:cubicBezTo>
                    <a:pt x="47" y="124"/>
                    <a:pt x="49" y="125"/>
                    <a:pt x="51" y="126"/>
                  </a:cubicBezTo>
                  <a:cubicBezTo>
                    <a:pt x="56" y="129"/>
                    <a:pt x="62" y="132"/>
                    <a:pt x="66" y="138"/>
                  </a:cubicBezTo>
                  <a:cubicBezTo>
                    <a:pt x="66" y="154"/>
                    <a:pt x="66" y="154"/>
                    <a:pt x="66" y="154"/>
                  </a:cubicBezTo>
                  <a:cubicBezTo>
                    <a:pt x="22" y="154"/>
                    <a:pt x="22" y="154"/>
                    <a:pt x="22" y="154"/>
                  </a:cubicBezTo>
                  <a:cubicBezTo>
                    <a:pt x="22" y="153"/>
                    <a:pt x="22" y="152"/>
                    <a:pt x="22" y="151"/>
                  </a:cubicBezTo>
                  <a:close/>
                  <a:moveTo>
                    <a:pt x="200" y="154"/>
                  </a:moveTo>
                  <a:cubicBezTo>
                    <a:pt x="200" y="138"/>
                    <a:pt x="200" y="138"/>
                    <a:pt x="200" y="138"/>
                  </a:cubicBezTo>
                  <a:cubicBezTo>
                    <a:pt x="204" y="132"/>
                    <a:pt x="210" y="129"/>
                    <a:pt x="215" y="126"/>
                  </a:cubicBezTo>
                  <a:cubicBezTo>
                    <a:pt x="216" y="125"/>
                    <a:pt x="218" y="124"/>
                    <a:pt x="220" y="123"/>
                  </a:cubicBezTo>
                  <a:cubicBezTo>
                    <a:pt x="221" y="124"/>
                    <a:pt x="223" y="125"/>
                    <a:pt x="224" y="126"/>
                  </a:cubicBezTo>
                  <a:cubicBezTo>
                    <a:pt x="233" y="131"/>
                    <a:pt x="244" y="137"/>
                    <a:pt x="244" y="151"/>
                  </a:cubicBezTo>
                  <a:cubicBezTo>
                    <a:pt x="244" y="152"/>
                    <a:pt x="244" y="153"/>
                    <a:pt x="243" y="154"/>
                  </a:cubicBezTo>
                  <a:lnTo>
                    <a:pt x="200" y="154"/>
                  </a:lnTo>
                  <a:close/>
                  <a:moveTo>
                    <a:pt x="239" y="166"/>
                  </a:moveTo>
                  <a:cubicBezTo>
                    <a:pt x="239" y="175"/>
                    <a:pt x="239" y="175"/>
                    <a:pt x="239" y="175"/>
                  </a:cubicBezTo>
                  <a:cubicBezTo>
                    <a:pt x="200" y="175"/>
                    <a:pt x="200" y="175"/>
                    <a:pt x="200" y="175"/>
                  </a:cubicBezTo>
                  <a:cubicBezTo>
                    <a:pt x="200" y="166"/>
                    <a:pt x="200" y="166"/>
                    <a:pt x="200" y="166"/>
                  </a:cubicBezTo>
                  <a:lnTo>
                    <a:pt x="239" y="166"/>
                  </a:lnTo>
                  <a:close/>
                  <a:moveTo>
                    <a:pt x="230" y="238"/>
                  </a:moveTo>
                  <a:cubicBezTo>
                    <a:pt x="227" y="235"/>
                    <a:pt x="225" y="233"/>
                    <a:pt x="224" y="232"/>
                  </a:cubicBezTo>
                  <a:cubicBezTo>
                    <a:pt x="222" y="230"/>
                    <a:pt x="218" y="230"/>
                    <a:pt x="216" y="232"/>
                  </a:cubicBezTo>
                  <a:cubicBezTo>
                    <a:pt x="216" y="232"/>
                    <a:pt x="213" y="235"/>
                    <a:pt x="210" y="238"/>
                  </a:cubicBezTo>
                  <a:cubicBezTo>
                    <a:pt x="206" y="244"/>
                    <a:pt x="204" y="248"/>
                    <a:pt x="204" y="252"/>
                  </a:cubicBezTo>
                  <a:cubicBezTo>
                    <a:pt x="204" y="256"/>
                    <a:pt x="204" y="256"/>
                    <a:pt x="204" y="256"/>
                  </a:cubicBezTo>
                  <a:cubicBezTo>
                    <a:pt x="179" y="256"/>
                    <a:pt x="179" y="256"/>
                    <a:pt x="179" y="256"/>
                  </a:cubicBezTo>
                  <a:cubicBezTo>
                    <a:pt x="179" y="212"/>
                    <a:pt x="179" y="212"/>
                    <a:pt x="179" y="212"/>
                  </a:cubicBezTo>
                  <a:cubicBezTo>
                    <a:pt x="179" y="201"/>
                    <a:pt x="172" y="190"/>
                    <a:pt x="157" y="178"/>
                  </a:cubicBezTo>
                  <a:cubicBezTo>
                    <a:pt x="146" y="170"/>
                    <a:pt x="136" y="165"/>
                    <a:pt x="135" y="164"/>
                  </a:cubicBezTo>
                  <a:cubicBezTo>
                    <a:pt x="134" y="164"/>
                    <a:pt x="132" y="164"/>
                    <a:pt x="130" y="164"/>
                  </a:cubicBezTo>
                  <a:cubicBezTo>
                    <a:pt x="129" y="165"/>
                    <a:pt x="119" y="170"/>
                    <a:pt x="109" y="178"/>
                  </a:cubicBezTo>
                  <a:cubicBezTo>
                    <a:pt x="94" y="190"/>
                    <a:pt x="86" y="201"/>
                    <a:pt x="86" y="212"/>
                  </a:cubicBezTo>
                  <a:cubicBezTo>
                    <a:pt x="86" y="256"/>
                    <a:pt x="86" y="256"/>
                    <a:pt x="86" y="256"/>
                  </a:cubicBezTo>
                  <a:cubicBezTo>
                    <a:pt x="62" y="256"/>
                    <a:pt x="62" y="256"/>
                    <a:pt x="62" y="256"/>
                  </a:cubicBezTo>
                  <a:cubicBezTo>
                    <a:pt x="62" y="252"/>
                    <a:pt x="62" y="252"/>
                    <a:pt x="62" y="252"/>
                  </a:cubicBezTo>
                  <a:cubicBezTo>
                    <a:pt x="62" y="248"/>
                    <a:pt x="60" y="244"/>
                    <a:pt x="55" y="238"/>
                  </a:cubicBezTo>
                  <a:cubicBezTo>
                    <a:pt x="53" y="235"/>
                    <a:pt x="50" y="232"/>
                    <a:pt x="50" y="232"/>
                  </a:cubicBezTo>
                  <a:cubicBezTo>
                    <a:pt x="48" y="230"/>
                    <a:pt x="44" y="230"/>
                    <a:pt x="42" y="232"/>
                  </a:cubicBezTo>
                  <a:cubicBezTo>
                    <a:pt x="41" y="233"/>
                    <a:pt x="39" y="235"/>
                    <a:pt x="36" y="238"/>
                  </a:cubicBezTo>
                  <a:cubicBezTo>
                    <a:pt x="32" y="244"/>
                    <a:pt x="30" y="248"/>
                    <a:pt x="30" y="252"/>
                  </a:cubicBezTo>
                  <a:cubicBezTo>
                    <a:pt x="30" y="256"/>
                    <a:pt x="30" y="256"/>
                    <a:pt x="30" y="256"/>
                  </a:cubicBezTo>
                  <a:cubicBezTo>
                    <a:pt x="17" y="256"/>
                    <a:pt x="17" y="256"/>
                    <a:pt x="17" y="256"/>
                  </a:cubicBezTo>
                  <a:cubicBezTo>
                    <a:pt x="17" y="186"/>
                    <a:pt x="17" y="186"/>
                    <a:pt x="17" y="186"/>
                  </a:cubicBezTo>
                  <a:cubicBezTo>
                    <a:pt x="72" y="186"/>
                    <a:pt x="72" y="186"/>
                    <a:pt x="72" y="186"/>
                  </a:cubicBezTo>
                  <a:cubicBezTo>
                    <a:pt x="75" y="186"/>
                    <a:pt x="78" y="184"/>
                    <a:pt x="78" y="180"/>
                  </a:cubicBezTo>
                  <a:cubicBezTo>
                    <a:pt x="78" y="155"/>
                    <a:pt x="78" y="155"/>
                    <a:pt x="78" y="155"/>
                  </a:cubicBezTo>
                  <a:cubicBezTo>
                    <a:pt x="188" y="155"/>
                    <a:pt x="188" y="155"/>
                    <a:pt x="188" y="155"/>
                  </a:cubicBezTo>
                  <a:cubicBezTo>
                    <a:pt x="188" y="180"/>
                    <a:pt x="188" y="180"/>
                    <a:pt x="188" y="180"/>
                  </a:cubicBezTo>
                  <a:cubicBezTo>
                    <a:pt x="188" y="184"/>
                    <a:pt x="191" y="186"/>
                    <a:pt x="194" y="186"/>
                  </a:cubicBezTo>
                  <a:cubicBezTo>
                    <a:pt x="249" y="186"/>
                    <a:pt x="249" y="186"/>
                    <a:pt x="249" y="186"/>
                  </a:cubicBezTo>
                  <a:cubicBezTo>
                    <a:pt x="249" y="256"/>
                    <a:pt x="249" y="256"/>
                    <a:pt x="249" y="256"/>
                  </a:cubicBezTo>
                  <a:cubicBezTo>
                    <a:pt x="236" y="256"/>
                    <a:pt x="236" y="256"/>
                    <a:pt x="236" y="256"/>
                  </a:cubicBezTo>
                  <a:cubicBezTo>
                    <a:pt x="236" y="252"/>
                    <a:pt x="236" y="252"/>
                    <a:pt x="236" y="252"/>
                  </a:cubicBezTo>
                  <a:cubicBezTo>
                    <a:pt x="236" y="248"/>
                    <a:pt x="234" y="244"/>
                    <a:pt x="230" y="238"/>
                  </a:cubicBezTo>
                  <a:close/>
                  <a:moveTo>
                    <a:pt x="148" y="205"/>
                  </a:moveTo>
                  <a:cubicBezTo>
                    <a:pt x="118" y="205"/>
                    <a:pt x="118" y="205"/>
                    <a:pt x="118" y="205"/>
                  </a:cubicBezTo>
                  <a:cubicBezTo>
                    <a:pt x="114" y="205"/>
                    <a:pt x="112" y="208"/>
                    <a:pt x="112" y="211"/>
                  </a:cubicBezTo>
                  <a:cubicBezTo>
                    <a:pt x="112" y="256"/>
                    <a:pt x="112" y="256"/>
                    <a:pt x="112" y="256"/>
                  </a:cubicBezTo>
                  <a:cubicBezTo>
                    <a:pt x="98" y="256"/>
                    <a:pt x="98" y="256"/>
                    <a:pt x="98" y="256"/>
                  </a:cubicBezTo>
                  <a:cubicBezTo>
                    <a:pt x="98" y="212"/>
                    <a:pt x="98" y="212"/>
                    <a:pt x="98" y="212"/>
                  </a:cubicBezTo>
                  <a:cubicBezTo>
                    <a:pt x="98" y="205"/>
                    <a:pt x="104" y="196"/>
                    <a:pt x="116" y="187"/>
                  </a:cubicBezTo>
                  <a:cubicBezTo>
                    <a:pt x="122" y="182"/>
                    <a:pt x="129" y="178"/>
                    <a:pt x="133" y="176"/>
                  </a:cubicBezTo>
                  <a:cubicBezTo>
                    <a:pt x="136" y="178"/>
                    <a:pt x="143" y="182"/>
                    <a:pt x="150" y="187"/>
                  </a:cubicBezTo>
                  <a:cubicBezTo>
                    <a:pt x="161" y="196"/>
                    <a:pt x="168" y="205"/>
                    <a:pt x="168" y="212"/>
                  </a:cubicBezTo>
                  <a:cubicBezTo>
                    <a:pt x="168" y="256"/>
                    <a:pt x="168" y="256"/>
                    <a:pt x="168" y="256"/>
                  </a:cubicBezTo>
                  <a:cubicBezTo>
                    <a:pt x="154" y="256"/>
                    <a:pt x="154" y="256"/>
                    <a:pt x="154" y="256"/>
                  </a:cubicBezTo>
                  <a:cubicBezTo>
                    <a:pt x="154" y="211"/>
                    <a:pt x="154" y="211"/>
                    <a:pt x="154" y="211"/>
                  </a:cubicBezTo>
                  <a:cubicBezTo>
                    <a:pt x="154" y="208"/>
                    <a:pt x="151" y="205"/>
                    <a:pt x="148" y="205"/>
                  </a:cubicBezTo>
                  <a:close/>
                  <a:moveTo>
                    <a:pt x="192" y="124"/>
                  </a:moveTo>
                  <a:cubicBezTo>
                    <a:pt x="74" y="124"/>
                    <a:pt x="74" y="124"/>
                    <a:pt x="74" y="124"/>
                  </a:cubicBezTo>
                  <a:cubicBezTo>
                    <a:pt x="71" y="120"/>
                    <a:pt x="67" y="113"/>
                    <a:pt x="67" y="104"/>
                  </a:cubicBezTo>
                  <a:cubicBezTo>
                    <a:pt x="67" y="67"/>
                    <a:pt x="96" y="50"/>
                    <a:pt x="117" y="37"/>
                  </a:cubicBezTo>
                  <a:cubicBezTo>
                    <a:pt x="117" y="37"/>
                    <a:pt x="117" y="37"/>
                    <a:pt x="117" y="37"/>
                  </a:cubicBezTo>
                  <a:cubicBezTo>
                    <a:pt x="124" y="34"/>
                    <a:pt x="129" y="30"/>
                    <a:pt x="133" y="27"/>
                  </a:cubicBezTo>
                  <a:cubicBezTo>
                    <a:pt x="137" y="30"/>
                    <a:pt x="142" y="34"/>
                    <a:pt x="149" y="37"/>
                  </a:cubicBezTo>
                  <a:cubicBezTo>
                    <a:pt x="169" y="50"/>
                    <a:pt x="198" y="67"/>
                    <a:pt x="198" y="104"/>
                  </a:cubicBezTo>
                  <a:cubicBezTo>
                    <a:pt x="198" y="113"/>
                    <a:pt x="194" y="120"/>
                    <a:pt x="192" y="124"/>
                  </a:cubicBezTo>
                  <a:close/>
                  <a:moveTo>
                    <a:pt x="78" y="144"/>
                  </a:moveTo>
                  <a:cubicBezTo>
                    <a:pt x="78" y="135"/>
                    <a:pt x="78" y="135"/>
                    <a:pt x="78" y="135"/>
                  </a:cubicBezTo>
                  <a:cubicBezTo>
                    <a:pt x="188" y="135"/>
                    <a:pt x="188" y="135"/>
                    <a:pt x="188" y="135"/>
                  </a:cubicBezTo>
                  <a:cubicBezTo>
                    <a:pt x="188" y="144"/>
                    <a:pt x="188" y="144"/>
                    <a:pt x="188" y="144"/>
                  </a:cubicBezTo>
                  <a:lnTo>
                    <a:pt x="78" y="144"/>
                  </a:lnTo>
                  <a:close/>
                  <a:moveTo>
                    <a:pt x="41" y="252"/>
                  </a:moveTo>
                  <a:cubicBezTo>
                    <a:pt x="41" y="251"/>
                    <a:pt x="43" y="248"/>
                    <a:pt x="46" y="245"/>
                  </a:cubicBezTo>
                  <a:cubicBezTo>
                    <a:pt x="49" y="248"/>
                    <a:pt x="50" y="251"/>
                    <a:pt x="50" y="252"/>
                  </a:cubicBezTo>
                  <a:cubicBezTo>
                    <a:pt x="50" y="256"/>
                    <a:pt x="50" y="256"/>
                    <a:pt x="50" y="256"/>
                  </a:cubicBezTo>
                  <a:cubicBezTo>
                    <a:pt x="41" y="256"/>
                    <a:pt x="41" y="256"/>
                    <a:pt x="41" y="256"/>
                  </a:cubicBezTo>
                  <a:lnTo>
                    <a:pt x="41" y="252"/>
                  </a:lnTo>
                  <a:close/>
                  <a:moveTo>
                    <a:pt x="216" y="252"/>
                  </a:moveTo>
                  <a:cubicBezTo>
                    <a:pt x="216" y="251"/>
                    <a:pt x="217" y="248"/>
                    <a:pt x="220" y="245"/>
                  </a:cubicBezTo>
                  <a:cubicBezTo>
                    <a:pt x="223" y="248"/>
                    <a:pt x="224" y="251"/>
                    <a:pt x="224" y="252"/>
                  </a:cubicBezTo>
                  <a:cubicBezTo>
                    <a:pt x="224" y="256"/>
                    <a:pt x="224" y="256"/>
                    <a:pt x="224" y="256"/>
                  </a:cubicBezTo>
                  <a:cubicBezTo>
                    <a:pt x="216" y="256"/>
                    <a:pt x="216" y="256"/>
                    <a:pt x="216" y="256"/>
                  </a:cubicBezTo>
                  <a:lnTo>
                    <a:pt x="216" y="2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Freeform 363">
              <a:extLst>
                <a:ext uri="{FF2B5EF4-FFF2-40B4-BE49-F238E27FC236}">
                  <a16:creationId xmlns="" xmlns:a16="http://schemas.microsoft.com/office/drawing/2014/main" id="{F3C6B9E8-5786-7C4B-AD82-409928C879B2}"/>
                </a:ext>
              </a:extLst>
            </p:cNvPr>
            <p:cNvSpPr>
              <a:spLocks noEditPoints="1"/>
            </p:cNvSpPr>
            <p:nvPr/>
          </p:nvSpPr>
          <p:spPr bwMode="auto">
            <a:xfrm>
              <a:off x="492" y="702"/>
              <a:ext cx="30" cy="35"/>
            </a:xfrm>
            <a:custGeom>
              <a:avLst/>
              <a:gdLst>
                <a:gd name="T0" fmla="*/ 20 w 32"/>
                <a:gd name="T1" fmla="*/ 2 h 37"/>
                <a:gd name="T2" fmla="*/ 12 w 32"/>
                <a:gd name="T3" fmla="*/ 3 h 37"/>
                <a:gd name="T4" fmla="*/ 6 w 32"/>
                <a:gd name="T5" fmla="*/ 9 h 37"/>
                <a:gd name="T6" fmla="*/ 0 w 32"/>
                <a:gd name="T7" fmla="*/ 22 h 37"/>
                <a:gd name="T8" fmla="*/ 0 w 32"/>
                <a:gd name="T9" fmla="*/ 32 h 37"/>
                <a:gd name="T10" fmla="*/ 6 w 32"/>
                <a:gd name="T11" fmla="*/ 37 h 37"/>
                <a:gd name="T12" fmla="*/ 26 w 32"/>
                <a:gd name="T13" fmla="*/ 37 h 37"/>
                <a:gd name="T14" fmla="*/ 32 w 32"/>
                <a:gd name="T15" fmla="*/ 32 h 37"/>
                <a:gd name="T16" fmla="*/ 32 w 32"/>
                <a:gd name="T17" fmla="*/ 22 h 37"/>
                <a:gd name="T18" fmla="*/ 25 w 32"/>
                <a:gd name="T19" fmla="*/ 9 h 37"/>
                <a:gd name="T20" fmla="*/ 20 w 32"/>
                <a:gd name="T21" fmla="*/ 2 h 37"/>
                <a:gd name="T22" fmla="*/ 20 w 32"/>
                <a:gd name="T23" fmla="*/ 22 h 37"/>
                <a:gd name="T24" fmla="*/ 20 w 32"/>
                <a:gd name="T25" fmla="*/ 26 h 37"/>
                <a:gd name="T26" fmla="*/ 11 w 32"/>
                <a:gd name="T27" fmla="*/ 26 h 37"/>
                <a:gd name="T28" fmla="*/ 11 w 32"/>
                <a:gd name="T29" fmla="*/ 22 h 37"/>
                <a:gd name="T30" fmla="*/ 16 w 32"/>
                <a:gd name="T31" fmla="*/ 15 h 37"/>
                <a:gd name="T32" fmla="*/ 20 w 32"/>
                <a:gd name="T3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20" y="2"/>
                  </a:moveTo>
                  <a:cubicBezTo>
                    <a:pt x="18" y="0"/>
                    <a:pt x="14" y="0"/>
                    <a:pt x="12" y="3"/>
                  </a:cubicBezTo>
                  <a:cubicBezTo>
                    <a:pt x="11" y="3"/>
                    <a:pt x="9" y="6"/>
                    <a:pt x="6" y="9"/>
                  </a:cubicBezTo>
                  <a:cubicBezTo>
                    <a:pt x="2" y="14"/>
                    <a:pt x="0" y="18"/>
                    <a:pt x="0" y="22"/>
                  </a:cubicBezTo>
                  <a:cubicBezTo>
                    <a:pt x="0" y="32"/>
                    <a:pt x="0" y="32"/>
                    <a:pt x="0" y="32"/>
                  </a:cubicBezTo>
                  <a:cubicBezTo>
                    <a:pt x="0" y="35"/>
                    <a:pt x="2" y="37"/>
                    <a:pt x="6" y="37"/>
                  </a:cubicBezTo>
                  <a:cubicBezTo>
                    <a:pt x="26" y="37"/>
                    <a:pt x="26" y="37"/>
                    <a:pt x="26" y="37"/>
                  </a:cubicBezTo>
                  <a:cubicBezTo>
                    <a:pt x="29" y="37"/>
                    <a:pt x="32" y="35"/>
                    <a:pt x="32" y="32"/>
                  </a:cubicBezTo>
                  <a:cubicBezTo>
                    <a:pt x="32" y="22"/>
                    <a:pt x="32" y="22"/>
                    <a:pt x="32" y="22"/>
                  </a:cubicBezTo>
                  <a:cubicBezTo>
                    <a:pt x="32" y="18"/>
                    <a:pt x="30" y="14"/>
                    <a:pt x="25" y="9"/>
                  </a:cubicBezTo>
                  <a:cubicBezTo>
                    <a:pt x="23" y="6"/>
                    <a:pt x="21" y="3"/>
                    <a:pt x="20" y="2"/>
                  </a:cubicBezTo>
                  <a:close/>
                  <a:moveTo>
                    <a:pt x="20" y="22"/>
                  </a:moveTo>
                  <a:cubicBezTo>
                    <a:pt x="20" y="26"/>
                    <a:pt x="20" y="26"/>
                    <a:pt x="20" y="26"/>
                  </a:cubicBezTo>
                  <a:cubicBezTo>
                    <a:pt x="11" y="26"/>
                    <a:pt x="11" y="26"/>
                    <a:pt x="11" y="26"/>
                  </a:cubicBezTo>
                  <a:cubicBezTo>
                    <a:pt x="11" y="22"/>
                    <a:pt x="11" y="22"/>
                    <a:pt x="11" y="22"/>
                  </a:cubicBezTo>
                  <a:cubicBezTo>
                    <a:pt x="11" y="21"/>
                    <a:pt x="13" y="19"/>
                    <a:pt x="16" y="15"/>
                  </a:cubicBezTo>
                  <a:cubicBezTo>
                    <a:pt x="19" y="19"/>
                    <a:pt x="20" y="21"/>
                    <a:pt x="20"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3" name="Freeform 364">
              <a:extLst>
                <a:ext uri="{FF2B5EF4-FFF2-40B4-BE49-F238E27FC236}">
                  <a16:creationId xmlns="" xmlns:a16="http://schemas.microsoft.com/office/drawing/2014/main" id="{2D370057-FD86-B04E-A60D-F6384F7579A3}"/>
                </a:ext>
              </a:extLst>
            </p:cNvPr>
            <p:cNvSpPr>
              <a:spLocks noEditPoints="1"/>
            </p:cNvSpPr>
            <p:nvPr/>
          </p:nvSpPr>
          <p:spPr bwMode="auto">
            <a:xfrm>
              <a:off x="657" y="702"/>
              <a:ext cx="31" cy="35"/>
            </a:xfrm>
            <a:custGeom>
              <a:avLst/>
              <a:gdLst>
                <a:gd name="T0" fmla="*/ 26 w 32"/>
                <a:gd name="T1" fmla="*/ 9 h 37"/>
                <a:gd name="T2" fmla="*/ 20 w 32"/>
                <a:gd name="T3" fmla="*/ 2 h 37"/>
                <a:gd name="T4" fmla="*/ 12 w 32"/>
                <a:gd name="T5" fmla="*/ 2 h 37"/>
                <a:gd name="T6" fmla="*/ 6 w 32"/>
                <a:gd name="T7" fmla="*/ 9 h 37"/>
                <a:gd name="T8" fmla="*/ 0 w 32"/>
                <a:gd name="T9" fmla="*/ 22 h 37"/>
                <a:gd name="T10" fmla="*/ 0 w 32"/>
                <a:gd name="T11" fmla="*/ 32 h 37"/>
                <a:gd name="T12" fmla="*/ 6 w 32"/>
                <a:gd name="T13" fmla="*/ 37 h 37"/>
                <a:gd name="T14" fmla="*/ 26 w 32"/>
                <a:gd name="T15" fmla="*/ 37 h 37"/>
                <a:gd name="T16" fmla="*/ 32 w 32"/>
                <a:gd name="T17" fmla="*/ 32 h 37"/>
                <a:gd name="T18" fmla="*/ 32 w 32"/>
                <a:gd name="T19" fmla="*/ 22 h 37"/>
                <a:gd name="T20" fmla="*/ 26 w 32"/>
                <a:gd name="T21" fmla="*/ 9 h 37"/>
                <a:gd name="T22" fmla="*/ 20 w 32"/>
                <a:gd name="T23" fmla="*/ 22 h 37"/>
                <a:gd name="T24" fmla="*/ 20 w 32"/>
                <a:gd name="T25" fmla="*/ 26 h 37"/>
                <a:gd name="T26" fmla="*/ 12 w 32"/>
                <a:gd name="T27" fmla="*/ 26 h 37"/>
                <a:gd name="T28" fmla="*/ 12 w 32"/>
                <a:gd name="T29" fmla="*/ 22 h 37"/>
                <a:gd name="T30" fmla="*/ 16 w 32"/>
                <a:gd name="T31" fmla="*/ 15 h 37"/>
                <a:gd name="T32" fmla="*/ 20 w 32"/>
                <a:gd name="T33"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7">
                  <a:moveTo>
                    <a:pt x="26" y="9"/>
                  </a:moveTo>
                  <a:cubicBezTo>
                    <a:pt x="23" y="6"/>
                    <a:pt x="21" y="3"/>
                    <a:pt x="20" y="2"/>
                  </a:cubicBezTo>
                  <a:cubicBezTo>
                    <a:pt x="18" y="0"/>
                    <a:pt x="14" y="0"/>
                    <a:pt x="12" y="2"/>
                  </a:cubicBezTo>
                  <a:cubicBezTo>
                    <a:pt x="11" y="3"/>
                    <a:pt x="9" y="5"/>
                    <a:pt x="6" y="9"/>
                  </a:cubicBezTo>
                  <a:cubicBezTo>
                    <a:pt x="2" y="14"/>
                    <a:pt x="0" y="18"/>
                    <a:pt x="0" y="22"/>
                  </a:cubicBezTo>
                  <a:cubicBezTo>
                    <a:pt x="0" y="32"/>
                    <a:pt x="0" y="32"/>
                    <a:pt x="0" y="32"/>
                  </a:cubicBezTo>
                  <a:cubicBezTo>
                    <a:pt x="0" y="35"/>
                    <a:pt x="3" y="37"/>
                    <a:pt x="6" y="37"/>
                  </a:cubicBezTo>
                  <a:cubicBezTo>
                    <a:pt x="26" y="37"/>
                    <a:pt x="26" y="37"/>
                    <a:pt x="26" y="37"/>
                  </a:cubicBezTo>
                  <a:cubicBezTo>
                    <a:pt x="29" y="37"/>
                    <a:pt x="32" y="35"/>
                    <a:pt x="32" y="32"/>
                  </a:cubicBezTo>
                  <a:cubicBezTo>
                    <a:pt x="32" y="22"/>
                    <a:pt x="32" y="22"/>
                    <a:pt x="32" y="22"/>
                  </a:cubicBezTo>
                  <a:cubicBezTo>
                    <a:pt x="32" y="18"/>
                    <a:pt x="30" y="14"/>
                    <a:pt x="26" y="9"/>
                  </a:cubicBezTo>
                  <a:close/>
                  <a:moveTo>
                    <a:pt x="20" y="22"/>
                  </a:moveTo>
                  <a:cubicBezTo>
                    <a:pt x="20" y="26"/>
                    <a:pt x="20" y="26"/>
                    <a:pt x="20" y="26"/>
                  </a:cubicBezTo>
                  <a:cubicBezTo>
                    <a:pt x="12" y="26"/>
                    <a:pt x="12" y="26"/>
                    <a:pt x="12" y="26"/>
                  </a:cubicBezTo>
                  <a:cubicBezTo>
                    <a:pt x="12" y="22"/>
                    <a:pt x="12" y="22"/>
                    <a:pt x="12" y="22"/>
                  </a:cubicBezTo>
                  <a:cubicBezTo>
                    <a:pt x="12" y="21"/>
                    <a:pt x="13" y="19"/>
                    <a:pt x="16" y="15"/>
                  </a:cubicBezTo>
                  <a:cubicBezTo>
                    <a:pt x="19" y="19"/>
                    <a:pt x="20" y="21"/>
                    <a:pt x="20"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4" name="Group 371">
            <a:extLst>
              <a:ext uri="{FF2B5EF4-FFF2-40B4-BE49-F238E27FC236}">
                <a16:creationId xmlns="" xmlns:a16="http://schemas.microsoft.com/office/drawing/2014/main" id="{764AE2A7-E2DC-F847-94D6-490DE5AA21D1}"/>
              </a:ext>
            </a:extLst>
          </p:cNvPr>
          <p:cNvGrpSpPr>
            <a:grpSpLocks noChangeAspect="1"/>
          </p:cNvGrpSpPr>
          <p:nvPr/>
        </p:nvGrpSpPr>
        <p:grpSpPr bwMode="auto">
          <a:xfrm>
            <a:off x="9783732" y="2088177"/>
            <a:ext cx="472074" cy="410343"/>
            <a:chOff x="452" y="935"/>
            <a:chExt cx="260" cy="226"/>
          </a:xfrm>
          <a:solidFill>
            <a:schemeClr val="tx1"/>
          </a:solidFill>
        </p:grpSpPr>
        <p:sp>
          <p:nvSpPr>
            <p:cNvPr id="285" name="Freeform 372">
              <a:extLst>
                <a:ext uri="{FF2B5EF4-FFF2-40B4-BE49-F238E27FC236}">
                  <a16:creationId xmlns="" xmlns:a16="http://schemas.microsoft.com/office/drawing/2014/main" id="{CAE7F758-B253-EA45-B810-DCFB1D71CB32}"/>
                </a:ext>
              </a:extLst>
            </p:cNvPr>
            <p:cNvSpPr>
              <a:spLocks noEditPoints="1"/>
            </p:cNvSpPr>
            <p:nvPr/>
          </p:nvSpPr>
          <p:spPr bwMode="auto">
            <a:xfrm>
              <a:off x="452" y="935"/>
              <a:ext cx="260" cy="226"/>
            </a:xfrm>
            <a:custGeom>
              <a:avLst/>
              <a:gdLst>
                <a:gd name="T0" fmla="*/ 262 w 273"/>
                <a:gd name="T1" fmla="*/ 227 h 237"/>
                <a:gd name="T2" fmla="*/ 257 w 273"/>
                <a:gd name="T3" fmla="*/ 188 h 237"/>
                <a:gd name="T4" fmla="*/ 224 w 273"/>
                <a:gd name="T5" fmla="*/ 188 h 237"/>
                <a:gd name="T6" fmla="*/ 149 w 273"/>
                <a:gd name="T7" fmla="*/ 131 h 237"/>
                <a:gd name="T8" fmla="*/ 104 w 273"/>
                <a:gd name="T9" fmla="*/ 81 h 237"/>
                <a:gd name="T10" fmla="*/ 92 w 273"/>
                <a:gd name="T11" fmla="*/ 1 h 237"/>
                <a:gd name="T12" fmla="*/ 70 w 273"/>
                <a:gd name="T13" fmla="*/ 4 h 237"/>
                <a:gd name="T14" fmla="*/ 73 w 273"/>
                <a:gd name="T15" fmla="*/ 80 h 237"/>
                <a:gd name="T16" fmla="*/ 39 w 273"/>
                <a:gd name="T17" fmla="*/ 72 h 237"/>
                <a:gd name="T18" fmla="*/ 18 w 273"/>
                <a:gd name="T19" fmla="*/ 70 h 237"/>
                <a:gd name="T20" fmla="*/ 11 w 273"/>
                <a:gd name="T21" fmla="*/ 84 h 237"/>
                <a:gd name="T22" fmla="*/ 47 w 273"/>
                <a:gd name="T23" fmla="*/ 117 h 237"/>
                <a:gd name="T24" fmla="*/ 11 w 273"/>
                <a:gd name="T25" fmla="*/ 227 h 237"/>
                <a:gd name="T26" fmla="*/ 0 w 273"/>
                <a:gd name="T27" fmla="*/ 232 h 237"/>
                <a:gd name="T28" fmla="*/ 35 w 273"/>
                <a:gd name="T29" fmla="*/ 237 h 237"/>
                <a:gd name="T30" fmla="*/ 273 w 273"/>
                <a:gd name="T31" fmla="*/ 232 h 237"/>
                <a:gd name="T32" fmla="*/ 252 w 273"/>
                <a:gd name="T33" fmla="*/ 198 h 237"/>
                <a:gd name="T34" fmla="*/ 226 w 273"/>
                <a:gd name="T35" fmla="*/ 226 h 237"/>
                <a:gd name="T36" fmla="*/ 252 w 273"/>
                <a:gd name="T37" fmla="*/ 198 h 237"/>
                <a:gd name="T38" fmla="*/ 126 w 273"/>
                <a:gd name="T39" fmla="*/ 208 h 237"/>
                <a:gd name="T40" fmla="*/ 127 w 273"/>
                <a:gd name="T41" fmla="*/ 208 h 237"/>
                <a:gd name="T42" fmla="*/ 128 w 273"/>
                <a:gd name="T43" fmla="*/ 227 h 237"/>
                <a:gd name="T44" fmla="*/ 114 w 273"/>
                <a:gd name="T45" fmla="*/ 222 h 237"/>
                <a:gd name="T46" fmla="*/ 35 w 273"/>
                <a:gd name="T47" fmla="*/ 227 h 237"/>
                <a:gd name="T48" fmla="*/ 40 w 273"/>
                <a:gd name="T49" fmla="*/ 182 h 237"/>
                <a:gd name="T50" fmla="*/ 38 w 273"/>
                <a:gd name="T51" fmla="*/ 90 h 237"/>
                <a:gd name="T52" fmla="*/ 22 w 273"/>
                <a:gd name="T53" fmla="*/ 80 h 237"/>
                <a:gd name="T54" fmla="*/ 37 w 273"/>
                <a:gd name="T55" fmla="*/ 84 h 237"/>
                <a:gd name="T56" fmla="*/ 74 w 273"/>
                <a:gd name="T57" fmla="*/ 90 h 237"/>
                <a:gd name="T58" fmla="*/ 73 w 273"/>
                <a:gd name="T59" fmla="*/ 95 h 237"/>
                <a:gd name="T60" fmla="*/ 49 w 273"/>
                <a:gd name="T61" fmla="*/ 224 h 237"/>
                <a:gd name="T62" fmla="*/ 122 w 273"/>
                <a:gd name="T63" fmla="*/ 200 h 237"/>
                <a:gd name="T64" fmla="*/ 104 w 273"/>
                <a:gd name="T65" fmla="*/ 227 h 237"/>
                <a:gd name="T66" fmla="*/ 85 w 273"/>
                <a:gd name="T67" fmla="*/ 220 h 237"/>
                <a:gd name="T68" fmla="*/ 88 w 273"/>
                <a:gd name="T69" fmla="*/ 218 h 237"/>
                <a:gd name="T70" fmla="*/ 148 w 273"/>
                <a:gd name="T71" fmla="*/ 142 h 237"/>
                <a:gd name="T72" fmla="*/ 217 w 273"/>
                <a:gd name="T73" fmla="*/ 227 h 237"/>
                <a:gd name="T74" fmla="*/ 137 w 273"/>
                <a:gd name="T75" fmla="*/ 212 h 237"/>
                <a:gd name="T76" fmla="*/ 90 w 273"/>
                <a:gd name="T77" fmla="*/ 205 h 237"/>
                <a:gd name="T78" fmla="*/ 77 w 273"/>
                <a:gd name="T79" fmla="*/ 13 h 237"/>
                <a:gd name="T80" fmla="*/ 95 w 273"/>
                <a:gd name="T81" fmla="*/ 91 h 237"/>
                <a:gd name="T82" fmla="*/ 90 w 273"/>
                <a:gd name="T83" fmla="*/ 205 h 237"/>
                <a:gd name="T84" fmla="*/ 106 w 273"/>
                <a:gd name="T85" fmla="*/ 97 h 237"/>
                <a:gd name="T86" fmla="*/ 121 w 273"/>
                <a:gd name="T87" fmla="*/ 175 h 237"/>
                <a:gd name="T88" fmla="*/ 80 w 273"/>
                <a:gd name="T89" fmla="*/ 212 h 237"/>
                <a:gd name="T90" fmla="*/ 77 w 273"/>
                <a:gd name="T91"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3" h="237">
                  <a:moveTo>
                    <a:pt x="268" y="227"/>
                  </a:moveTo>
                  <a:cubicBezTo>
                    <a:pt x="262" y="227"/>
                    <a:pt x="262" y="227"/>
                    <a:pt x="262" y="227"/>
                  </a:cubicBezTo>
                  <a:cubicBezTo>
                    <a:pt x="262" y="193"/>
                    <a:pt x="262" y="193"/>
                    <a:pt x="262" y="193"/>
                  </a:cubicBezTo>
                  <a:cubicBezTo>
                    <a:pt x="262" y="191"/>
                    <a:pt x="260" y="188"/>
                    <a:pt x="257" y="188"/>
                  </a:cubicBezTo>
                  <a:cubicBezTo>
                    <a:pt x="225" y="188"/>
                    <a:pt x="225" y="188"/>
                    <a:pt x="225" y="188"/>
                  </a:cubicBezTo>
                  <a:cubicBezTo>
                    <a:pt x="225" y="188"/>
                    <a:pt x="224" y="188"/>
                    <a:pt x="224" y="188"/>
                  </a:cubicBezTo>
                  <a:cubicBezTo>
                    <a:pt x="222" y="186"/>
                    <a:pt x="218" y="183"/>
                    <a:pt x="213" y="179"/>
                  </a:cubicBezTo>
                  <a:cubicBezTo>
                    <a:pt x="201" y="169"/>
                    <a:pt x="179" y="153"/>
                    <a:pt x="149" y="131"/>
                  </a:cubicBezTo>
                  <a:cubicBezTo>
                    <a:pt x="107" y="83"/>
                    <a:pt x="107" y="83"/>
                    <a:pt x="107" y="83"/>
                  </a:cubicBezTo>
                  <a:cubicBezTo>
                    <a:pt x="106" y="82"/>
                    <a:pt x="105" y="82"/>
                    <a:pt x="104" y="81"/>
                  </a:cubicBezTo>
                  <a:cubicBezTo>
                    <a:pt x="100" y="58"/>
                    <a:pt x="97" y="32"/>
                    <a:pt x="94" y="5"/>
                  </a:cubicBezTo>
                  <a:cubicBezTo>
                    <a:pt x="94" y="3"/>
                    <a:pt x="93" y="2"/>
                    <a:pt x="92" y="1"/>
                  </a:cubicBezTo>
                  <a:cubicBezTo>
                    <a:pt x="91" y="1"/>
                    <a:pt x="89" y="0"/>
                    <a:pt x="88" y="1"/>
                  </a:cubicBezTo>
                  <a:cubicBezTo>
                    <a:pt x="70" y="4"/>
                    <a:pt x="70" y="4"/>
                    <a:pt x="70" y="4"/>
                  </a:cubicBezTo>
                  <a:cubicBezTo>
                    <a:pt x="68" y="5"/>
                    <a:pt x="66" y="7"/>
                    <a:pt x="67" y="10"/>
                  </a:cubicBezTo>
                  <a:cubicBezTo>
                    <a:pt x="69" y="33"/>
                    <a:pt x="71" y="57"/>
                    <a:pt x="73" y="80"/>
                  </a:cubicBezTo>
                  <a:cubicBezTo>
                    <a:pt x="43" y="77"/>
                    <a:pt x="43" y="77"/>
                    <a:pt x="43" y="77"/>
                  </a:cubicBezTo>
                  <a:cubicBezTo>
                    <a:pt x="39" y="72"/>
                    <a:pt x="39" y="72"/>
                    <a:pt x="39" y="72"/>
                  </a:cubicBezTo>
                  <a:cubicBezTo>
                    <a:pt x="38" y="71"/>
                    <a:pt x="37" y="70"/>
                    <a:pt x="35" y="70"/>
                  </a:cubicBezTo>
                  <a:cubicBezTo>
                    <a:pt x="18" y="70"/>
                    <a:pt x="18" y="70"/>
                    <a:pt x="18" y="70"/>
                  </a:cubicBezTo>
                  <a:cubicBezTo>
                    <a:pt x="15" y="70"/>
                    <a:pt x="13" y="72"/>
                    <a:pt x="13" y="74"/>
                  </a:cubicBezTo>
                  <a:cubicBezTo>
                    <a:pt x="11" y="84"/>
                    <a:pt x="11" y="84"/>
                    <a:pt x="11" y="84"/>
                  </a:cubicBezTo>
                  <a:cubicBezTo>
                    <a:pt x="10" y="87"/>
                    <a:pt x="12" y="89"/>
                    <a:pt x="14" y="90"/>
                  </a:cubicBezTo>
                  <a:cubicBezTo>
                    <a:pt x="23" y="93"/>
                    <a:pt x="50" y="105"/>
                    <a:pt x="47" y="117"/>
                  </a:cubicBezTo>
                  <a:cubicBezTo>
                    <a:pt x="44" y="129"/>
                    <a:pt x="38" y="155"/>
                    <a:pt x="31" y="179"/>
                  </a:cubicBezTo>
                  <a:cubicBezTo>
                    <a:pt x="20" y="218"/>
                    <a:pt x="13" y="226"/>
                    <a:pt x="11" y="227"/>
                  </a:cubicBezTo>
                  <a:cubicBezTo>
                    <a:pt x="5" y="227"/>
                    <a:pt x="5" y="227"/>
                    <a:pt x="5" y="227"/>
                  </a:cubicBezTo>
                  <a:cubicBezTo>
                    <a:pt x="2" y="227"/>
                    <a:pt x="0" y="230"/>
                    <a:pt x="0" y="232"/>
                  </a:cubicBezTo>
                  <a:cubicBezTo>
                    <a:pt x="0" y="235"/>
                    <a:pt x="2" y="237"/>
                    <a:pt x="5" y="237"/>
                  </a:cubicBezTo>
                  <a:cubicBezTo>
                    <a:pt x="35" y="237"/>
                    <a:pt x="35" y="237"/>
                    <a:pt x="35" y="237"/>
                  </a:cubicBezTo>
                  <a:cubicBezTo>
                    <a:pt x="268" y="237"/>
                    <a:pt x="268" y="237"/>
                    <a:pt x="268" y="237"/>
                  </a:cubicBezTo>
                  <a:cubicBezTo>
                    <a:pt x="271" y="237"/>
                    <a:pt x="273" y="235"/>
                    <a:pt x="273" y="232"/>
                  </a:cubicBezTo>
                  <a:cubicBezTo>
                    <a:pt x="273" y="230"/>
                    <a:pt x="271" y="227"/>
                    <a:pt x="268" y="227"/>
                  </a:cubicBezTo>
                  <a:close/>
                  <a:moveTo>
                    <a:pt x="252" y="198"/>
                  </a:moveTo>
                  <a:cubicBezTo>
                    <a:pt x="252" y="226"/>
                    <a:pt x="252" y="226"/>
                    <a:pt x="252" y="226"/>
                  </a:cubicBezTo>
                  <a:cubicBezTo>
                    <a:pt x="226" y="226"/>
                    <a:pt x="226" y="226"/>
                    <a:pt x="226" y="226"/>
                  </a:cubicBezTo>
                  <a:cubicBezTo>
                    <a:pt x="226" y="198"/>
                    <a:pt x="226" y="198"/>
                    <a:pt x="226" y="198"/>
                  </a:cubicBezTo>
                  <a:lnTo>
                    <a:pt x="252" y="198"/>
                  </a:lnTo>
                  <a:close/>
                  <a:moveTo>
                    <a:pt x="114" y="222"/>
                  </a:moveTo>
                  <a:cubicBezTo>
                    <a:pt x="115" y="217"/>
                    <a:pt x="119" y="212"/>
                    <a:pt x="126" y="208"/>
                  </a:cubicBezTo>
                  <a:cubicBezTo>
                    <a:pt x="126" y="208"/>
                    <a:pt x="127" y="208"/>
                    <a:pt x="127" y="208"/>
                  </a:cubicBezTo>
                  <a:cubicBezTo>
                    <a:pt x="127" y="208"/>
                    <a:pt x="127" y="208"/>
                    <a:pt x="127" y="208"/>
                  </a:cubicBezTo>
                  <a:cubicBezTo>
                    <a:pt x="127" y="209"/>
                    <a:pt x="128" y="209"/>
                    <a:pt x="128" y="212"/>
                  </a:cubicBezTo>
                  <a:cubicBezTo>
                    <a:pt x="128" y="227"/>
                    <a:pt x="128" y="227"/>
                    <a:pt x="128" y="227"/>
                  </a:cubicBezTo>
                  <a:cubicBezTo>
                    <a:pt x="114" y="227"/>
                    <a:pt x="114" y="227"/>
                    <a:pt x="114" y="227"/>
                  </a:cubicBezTo>
                  <a:cubicBezTo>
                    <a:pt x="114" y="226"/>
                    <a:pt x="113" y="224"/>
                    <a:pt x="114" y="222"/>
                  </a:cubicBezTo>
                  <a:close/>
                  <a:moveTo>
                    <a:pt x="49" y="224"/>
                  </a:moveTo>
                  <a:cubicBezTo>
                    <a:pt x="44" y="226"/>
                    <a:pt x="39" y="227"/>
                    <a:pt x="35" y="227"/>
                  </a:cubicBezTo>
                  <a:cubicBezTo>
                    <a:pt x="23" y="227"/>
                    <a:pt x="23" y="227"/>
                    <a:pt x="23" y="227"/>
                  </a:cubicBezTo>
                  <a:cubicBezTo>
                    <a:pt x="28" y="219"/>
                    <a:pt x="34" y="203"/>
                    <a:pt x="40" y="182"/>
                  </a:cubicBezTo>
                  <a:cubicBezTo>
                    <a:pt x="47" y="158"/>
                    <a:pt x="54" y="131"/>
                    <a:pt x="56" y="119"/>
                  </a:cubicBezTo>
                  <a:cubicBezTo>
                    <a:pt x="59" y="107"/>
                    <a:pt x="48" y="97"/>
                    <a:pt x="38" y="90"/>
                  </a:cubicBezTo>
                  <a:cubicBezTo>
                    <a:pt x="32" y="87"/>
                    <a:pt x="25" y="84"/>
                    <a:pt x="21" y="82"/>
                  </a:cubicBezTo>
                  <a:cubicBezTo>
                    <a:pt x="22" y="80"/>
                    <a:pt x="22" y="80"/>
                    <a:pt x="22" y="80"/>
                  </a:cubicBezTo>
                  <a:cubicBezTo>
                    <a:pt x="33" y="80"/>
                    <a:pt x="33" y="80"/>
                    <a:pt x="33" y="80"/>
                  </a:cubicBezTo>
                  <a:cubicBezTo>
                    <a:pt x="37" y="84"/>
                    <a:pt x="37" y="84"/>
                    <a:pt x="37" y="84"/>
                  </a:cubicBezTo>
                  <a:cubicBezTo>
                    <a:pt x="37" y="85"/>
                    <a:pt x="39" y="86"/>
                    <a:pt x="40" y="86"/>
                  </a:cubicBezTo>
                  <a:cubicBezTo>
                    <a:pt x="74" y="90"/>
                    <a:pt x="74" y="90"/>
                    <a:pt x="74" y="90"/>
                  </a:cubicBezTo>
                  <a:cubicBezTo>
                    <a:pt x="74" y="93"/>
                    <a:pt x="74" y="93"/>
                    <a:pt x="74" y="93"/>
                  </a:cubicBezTo>
                  <a:cubicBezTo>
                    <a:pt x="74" y="93"/>
                    <a:pt x="74" y="94"/>
                    <a:pt x="73" y="95"/>
                  </a:cubicBezTo>
                  <a:cubicBezTo>
                    <a:pt x="73" y="98"/>
                    <a:pt x="66" y="126"/>
                    <a:pt x="59" y="155"/>
                  </a:cubicBezTo>
                  <a:cubicBezTo>
                    <a:pt x="52" y="191"/>
                    <a:pt x="48" y="214"/>
                    <a:pt x="49" y="224"/>
                  </a:cubicBezTo>
                  <a:close/>
                  <a:moveTo>
                    <a:pt x="132" y="200"/>
                  </a:moveTo>
                  <a:cubicBezTo>
                    <a:pt x="128" y="197"/>
                    <a:pt x="123" y="199"/>
                    <a:pt x="122" y="200"/>
                  </a:cubicBezTo>
                  <a:cubicBezTo>
                    <a:pt x="122" y="200"/>
                    <a:pt x="122" y="200"/>
                    <a:pt x="122" y="200"/>
                  </a:cubicBezTo>
                  <a:cubicBezTo>
                    <a:pt x="104" y="209"/>
                    <a:pt x="104" y="222"/>
                    <a:pt x="104" y="227"/>
                  </a:cubicBezTo>
                  <a:cubicBezTo>
                    <a:pt x="70" y="227"/>
                    <a:pt x="70" y="227"/>
                    <a:pt x="70" y="227"/>
                  </a:cubicBezTo>
                  <a:cubicBezTo>
                    <a:pt x="75" y="225"/>
                    <a:pt x="80" y="223"/>
                    <a:pt x="85" y="220"/>
                  </a:cubicBezTo>
                  <a:cubicBezTo>
                    <a:pt x="86" y="220"/>
                    <a:pt x="86" y="220"/>
                    <a:pt x="87" y="219"/>
                  </a:cubicBezTo>
                  <a:cubicBezTo>
                    <a:pt x="87" y="219"/>
                    <a:pt x="87" y="219"/>
                    <a:pt x="88" y="218"/>
                  </a:cubicBezTo>
                  <a:cubicBezTo>
                    <a:pt x="104" y="209"/>
                    <a:pt x="118" y="196"/>
                    <a:pt x="129" y="180"/>
                  </a:cubicBezTo>
                  <a:cubicBezTo>
                    <a:pt x="140" y="165"/>
                    <a:pt x="146" y="150"/>
                    <a:pt x="148" y="142"/>
                  </a:cubicBezTo>
                  <a:cubicBezTo>
                    <a:pt x="194" y="176"/>
                    <a:pt x="211" y="189"/>
                    <a:pt x="217" y="194"/>
                  </a:cubicBezTo>
                  <a:cubicBezTo>
                    <a:pt x="217" y="227"/>
                    <a:pt x="217" y="227"/>
                    <a:pt x="217" y="227"/>
                  </a:cubicBezTo>
                  <a:cubicBezTo>
                    <a:pt x="137" y="227"/>
                    <a:pt x="137" y="227"/>
                    <a:pt x="137" y="227"/>
                  </a:cubicBezTo>
                  <a:cubicBezTo>
                    <a:pt x="137" y="212"/>
                    <a:pt x="137" y="212"/>
                    <a:pt x="137" y="212"/>
                  </a:cubicBezTo>
                  <a:cubicBezTo>
                    <a:pt x="137" y="206"/>
                    <a:pt x="136" y="202"/>
                    <a:pt x="132" y="200"/>
                  </a:cubicBezTo>
                  <a:close/>
                  <a:moveTo>
                    <a:pt x="90" y="205"/>
                  </a:moveTo>
                  <a:cubicBezTo>
                    <a:pt x="91" y="190"/>
                    <a:pt x="89" y="159"/>
                    <a:pt x="85" y="110"/>
                  </a:cubicBezTo>
                  <a:cubicBezTo>
                    <a:pt x="82" y="69"/>
                    <a:pt x="78" y="29"/>
                    <a:pt x="77" y="13"/>
                  </a:cubicBezTo>
                  <a:cubicBezTo>
                    <a:pt x="85" y="11"/>
                    <a:pt x="85" y="11"/>
                    <a:pt x="85" y="11"/>
                  </a:cubicBezTo>
                  <a:cubicBezTo>
                    <a:pt x="86" y="25"/>
                    <a:pt x="90" y="58"/>
                    <a:pt x="95" y="91"/>
                  </a:cubicBezTo>
                  <a:cubicBezTo>
                    <a:pt x="107" y="172"/>
                    <a:pt x="112" y="180"/>
                    <a:pt x="115" y="182"/>
                  </a:cubicBezTo>
                  <a:cubicBezTo>
                    <a:pt x="108" y="191"/>
                    <a:pt x="100" y="199"/>
                    <a:pt x="90" y="205"/>
                  </a:cubicBezTo>
                  <a:close/>
                  <a:moveTo>
                    <a:pt x="121" y="175"/>
                  </a:moveTo>
                  <a:cubicBezTo>
                    <a:pt x="119" y="170"/>
                    <a:pt x="113" y="147"/>
                    <a:pt x="106" y="97"/>
                  </a:cubicBezTo>
                  <a:cubicBezTo>
                    <a:pt x="140" y="136"/>
                    <a:pt x="140" y="136"/>
                    <a:pt x="140" y="136"/>
                  </a:cubicBezTo>
                  <a:cubicBezTo>
                    <a:pt x="139" y="142"/>
                    <a:pt x="133" y="158"/>
                    <a:pt x="121" y="175"/>
                  </a:cubicBezTo>
                  <a:close/>
                  <a:moveTo>
                    <a:pt x="77" y="121"/>
                  </a:moveTo>
                  <a:cubicBezTo>
                    <a:pt x="81" y="173"/>
                    <a:pt x="82" y="204"/>
                    <a:pt x="80" y="212"/>
                  </a:cubicBezTo>
                  <a:cubicBezTo>
                    <a:pt x="73" y="216"/>
                    <a:pt x="66" y="219"/>
                    <a:pt x="58" y="221"/>
                  </a:cubicBezTo>
                  <a:cubicBezTo>
                    <a:pt x="58" y="207"/>
                    <a:pt x="65" y="168"/>
                    <a:pt x="77" y="1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Freeform 373">
              <a:extLst>
                <a:ext uri="{FF2B5EF4-FFF2-40B4-BE49-F238E27FC236}">
                  <a16:creationId xmlns="" xmlns:a16="http://schemas.microsoft.com/office/drawing/2014/main" id="{431B36E1-3F06-7041-B55D-CC424DFF6CBA}"/>
                </a:ext>
              </a:extLst>
            </p:cNvPr>
            <p:cNvSpPr>
              <a:spLocks/>
            </p:cNvSpPr>
            <p:nvPr/>
          </p:nvSpPr>
          <p:spPr bwMode="auto">
            <a:xfrm>
              <a:off x="583" y="1092"/>
              <a:ext cx="34" cy="48"/>
            </a:xfrm>
            <a:custGeom>
              <a:avLst/>
              <a:gdLst>
                <a:gd name="T0" fmla="*/ 5 w 35"/>
                <a:gd name="T1" fmla="*/ 21 h 50"/>
                <a:gd name="T2" fmla="*/ 6 w 35"/>
                <a:gd name="T3" fmla="*/ 21 h 50"/>
                <a:gd name="T4" fmla="*/ 6 w 35"/>
                <a:gd name="T5" fmla="*/ 36 h 50"/>
                <a:gd name="T6" fmla="*/ 11 w 35"/>
                <a:gd name="T7" fmla="*/ 40 h 50"/>
                <a:gd name="T8" fmla="*/ 15 w 35"/>
                <a:gd name="T9" fmla="*/ 36 h 50"/>
                <a:gd name="T10" fmla="*/ 15 w 35"/>
                <a:gd name="T11" fmla="*/ 21 h 50"/>
                <a:gd name="T12" fmla="*/ 16 w 35"/>
                <a:gd name="T13" fmla="*/ 21 h 50"/>
                <a:gd name="T14" fmla="*/ 16 w 35"/>
                <a:gd name="T15" fmla="*/ 45 h 50"/>
                <a:gd name="T16" fmla="*/ 21 w 35"/>
                <a:gd name="T17" fmla="*/ 50 h 50"/>
                <a:gd name="T18" fmla="*/ 25 w 35"/>
                <a:gd name="T19" fmla="*/ 45 h 50"/>
                <a:gd name="T20" fmla="*/ 25 w 35"/>
                <a:gd name="T21" fmla="*/ 21 h 50"/>
                <a:gd name="T22" fmla="*/ 31 w 35"/>
                <a:gd name="T23" fmla="*/ 21 h 50"/>
                <a:gd name="T24" fmla="*/ 35 w 35"/>
                <a:gd name="T25" fmla="*/ 16 h 50"/>
                <a:gd name="T26" fmla="*/ 31 w 35"/>
                <a:gd name="T27" fmla="*/ 12 h 50"/>
                <a:gd name="T28" fmla="*/ 25 w 35"/>
                <a:gd name="T29" fmla="*/ 12 h 50"/>
                <a:gd name="T30" fmla="*/ 25 w 35"/>
                <a:gd name="T31" fmla="*/ 9 h 50"/>
                <a:gd name="T32" fmla="*/ 21 w 35"/>
                <a:gd name="T33" fmla="*/ 4 h 50"/>
                <a:gd name="T34" fmla="*/ 16 w 35"/>
                <a:gd name="T35" fmla="*/ 9 h 50"/>
                <a:gd name="T36" fmla="*/ 16 w 35"/>
                <a:gd name="T37" fmla="*/ 12 h 50"/>
                <a:gd name="T38" fmla="*/ 15 w 35"/>
                <a:gd name="T39" fmla="*/ 12 h 50"/>
                <a:gd name="T40" fmla="*/ 15 w 35"/>
                <a:gd name="T41" fmla="*/ 5 h 50"/>
                <a:gd name="T42" fmla="*/ 11 w 35"/>
                <a:gd name="T43" fmla="*/ 0 h 50"/>
                <a:gd name="T44" fmla="*/ 6 w 35"/>
                <a:gd name="T45" fmla="*/ 5 h 50"/>
                <a:gd name="T46" fmla="*/ 6 w 35"/>
                <a:gd name="T47" fmla="*/ 12 h 50"/>
                <a:gd name="T48" fmla="*/ 5 w 35"/>
                <a:gd name="T49" fmla="*/ 12 h 50"/>
                <a:gd name="T50" fmla="*/ 0 w 35"/>
                <a:gd name="T51" fmla="*/ 16 h 50"/>
                <a:gd name="T52" fmla="*/ 5 w 35"/>
                <a:gd name="T53"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50">
                  <a:moveTo>
                    <a:pt x="5" y="21"/>
                  </a:moveTo>
                  <a:cubicBezTo>
                    <a:pt x="6" y="21"/>
                    <a:pt x="6" y="21"/>
                    <a:pt x="6" y="21"/>
                  </a:cubicBezTo>
                  <a:cubicBezTo>
                    <a:pt x="6" y="36"/>
                    <a:pt x="6" y="36"/>
                    <a:pt x="6" y="36"/>
                  </a:cubicBezTo>
                  <a:cubicBezTo>
                    <a:pt x="6" y="38"/>
                    <a:pt x="8" y="40"/>
                    <a:pt x="11" y="40"/>
                  </a:cubicBezTo>
                  <a:cubicBezTo>
                    <a:pt x="13" y="40"/>
                    <a:pt x="15" y="38"/>
                    <a:pt x="15" y="36"/>
                  </a:cubicBezTo>
                  <a:cubicBezTo>
                    <a:pt x="15" y="21"/>
                    <a:pt x="15" y="21"/>
                    <a:pt x="15" y="21"/>
                  </a:cubicBezTo>
                  <a:cubicBezTo>
                    <a:pt x="16" y="21"/>
                    <a:pt x="16" y="21"/>
                    <a:pt x="16" y="21"/>
                  </a:cubicBezTo>
                  <a:cubicBezTo>
                    <a:pt x="16" y="45"/>
                    <a:pt x="16" y="45"/>
                    <a:pt x="16" y="45"/>
                  </a:cubicBezTo>
                  <a:cubicBezTo>
                    <a:pt x="16" y="48"/>
                    <a:pt x="18" y="50"/>
                    <a:pt x="21" y="50"/>
                  </a:cubicBezTo>
                  <a:cubicBezTo>
                    <a:pt x="23" y="50"/>
                    <a:pt x="25" y="48"/>
                    <a:pt x="25" y="45"/>
                  </a:cubicBezTo>
                  <a:cubicBezTo>
                    <a:pt x="25" y="21"/>
                    <a:pt x="25" y="21"/>
                    <a:pt x="25" y="21"/>
                  </a:cubicBezTo>
                  <a:cubicBezTo>
                    <a:pt x="31" y="21"/>
                    <a:pt x="31" y="21"/>
                    <a:pt x="31" y="21"/>
                  </a:cubicBezTo>
                  <a:cubicBezTo>
                    <a:pt x="33" y="21"/>
                    <a:pt x="35" y="19"/>
                    <a:pt x="35" y="16"/>
                  </a:cubicBezTo>
                  <a:cubicBezTo>
                    <a:pt x="35" y="14"/>
                    <a:pt x="33" y="12"/>
                    <a:pt x="31" y="12"/>
                  </a:cubicBezTo>
                  <a:cubicBezTo>
                    <a:pt x="25" y="12"/>
                    <a:pt x="25" y="12"/>
                    <a:pt x="25" y="12"/>
                  </a:cubicBezTo>
                  <a:cubicBezTo>
                    <a:pt x="25" y="9"/>
                    <a:pt x="25" y="9"/>
                    <a:pt x="25" y="9"/>
                  </a:cubicBezTo>
                  <a:cubicBezTo>
                    <a:pt x="25" y="6"/>
                    <a:pt x="23" y="4"/>
                    <a:pt x="21" y="4"/>
                  </a:cubicBezTo>
                  <a:cubicBezTo>
                    <a:pt x="18" y="4"/>
                    <a:pt x="16" y="6"/>
                    <a:pt x="16" y="9"/>
                  </a:cubicBezTo>
                  <a:cubicBezTo>
                    <a:pt x="16" y="12"/>
                    <a:pt x="16" y="12"/>
                    <a:pt x="16" y="12"/>
                  </a:cubicBezTo>
                  <a:cubicBezTo>
                    <a:pt x="15" y="12"/>
                    <a:pt x="15" y="12"/>
                    <a:pt x="15" y="12"/>
                  </a:cubicBezTo>
                  <a:cubicBezTo>
                    <a:pt x="15" y="5"/>
                    <a:pt x="15" y="5"/>
                    <a:pt x="15" y="5"/>
                  </a:cubicBezTo>
                  <a:cubicBezTo>
                    <a:pt x="15" y="2"/>
                    <a:pt x="13" y="0"/>
                    <a:pt x="11" y="0"/>
                  </a:cubicBezTo>
                  <a:cubicBezTo>
                    <a:pt x="8" y="0"/>
                    <a:pt x="6" y="2"/>
                    <a:pt x="6" y="5"/>
                  </a:cubicBezTo>
                  <a:cubicBezTo>
                    <a:pt x="6" y="12"/>
                    <a:pt x="6" y="12"/>
                    <a:pt x="6" y="12"/>
                  </a:cubicBezTo>
                  <a:cubicBezTo>
                    <a:pt x="5" y="12"/>
                    <a:pt x="5" y="12"/>
                    <a:pt x="5" y="12"/>
                  </a:cubicBezTo>
                  <a:cubicBezTo>
                    <a:pt x="2" y="12"/>
                    <a:pt x="0" y="14"/>
                    <a:pt x="0" y="16"/>
                  </a:cubicBezTo>
                  <a:cubicBezTo>
                    <a:pt x="0" y="19"/>
                    <a:pt x="2" y="21"/>
                    <a:pt x="5"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Freeform 374">
              <a:extLst>
                <a:ext uri="{FF2B5EF4-FFF2-40B4-BE49-F238E27FC236}">
                  <a16:creationId xmlns="" xmlns:a16="http://schemas.microsoft.com/office/drawing/2014/main" id="{F19ED773-2160-CE48-A7BB-75E3E9C3E361}"/>
                </a:ext>
              </a:extLst>
            </p:cNvPr>
            <p:cNvSpPr>
              <a:spLocks/>
            </p:cNvSpPr>
            <p:nvPr/>
          </p:nvSpPr>
          <p:spPr bwMode="auto">
            <a:xfrm>
              <a:off x="609" y="1109"/>
              <a:ext cx="37" cy="37"/>
            </a:xfrm>
            <a:custGeom>
              <a:avLst/>
              <a:gdLst>
                <a:gd name="T0" fmla="*/ 4 w 39"/>
                <a:gd name="T1" fmla="*/ 9 h 39"/>
                <a:gd name="T2" fmla="*/ 4 w 39"/>
                <a:gd name="T3" fmla="*/ 10 h 39"/>
                <a:gd name="T4" fmla="*/ 0 w 39"/>
                <a:gd name="T5" fmla="*/ 15 h 39"/>
                <a:gd name="T6" fmla="*/ 4 w 39"/>
                <a:gd name="T7" fmla="*/ 19 h 39"/>
                <a:gd name="T8" fmla="*/ 4 w 39"/>
                <a:gd name="T9" fmla="*/ 21 h 39"/>
                <a:gd name="T10" fmla="*/ 1 w 39"/>
                <a:gd name="T11" fmla="*/ 25 h 39"/>
                <a:gd name="T12" fmla="*/ 4 w 39"/>
                <a:gd name="T13" fmla="*/ 29 h 39"/>
                <a:gd name="T14" fmla="*/ 4 w 39"/>
                <a:gd name="T15" fmla="*/ 34 h 39"/>
                <a:gd name="T16" fmla="*/ 9 w 39"/>
                <a:gd name="T17" fmla="*/ 39 h 39"/>
                <a:gd name="T18" fmla="*/ 13 w 39"/>
                <a:gd name="T19" fmla="*/ 36 h 39"/>
                <a:gd name="T20" fmla="*/ 17 w 39"/>
                <a:gd name="T21" fmla="*/ 38 h 39"/>
                <a:gd name="T22" fmla="*/ 22 w 39"/>
                <a:gd name="T23" fmla="*/ 33 h 39"/>
                <a:gd name="T24" fmla="*/ 22 w 39"/>
                <a:gd name="T25" fmla="*/ 30 h 39"/>
                <a:gd name="T26" fmla="*/ 34 w 39"/>
                <a:gd name="T27" fmla="*/ 30 h 39"/>
                <a:gd name="T28" fmla="*/ 39 w 39"/>
                <a:gd name="T29" fmla="*/ 25 h 39"/>
                <a:gd name="T30" fmla="*/ 34 w 39"/>
                <a:gd name="T31" fmla="*/ 20 h 39"/>
                <a:gd name="T32" fmla="*/ 22 w 39"/>
                <a:gd name="T33" fmla="*/ 20 h 39"/>
                <a:gd name="T34" fmla="*/ 22 w 39"/>
                <a:gd name="T35" fmla="*/ 19 h 39"/>
                <a:gd name="T36" fmla="*/ 23 w 39"/>
                <a:gd name="T37" fmla="*/ 19 h 39"/>
                <a:gd name="T38" fmla="*/ 28 w 39"/>
                <a:gd name="T39" fmla="*/ 15 h 39"/>
                <a:gd name="T40" fmla="*/ 23 w 39"/>
                <a:gd name="T41" fmla="*/ 10 h 39"/>
                <a:gd name="T42" fmla="*/ 22 w 39"/>
                <a:gd name="T43" fmla="*/ 10 h 39"/>
                <a:gd name="T44" fmla="*/ 22 w 39"/>
                <a:gd name="T45" fmla="*/ 5 h 39"/>
                <a:gd name="T46" fmla="*/ 17 w 39"/>
                <a:gd name="T47" fmla="*/ 0 h 39"/>
                <a:gd name="T48" fmla="*/ 12 w 39"/>
                <a:gd name="T49" fmla="*/ 5 h 39"/>
                <a:gd name="T50" fmla="*/ 12 w 39"/>
                <a:gd name="T51" fmla="*/ 6 h 39"/>
                <a:gd name="T52" fmla="*/ 9 w 39"/>
                <a:gd name="T53" fmla="*/ 4 h 39"/>
                <a:gd name="T54" fmla="*/ 4 w 39"/>
                <a:gd name="T55"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9">
                  <a:moveTo>
                    <a:pt x="4" y="9"/>
                  </a:moveTo>
                  <a:cubicBezTo>
                    <a:pt x="4" y="10"/>
                    <a:pt x="4" y="10"/>
                    <a:pt x="4" y="10"/>
                  </a:cubicBezTo>
                  <a:cubicBezTo>
                    <a:pt x="2" y="10"/>
                    <a:pt x="0" y="12"/>
                    <a:pt x="0" y="15"/>
                  </a:cubicBezTo>
                  <a:cubicBezTo>
                    <a:pt x="0" y="17"/>
                    <a:pt x="2" y="19"/>
                    <a:pt x="4" y="19"/>
                  </a:cubicBezTo>
                  <a:cubicBezTo>
                    <a:pt x="4" y="21"/>
                    <a:pt x="4" y="21"/>
                    <a:pt x="4" y="21"/>
                  </a:cubicBezTo>
                  <a:cubicBezTo>
                    <a:pt x="2" y="21"/>
                    <a:pt x="1" y="23"/>
                    <a:pt x="1" y="25"/>
                  </a:cubicBezTo>
                  <a:cubicBezTo>
                    <a:pt x="1" y="27"/>
                    <a:pt x="2" y="29"/>
                    <a:pt x="4" y="29"/>
                  </a:cubicBezTo>
                  <a:cubicBezTo>
                    <a:pt x="4" y="34"/>
                    <a:pt x="4" y="34"/>
                    <a:pt x="4" y="34"/>
                  </a:cubicBezTo>
                  <a:cubicBezTo>
                    <a:pt x="4" y="36"/>
                    <a:pt x="6" y="39"/>
                    <a:pt x="9" y="39"/>
                  </a:cubicBezTo>
                  <a:cubicBezTo>
                    <a:pt x="11" y="39"/>
                    <a:pt x="12" y="38"/>
                    <a:pt x="13" y="36"/>
                  </a:cubicBezTo>
                  <a:cubicBezTo>
                    <a:pt x="14" y="37"/>
                    <a:pt x="15" y="38"/>
                    <a:pt x="17" y="38"/>
                  </a:cubicBezTo>
                  <a:cubicBezTo>
                    <a:pt x="20" y="38"/>
                    <a:pt x="22" y="35"/>
                    <a:pt x="22" y="33"/>
                  </a:cubicBezTo>
                  <a:cubicBezTo>
                    <a:pt x="22" y="30"/>
                    <a:pt x="22" y="30"/>
                    <a:pt x="22" y="30"/>
                  </a:cubicBezTo>
                  <a:cubicBezTo>
                    <a:pt x="34" y="30"/>
                    <a:pt x="34" y="30"/>
                    <a:pt x="34" y="30"/>
                  </a:cubicBezTo>
                  <a:cubicBezTo>
                    <a:pt x="37" y="30"/>
                    <a:pt x="39" y="28"/>
                    <a:pt x="39" y="25"/>
                  </a:cubicBezTo>
                  <a:cubicBezTo>
                    <a:pt x="39" y="22"/>
                    <a:pt x="37" y="20"/>
                    <a:pt x="34" y="20"/>
                  </a:cubicBezTo>
                  <a:cubicBezTo>
                    <a:pt x="22" y="20"/>
                    <a:pt x="22" y="20"/>
                    <a:pt x="22" y="20"/>
                  </a:cubicBezTo>
                  <a:cubicBezTo>
                    <a:pt x="22" y="19"/>
                    <a:pt x="22" y="19"/>
                    <a:pt x="22" y="19"/>
                  </a:cubicBezTo>
                  <a:cubicBezTo>
                    <a:pt x="23" y="19"/>
                    <a:pt x="23" y="19"/>
                    <a:pt x="23" y="19"/>
                  </a:cubicBezTo>
                  <a:cubicBezTo>
                    <a:pt x="25" y="19"/>
                    <a:pt x="28" y="17"/>
                    <a:pt x="28" y="15"/>
                  </a:cubicBezTo>
                  <a:cubicBezTo>
                    <a:pt x="28" y="12"/>
                    <a:pt x="25" y="10"/>
                    <a:pt x="23" y="10"/>
                  </a:cubicBezTo>
                  <a:cubicBezTo>
                    <a:pt x="22" y="10"/>
                    <a:pt x="22" y="10"/>
                    <a:pt x="22" y="10"/>
                  </a:cubicBezTo>
                  <a:cubicBezTo>
                    <a:pt x="22" y="5"/>
                    <a:pt x="22" y="5"/>
                    <a:pt x="22" y="5"/>
                  </a:cubicBezTo>
                  <a:cubicBezTo>
                    <a:pt x="22" y="2"/>
                    <a:pt x="20" y="0"/>
                    <a:pt x="17" y="0"/>
                  </a:cubicBezTo>
                  <a:cubicBezTo>
                    <a:pt x="14" y="0"/>
                    <a:pt x="12" y="2"/>
                    <a:pt x="12" y="5"/>
                  </a:cubicBezTo>
                  <a:cubicBezTo>
                    <a:pt x="12" y="6"/>
                    <a:pt x="12" y="6"/>
                    <a:pt x="12" y="6"/>
                  </a:cubicBezTo>
                  <a:cubicBezTo>
                    <a:pt x="11" y="5"/>
                    <a:pt x="10" y="4"/>
                    <a:pt x="9" y="4"/>
                  </a:cubicBezTo>
                  <a:cubicBezTo>
                    <a:pt x="6" y="4"/>
                    <a:pt x="4" y="7"/>
                    <a:pt x="4"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88" name="Group 392">
            <a:extLst>
              <a:ext uri="{FF2B5EF4-FFF2-40B4-BE49-F238E27FC236}">
                <a16:creationId xmlns="" xmlns:a16="http://schemas.microsoft.com/office/drawing/2014/main" id="{839352EB-2A11-EB46-BC66-5C3D96148E6F}"/>
              </a:ext>
            </a:extLst>
          </p:cNvPr>
          <p:cNvGrpSpPr>
            <a:grpSpLocks noChangeAspect="1"/>
          </p:cNvGrpSpPr>
          <p:nvPr/>
        </p:nvGrpSpPr>
        <p:grpSpPr bwMode="auto">
          <a:xfrm>
            <a:off x="10656901" y="2115403"/>
            <a:ext cx="476905" cy="360000"/>
            <a:chOff x="455" y="1824"/>
            <a:chExt cx="257" cy="194"/>
          </a:xfrm>
          <a:solidFill>
            <a:schemeClr val="tx1"/>
          </a:solidFill>
        </p:grpSpPr>
        <p:sp>
          <p:nvSpPr>
            <p:cNvPr id="289" name="Freeform 393">
              <a:extLst>
                <a:ext uri="{FF2B5EF4-FFF2-40B4-BE49-F238E27FC236}">
                  <a16:creationId xmlns="" xmlns:a16="http://schemas.microsoft.com/office/drawing/2014/main" id="{F6078CEA-3445-FD48-B2A3-BC2A2755C75A}"/>
                </a:ext>
              </a:extLst>
            </p:cNvPr>
            <p:cNvSpPr>
              <a:spLocks/>
            </p:cNvSpPr>
            <p:nvPr/>
          </p:nvSpPr>
          <p:spPr bwMode="auto">
            <a:xfrm>
              <a:off x="575" y="1895"/>
              <a:ext cx="17" cy="10"/>
            </a:xfrm>
            <a:custGeom>
              <a:avLst/>
              <a:gdLst>
                <a:gd name="T0" fmla="*/ 13 w 18"/>
                <a:gd name="T1" fmla="*/ 0 h 11"/>
                <a:gd name="T2" fmla="*/ 5 w 18"/>
                <a:gd name="T3" fmla="*/ 0 h 11"/>
                <a:gd name="T4" fmla="*/ 0 w 18"/>
                <a:gd name="T5" fmla="*/ 5 h 11"/>
                <a:gd name="T6" fmla="*/ 5 w 18"/>
                <a:gd name="T7" fmla="*/ 11 h 11"/>
                <a:gd name="T8" fmla="*/ 13 w 18"/>
                <a:gd name="T9" fmla="*/ 11 h 11"/>
                <a:gd name="T10" fmla="*/ 18 w 18"/>
                <a:gd name="T11" fmla="*/ 5 h 11"/>
                <a:gd name="T12" fmla="*/ 13 w 1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8" h="11">
                  <a:moveTo>
                    <a:pt x="13" y="0"/>
                  </a:moveTo>
                  <a:cubicBezTo>
                    <a:pt x="5" y="0"/>
                    <a:pt x="5" y="0"/>
                    <a:pt x="5" y="0"/>
                  </a:cubicBezTo>
                  <a:cubicBezTo>
                    <a:pt x="2" y="0"/>
                    <a:pt x="0" y="3"/>
                    <a:pt x="0" y="5"/>
                  </a:cubicBezTo>
                  <a:cubicBezTo>
                    <a:pt x="0" y="8"/>
                    <a:pt x="2" y="11"/>
                    <a:pt x="5" y="11"/>
                  </a:cubicBezTo>
                  <a:cubicBezTo>
                    <a:pt x="13" y="11"/>
                    <a:pt x="13" y="11"/>
                    <a:pt x="13" y="11"/>
                  </a:cubicBezTo>
                  <a:cubicBezTo>
                    <a:pt x="16" y="11"/>
                    <a:pt x="18" y="8"/>
                    <a:pt x="18" y="5"/>
                  </a:cubicBezTo>
                  <a:cubicBezTo>
                    <a:pt x="18" y="3"/>
                    <a:pt x="16" y="0"/>
                    <a:pt x="1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394">
              <a:extLst>
                <a:ext uri="{FF2B5EF4-FFF2-40B4-BE49-F238E27FC236}">
                  <a16:creationId xmlns="" xmlns:a16="http://schemas.microsoft.com/office/drawing/2014/main" id="{05DE9E8B-F3A9-8C4F-970F-423B435558BF}"/>
                </a:ext>
              </a:extLst>
            </p:cNvPr>
            <p:cNvSpPr>
              <a:spLocks/>
            </p:cNvSpPr>
            <p:nvPr/>
          </p:nvSpPr>
          <p:spPr bwMode="auto">
            <a:xfrm>
              <a:off x="575" y="1923"/>
              <a:ext cx="17" cy="10"/>
            </a:xfrm>
            <a:custGeom>
              <a:avLst/>
              <a:gdLst>
                <a:gd name="T0" fmla="*/ 13 w 18"/>
                <a:gd name="T1" fmla="*/ 0 h 10"/>
                <a:gd name="T2" fmla="*/ 5 w 18"/>
                <a:gd name="T3" fmla="*/ 0 h 10"/>
                <a:gd name="T4" fmla="*/ 0 w 18"/>
                <a:gd name="T5" fmla="*/ 5 h 10"/>
                <a:gd name="T6" fmla="*/ 5 w 18"/>
                <a:gd name="T7" fmla="*/ 10 h 10"/>
                <a:gd name="T8" fmla="*/ 13 w 18"/>
                <a:gd name="T9" fmla="*/ 10 h 10"/>
                <a:gd name="T10" fmla="*/ 18 w 18"/>
                <a:gd name="T11" fmla="*/ 5 h 10"/>
                <a:gd name="T12" fmla="*/ 13 w 1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13" y="0"/>
                  </a:moveTo>
                  <a:cubicBezTo>
                    <a:pt x="5" y="0"/>
                    <a:pt x="5" y="0"/>
                    <a:pt x="5" y="0"/>
                  </a:cubicBezTo>
                  <a:cubicBezTo>
                    <a:pt x="2" y="0"/>
                    <a:pt x="0" y="2"/>
                    <a:pt x="0" y="5"/>
                  </a:cubicBezTo>
                  <a:cubicBezTo>
                    <a:pt x="0" y="8"/>
                    <a:pt x="2" y="10"/>
                    <a:pt x="5" y="10"/>
                  </a:cubicBezTo>
                  <a:cubicBezTo>
                    <a:pt x="13" y="10"/>
                    <a:pt x="13" y="10"/>
                    <a:pt x="13" y="10"/>
                  </a:cubicBezTo>
                  <a:cubicBezTo>
                    <a:pt x="16" y="10"/>
                    <a:pt x="18" y="8"/>
                    <a:pt x="18" y="5"/>
                  </a:cubicBezTo>
                  <a:cubicBezTo>
                    <a:pt x="18" y="2"/>
                    <a:pt x="16" y="0"/>
                    <a:pt x="1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395">
              <a:extLst>
                <a:ext uri="{FF2B5EF4-FFF2-40B4-BE49-F238E27FC236}">
                  <a16:creationId xmlns="" xmlns:a16="http://schemas.microsoft.com/office/drawing/2014/main" id="{3495CFA0-6597-B244-9498-4827027F602F}"/>
                </a:ext>
              </a:extLst>
            </p:cNvPr>
            <p:cNvSpPr>
              <a:spLocks/>
            </p:cNvSpPr>
            <p:nvPr/>
          </p:nvSpPr>
          <p:spPr bwMode="auto">
            <a:xfrm>
              <a:off x="575" y="1952"/>
              <a:ext cx="17" cy="10"/>
            </a:xfrm>
            <a:custGeom>
              <a:avLst/>
              <a:gdLst>
                <a:gd name="T0" fmla="*/ 13 w 18"/>
                <a:gd name="T1" fmla="*/ 0 h 10"/>
                <a:gd name="T2" fmla="*/ 5 w 18"/>
                <a:gd name="T3" fmla="*/ 0 h 10"/>
                <a:gd name="T4" fmla="*/ 0 w 18"/>
                <a:gd name="T5" fmla="*/ 5 h 10"/>
                <a:gd name="T6" fmla="*/ 5 w 18"/>
                <a:gd name="T7" fmla="*/ 10 h 10"/>
                <a:gd name="T8" fmla="*/ 13 w 18"/>
                <a:gd name="T9" fmla="*/ 10 h 10"/>
                <a:gd name="T10" fmla="*/ 18 w 18"/>
                <a:gd name="T11" fmla="*/ 5 h 10"/>
                <a:gd name="T12" fmla="*/ 13 w 1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13" y="0"/>
                  </a:moveTo>
                  <a:cubicBezTo>
                    <a:pt x="5" y="0"/>
                    <a:pt x="5" y="0"/>
                    <a:pt x="5" y="0"/>
                  </a:cubicBezTo>
                  <a:cubicBezTo>
                    <a:pt x="2" y="0"/>
                    <a:pt x="0" y="2"/>
                    <a:pt x="0" y="5"/>
                  </a:cubicBezTo>
                  <a:cubicBezTo>
                    <a:pt x="0" y="7"/>
                    <a:pt x="2" y="10"/>
                    <a:pt x="5" y="10"/>
                  </a:cubicBezTo>
                  <a:cubicBezTo>
                    <a:pt x="13" y="10"/>
                    <a:pt x="13" y="10"/>
                    <a:pt x="13" y="10"/>
                  </a:cubicBezTo>
                  <a:cubicBezTo>
                    <a:pt x="16" y="10"/>
                    <a:pt x="18" y="7"/>
                    <a:pt x="18" y="5"/>
                  </a:cubicBezTo>
                  <a:cubicBezTo>
                    <a:pt x="18" y="2"/>
                    <a:pt x="16" y="0"/>
                    <a:pt x="1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396">
              <a:extLst>
                <a:ext uri="{FF2B5EF4-FFF2-40B4-BE49-F238E27FC236}">
                  <a16:creationId xmlns="" xmlns:a16="http://schemas.microsoft.com/office/drawing/2014/main" id="{5436F60C-8C39-D741-8797-583521C9B203}"/>
                </a:ext>
              </a:extLst>
            </p:cNvPr>
            <p:cNvSpPr>
              <a:spLocks/>
            </p:cNvSpPr>
            <p:nvPr/>
          </p:nvSpPr>
          <p:spPr bwMode="auto">
            <a:xfrm>
              <a:off x="575" y="1980"/>
              <a:ext cx="17" cy="9"/>
            </a:xfrm>
            <a:custGeom>
              <a:avLst/>
              <a:gdLst>
                <a:gd name="T0" fmla="*/ 13 w 18"/>
                <a:gd name="T1" fmla="*/ 0 h 10"/>
                <a:gd name="T2" fmla="*/ 5 w 18"/>
                <a:gd name="T3" fmla="*/ 0 h 10"/>
                <a:gd name="T4" fmla="*/ 0 w 18"/>
                <a:gd name="T5" fmla="*/ 5 h 10"/>
                <a:gd name="T6" fmla="*/ 5 w 18"/>
                <a:gd name="T7" fmla="*/ 10 h 10"/>
                <a:gd name="T8" fmla="*/ 13 w 18"/>
                <a:gd name="T9" fmla="*/ 10 h 10"/>
                <a:gd name="T10" fmla="*/ 18 w 18"/>
                <a:gd name="T11" fmla="*/ 5 h 10"/>
                <a:gd name="T12" fmla="*/ 13 w 1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13" y="0"/>
                  </a:moveTo>
                  <a:cubicBezTo>
                    <a:pt x="5" y="0"/>
                    <a:pt x="5" y="0"/>
                    <a:pt x="5" y="0"/>
                  </a:cubicBezTo>
                  <a:cubicBezTo>
                    <a:pt x="2" y="0"/>
                    <a:pt x="0" y="2"/>
                    <a:pt x="0" y="5"/>
                  </a:cubicBezTo>
                  <a:cubicBezTo>
                    <a:pt x="0" y="8"/>
                    <a:pt x="2" y="10"/>
                    <a:pt x="5" y="10"/>
                  </a:cubicBezTo>
                  <a:cubicBezTo>
                    <a:pt x="13" y="10"/>
                    <a:pt x="13" y="10"/>
                    <a:pt x="13" y="10"/>
                  </a:cubicBezTo>
                  <a:cubicBezTo>
                    <a:pt x="16" y="10"/>
                    <a:pt x="18" y="8"/>
                    <a:pt x="18" y="5"/>
                  </a:cubicBezTo>
                  <a:cubicBezTo>
                    <a:pt x="18" y="2"/>
                    <a:pt x="16" y="0"/>
                    <a:pt x="1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3" name="Freeform 397">
              <a:extLst>
                <a:ext uri="{FF2B5EF4-FFF2-40B4-BE49-F238E27FC236}">
                  <a16:creationId xmlns="" xmlns:a16="http://schemas.microsoft.com/office/drawing/2014/main" id="{08F8A6F1-8C23-B24D-972F-D54FAD3E4F10}"/>
                </a:ext>
              </a:extLst>
            </p:cNvPr>
            <p:cNvSpPr>
              <a:spLocks noEditPoints="1"/>
            </p:cNvSpPr>
            <p:nvPr/>
          </p:nvSpPr>
          <p:spPr bwMode="auto">
            <a:xfrm>
              <a:off x="455" y="1824"/>
              <a:ext cx="257" cy="194"/>
            </a:xfrm>
            <a:custGeom>
              <a:avLst/>
              <a:gdLst>
                <a:gd name="T0" fmla="*/ 81 w 270"/>
                <a:gd name="T1" fmla="*/ 50 h 203"/>
                <a:gd name="T2" fmla="*/ 69 w 270"/>
                <a:gd name="T3" fmla="*/ 74 h 203"/>
                <a:gd name="T4" fmla="*/ 59 w 270"/>
                <a:gd name="T5" fmla="*/ 104 h 203"/>
                <a:gd name="T6" fmla="*/ 56 w 270"/>
                <a:gd name="T7" fmla="*/ 104 h 203"/>
                <a:gd name="T8" fmla="*/ 48 w 270"/>
                <a:gd name="T9" fmla="*/ 109 h 203"/>
                <a:gd name="T10" fmla="*/ 32 w 270"/>
                <a:gd name="T11" fmla="*/ 134 h 203"/>
                <a:gd name="T12" fmla="*/ 20 w 270"/>
                <a:gd name="T13" fmla="*/ 163 h 203"/>
                <a:gd name="T14" fmla="*/ 7 w 270"/>
                <a:gd name="T15" fmla="*/ 169 h 203"/>
                <a:gd name="T16" fmla="*/ 5 w 270"/>
                <a:gd name="T17" fmla="*/ 203 h 203"/>
                <a:gd name="T18" fmla="*/ 270 w 270"/>
                <a:gd name="T19" fmla="*/ 198 h 203"/>
                <a:gd name="T20" fmla="*/ 256 w 270"/>
                <a:gd name="T21" fmla="*/ 163 h 203"/>
                <a:gd name="T22" fmla="*/ 250 w 270"/>
                <a:gd name="T23" fmla="*/ 163 h 203"/>
                <a:gd name="T24" fmla="*/ 238 w 270"/>
                <a:gd name="T25" fmla="*/ 134 h 203"/>
                <a:gd name="T26" fmla="*/ 228 w 270"/>
                <a:gd name="T27" fmla="*/ 133 h 203"/>
                <a:gd name="T28" fmla="*/ 214 w 270"/>
                <a:gd name="T29" fmla="*/ 104 h 203"/>
                <a:gd name="T30" fmla="*/ 212 w 270"/>
                <a:gd name="T31" fmla="*/ 104 h 203"/>
                <a:gd name="T32" fmla="*/ 210 w 270"/>
                <a:gd name="T33" fmla="*/ 103 h 203"/>
                <a:gd name="T34" fmla="*/ 200 w 270"/>
                <a:gd name="T35" fmla="*/ 74 h 203"/>
                <a:gd name="T36" fmla="*/ 193 w 270"/>
                <a:gd name="T37" fmla="*/ 74 h 203"/>
                <a:gd name="T38" fmla="*/ 184 w 270"/>
                <a:gd name="T39" fmla="*/ 45 h 203"/>
                <a:gd name="T40" fmla="*/ 175 w 270"/>
                <a:gd name="T41" fmla="*/ 0 h 203"/>
                <a:gd name="T42" fmla="*/ 94 w 270"/>
                <a:gd name="T43" fmla="*/ 45 h 203"/>
                <a:gd name="T44" fmla="*/ 81 w 270"/>
                <a:gd name="T45" fmla="*/ 50 h 203"/>
                <a:gd name="T46" fmla="*/ 10 w 270"/>
                <a:gd name="T47" fmla="*/ 193 h 203"/>
                <a:gd name="T48" fmla="*/ 14 w 270"/>
                <a:gd name="T49" fmla="*/ 173 h 203"/>
                <a:gd name="T50" fmla="*/ 103 w 270"/>
                <a:gd name="T51" fmla="*/ 193 h 203"/>
                <a:gd name="T52" fmla="*/ 29 w 270"/>
                <a:gd name="T53" fmla="*/ 163 h 203"/>
                <a:gd name="T54" fmla="*/ 35 w 270"/>
                <a:gd name="T55" fmla="*/ 144 h 203"/>
                <a:gd name="T56" fmla="*/ 103 w 270"/>
                <a:gd name="T57" fmla="*/ 163 h 203"/>
                <a:gd name="T58" fmla="*/ 52 w 270"/>
                <a:gd name="T59" fmla="*/ 134 h 203"/>
                <a:gd name="T60" fmla="*/ 57 w 270"/>
                <a:gd name="T61" fmla="*/ 114 h 203"/>
                <a:gd name="T62" fmla="*/ 103 w 270"/>
                <a:gd name="T63" fmla="*/ 134 h 203"/>
                <a:gd name="T64" fmla="*/ 69 w 270"/>
                <a:gd name="T65" fmla="*/ 104 h 203"/>
                <a:gd name="T66" fmla="*/ 73 w 270"/>
                <a:gd name="T67" fmla="*/ 85 h 203"/>
                <a:gd name="T68" fmla="*/ 103 w 270"/>
                <a:gd name="T69" fmla="*/ 104 h 203"/>
                <a:gd name="T70" fmla="*/ 113 w 270"/>
                <a:gd name="T71" fmla="*/ 193 h 203"/>
                <a:gd name="T72" fmla="*/ 157 w 270"/>
                <a:gd name="T73" fmla="*/ 55 h 203"/>
                <a:gd name="T74" fmla="*/ 128 w 270"/>
                <a:gd name="T75" fmla="*/ 45 h 203"/>
                <a:gd name="T76" fmla="*/ 142 w 270"/>
                <a:gd name="T77" fmla="*/ 34 h 203"/>
                <a:gd name="T78" fmla="*/ 128 w 270"/>
                <a:gd name="T79" fmla="*/ 45 h 203"/>
                <a:gd name="T80" fmla="*/ 180 w 270"/>
                <a:gd name="T81" fmla="*/ 55 h 203"/>
                <a:gd name="T82" fmla="*/ 183 w 270"/>
                <a:gd name="T83" fmla="*/ 74 h 203"/>
                <a:gd name="T84" fmla="*/ 167 w 270"/>
                <a:gd name="T85" fmla="*/ 55 h 203"/>
                <a:gd name="T86" fmla="*/ 197 w 270"/>
                <a:gd name="T87" fmla="*/ 85 h 203"/>
                <a:gd name="T88" fmla="*/ 201 w 270"/>
                <a:gd name="T89" fmla="*/ 104 h 203"/>
                <a:gd name="T90" fmla="*/ 167 w 270"/>
                <a:gd name="T91" fmla="*/ 85 h 203"/>
                <a:gd name="T92" fmla="*/ 213 w 270"/>
                <a:gd name="T93" fmla="*/ 114 h 203"/>
                <a:gd name="T94" fmla="*/ 167 w 270"/>
                <a:gd name="T95" fmla="*/ 134 h 203"/>
                <a:gd name="T96" fmla="*/ 167 w 270"/>
                <a:gd name="T97" fmla="*/ 144 h 203"/>
                <a:gd name="T98" fmla="*/ 235 w 270"/>
                <a:gd name="T99" fmla="*/ 144 h 203"/>
                <a:gd name="T100" fmla="*/ 167 w 270"/>
                <a:gd name="T101" fmla="*/ 163 h 203"/>
                <a:gd name="T102" fmla="*/ 167 w 270"/>
                <a:gd name="T103" fmla="*/ 173 h 203"/>
                <a:gd name="T104" fmla="*/ 260 w 270"/>
                <a:gd name="T105" fmla="*/ 193 h 203"/>
                <a:gd name="T106" fmla="*/ 167 w 270"/>
                <a:gd name="T107" fmla="*/ 173 h 203"/>
                <a:gd name="T108" fmla="*/ 165 w 270"/>
                <a:gd name="T109" fmla="*/ 10 h 203"/>
                <a:gd name="T110" fmla="*/ 152 w 270"/>
                <a:gd name="T111" fmla="*/ 45 h 203"/>
                <a:gd name="T112" fmla="*/ 147 w 270"/>
                <a:gd name="T113" fmla="*/ 24 h 203"/>
                <a:gd name="T114" fmla="*/ 118 w 270"/>
                <a:gd name="T115" fmla="*/ 29 h 203"/>
                <a:gd name="T116" fmla="*/ 104 w 270"/>
                <a:gd name="T117" fmla="*/ 45 h 203"/>
                <a:gd name="T118" fmla="*/ 87 w 270"/>
                <a:gd name="T119" fmla="*/ 74 h 203"/>
                <a:gd name="T120" fmla="*/ 103 w 270"/>
                <a:gd name="T121" fmla="*/ 55 h 203"/>
                <a:gd name="T122" fmla="*/ 87 w 270"/>
                <a:gd name="T123" fmla="*/ 7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0" h="203">
                  <a:moveTo>
                    <a:pt x="81" y="50"/>
                  </a:moveTo>
                  <a:cubicBezTo>
                    <a:pt x="81" y="50"/>
                    <a:pt x="81" y="50"/>
                    <a:pt x="81" y="50"/>
                  </a:cubicBezTo>
                  <a:cubicBezTo>
                    <a:pt x="77" y="74"/>
                    <a:pt x="77" y="74"/>
                    <a:pt x="77" y="74"/>
                  </a:cubicBezTo>
                  <a:cubicBezTo>
                    <a:pt x="69" y="74"/>
                    <a:pt x="69" y="74"/>
                    <a:pt x="69" y="74"/>
                  </a:cubicBezTo>
                  <a:cubicBezTo>
                    <a:pt x="67" y="74"/>
                    <a:pt x="64" y="77"/>
                    <a:pt x="64" y="79"/>
                  </a:cubicBezTo>
                  <a:cubicBezTo>
                    <a:pt x="59" y="104"/>
                    <a:pt x="59" y="104"/>
                    <a:pt x="59" y="104"/>
                  </a:cubicBezTo>
                  <a:cubicBezTo>
                    <a:pt x="58" y="104"/>
                    <a:pt x="58" y="104"/>
                    <a:pt x="58" y="104"/>
                  </a:cubicBezTo>
                  <a:cubicBezTo>
                    <a:pt x="57" y="104"/>
                    <a:pt x="57" y="104"/>
                    <a:pt x="56" y="104"/>
                  </a:cubicBezTo>
                  <a:cubicBezTo>
                    <a:pt x="56" y="104"/>
                    <a:pt x="56" y="104"/>
                    <a:pt x="56" y="104"/>
                  </a:cubicBezTo>
                  <a:cubicBezTo>
                    <a:pt x="50" y="104"/>
                    <a:pt x="50" y="104"/>
                    <a:pt x="48" y="109"/>
                  </a:cubicBezTo>
                  <a:cubicBezTo>
                    <a:pt x="42" y="134"/>
                    <a:pt x="42" y="134"/>
                    <a:pt x="42" y="134"/>
                  </a:cubicBezTo>
                  <a:cubicBezTo>
                    <a:pt x="32" y="134"/>
                    <a:pt x="32" y="134"/>
                    <a:pt x="32" y="134"/>
                  </a:cubicBezTo>
                  <a:cubicBezTo>
                    <a:pt x="29" y="134"/>
                    <a:pt x="28" y="135"/>
                    <a:pt x="27" y="139"/>
                  </a:cubicBezTo>
                  <a:cubicBezTo>
                    <a:pt x="20" y="163"/>
                    <a:pt x="20" y="163"/>
                    <a:pt x="20" y="163"/>
                  </a:cubicBezTo>
                  <a:cubicBezTo>
                    <a:pt x="13" y="163"/>
                    <a:pt x="13" y="163"/>
                    <a:pt x="13" y="163"/>
                  </a:cubicBezTo>
                  <a:cubicBezTo>
                    <a:pt x="10" y="163"/>
                    <a:pt x="8" y="164"/>
                    <a:pt x="7" y="169"/>
                  </a:cubicBezTo>
                  <a:cubicBezTo>
                    <a:pt x="0" y="198"/>
                    <a:pt x="0" y="198"/>
                    <a:pt x="0" y="198"/>
                  </a:cubicBezTo>
                  <a:cubicBezTo>
                    <a:pt x="0" y="201"/>
                    <a:pt x="2" y="203"/>
                    <a:pt x="5" y="203"/>
                  </a:cubicBezTo>
                  <a:cubicBezTo>
                    <a:pt x="265" y="203"/>
                    <a:pt x="265" y="203"/>
                    <a:pt x="265" y="203"/>
                  </a:cubicBezTo>
                  <a:cubicBezTo>
                    <a:pt x="268" y="203"/>
                    <a:pt x="270" y="201"/>
                    <a:pt x="270" y="198"/>
                  </a:cubicBezTo>
                  <a:cubicBezTo>
                    <a:pt x="263" y="169"/>
                    <a:pt x="263" y="169"/>
                    <a:pt x="263" y="169"/>
                  </a:cubicBezTo>
                  <a:cubicBezTo>
                    <a:pt x="261" y="164"/>
                    <a:pt x="259" y="163"/>
                    <a:pt x="256" y="163"/>
                  </a:cubicBezTo>
                  <a:cubicBezTo>
                    <a:pt x="250" y="163"/>
                    <a:pt x="250" y="163"/>
                    <a:pt x="250" y="163"/>
                  </a:cubicBezTo>
                  <a:cubicBezTo>
                    <a:pt x="250" y="163"/>
                    <a:pt x="250" y="163"/>
                    <a:pt x="250" y="163"/>
                  </a:cubicBezTo>
                  <a:cubicBezTo>
                    <a:pt x="243" y="139"/>
                    <a:pt x="243" y="139"/>
                    <a:pt x="243" y="139"/>
                  </a:cubicBezTo>
                  <a:cubicBezTo>
                    <a:pt x="242" y="135"/>
                    <a:pt x="241" y="134"/>
                    <a:pt x="238" y="134"/>
                  </a:cubicBezTo>
                  <a:cubicBezTo>
                    <a:pt x="228" y="134"/>
                    <a:pt x="228" y="134"/>
                    <a:pt x="228" y="134"/>
                  </a:cubicBezTo>
                  <a:cubicBezTo>
                    <a:pt x="228" y="133"/>
                    <a:pt x="228" y="133"/>
                    <a:pt x="228" y="133"/>
                  </a:cubicBezTo>
                  <a:cubicBezTo>
                    <a:pt x="222" y="109"/>
                    <a:pt x="222" y="109"/>
                    <a:pt x="222" y="109"/>
                  </a:cubicBezTo>
                  <a:cubicBezTo>
                    <a:pt x="220" y="104"/>
                    <a:pt x="219" y="104"/>
                    <a:pt x="214" y="104"/>
                  </a:cubicBezTo>
                  <a:cubicBezTo>
                    <a:pt x="213" y="104"/>
                    <a:pt x="213" y="104"/>
                    <a:pt x="213" y="104"/>
                  </a:cubicBezTo>
                  <a:cubicBezTo>
                    <a:pt x="213" y="104"/>
                    <a:pt x="212" y="104"/>
                    <a:pt x="212" y="104"/>
                  </a:cubicBezTo>
                  <a:cubicBezTo>
                    <a:pt x="210" y="104"/>
                    <a:pt x="210" y="104"/>
                    <a:pt x="210" y="104"/>
                  </a:cubicBezTo>
                  <a:cubicBezTo>
                    <a:pt x="210" y="103"/>
                    <a:pt x="210" y="103"/>
                    <a:pt x="210" y="103"/>
                  </a:cubicBezTo>
                  <a:cubicBezTo>
                    <a:pt x="205" y="80"/>
                    <a:pt x="205" y="80"/>
                    <a:pt x="205" y="80"/>
                  </a:cubicBezTo>
                  <a:cubicBezTo>
                    <a:pt x="205" y="77"/>
                    <a:pt x="203" y="74"/>
                    <a:pt x="200" y="74"/>
                  </a:cubicBezTo>
                  <a:cubicBezTo>
                    <a:pt x="193" y="74"/>
                    <a:pt x="193" y="74"/>
                    <a:pt x="193" y="74"/>
                  </a:cubicBezTo>
                  <a:cubicBezTo>
                    <a:pt x="193" y="74"/>
                    <a:pt x="193" y="74"/>
                    <a:pt x="193" y="74"/>
                  </a:cubicBezTo>
                  <a:cubicBezTo>
                    <a:pt x="189" y="50"/>
                    <a:pt x="189" y="50"/>
                    <a:pt x="189" y="50"/>
                  </a:cubicBezTo>
                  <a:cubicBezTo>
                    <a:pt x="189" y="47"/>
                    <a:pt x="187" y="45"/>
                    <a:pt x="184" y="45"/>
                  </a:cubicBezTo>
                  <a:cubicBezTo>
                    <a:pt x="175" y="45"/>
                    <a:pt x="175" y="45"/>
                    <a:pt x="175" y="45"/>
                  </a:cubicBezTo>
                  <a:cubicBezTo>
                    <a:pt x="175" y="0"/>
                    <a:pt x="175" y="0"/>
                    <a:pt x="175" y="0"/>
                  </a:cubicBezTo>
                  <a:cubicBezTo>
                    <a:pt x="94" y="0"/>
                    <a:pt x="94" y="0"/>
                    <a:pt x="94" y="0"/>
                  </a:cubicBezTo>
                  <a:cubicBezTo>
                    <a:pt x="94" y="45"/>
                    <a:pt x="94" y="45"/>
                    <a:pt x="94" y="45"/>
                  </a:cubicBezTo>
                  <a:cubicBezTo>
                    <a:pt x="86" y="45"/>
                    <a:pt x="86" y="45"/>
                    <a:pt x="86" y="45"/>
                  </a:cubicBezTo>
                  <a:cubicBezTo>
                    <a:pt x="83" y="45"/>
                    <a:pt x="81" y="47"/>
                    <a:pt x="81" y="50"/>
                  </a:cubicBezTo>
                  <a:close/>
                  <a:moveTo>
                    <a:pt x="103" y="193"/>
                  </a:moveTo>
                  <a:cubicBezTo>
                    <a:pt x="10" y="193"/>
                    <a:pt x="10" y="193"/>
                    <a:pt x="10" y="193"/>
                  </a:cubicBezTo>
                  <a:cubicBezTo>
                    <a:pt x="10" y="193"/>
                    <a:pt x="10" y="193"/>
                    <a:pt x="10" y="193"/>
                  </a:cubicBezTo>
                  <a:cubicBezTo>
                    <a:pt x="14" y="173"/>
                    <a:pt x="14" y="173"/>
                    <a:pt x="14" y="173"/>
                  </a:cubicBezTo>
                  <a:cubicBezTo>
                    <a:pt x="103" y="173"/>
                    <a:pt x="103" y="173"/>
                    <a:pt x="103" y="173"/>
                  </a:cubicBezTo>
                  <a:lnTo>
                    <a:pt x="103" y="193"/>
                  </a:lnTo>
                  <a:close/>
                  <a:moveTo>
                    <a:pt x="103" y="163"/>
                  </a:moveTo>
                  <a:cubicBezTo>
                    <a:pt x="29" y="163"/>
                    <a:pt x="29" y="163"/>
                    <a:pt x="29" y="163"/>
                  </a:cubicBezTo>
                  <a:cubicBezTo>
                    <a:pt x="29" y="163"/>
                    <a:pt x="29" y="163"/>
                    <a:pt x="29" y="163"/>
                  </a:cubicBezTo>
                  <a:cubicBezTo>
                    <a:pt x="35" y="144"/>
                    <a:pt x="35" y="144"/>
                    <a:pt x="35" y="144"/>
                  </a:cubicBezTo>
                  <a:cubicBezTo>
                    <a:pt x="103" y="144"/>
                    <a:pt x="103" y="144"/>
                    <a:pt x="103" y="144"/>
                  </a:cubicBezTo>
                  <a:lnTo>
                    <a:pt x="103" y="163"/>
                  </a:lnTo>
                  <a:close/>
                  <a:moveTo>
                    <a:pt x="103" y="134"/>
                  </a:moveTo>
                  <a:cubicBezTo>
                    <a:pt x="52" y="134"/>
                    <a:pt x="52" y="134"/>
                    <a:pt x="52" y="134"/>
                  </a:cubicBezTo>
                  <a:cubicBezTo>
                    <a:pt x="52" y="133"/>
                    <a:pt x="52" y="133"/>
                    <a:pt x="52" y="133"/>
                  </a:cubicBezTo>
                  <a:cubicBezTo>
                    <a:pt x="57" y="114"/>
                    <a:pt x="57" y="114"/>
                    <a:pt x="57" y="114"/>
                  </a:cubicBezTo>
                  <a:cubicBezTo>
                    <a:pt x="103" y="114"/>
                    <a:pt x="103" y="114"/>
                    <a:pt x="103" y="114"/>
                  </a:cubicBezTo>
                  <a:lnTo>
                    <a:pt x="103" y="134"/>
                  </a:lnTo>
                  <a:close/>
                  <a:moveTo>
                    <a:pt x="103" y="104"/>
                  </a:moveTo>
                  <a:cubicBezTo>
                    <a:pt x="69" y="104"/>
                    <a:pt x="69" y="104"/>
                    <a:pt x="69" y="104"/>
                  </a:cubicBezTo>
                  <a:cubicBezTo>
                    <a:pt x="69" y="104"/>
                    <a:pt x="69" y="104"/>
                    <a:pt x="69" y="104"/>
                  </a:cubicBezTo>
                  <a:cubicBezTo>
                    <a:pt x="73" y="85"/>
                    <a:pt x="73" y="85"/>
                    <a:pt x="73" y="85"/>
                  </a:cubicBezTo>
                  <a:cubicBezTo>
                    <a:pt x="103" y="85"/>
                    <a:pt x="103" y="85"/>
                    <a:pt x="103" y="85"/>
                  </a:cubicBezTo>
                  <a:lnTo>
                    <a:pt x="103" y="104"/>
                  </a:lnTo>
                  <a:close/>
                  <a:moveTo>
                    <a:pt x="157" y="193"/>
                  </a:moveTo>
                  <a:cubicBezTo>
                    <a:pt x="113" y="193"/>
                    <a:pt x="113" y="193"/>
                    <a:pt x="113" y="193"/>
                  </a:cubicBezTo>
                  <a:cubicBezTo>
                    <a:pt x="113" y="55"/>
                    <a:pt x="113" y="55"/>
                    <a:pt x="113" y="55"/>
                  </a:cubicBezTo>
                  <a:cubicBezTo>
                    <a:pt x="157" y="55"/>
                    <a:pt x="157" y="55"/>
                    <a:pt x="157" y="55"/>
                  </a:cubicBezTo>
                  <a:lnTo>
                    <a:pt x="157" y="193"/>
                  </a:lnTo>
                  <a:close/>
                  <a:moveTo>
                    <a:pt x="128" y="45"/>
                  </a:moveTo>
                  <a:cubicBezTo>
                    <a:pt x="128" y="34"/>
                    <a:pt x="128" y="34"/>
                    <a:pt x="128" y="34"/>
                  </a:cubicBezTo>
                  <a:cubicBezTo>
                    <a:pt x="142" y="34"/>
                    <a:pt x="142" y="34"/>
                    <a:pt x="142" y="34"/>
                  </a:cubicBezTo>
                  <a:cubicBezTo>
                    <a:pt x="142" y="45"/>
                    <a:pt x="142" y="45"/>
                    <a:pt x="142" y="45"/>
                  </a:cubicBezTo>
                  <a:lnTo>
                    <a:pt x="128" y="45"/>
                  </a:lnTo>
                  <a:close/>
                  <a:moveTo>
                    <a:pt x="167" y="55"/>
                  </a:moveTo>
                  <a:cubicBezTo>
                    <a:pt x="180" y="55"/>
                    <a:pt x="180" y="55"/>
                    <a:pt x="180" y="55"/>
                  </a:cubicBezTo>
                  <a:cubicBezTo>
                    <a:pt x="181" y="55"/>
                    <a:pt x="181" y="55"/>
                    <a:pt x="181" y="55"/>
                  </a:cubicBezTo>
                  <a:cubicBezTo>
                    <a:pt x="183" y="74"/>
                    <a:pt x="183" y="74"/>
                    <a:pt x="183" y="74"/>
                  </a:cubicBezTo>
                  <a:cubicBezTo>
                    <a:pt x="167" y="74"/>
                    <a:pt x="167" y="74"/>
                    <a:pt x="167" y="74"/>
                  </a:cubicBezTo>
                  <a:lnTo>
                    <a:pt x="167" y="55"/>
                  </a:lnTo>
                  <a:close/>
                  <a:moveTo>
                    <a:pt x="167" y="85"/>
                  </a:moveTo>
                  <a:cubicBezTo>
                    <a:pt x="197" y="85"/>
                    <a:pt x="197" y="85"/>
                    <a:pt x="197" y="85"/>
                  </a:cubicBezTo>
                  <a:cubicBezTo>
                    <a:pt x="197" y="85"/>
                    <a:pt x="197" y="85"/>
                    <a:pt x="197" y="85"/>
                  </a:cubicBezTo>
                  <a:cubicBezTo>
                    <a:pt x="201" y="104"/>
                    <a:pt x="201" y="104"/>
                    <a:pt x="201" y="104"/>
                  </a:cubicBezTo>
                  <a:cubicBezTo>
                    <a:pt x="167" y="104"/>
                    <a:pt x="167" y="104"/>
                    <a:pt x="167" y="104"/>
                  </a:cubicBezTo>
                  <a:lnTo>
                    <a:pt x="167" y="85"/>
                  </a:lnTo>
                  <a:close/>
                  <a:moveTo>
                    <a:pt x="167" y="114"/>
                  </a:moveTo>
                  <a:cubicBezTo>
                    <a:pt x="213" y="114"/>
                    <a:pt x="213" y="114"/>
                    <a:pt x="213" y="114"/>
                  </a:cubicBezTo>
                  <a:cubicBezTo>
                    <a:pt x="218" y="134"/>
                    <a:pt x="218" y="134"/>
                    <a:pt x="218" y="134"/>
                  </a:cubicBezTo>
                  <a:cubicBezTo>
                    <a:pt x="167" y="134"/>
                    <a:pt x="167" y="134"/>
                    <a:pt x="167" y="134"/>
                  </a:cubicBezTo>
                  <a:lnTo>
                    <a:pt x="167" y="114"/>
                  </a:lnTo>
                  <a:close/>
                  <a:moveTo>
                    <a:pt x="167" y="144"/>
                  </a:moveTo>
                  <a:cubicBezTo>
                    <a:pt x="235" y="144"/>
                    <a:pt x="235" y="144"/>
                    <a:pt x="235" y="144"/>
                  </a:cubicBezTo>
                  <a:cubicBezTo>
                    <a:pt x="235" y="144"/>
                    <a:pt x="235" y="144"/>
                    <a:pt x="235" y="144"/>
                  </a:cubicBezTo>
                  <a:cubicBezTo>
                    <a:pt x="241" y="163"/>
                    <a:pt x="241" y="163"/>
                    <a:pt x="241" y="163"/>
                  </a:cubicBezTo>
                  <a:cubicBezTo>
                    <a:pt x="167" y="163"/>
                    <a:pt x="167" y="163"/>
                    <a:pt x="167" y="163"/>
                  </a:cubicBezTo>
                  <a:lnTo>
                    <a:pt x="167" y="144"/>
                  </a:lnTo>
                  <a:close/>
                  <a:moveTo>
                    <a:pt x="167" y="173"/>
                  </a:moveTo>
                  <a:cubicBezTo>
                    <a:pt x="255" y="173"/>
                    <a:pt x="255" y="173"/>
                    <a:pt x="255" y="173"/>
                  </a:cubicBezTo>
                  <a:cubicBezTo>
                    <a:pt x="260" y="193"/>
                    <a:pt x="260" y="193"/>
                    <a:pt x="260" y="193"/>
                  </a:cubicBezTo>
                  <a:cubicBezTo>
                    <a:pt x="167" y="193"/>
                    <a:pt x="167" y="193"/>
                    <a:pt x="167" y="193"/>
                  </a:cubicBezTo>
                  <a:lnTo>
                    <a:pt x="167" y="173"/>
                  </a:lnTo>
                  <a:close/>
                  <a:moveTo>
                    <a:pt x="104" y="10"/>
                  </a:moveTo>
                  <a:cubicBezTo>
                    <a:pt x="165" y="10"/>
                    <a:pt x="165" y="10"/>
                    <a:pt x="165" y="10"/>
                  </a:cubicBezTo>
                  <a:cubicBezTo>
                    <a:pt x="165" y="45"/>
                    <a:pt x="165" y="45"/>
                    <a:pt x="165" y="45"/>
                  </a:cubicBezTo>
                  <a:cubicBezTo>
                    <a:pt x="152" y="45"/>
                    <a:pt x="152" y="45"/>
                    <a:pt x="152" y="45"/>
                  </a:cubicBezTo>
                  <a:cubicBezTo>
                    <a:pt x="152" y="29"/>
                    <a:pt x="152" y="29"/>
                    <a:pt x="152" y="29"/>
                  </a:cubicBezTo>
                  <a:cubicBezTo>
                    <a:pt x="152" y="26"/>
                    <a:pt x="150" y="24"/>
                    <a:pt x="147" y="24"/>
                  </a:cubicBezTo>
                  <a:cubicBezTo>
                    <a:pt x="123" y="24"/>
                    <a:pt x="123" y="24"/>
                    <a:pt x="123" y="24"/>
                  </a:cubicBezTo>
                  <a:cubicBezTo>
                    <a:pt x="120" y="24"/>
                    <a:pt x="118" y="26"/>
                    <a:pt x="118" y="29"/>
                  </a:cubicBezTo>
                  <a:cubicBezTo>
                    <a:pt x="118" y="45"/>
                    <a:pt x="118" y="45"/>
                    <a:pt x="118" y="45"/>
                  </a:cubicBezTo>
                  <a:cubicBezTo>
                    <a:pt x="104" y="45"/>
                    <a:pt x="104" y="45"/>
                    <a:pt x="104" y="45"/>
                  </a:cubicBezTo>
                  <a:lnTo>
                    <a:pt x="104" y="10"/>
                  </a:lnTo>
                  <a:close/>
                  <a:moveTo>
                    <a:pt x="87" y="74"/>
                  </a:moveTo>
                  <a:cubicBezTo>
                    <a:pt x="89" y="55"/>
                    <a:pt x="89" y="55"/>
                    <a:pt x="89" y="55"/>
                  </a:cubicBezTo>
                  <a:cubicBezTo>
                    <a:pt x="103" y="55"/>
                    <a:pt x="103" y="55"/>
                    <a:pt x="103" y="55"/>
                  </a:cubicBezTo>
                  <a:cubicBezTo>
                    <a:pt x="103" y="74"/>
                    <a:pt x="103" y="74"/>
                    <a:pt x="103" y="74"/>
                  </a:cubicBezTo>
                  <a:cubicBezTo>
                    <a:pt x="87" y="74"/>
                    <a:pt x="87" y="74"/>
                    <a:pt x="87"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4" name="Group 545">
            <a:extLst>
              <a:ext uri="{FF2B5EF4-FFF2-40B4-BE49-F238E27FC236}">
                <a16:creationId xmlns="" xmlns:a16="http://schemas.microsoft.com/office/drawing/2014/main" id="{98FFE5F4-C007-984E-9868-BDCCADEB315C}"/>
              </a:ext>
            </a:extLst>
          </p:cNvPr>
          <p:cNvGrpSpPr>
            <a:grpSpLocks noChangeAspect="1"/>
          </p:cNvGrpSpPr>
          <p:nvPr/>
        </p:nvGrpSpPr>
        <p:grpSpPr bwMode="auto">
          <a:xfrm>
            <a:off x="9026473" y="3061957"/>
            <a:ext cx="235091" cy="509070"/>
            <a:chOff x="2181" y="855"/>
            <a:chExt cx="133" cy="288"/>
          </a:xfrm>
          <a:solidFill>
            <a:schemeClr val="tx1"/>
          </a:solidFill>
        </p:grpSpPr>
        <p:sp>
          <p:nvSpPr>
            <p:cNvPr id="295" name="Freeform 546">
              <a:extLst>
                <a:ext uri="{FF2B5EF4-FFF2-40B4-BE49-F238E27FC236}">
                  <a16:creationId xmlns="" xmlns:a16="http://schemas.microsoft.com/office/drawing/2014/main" id="{85BBCD38-2120-DF4F-A591-0CEE8DC56CE9}"/>
                </a:ext>
              </a:extLst>
            </p:cNvPr>
            <p:cNvSpPr>
              <a:spLocks noEditPoints="1"/>
            </p:cNvSpPr>
            <p:nvPr/>
          </p:nvSpPr>
          <p:spPr bwMode="auto">
            <a:xfrm>
              <a:off x="2231" y="1088"/>
              <a:ext cx="36" cy="36"/>
            </a:xfrm>
            <a:custGeom>
              <a:avLst/>
              <a:gdLst>
                <a:gd name="T0" fmla="*/ 17 w 35"/>
                <a:gd name="T1" fmla="*/ 0 h 35"/>
                <a:gd name="T2" fmla="*/ 0 w 35"/>
                <a:gd name="T3" fmla="*/ 18 h 35"/>
                <a:gd name="T4" fmla="*/ 17 w 35"/>
                <a:gd name="T5" fmla="*/ 35 h 35"/>
                <a:gd name="T6" fmla="*/ 35 w 35"/>
                <a:gd name="T7" fmla="*/ 18 h 35"/>
                <a:gd name="T8" fmla="*/ 17 w 35"/>
                <a:gd name="T9" fmla="*/ 0 h 35"/>
                <a:gd name="T10" fmla="*/ 17 w 35"/>
                <a:gd name="T11" fmla="*/ 25 h 35"/>
                <a:gd name="T12" fmla="*/ 10 w 35"/>
                <a:gd name="T13" fmla="*/ 18 h 35"/>
                <a:gd name="T14" fmla="*/ 17 w 35"/>
                <a:gd name="T15" fmla="*/ 10 h 35"/>
                <a:gd name="T16" fmla="*/ 25 w 35"/>
                <a:gd name="T17" fmla="*/ 18 h 35"/>
                <a:gd name="T18" fmla="*/ 17 w 35"/>
                <a:gd name="T19" fmla="*/ 2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0"/>
                  </a:moveTo>
                  <a:cubicBezTo>
                    <a:pt x="8" y="0"/>
                    <a:pt x="0" y="8"/>
                    <a:pt x="0" y="18"/>
                  </a:cubicBezTo>
                  <a:cubicBezTo>
                    <a:pt x="0" y="27"/>
                    <a:pt x="8" y="35"/>
                    <a:pt x="17" y="35"/>
                  </a:cubicBezTo>
                  <a:cubicBezTo>
                    <a:pt x="27" y="35"/>
                    <a:pt x="35" y="27"/>
                    <a:pt x="35" y="18"/>
                  </a:cubicBezTo>
                  <a:cubicBezTo>
                    <a:pt x="35" y="8"/>
                    <a:pt x="27" y="0"/>
                    <a:pt x="17" y="0"/>
                  </a:cubicBezTo>
                  <a:close/>
                  <a:moveTo>
                    <a:pt x="17" y="25"/>
                  </a:moveTo>
                  <a:cubicBezTo>
                    <a:pt x="13" y="25"/>
                    <a:pt x="10" y="22"/>
                    <a:pt x="10" y="18"/>
                  </a:cubicBezTo>
                  <a:cubicBezTo>
                    <a:pt x="10" y="14"/>
                    <a:pt x="13" y="10"/>
                    <a:pt x="17" y="10"/>
                  </a:cubicBezTo>
                  <a:cubicBezTo>
                    <a:pt x="21" y="10"/>
                    <a:pt x="25" y="14"/>
                    <a:pt x="25" y="18"/>
                  </a:cubicBezTo>
                  <a:cubicBezTo>
                    <a:pt x="25" y="22"/>
                    <a:pt x="21" y="25"/>
                    <a:pt x="17"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Rectangle 547">
              <a:extLst>
                <a:ext uri="{FF2B5EF4-FFF2-40B4-BE49-F238E27FC236}">
                  <a16:creationId xmlns="" xmlns:a16="http://schemas.microsoft.com/office/drawing/2014/main" id="{C963DB51-7839-2C4A-94B0-1CE890EE0B8D}"/>
                </a:ext>
              </a:extLst>
            </p:cNvPr>
            <p:cNvSpPr>
              <a:spLocks noChangeArrowheads="1"/>
            </p:cNvSpPr>
            <p:nvPr/>
          </p:nvSpPr>
          <p:spPr bwMode="auto">
            <a:xfrm>
              <a:off x="2229" y="1063"/>
              <a:ext cx="39" cy="1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548">
              <a:extLst>
                <a:ext uri="{FF2B5EF4-FFF2-40B4-BE49-F238E27FC236}">
                  <a16:creationId xmlns="" xmlns:a16="http://schemas.microsoft.com/office/drawing/2014/main" id="{D666A8C9-8BA0-4143-94B8-9F13CF427B99}"/>
                </a:ext>
              </a:extLst>
            </p:cNvPr>
            <p:cNvSpPr>
              <a:spLocks noEditPoints="1"/>
            </p:cNvSpPr>
            <p:nvPr/>
          </p:nvSpPr>
          <p:spPr bwMode="auto">
            <a:xfrm>
              <a:off x="2181" y="855"/>
              <a:ext cx="133" cy="288"/>
            </a:xfrm>
            <a:custGeom>
              <a:avLst/>
              <a:gdLst>
                <a:gd name="T0" fmla="*/ 119 w 128"/>
                <a:gd name="T1" fmla="*/ 268 h 279"/>
                <a:gd name="T2" fmla="*/ 107 w 128"/>
                <a:gd name="T3" fmla="*/ 175 h 279"/>
                <a:gd name="T4" fmla="*/ 101 w 128"/>
                <a:gd name="T5" fmla="*/ 149 h 279"/>
                <a:gd name="T6" fmla="*/ 85 w 128"/>
                <a:gd name="T7" fmla="*/ 106 h 279"/>
                <a:gd name="T8" fmla="*/ 92 w 128"/>
                <a:gd name="T9" fmla="*/ 99 h 279"/>
                <a:gd name="T10" fmla="*/ 85 w 128"/>
                <a:gd name="T11" fmla="*/ 83 h 279"/>
                <a:gd name="T12" fmla="*/ 83 w 128"/>
                <a:gd name="T13" fmla="*/ 16 h 279"/>
                <a:gd name="T14" fmla="*/ 71 w 128"/>
                <a:gd name="T15" fmla="*/ 3 h 279"/>
                <a:gd name="T16" fmla="*/ 46 w 128"/>
                <a:gd name="T17" fmla="*/ 16 h 279"/>
                <a:gd name="T18" fmla="*/ 42 w 128"/>
                <a:gd name="T19" fmla="*/ 87 h 279"/>
                <a:gd name="T20" fmla="*/ 41 w 128"/>
                <a:gd name="T21" fmla="*/ 114 h 279"/>
                <a:gd name="T22" fmla="*/ 43 w 128"/>
                <a:gd name="T23" fmla="*/ 149 h 279"/>
                <a:gd name="T24" fmla="*/ 26 w 128"/>
                <a:gd name="T25" fmla="*/ 175 h 279"/>
                <a:gd name="T26" fmla="*/ 17 w 128"/>
                <a:gd name="T27" fmla="*/ 180 h 279"/>
                <a:gd name="T28" fmla="*/ 5 w 128"/>
                <a:gd name="T29" fmla="*/ 268 h 279"/>
                <a:gd name="T30" fmla="*/ 5 w 128"/>
                <a:gd name="T31" fmla="*/ 279 h 279"/>
                <a:gd name="T32" fmla="*/ 128 w 128"/>
                <a:gd name="T33" fmla="*/ 273 h 279"/>
                <a:gd name="T34" fmla="*/ 65 w 128"/>
                <a:gd name="T35" fmla="*/ 60 h 279"/>
                <a:gd name="T36" fmla="*/ 65 w 128"/>
                <a:gd name="T37" fmla="*/ 70 h 279"/>
                <a:gd name="T38" fmla="*/ 64 w 128"/>
                <a:gd name="T39" fmla="*/ 70 h 279"/>
                <a:gd name="T40" fmla="*/ 65 w 128"/>
                <a:gd name="T41" fmla="*/ 60 h 279"/>
                <a:gd name="T42" fmla="*/ 71 w 128"/>
                <a:gd name="T43" fmla="*/ 100 h 279"/>
                <a:gd name="T44" fmla="*/ 74 w 128"/>
                <a:gd name="T45" fmla="*/ 129 h 279"/>
                <a:gd name="T46" fmla="*/ 72 w 128"/>
                <a:gd name="T47" fmla="*/ 147 h 279"/>
                <a:gd name="T48" fmla="*/ 68 w 128"/>
                <a:gd name="T49" fmla="*/ 147 h 279"/>
                <a:gd name="T50" fmla="*/ 70 w 128"/>
                <a:gd name="T51" fmla="*/ 130 h 279"/>
                <a:gd name="T52" fmla="*/ 65 w 128"/>
                <a:gd name="T53" fmla="*/ 96 h 279"/>
                <a:gd name="T54" fmla="*/ 60 w 128"/>
                <a:gd name="T55" fmla="*/ 130 h 279"/>
                <a:gd name="T56" fmla="*/ 62 w 128"/>
                <a:gd name="T57" fmla="*/ 147 h 279"/>
                <a:gd name="T58" fmla="*/ 57 w 128"/>
                <a:gd name="T59" fmla="*/ 129 h 279"/>
                <a:gd name="T60" fmla="*/ 56 w 128"/>
                <a:gd name="T61" fmla="*/ 108 h 279"/>
                <a:gd name="T62" fmla="*/ 48 w 128"/>
                <a:gd name="T63" fmla="*/ 107 h 279"/>
                <a:gd name="T64" fmla="*/ 51 w 128"/>
                <a:gd name="T65" fmla="*/ 89 h 279"/>
                <a:gd name="T66" fmla="*/ 65 w 128"/>
                <a:gd name="T67" fmla="*/ 81 h 279"/>
                <a:gd name="T68" fmla="*/ 76 w 128"/>
                <a:gd name="T69" fmla="*/ 88 h 279"/>
                <a:gd name="T70" fmla="*/ 81 w 128"/>
                <a:gd name="T71" fmla="*/ 97 h 279"/>
                <a:gd name="T72" fmla="*/ 74 w 128"/>
                <a:gd name="T73" fmla="*/ 94 h 279"/>
                <a:gd name="T74" fmla="*/ 74 w 128"/>
                <a:gd name="T75" fmla="*/ 75 h 279"/>
                <a:gd name="T76" fmla="*/ 65 w 128"/>
                <a:gd name="T77" fmla="*/ 50 h 279"/>
                <a:gd name="T78" fmla="*/ 56 w 128"/>
                <a:gd name="T79" fmla="*/ 20 h 279"/>
                <a:gd name="T80" fmla="*/ 64 w 128"/>
                <a:gd name="T81" fmla="*/ 11 h 279"/>
                <a:gd name="T82" fmla="*/ 74 w 128"/>
                <a:gd name="T83" fmla="*/ 54 h 279"/>
                <a:gd name="T84" fmla="*/ 55 w 128"/>
                <a:gd name="T85" fmla="*/ 74 h 279"/>
                <a:gd name="T86" fmla="*/ 55 w 128"/>
                <a:gd name="T87" fmla="*/ 73 h 279"/>
                <a:gd name="T88" fmla="*/ 36 w 128"/>
                <a:gd name="T89" fmla="*/ 175 h 279"/>
                <a:gd name="T90" fmla="*/ 92 w 128"/>
                <a:gd name="T91" fmla="*/ 160 h 279"/>
                <a:gd name="T92" fmla="*/ 36 w 128"/>
                <a:gd name="T93" fmla="*/ 175 h 279"/>
                <a:gd name="T94" fmla="*/ 20 w 128"/>
                <a:gd name="T95" fmla="*/ 268 h 279"/>
                <a:gd name="T96" fmla="*/ 102 w 128"/>
                <a:gd name="T97" fmla="*/ 18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279">
                  <a:moveTo>
                    <a:pt x="122" y="268"/>
                  </a:moveTo>
                  <a:cubicBezTo>
                    <a:pt x="119" y="268"/>
                    <a:pt x="119" y="268"/>
                    <a:pt x="119" y="268"/>
                  </a:cubicBezTo>
                  <a:cubicBezTo>
                    <a:pt x="112" y="180"/>
                    <a:pt x="112" y="180"/>
                    <a:pt x="112" y="180"/>
                  </a:cubicBezTo>
                  <a:cubicBezTo>
                    <a:pt x="112" y="177"/>
                    <a:pt x="109" y="175"/>
                    <a:pt x="107" y="175"/>
                  </a:cubicBezTo>
                  <a:cubicBezTo>
                    <a:pt x="103" y="175"/>
                    <a:pt x="103" y="175"/>
                    <a:pt x="103" y="175"/>
                  </a:cubicBezTo>
                  <a:cubicBezTo>
                    <a:pt x="101" y="149"/>
                    <a:pt x="101" y="149"/>
                    <a:pt x="101" y="149"/>
                  </a:cubicBezTo>
                  <a:cubicBezTo>
                    <a:pt x="86" y="149"/>
                    <a:pt x="86" y="149"/>
                    <a:pt x="86" y="149"/>
                  </a:cubicBezTo>
                  <a:cubicBezTo>
                    <a:pt x="85" y="106"/>
                    <a:pt x="85" y="106"/>
                    <a:pt x="85" y="106"/>
                  </a:cubicBezTo>
                  <a:cubicBezTo>
                    <a:pt x="87" y="105"/>
                    <a:pt x="87" y="105"/>
                    <a:pt x="87" y="105"/>
                  </a:cubicBezTo>
                  <a:cubicBezTo>
                    <a:pt x="90" y="104"/>
                    <a:pt x="92" y="101"/>
                    <a:pt x="92" y="99"/>
                  </a:cubicBezTo>
                  <a:cubicBezTo>
                    <a:pt x="93" y="96"/>
                    <a:pt x="92" y="93"/>
                    <a:pt x="90" y="91"/>
                  </a:cubicBezTo>
                  <a:cubicBezTo>
                    <a:pt x="85" y="83"/>
                    <a:pt x="85" y="83"/>
                    <a:pt x="85" y="83"/>
                  </a:cubicBezTo>
                  <a:cubicBezTo>
                    <a:pt x="83" y="16"/>
                    <a:pt x="83" y="16"/>
                    <a:pt x="83" y="16"/>
                  </a:cubicBezTo>
                  <a:cubicBezTo>
                    <a:pt x="83" y="16"/>
                    <a:pt x="83" y="16"/>
                    <a:pt x="83" y="16"/>
                  </a:cubicBezTo>
                  <a:cubicBezTo>
                    <a:pt x="72" y="3"/>
                    <a:pt x="72" y="3"/>
                    <a:pt x="72" y="3"/>
                  </a:cubicBezTo>
                  <a:cubicBezTo>
                    <a:pt x="71" y="3"/>
                    <a:pt x="71" y="3"/>
                    <a:pt x="71" y="3"/>
                  </a:cubicBezTo>
                  <a:cubicBezTo>
                    <a:pt x="67" y="0"/>
                    <a:pt x="62" y="0"/>
                    <a:pt x="58" y="3"/>
                  </a:cubicBezTo>
                  <a:cubicBezTo>
                    <a:pt x="46" y="16"/>
                    <a:pt x="46" y="16"/>
                    <a:pt x="46" y="16"/>
                  </a:cubicBezTo>
                  <a:cubicBezTo>
                    <a:pt x="44" y="81"/>
                    <a:pt x="44" y="81"/>
                    <a:pt x="44" y="81"/>
                  </a:cubicBezTo>
                  <a:cubicBezTo>
                    <a:pt x="43" y="83"/>
                    <a:pt x="42" y="85"/>
                    <a:pt x="42" y="87"/>
                  </a:cubicBezTo>
                  <a:cubicBezTo>
                    <a:pt x="38" y="105"/>
                    <a:pt x="38" y="105"/>
                    <a:pt x="38" y="105"/>
                  </a:cubicBezTo>
                  <a:cubicBezTo>
                    <a:pt x="38" y="108"/>
                    <a:pt x="39" y="111"/>
                    <a:pt x="41" y="114"/>
                  </a:cubicBezTo>
                  <a:cubicBezTo>
                    <a:pt x="41" y="115"/>
                    <a:pt x="42" y="115"/>
                    <a:pt x="43" y="116"/>
                  </a:cubicBezTo>
                  <a:cubicBezTo>
                    <a:pt x="43" y="149"/>
                    <a:pt x="43" y="149"/>
                    <a:pt x="43" y="149"/>
                  </a:cubicBezTo>
                  <a:cubicBezTo>
                    <a:pt x="27" y="149"/>
                    <a:pt x="27" y="149"/>
                    <a:pt x="27" y="149"/>
                  </a:cubicBezTo>
                  <a:cubicBezTo>
                    <a:pt x="26" y="175"/>
                    <a:pt x="26" y="175"/>
                    <a:pt x="26" y="175"/>
                  </a:cubicBezTo>
                  <a:cubicBezTo>
                    <a:pt x="22" y="175"/>
                    <a:pt x="22" y="175"/>
                    <a:pt x="22" y="175"/>
                  </a:cubicBezTo>
                  <a:cubicBezTo>
                    <a:pt x="19" y="175"/>
                    <a:pt x="17" y="177"/>
                    <a:pt x="17" y="180"/>
                  </a:cubicBezTo>
                  <a:cubicBezTo>
                    <a:pt x="9" y="268"/>
                    <a:pt x="9" y="268"/>
                    <a:pt x="9" y="268"/>
                  </a:cubicBezTo>
                  <a:cubicBezTo>
                    <a:pt x="5" y="268"/>
                    <a:pt x="5" y="268"/>
                    <a:pt x="5" y="268"/>
                  </a:cubicBezTo>
                  <a:cubicBezTo>
                    <a:pt x="2" y="268"/>
                    <a:pt x="0" y="270"/>
                    <a:pt x="0" y="273"/>
                  </a:cubicBezTo>
                  <a:cubicBezTo>
                    <a:pt x="0" y="276"/>
                    <a:pt x="2" y="279"/>
                    <a:pt x="5" y="279"/>
                  </a:cubicBezTo>
                  <a:cubicBezTo>
                    <a:pt x="122" y="279"/>
                    <a:pt x="122" y="279"/>
                    <a:pt x="122" y="279"/>
                  </a:cubicBezTo>
                  <a:cubicBezTo>
                    <a:pt x="125" y="279"/>
                    <a:pt x="128" y="276"/>
                    <a:pt x="128" y="273"/>
                  </a:cubicBezTo>
                  <a:cubicBezTo>
                    <a:pt x="128" y="270"/>
                    <a:pt x="125" y="268"/>
                    <a:pt x="122" y="268"/>
                  </a:cubicBezTo>
                  <a:close/>
                  <a:moveTo>
                    <a:pt x="65" y="60"/>
                  </a:moveTo>
                  <a:cubicBezTo>
                    <a:pt x="65" y="60"/>
                    <a:pt x="67" y="61"/>
                    <a:pt x="67" y="65"/>
                  </a:cubicBezTo>
                  <a:cubicBezTo>
                    <a:pt x="67" y="67"/>
                    <a:pt x="66" y="69"/>
                    <a:pt x="65" y="70"/>
                  </a:cubicBezTo>
                  <a:cubicBezTo>
                    <a:pt x="65" y="69"/>
                    <a:pt x="65" y="69"/>
                    <a:pt x="65" y="69"/>
                  </a:cubicBezTo>
                  <a:cubicBezTo>
                    <a:pt x="64" y="70"/>
                    <a:pt x="64" y="70"/>
                    <a:pt x="64" y="70"/>
                  </a:cubicBezTo>
                  <a:cubicBezTo>
                    <a:pt x="64" y="69"/>
                    <a:pt x="63" y="67"/>
                    <a:pt x="63" y="65"/>
                  </a:cubicBezTo>
                  <a:cubicBezTo>
                    <a:pt x="63" y="61"/>
                    <a:pt x="64" y="60"/>
                    <a:pt x="65" y="60"/>
                  </a:cubicBezTo>
                  <a:close/>
                  <a:moveTo>
                    <a:pt x="74" y="94"/>
                  </a:moveTo>
                  <a:cubicBezTo>
                    <a:pt x="72" y="95"/>
                    <a:pt x="70" y="97"/>
                    <a:pt x="71" y="100"/>
                  </a:cubicBezTo>
                  <a:cubicBezTo>
                    <a:pt x="74" y="107"/>
                    <a:pt x="74" y="107"/>
                    <a:pt x="74" y="107"/>
                  </a:cubicBezTo>
                  <a:cubicBezTo>
                    <a:pt x="74" y="129"/>
                    <a:pt x="74" y="129"/>
                    <a:pt x="74" y="129"/>
                  </a:cubicBezTo>
                  <a:cubicBezTo>
                    <a:pt x="72" y="129"/>
                    <a:pt x="72" y="129"/>
                    <a:pt x="72" y="129"/>
                  </a:cubicBezTo>
                  <a:cubicBezTo>
                    <a:pt x="72" y="147"/>
                    <a:pt x="72" y="147"/>
                    <a:pt x="72" y="147"/>
                  </a:cubicBezTo>
                  <a:cubicBezTo>
                    <a:pt x="72" y="147"/>
                    <a:pt x="72" y="147"/>
                    <a:pt x="72" y="147"/>
                  </a:cubicBezTo>
                  <a:cubicBezTo>
                    <a:pt x="68" y="147"/>
                    <a:pt x="68" y="147"/>
                    <a:pt x="68" y="147"/>
                  </a:cubicBezTo>
                  <a:cubicBezTo>
                    <a:pt x="68" y="130"/>
                    <a:pt x="68" y="130"/>
                    <a:pt x="68" y="130"/>
                  </a:cubicBezTo>
                  <a:cubicBezTo>
                    <a:pt x="70" y="130"/>
                    <a:pt x="70" y="130"/>
                    <a:pt x="70" y="130"/>
                  </a:cubicBezTo>
                  <a:cubicBezTo>
                    <a:pt x="70" y="100"/>
                    <a:pt x="70" y="100"/>
                    <a:pt x="70" y="100"/>
                  </a:cubicBezTo>
                  <a:cubicBezTo>
                    <a:pt x="70" y="98"/>
                    <a:pt x="68" y="96"/>
                    <a:pt x="65" y="96"/>
                  </a:cubicBezTo>
                  <a:cubicBezTo>
                    <a:pt x="62" y="96"/>
                    <a:pt x="60" y="98"/>
                    <a:pt x="60" y="100"/>
                  </a:cubicBezTo>
                  <a:cubicBezTo>
                    <a:pt x="60" y="130"/>
                    <a:pt x="60" y="130"/>
                    <a:pt x="60" y="130"/>
                  </a:cubicBezTo>
                  <a:cubicBezTo>
                    <a:pt x="62" y="130"/>
                    <a:pt x="62" y="130"/>
                    <a:pt x="62" y="130"/>
                  </a:cubicBezTo>
                  <a:cubicBezTo>
                    <a:pt x="62" y="147"/>
                    <a:pt x="62" y="147"/>
                    <a:pt x="62" y="147"/>
                  </a:cubicBezTo>
                  <a:cubicBezTo>
                    <a:pt x="57" y="147"/>
                    <a:pt x="57" y="147"/>
                    <a:pt x="57" y="147"/>
                  </a:cubicBezTo>
                  <a:cubicBezTo>
                    <a:pt x="57" y="129"/>
                    <a:pt x="57" y="129"/>
                    <a:pt x="57" y="129"/>
                  </a:cubicBezTo>
                  <a:cubicBezTo>
                    <a:pt x="56" y="129"/>
                    <a:pt x="56" y="129"/>
                    <a:pt x="56" y="129"/>
                  </a:cubicBezTo>
                  <a:cubicBezTo>
                    <a:pt x="56" y="108"/>
                    <a:pt x="56" y="108"/>
                    <a:pt x="56" y="108"/>
                  </a:cubicBezTo>
                  <a:cubicBezTo>
                    <a:pt x="48" y="107"/>
                    <a:pt x="48" y="107"/>
                    <a:pt x="48" y="107"/>
                  </a:cubicBezTo>
                  <a:cubicBezTo>
                    <a:pt x="48" y="107"/>
                    <a:pt x="48" y="107"/>
                    <a:pt x="48" y="107"/>
                  </a:cubicBezTo>
                  <a:cubicBezTo>
                    <a:pt x="48" y="107"/>
                    <a:pt x="48" y="107"/>
                    <a:pt x="48" y="107"/>
                  </a:cubicBezTo>
                  <a:cubicBezTo>
                    <a:pt x="51" y="89"/>
                    <a:pt x="51" y="89"/>
                    <a:pt x="51" y="89"/>
                  </a:cubicBezTo>
                  <a:cubicBezTo>
                    <a:pt x="51" y="88"/>
                    <a:pt x="52" y="87"/>
                    <a:pt x="53" y="87"/>
                  </a:cubicBezTo>
                  <a:cubicBezTo>
                    <a:pt x="65" y="81"/>
                    <a:pt x="65" y="81"/>
                    <a:pt x="65" y="81"/>
                  </a:cubicBezTo>
                  <a:cubicBezTo>
                    <a:pt x="75" y="87"/>
                    <a:pt x="75" y="87"/>
                    <a:pt x="75" y="87"/>
                  </a:cubicBezTo>
                  <a:cubicBezTo>
                    <a:pt x="75" y="87"/>
                    <a:pt x="75" y="88"/>
                    <a:pt x="76" y="88"/>
                  </a:cubicBezTo>
                  <a:cubicBezTo>
                    <a:pt x="83" y="96"/>
                    <a:pt x="83" y="96"/>
                    <a:pt x="83" y="96"/>
                  </a:cubicBezTo>
                  <a:cubicBezTo>
                    <a:pt x="81" y="97"/>
                    <a:pt x="81" y="97"/>
                    <a:pt x="81" y="97"/>
                  </a:cubicBezTo>
                  <a:cubicBezTo>
                    <a:pt x="80" y="97"/>
                    <a:pt x="80" y="97"/>
                    <a:pt x="80" y="97"/>
                  </a:cubicBezTo>
                  <a:cubicBezTo>
                    <a:pt x="79" y="94"/>
                    <a:pt x="77" y="93"/>
                    <a:pt x="74" y="94"/>
                  </a:cubicBezTo>
                  <a:close/>
                  <a:moveTo>
                    <a:pt x="74" y="75"/>
                  </a:moveTo>
                  <a:cubicBezTo>
                    <a:pt x="74" y="75"/>
                    <a:pt x="74" y="75"/>
                    <a:pt x="74" y="75"/>
                  </a:cubicBezTo>
                  <a:cubicBezTo>
                    <a:pt x="74" y="75"/>
                    <a:pt x="74" y="75"/>
                    <a:pt x="74" y="75"/>
                  </a:cubicBezTo>
                  <a:close/>
                  <a:moveTo>
                    <a:pt x="65" y="50"/>
                  </a:moveTo>
                  <a:cubicBezTo>
                    <a:pt x="61" y="50"/>
                    <a:pt x="57" y="52"/>
                    <a:pt x="55" y="56"/>
                  </a:cubicBezTo>
                  <a:cubicBezTo>
                    <a:pt x="56" y="20"/>
                    <a:pt x="56" y="20"/>
                    <a:pt x="56" y="20"/>
                  </a:cubicBezTo>
                  <a:cubicBezTo>
                    <a:pt x="64" y="11"/>
                    <a:pt x="64" y="11"/>
                    <a:pt x="64" y="11"/>
                  </a:cubicBezTo>
                  <a:cubicBezTo>
                    <a:pt x="64" y="11"/>
                    <a:pt x="64" y="11"/>
                    <a:pt x="64" y="11"/>
                  </a:cubicBezTo>
                  <a:cubicBezTo>
                    <a:pt x="73" y="20"/>
                    <a:pt x="73" y="20"/>
                    <a:pt x="73" y="20"/>
                  </a:cubicBezTo>
                  <a:cubicBezTo>
                    <a:pt x="74" y="54"/>
                    <a:pt x="74" y="54"/>
                    <a:pt x="74" y="54"/>
                  </a:cubicBezTo>
                  <a:cubicBezTo>
                    <a:pt x="71" y="52"/>
                    <a:pt x="68" y="50"/>
                    <a:pt x="65" y="50"/>
                  </a:cubicBezTo>
                  <a:close/>
                  <a:moveTo>
                    <a:pt x="55" y="74"/>
                  </a:moveTo>
                  <a:cubicBezTo>
                    <a:pt x="55" y="74"/>
                    <a:pt x="55" y="74"/>
                    <a:pt x="55" y="74"/>
                  </a:cubicBezTo>
                  <a:cubicBezTo>
                    <a:pt x="55" y="73"/>
                    <a:pt x="55" y="73"/>
                    <a:pt x="55" y="73"/>
                  </a:cubicBezTo>
                  <a:cubicBezTo>
                    <a:pt x="55" y="74"/>
                    <a:pt x="55" y="74"/>
                    <a:pt x="55" y="74"/>
                  </a:cubicBezTo>
                  <a:close/>
                  <a:moveTo>
                    <a:pt x="36" y="175"/>
                  </a:moveTo>
                  <a:cubicBezTo>
                    <a:pt x="37" y="160"/>
                    <a:pt x="37" y="160"/>
                    <a:pt x="37" y="160"/>
                  </a:cubicBezTo>
                  <a:cubicBezTo>
                    <a:pt x="92" y="160"/>
                    <a:pt x="92" y="160"/>
                    <a:pt x="92" y="160"/>
                  </a:cubicBezTo>
                  <a:cubicBezTo>
                    <a:pt x="92" y="175"/>
                    <a:pt x="92" y="175"/>
                    <a:pt x="92" y="175"/>
                  </a:cubicBezTo>
                  <a:lnTo>
                    <a:pt x="36" y="175"/>
                  </a:lnTo>
                  <a:close/>
                  <a:moveTo>
                    <a:pt x="108" y="268"/>
                  </a:moveTo>
                  <a:cubicBezTo>
                    <a:pt x="20" y="268"/>
                    <a:pt x="20" y="268"/>
                    <a:pt x="20" y="268"/>
                  </a:cubicBezTo>
                  <a:cubicBezTo>
                    <a:pt x="27" y="186"/>
                    <a:pt x="27" y="186"/>
                    <a:pt x="27" y="186"/>
                  </a:cubicBezTo>
                  <a:cubicBezTo>
                    <a:pt x="102" y="186"/>
                    <a:pt x="102" y="186"/>
                    <a:pt x="102" y="186"/>
                  </a:cubicBezTo>
                  <a:lnTo>
                    <a:pt x="108" y="2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8" name="Group 628">
            <a:extLst>
              <a:ext uri="{FF2B5EF4-FFF2-40B4-BE49-F238E27FC236}">
                <a16:creationId xmlns="" xmlns:a16="http://schemas.microsoft.com/office/drawing/2014/main" id="{E06B0268-6158-F24D-AFC4-46750E19382F}"/>
              </a:ext>
            </a:extLst>
          </p:cNvPr>
          <p:cNvGrpSpPr>
            <a:grpSpLocks noChangeAspect="1"/>
          </p:cNvGrpSpPr>
          <p:nvPr/>
        </p:nvGrpSpPr>
        <p:grpSpPr bwMode="auto">
          <a:xfrm>
            <a:off x="8062529" y="3103660"/>
            <a:ext cx="432000" cy="398176"/>
            <a:chOff x="2496" y="502"/>
            <a:chExt cx="281" cy="259"/>
          </a:xfrm>
          <a:solidFill>
            <a:schemeClr val="tx1"/>
          </a:solidFill>
        </p:grpSpPr>
        <p:sp>
          <p:nvSpPr>
            <p:cNvPr id="299" name="Oval 629">
              <a:extLst>
                <a:ext uri="{FF2B5EF4-FFF2-40B4-BE49-F238E27FC236}">
                  <a16:creationId xmlns="" xmlns:a16="http://schemas.microsoft.com/office/drawing/2014/main" id="{A0F99E9D-EC43-8E49-B697-2A6630C41C2E}"/>
                </a:ext>
              </a:extLst>
            </p:cNvPr>
            <p:cNvSpPr>
              <a:spLocks noChangeArrowheads="1"/>
            </p:cNvSpPr>
            <p:nvPr/>
          </p:nvSpPr>
          <p:spPr bwMode="auto">
            <a:xfrm>
              <a:off x="2520" y="632"/>
              <a:ext cx="17" cy="1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Oval 630">
              <a:extLst>
                <a:ext uri="{FF2B5EF4-FFF2-40B4-BE49-F238E27FC236}">
                  <a16:creationId xmlns="" xmlns:a16="http://schemas.microsoft.com/office/drawing/2014/main" id="{025188A2-6717-0B4E-B7A9-E1FACE97E440}"/>
                </a:ext>
              </a:extLst>
            </p:cNvPr>
            <p:cNvSpPr>
              <a:spLocks noChangeArrowheads="1"/>
            </p:cNvSpPr>
            <p:nvPr/>
          </p:nvSpPr>
          <p:spPr bwMode="auto">
            <a:xfrm>
              <a:off x="2736" y="632"/>
              <a:ext cx="16" cy="1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631">
              <a:extLst>
                <a:ext uri="{FF2B5EF4-FFF2-40B4-BE49-F238E27FC236}">
                  <a16:creationId xmlns="" xmlns:a16="http://schemas.microsoft.com/office/drawing/2014/main" id="{0B14F4B0-49F7-FE47-91D7-911CEE0C1DA9}"/>
                </a:ext>
              </a:extLst>
            </p:cNvPr>
            <p:cNvSpPr>
              <a:spLocks noEditPoints="1"/>
            </p:cNvSpPr>
            <p:nvPr/>
          </p:nvSpPr>
          <p:spPr bwMode="auto">
            <a:xfrm>
              <a:off x="2496" y="502"/>
              <a:ext cx="281" cy="259"/>
            </a:xfrm>
            <a:custGeom>
              <a:avLst/>
              <a:gdLst>
                <a:gd name="T0" fmla="*/ 263 w 272"/>
                <a:gd name="T1" fmla="*/ 49 h 250"/>
                <a:gd name="T2" fmla="*/ 244 w 272"/>
                <a:gd name="T3" fmla="*/ 4 h 250"/>
                <a:gd name="T4" fmla="*/ 236 w 272"/>
                <a:gd name="T5" fmla="*/ 9 h 250"/>
                <a:gd name="T6" fmla="*/ 212 w 272"/>
                <a:gd name="T7" fmla="*/ 49 h 250"/>
                <a:gd name="T8" fmla="*/ 209 w 272"/>
                <a:gd name="T9" fmla="*/ 135 h 250"/>
                <a:gd name="T10" fmla="*/ 178 w 272"/>
                <a:gd name="T11" fmla="*/ 113 h 250"/>
                <a:gd name="T12" fmla="*/ 175 w 272"/>
                <a:gd name="T13" fmla="*/ 102 h 250"/>
                <a:gd name="T14" fmla="*/ 167 w 272"/>
                <a:gd name="T15" fmla="*/ 107 h 250"/>
                <a:gd name="T16" fmla="*/ 156 w 272"/>
                <a:gd name="T17" fmla="*/ 86 h 250"/>
                <a:gd name="T18" fmla="*/ 136 w 272"/>
                <a:gd name="T19" fmla="*/ 77 h 250"/>
                <a:gd name="T20" fmla="*/ 116 w 272"/>
                <a:gd name="T21" fmla="*/ 86 h 250"/>
                <a:gd name="T22" fmla="*/ 105 w 272"/>
                <a:gd name="T23" fmla="*/ 107 h 250"/>
                <a:gd name="T24" fmla="*/ 97 w 272"/>
                <a:gd name="T25" fmla="*/ 102 h 250"/>
                <a:gd name="T26" fmla="*/ 94 w 272"/>
                <a:gd name="T27" fmla="*/ 113 h 250"/>
                <a:gd name="T28" fmla="*/ 63 w 272"/>
                <a:gd name="T29" fmla="*/ 135 h 250"/>
                <a:gd name="T30" fmla="*/ 60 w 272"/>
                <a:gd name="T31" fmla="*/ 49 h 250"/>
                <a:gd name="T32" fmla="*/ 35 w 272"/>
                <a:gd name="T33" fmla="*/ 10 h 250"/>
                <a:gd name="T34" fmla="*/ 27 w 272"/>
                <a:gd name="T35" fmla="*/ 4 h 250"/>
                <a:gd name="T36" fmla="*/ 9 w 272"/>
                <a:gd name="T37" fmla="*/ 49 h 250"/>
                <a:gd name="T38" fmla="*/ 0 w 272"/>
                <a:gd name="T39" fmla="*/ 106 h 250"/>
                <a:gd name="T40" fmla="*/ 63 w 272"/>
                <a:gd name="T41" fmla="*/ 250 h 250"/>
                <a:gd name="T42" fmla="*/ 115 w 272"/>
                <a:gd name="T43" fmla="*/ 250 h 250"/>
                <a:gd name="T44" fmla="*/ 206 w 272"/>
                <a:gd name="T45" fmla="*/ 250 h 250"/>
                <a:gd name="T46" fmla="*/ 272 w 272"/>
                <a:gd name="T47" fmla="*/ 250 h 250"/>
                <a:gd name="T48" fmla="*/ 239 w 272"/>
                <a:gd name="T49" fmla="*/ 22 h 250"/>
                <a:gd name="T50" fmla="*/ 239 w 272"/>
                <a:gd name="T51" fmla="*/ 22 h 250"/>
                <a:gd name="T52" fmla="*/ 258 w 272"/>
                <a:gd name="T53" fmla="*/ 106 h 250"/>
                <a:gd name="T54" fmla="*/ 31 w 272"/>
                <a:gd name="T55" fmla="*/ 22 h 250"/>
                <a:gd name="T56" fmla="*/ 31 w 272"/>
                <a:gd name="T57" fmla="*/ 22 h 250"/>
                <a:gd name="T58" fmla="*/ 49 w 272"/>
                <a:gd name="T59" fmla="*/ 106 h 250"/>
                <a:gd name="T60" fmla="*/ 219 w 272"/>
                <a:gd name="T61" fmla="*/ 116 h 250"/>
                <a:gd name="T62" fmla="*/ 219 w 272"/>
                <a:gd name="T63" fmla="*/ 177 h 250"/>
                <a:gd name="T64" fmla="*/ 219 w 272"/>
                <a:gd name="T65" fmla="*/ 116 h 250"/>
                <a:gd name="T66" fmla="*/ 105 w 272"/>
                <a:gd name="T67" fmla="*/ 124 h 250"/>
                <a:gd name="T68" fmla="*/ 127 w 272"/>
                <a:gd name="T69" fmla="*/ 100 h 250"/>
                <a:gd name="T70" fmla="*/ 145 w 272"/>
                <a:gd name="T71" fmla="*/ 100 h 250"/>
                <a:gd name="T72" fmla="*/ 167 w 272"/>
                <a:gd name="T73" fmla="*/ 124 h 250"/>
                <a:gd name="T74" fmla="*/ 177 w 272"/>
                <a:gd name="T75" fmla="*/ 135 h 250"/>
                <a:gd name="T76" fmla="*/ 52 w 272"/>
                <a:gd name="T77" fmla="*/ 135 h 250"/>
                <a:gd name="T78" fmla="*/ 10 w 272"/>
                <a:gd name="T79" fmla="*/ 116 h 250"/>
                <a:gd name="T80" fmla="*/ 10 w 272"/>
                <a:gd name="T81" fmla="*/ 239 h 250"/>
                <a:gd name="T82" fmla="*/ 52 w 272"/>
                <a:gd name="T83" fmla="*/ 239 h 250"/>
                <a:gd name="T84" fmla="*/ 76 w 272"/>
                <a:gd name="T85" fmla="*/ 218 h 250"/>
                <a:gd name="T86" fmla="*/ 94 w 272"/>
                <a:gd name="T87" fmla="*/ 239 h 250"/>
                <a:gd name="T88" fmla="*/ 125 w 272"/>
                <a:gd name="T89" fmla="*/ 214 h 250"/>
                <a:gd name="T90" fmla="*/ 147 w 272"/>
                <a:gd name="T91" fmla="*/ 239 h 250"/>
                <a:gd name="T92" fmla="*/ 178 w 272"/>
                <a:gd name="T93" fmla="*/ 218 h 250"/>
                <a:gd name="T94" fmla="*/ 196 w 272"/>
                <a:gd name="T95" fmla="*/ 239 h 250"/>
                <a:gd name="T96" fmla="*/ 206 w 272"/>
                <a:gd name="T97" fmla="*/ 218 h 250"/>
                <a:gd name="T98" fmla="*/ 168 w 272"/>
                <a:gd name="T99" fmla="*/ 239 h 250"/>
                <a:gd name="T100" fmla="*/ 136 w 272"/>
                <a:gd name="T101" fmla="*/ 193 h 250"/>
                <a:gd name="T102" fmla="*/ 104 w 272"/>
                <a:gd name="T103" fmla="*/ 239 h 250"/>
                <a:gd name="T104" fmla="*/ 66 w 272"/>
                <a:gd name="T105" fmla="*/ 218 h 250"/>
                <a:gd name="T106" fmla="*/ 63 w 272"/>
                <a:gd name="T107" fmla="*/ 145 h 250"/>
                <a:gd name="T108" fmla="*/ 95 w 272"/>
                <a:gd name="T109" fmla="*/ 145 h 250"/>
                <a:gd name="T110" fmla="*/ 179 w 272"/>
                <a:gd name="T111" fmla="*/ 145 h 250"/>
                <a:gd name="T112" fmla="*/ 206 w 272"/>
                <a:gd name="T113" fmla="*/ 239 h 250"/>
                <a:gd name="T114" fmla="*/ 261 w 272"/>
                <a:gd name="T115" fmla="*/ 18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2" h="250">
                  <a:moveTo>
                    <a:pt x="269" y="106"/>
                  </a:moveTo>
                  <a:cubicBezTo>
                    <a:pt x="269" y="49"/>
                    <a:pt x="269" y="49"/>
                    <a:pt x="269" y="49"/>
                  </a:cubicBezTo>
                  <a:cubicBezTo>
                    <a:pt x="263" y="49"/>
                    <a:pt x="263" y="49"/>
                    <a:pt x="263" y="49"/>
                  </a:cubicBezTo>
                  <a:cubicBezTo>
                    <a:pt x="248" y="14"/>
                    <a:pt x="248" y="14"/>
                    <a:pt x="248" y="14"/>
                  </a:cubicBezTo>
                  <a:cubicBezTo>
                    <a:pt x="247" y="12"/>
                    <a:pt x="246" y="11"/>
                    <a:pt x="244" y="10"/>
                  </a:cubicBezTo>
                  <a:cubicBezTo>
                    <a:pt x="244" y="4"/>
                    <a:pt x="244" y="4"/>
                    <a:pt x="244" y="4"/>
                  </a:cubicBezTo>
                  <a:cubicBezTo>
                    <a:pt x="244" y="1"/>
                    <a:pt x="242" y="0"/>
                    <a:pt x="240" y="0"/>
                  </a:cubicBezTo>
                  <a:cubicBezTo>
                    <a:pt x="238" y="0"/>
                    <a:pt x="236" y="1"/>
                    <a:pt x="236" y="4"/>
                  </a:cubicBezTo>
                  <a:cubicBezTo>
                    <a:pt x="236" y="9"/>
                    <a:pt x="236" y="9"/>
                    <a:pt x="236" y="9"/>
                  </a:cubicBezTo>
                  <a:cubicBezTo>
                    <a:pt x="234" y="10"/>
                    <a:pt x="232" y="12"/>
                    <a:pt x="231" y="14"/>
                  </a:cubicBezTo>
                  <a:cubicBezTo>
                    <a:pt x="218" y="49"/>
                    <a:pt x="218" y="49"/>
                    <a:pt x="218" y="49"/>
                  </a:cubicBezTo>
                  <a:cubicBezTo>
                    <a:pt x="212" y="49"/>
                    <a:pt x="212" y="49"/>
                    <a:pt x="212" y="49"/>
                  </a:cubicBezTo>
                  <a:cubicBezTo>
                    <a:pt x="212" y="106"/>
                    <a:pt x="212" y="106"/>
                    <a:pt x="212" y="106"/>
                  </a:cubicBezTo>
                  <a:cubicBezTo>
                    <a:pt x="209" y="106"/>
                    <a:pt x="209" y="106"/>
                    <a:pt x="209" y="106"/>
                  </a:cubicBezTo>
                  <a:cubicBezTo>
                    <a:pt x="209" y="135"/>
                    <a:pt x="209" y="135"/>
                    <a:pt x="209" y="135"/>
                  </a:cubicBezTo>
                  <a:cubicBezTo>
                    <a:pt x="191" y="135"/>
                    <a:pt x="191" y="135"/>
                    <a:pt x="191" y="135"/>
                  </a:cubicBezTo>
                  <a:cubicBezTo>
                    <a:pt x="192" y="133"/>
                    <a:pt x="192" y="131"/>
                    <a:pt x="192" y="129"/>
                  </a:cubicBezTo>
                  <a:cubicBezTo>
                    <a:pt x="192" y="121"/>
                    <a:pt x="186" y="114"/>
                    <a:pt x="178" y="113"/>
                  </a:cubicBezTo>
                  <a:cubicBezTo>
                    <a:pt x="178" y="107"/>
                    <a:pt x="178" y="107"/>
                    <a:pt x="178" y="107"/>
                  </a:cubicBezTo>
                  <a:cubicBezTo>
                    <a:pt x="175" y="107"/>
                    <a:pt x="175" y="107"/>
                    <a:pt x="175" y="107"/>
                  </a:cubicBezTo>
                  <a:cubicBezTo>
                    <a:pt x="175" y="102"/>
                    <a:pt x="175" y="102"/>
                    <a:pt x="175" y="102"/>
                  </a:cubicBezTo>
                  <a:cubicBezTo>
                    <a:pt x="175" y="100"/>
                    <a:pt x="173" y="98"/>
                    <a:pt x="171" y="98"/>
                  </a:cubicBezTo>
                  <a:cubicBezTo>
                    <a:pt x="169" y="98"/>
                    <a:pt x="167" y="100"/>
                    <a:pt x="167" y="102"/>
                  </a:cubicBezTo>
                  <a:cubicBezTo>
                    <a:pt x="167" y="107"/>
                    <a:pt x="167" y="107"/>
                    <a:pt x="167" y="107"/>
                  </a:cubicBezTo>
                  <a:cubicBezTo>
                    <a:pt x="164" y="107"/>
                    <a:pt x="164" y="107"/>
                    <a:pt x="164" y="107"/>
                  </a:cubicBezTo>
                  <a:cubicBezTo>
                    <a:pt x="159" y="107"/>
                    <a:pt x="156" y="104"/>
                    <a:pt x="156" y="100"/>
                  </a:cubicBezTo>
                  <a:cubicBezTo>
                    <a:pt x="156" y="86"/>
                    <a:pt x="156" y="86"/>
                    <a:pt x="156" y="86"/>
                  </a:cubicBezTo>
                  <a:cubicBezTo>
                    <a:pt x="140" y="86"/>
                    <a:pt x="140" y="86"/>
                    <a:pt x="140" y="86"/>
                  </a:cubicBezTo>
                  <a:cubicBezTo>
                    <a:pt x="140" y="81"/>
                    <a:pt x="140" y="81"/>
                    <a:pt x="140" y="81"/>
                  </a:cubicBezTo>
                  <a:cubicBezTo>
                    <a:pt x="140" y="78"/>
                    <a:pt x="138" y="77"/>
                    <a:pt x="136" y="77"/>
                  </a:cubicBezTo>
                  <a:cubicBezTo>
                    <a:pt x="134" y="77"/>
                    <a:pt x="132" y="78"/>
                    <a:pt x="132" y="81"/>
                  </a:cubicBezTo>
                  <a:cubicBezTo>
                    <a:pt x="132" y="86"/>
                    <a:pt x="132" y="86"/>
                    <a:pt x="132" y="86"/>
                  </a:cubicBezTo>
                  <a:cubicBezTo>
                    <a:pt x="116" y="86"/>
                    <a:pt x="116" y="86"/>
                    <a:pt x="116" y="86"/>
                  </a:cubicBezTo>
                  <a:cubicBezTo>
                    <a:pt x="116" y="100"/>
                    <a:pt x="116" y="100"/>
                    <a:pt x="116" y="100"/>
                  </a:cubicBezTo>
                  <a:cubicBezTo>
                    <a:pt x="116" y="104"/>
                    <a:pt x="113" y="107"/>
                    <a:pt x="108" y="107"/>
                  </a:cubicBezTo>
                  <a:cubicBezTo>
                    <a:pt x="105" y="107"/>
                    <a:pt x="105" y="107"/>
                    <a:pt x="105" y="107"/>
                  </a:cubicBezTo>
                  <a:cubicBezTo>
                    <a:pt x="105" y="102"/>
                    <a:pt x="105" y="102"/>
                    <a:pt x="105" y="102"/>
                  </a:cubicBezTo>
                  <a:cubicBezTo>
                    <a:pt x="105" y="100"/>
                    <a:pt x="103" y="98"/>
                    <a:pt x="101" y="98"/>
                  </a:cubicBezTo>
                  <a:cubicBezTo>
                    <a:pt x="99" y="98"/>
                    <a:pt x="97" y="100"/>
                    <a:pt x="97" y="102"/>
                  </a:cubicBezTo>
                  <a:cubicBezTo>
                    <a:pt x="97" y="107"/>
                    <a:pt x="97" y="107"/>
                    <a:pt x="97" y="107"/>
                  </a:cubicBezTo>
                  <a:cubicBezTo>
                    <a:pt x="94" y="107"/>
                    <a:pt x="94" y="107"/>
                    <a:pt x="94" y="107"/>
                  </a:cubicBezTo>
                  <a:cubicBezTo>
                    <a:pt x="94" y="113"/>
                    <a:pt x="94" y="113"/>
                    <a:pt x="94" y="113"/>
                  </a:cubicBezTo>
                  <a:cubicBezTo>
                    <a:pt x="86" y="114"/>
                    <a:pt x="80" y="121"/>
                    <a:pt x="80" y="129"/>
                  </a:cubicBezTo>
                  <a:cubicBezTo>
                    <a:pt x="80" y="131"/>
                    <a:pt x="80" y="133"/>
                    <a:pt x="81" y="135"/>
                  </a:cubicBezTo>
                  <a:cubicBezTo>
                    <a:pt x="63" y="135"/>
                    <a:pt x="63" y="135"/>
                    <a:pt x="63" y="135"/>
                  </a:cubicBezTo>
                  <a:cubicBezTo>
                    <a:pt x="63" y="106"/>
                    <a:pt x="63" y="106"/>
                    <a:pt x="63" y="106"/>
                  </a:cubicBezTo>
                  <a:cubicBezTo>
                    <a:pt x="60" y="106"/>
                    <a:pt x="60" y="106"/>
                    <a:pt x="60" y="106"/>
                  </a:cubicBezTo>
                  <a:cubicBezTo>
                    <a:pt x="60" y="49"/>
                    <a:pt x="60" y="49"/>
                    <a:pt x="60" y="49"/>
                  </a:cubicBezTo>
                  <a:cubicBezTo>
                    <a:pt x="54" y="49"/>
                    <a:pt x="54" y="49"/>
                    <a:pt x="54" y="49"/>
                  </a:cubicBezTo>
                  <a:cubicBezTo>
                    <a:pt x="39" y="14"/>
                    <a:pt x="39" y="14"/>
                    <a:pt x="39" y="14"/>
                  </a:cubicBezTo>
                  <a:cubicBezTo>
                    <a:pt x="38" y="12"/>
                    <a:pt x="36" y="11"/>
                    <a:pt x="35" y="10"/>
                  </a:cubicBezTo>
                  <a:cubicBezTo>
                    <a:pt x="35" y="4"/>
                    <a:pt x="35" y="4"/>
                    <a:pt x="35" y="4"/>
                  </a:cubicBezTo>
                  <a:cubicBezTo>
                    <a:pt x="35" y="1"/>
                    <a:pt x="33" y="0"/>
                    <a:pt x="31" y="0"/>
                  </a:cubicBezTo>
                  <a:cubicBezTo>
                    <a:pt x="28" y="0"/>
                    <a:pt x="27" y="1"/>
                    <a:pt x="27" y="4"/>
                  </a:cubicBezTo>
                  <a:cubicBezTo>
                    <a:pt x="27" y="10"/>
                    <a:pt x="27" y="10"/>
                    <a:pt x="27" y="10"/>
                  </a:cubicBezTo>
                  <a:cubicBezTo>
                    <a:pt x="25" y="11"/>
                    <a:pt x="23" y="12"/>
                    <a:pt x="22" y="14"/>
                  </a:cubicBezTo>
                  <a:cubicBezTo>
                    <a:pt x="9" y="49"/>
                    <a:pt x="9" y="49"/>
                    <a:pt x="9" y="49"/>
                  </a:cubicBezTo>
                  <a:cubicBezTo>
                    <a:pt x="3" y="49"/>
                    <a:pt x="3" y="49"/>
                    <a:pt x="3" y="49"/>
                  </a:cubicBezTo>
                  <a:cubicBezTo>
                    <a:pt x="3" y="106"/>
                    <a:pt x="3" y="106"/>
                    <a:pt x="3" y="106"/>
                  </a:cubicBezTo>
                  <a:cubicBezTo>
                    <a:pt x="0" y="106"/>
                    <a:pt x="0" y="106"/>
                    <a:pt x="0" y="106"/>
                  </a:cubicBezTo>
                  <a:cubicBezTo>
                    <a:pt x="0" y="250"/>
                    <a:pt x="0" y="250"/>
                    <a:pt x="0" y="250"/>
                  </a:cubicBezTo>
                  <a:cubicBezTo>
                    <a:pt x="52" y="250"/>
                    <a:pt x="52" y="250"/>
                    <a:pt x="52" y="250"/>
                  </a:cubicBezTo>
                  <a:cubicBezTo>
                    <a:pt x="63" y="250"/>
                    <a:pt x="63" y="250"/>
                    <a:pt x="63" y="250"/>
                  </a:cubicBezTo>
                  <a:cubicBezTo>
                    <a:pt x="66" y="250"/>
                    <a:pt x="66" y="250"/>
                    <a:pt x="66" y="250"/>
                  </a:cubicBezTo>
                  <a:cubicBezTo>
                    <a:pt x="104" y="250"/>
                    <a:pt x="104" y="250"/>
                    <a:pt x="104" y="250"/>
                  </a:cubicBezTo>
                  <a:cubicBezTo>
                    <a:pt x="115" y="250"/>
                    <a:pt x="115" y="250"/>
                    <a:pt x="115" y="250"/>
                  </a:cubicBezTo>
                  <a:cubicBezTo>
                    <a:pt x="157" y="250"/>
                    <a:pt x="157" y="250"/>
                    <a:pt x="157" y="250"/>
                  </a:cubicBezTo>
                  <a:cubicBezTo>
                    <a:pt x="168" y="250"/>
                    <a:pt x="168" y="250"/>
                    <a:pt x="168" y="250"/>
                  </a:cubicBezTo>
                  <a:cubicBezTo>
                    <a:pt x="206" y="250"/>
                    <a:pt x="206" y="250"/>
                    <a:pt x="206" y="250"/>
                  </a:cubicBezTo>
                  <a:cubicBezTo>
                    <a:pt x="209" y="250"/>
                    <a:pt x="209" y="250"/>
                    <a:pt x="209" y="250"/>
                  </a:cubicBezTo>
                  <a:cubicBezTo>
                    <a:pt x="219" y="250"/>
                    <a:pt x="219" y="250"/>
                    <a:pt x="219" y="250"/>
                  </a:cubicBezTo>
                  <a:cubicBezTo>
                    <a:pt x="272" y="250"/>
                    <a:pt x="272" y="250"/>
                    <a:pt x="272" y="250"/>
                  </a:cubicBezTo>
                  <a:cubicBezTo>
                    <a:pt x="272" y="106"/>
                    <a:pt x="272" y="106"/>
                    <a:pt x="272" y="106"/>
                  </a:cubicBezTo>
                  <a:lnTo>
                    <a:pt x="269" y="106"/>
                  </a:lnTo>
                  <a:close/>
                  <a:moveTo>
                    <a:pt x="239" y="22"/>
                  </a:moveTo>
                  <a:cubicBezTo>
                    <a:pt x="251" y="48"/>
                    <a:pt x="251" y="48"/>
                    <a:pt x="251" y="48"/>
                  </a:cubicBezTo>
                  <a:cubicBezTo>
                    <a:pt x="229" y="48"/>
                    <a:pt x="229" y="48"/>
                    <a:pt x="229" y="48"/>
                  </a:cubicBezTo>
                  <a:lnTo>
                    <a:pt x="239" y="22"/>
                  </a:lnTo>
                  <a:close/>
                  <a:moveTo>
                    <a:pt x="222" y="60"/>
                  </a:moveTo>
                  <a:cubicBezTo>
                    <a:pt x="258" y="60"/>
                    <a:pt x="258" y="60"/>
                    <a:pt x="258" y="60"/>
                  </a:cubicBezTo>
                  <a:cubicBezTo>
                    <a:pt x="258" y="106"/>
                    <a:pt x="258" y="106"/>
                    <a:pt x="258" y="106"/>
                  </a:cubicBezTo>
                  <a:cubicBezTo>
                    <a:pt x="222" y="106"/>
                    <a:pt x="222" y="106"/>
                    <a:pt x="222" y="106"/>
                  </a:cubicBezTo>
                  <a:lnTo>
                    <a:pt x="222" y="60"/>
                  </a:lnTo>
                  <a:close/>
                  <a:moveTo>
                    <a:pt x="31" y="22"/>
                  </a:moveTo>
                  <a:cubicBezTo>
                    <a:pt x="42" y="48"/>
                    <a:pt x="42" y="48"/>
                    <a:pt x="42" y="48"/>
                  </a:cubicBezTo>
                  <a:cubicBezTo>
                    <a:pt x="21" y="48"/>
                    <a:pt x="21" y="48"/>
                    <a:pt x="21" y="48"/>
                  </a:cubicBezTo>
                  <a:lnTo>
                    <a:pt x="31" y="22"/>
                  </a:lnTo>
                  <a:close/>
                  <a:moveTo>
                    <a:pt x="13" y="60"/>
                  </a:moveTo>
                  <a:cubicBezTo>
                    <a:pt x="49" y="60"/>
                    <a:pt x="49" y="60"/>
                    <a:pt x="49" y="60"/>
                  </a:cubicBezTo>
                  <a:cubicBezTo>
                    <a:pt x="49" y="106"/>
                    <a:pt x="49" y="106"/>
                    <a:pt x="49" y="106"/>
                  </a:cubicBezTo>
                  <a:cubicBezTo>
                    <a:pt x="13" y="106"/>
                    <a:pt x="13" y="106"/>
                    <a:pt x="13" y="106"/>
                  </a:cubicBezTo>
                  <a:lnTo>
                    <a:pt x="13" y="60"/>
                  </a:lnTo>
                  <a:close/>
                  <a:moveTo>
                    <a:pt x="219" y="116"/>
                  </a:moveTo>
                  <a:cubicBezTo>
                    <a:pt x="261" y="116"/>
                    <a:pt x="261" y="116"/>
                    <a:pt x="261" y="116"/>
                  </a:cubicBezTo>
                  <a:cubicBezTo>
                    <a:pt x="261" y="177"/>
                    <a:pt x="261" y="177"/>
                    <a:pt x="261" y="177"/>
                  </a:cubicBezTo>
                  <a:cubicBezTo>
                    <a:pt x="219" y="177"/>
                    <a:pt x="219" y="177"/>
                    <a:pt x="219" y="177"/>
                  </a:cubicBezTo>
                  <a:cubicBezTo>
                    <a:pt x="219" y="135"/>
                    <a:pt x="219" y="135"/>
                    <a:pt x="219" y="135"/>
                  </a:cubicBezTo>
                  <a:cubicBezTo>
                    <a:pt x="219" y="135"/>
                    <a:pt x="219" y="135"/>
                    <a:pt x="219" y="135"/>
                  </a:cubicBezTo>
                  <a:lnTo>
                    <a:pt x="219" y="116"/>
                  </a:lnTo>
                  <a:close/>
                  <a:moveTo>
                    <a:pt x="90" y="129"/>
                  </a:moveTo>
                  <a:cubicBezTo>
                    <a:pt x="90" y="126"/>
                    <a:pt x="93" y="124"/>
                    <a:pt x="96" y="124"/>
                  </a:cubicBezTo>
                  <a:cubicBezTo>
                    <a:pt x="105" y="124"/>
                    <a:pt x="105" y="124"/>
                    <a:pt x="105" y="124"/>
                  </a:cubicBezTo>
                  <a:cubicBezTo>
                    <a:pt x="105" y="118"/>
                    <a:pt x="105" y="118"/>
                    <a:pt x="105" y="118"/>
                  </a:cubicBezTo>
                  <a:cubicBezTo>
                    <a:pt x="108" y="118"/>
                    <a:pt x="108" y="118"/>
                    <a:pt x="108" y="118"/>
                  </a:cubicBezTo>
                  <a:cubicBezTo>
                    <a:pt x="118" y="118"/>
                    <a:pt x="127" y="110"/>
                    <a:pt x="127" y="100"/>
                  </a:cubicBezTo>
                  <a:cubicBezTo>
                    <a:pt x="127" y="96"/>
                    <a:pt x="127" y="96"/>
                    <a:pt x="127" y="96"/>
                  </a:cubicBezTo>
                  <a:cubicBezTo>
                    <a:pt x="145" y="96"/>
                    <a:pt x="145" y="96"/>
                    <a:pt x="145" y="96"/>
                  </a:cubicBezTo>
                  <a:cubicBezTo>
                    <a:pt x="145" y="100"/>
                    <a:pt x="145" y="100"/>
                    <a:pt x="145" y="100"/>
                  </a:cubicBezTo>
                  <a:cubicBezTo>
                    <a:pt x="145" y="110"/>
                    <a:pt x="154" y="118"/>
                    <a:pt x="164" y="118"/>
                  </a:cubicBezTo>
                  <a:cubicBezTo>
                    <a:pt x="167" y="118"/>
                    <a:pt x="167" y="118"/>
                    <a:pt x="167" y="118"/>
                  </a:cubicBezTo>
                  <a:cubicBezTo>
                    <a:pt x="167" y="124"/>
                    <a:pt x="167" y="124"/>
                    <a:pt x="167" y="124"/>
                  </a:cubicBezTo>
                  <a:cubicBezTo>
                    <a:pt x="176" y="124"/>
                    <a:pt x="176" y="124"/>
                    <a:pt x="176" y="124"/>
                  </a:cubicBezTo>
                  <a:cubicBezTo>
                    <a:pt x="179" y="124"/>
                    <a:pt x="182" y="126"/>
                    <a:pt x="182" y="129"/>
                  </a:cubicBezTo>
                  <a:cubicBezTo>
                    <a:pt x="182" y="132"/>
                    <a:pt x="180" y="134"/>
                    <a:pt x="177" y="135"/>
                  </a:cubicBezTo>
                  <a:cubicBezTo>
                    <a:pt x="95" y="135"/>
                    <a:pt x="95" y="135"/>
                    <a:pt x="95" y="135"/>
                  </a:cubicBezTo>
                  <a:cubicBezTo>
                    <a:pt x="92" y="134"/>
                    <a:pt x="90" y="132"/>
                    <a:pt x="90" y="129"/>
                  </a:cubicBezTo>
                  <a:close/>
                  <a:moveTo>
                    <a:pt x="52" y="135"/>
                  </a:moveTo>
                  <a:cubicBezTo>
                    <a:pt x="52" y="177"/>
                    <a:pt x="52" y="177"/>
                    <a:pt x="52" y="177"/>
                  </a:cubicBezTo>
                  <a:cubicBezTo>
                    <a:pt x="10" y="177"/>
                    <a:pt x="10" y="177"/>
                    <a:pt x="10" y="177"/>
                  </a:cubicBezTo>
                  <a:cubicBezTo>
                    <a:pt x="10" y="116"/>
                    <a:pt x="10" y="116"/>
                    <a:pt x="10" y="116"/>
                  </a:cubicBezTo>
                  <a:cubicBezTo>
                    <a:pt x="52" y="116"/>
                    <a:pt x="52" y="116"/>
                    <a:pt x="52" y="116"/>
                  </a:cubicBezTo>
                  <a:cubicBezTo>
                    <a:pt x="52" y="135"/>
                    <a:pt x="52" y="135"/>
                    <a:pt x="52" y="135"/>
                  </a:cubicBezTo>
                  <a:close/>
                  <a:moveTo>
                    <a:pt x="10" y="239"/>
                  </a:moveTo>
                  <a:cubicBezTo>
                    <a:pt x="10" y="188"/>
                    <a:pt x="10" y="188"/>
                    <a:pt x="10" y="188"/>
                  </a:cubicBezTo>
                  <a:cubicBezTo>
                    <a:pt x="52" y="188"/>
                    <a:pt x="52" y="188"/>
                    <a:pt x="52" y="188"/>
                  </a:cubicBezTo>
                  <a:cubicBezTo>
                    <a:pt x="52" y="239"/>
                    <a:pt x="52" y="239"/>
                    <a:pt x="52" y="239"/>
                  </a:cubicBezTo>
                  <a:lnTo>
                    <a:pt x="10" y="239"/>
                  </a:lnTo>
                  <a:close/>
                  <a:moveTo>
                    <a:pt x="76" y="239"/>
                  </a:moveTo>
                  <a:cubicBezTo>
                    <a:pt x="76" y="218"/>
                    <a:pt x="76" y="218"/>
                    <a:pt x="76" y="218"/>
                  </a:cubicBezTo>
                  <a:cubicBezTo>
                    <a:pt x="76" y="213"/>
                    <a:pt x="80" y="209"/>
                    <a:pt x="85" y="209"/>
                  </a:cubicBezTo>
                  <a:cubicBezTo>
                    <a:pt x="90" y="209"/>
                    <a:pt x="94" y="213"/>
                    <a:pt x="94" y="218"/>
                  </a:cubicBezTo>
                  <a:cubicBezTo>
                    <a:pt x="94" y="239"/>
                    <a:pt x="94" y="239"/>
                    <a:pt x="94" y="239"/>
                  </a:cubicBezTo>
                  <a:lnTo>
                    <a:pt x="76" y="239"/>
                  </a:lnTo>
                  <a:close/>
                  <a:moveTo>
                    <a:pt x="125" y="239"/>
                  </a:moveTo>
                  <a:cubicBezTo>
                    <a:pt x="125" y="214"/>
                    <a:pt x="125" y="214"/>
                    <a:pt x="125" y="214"/>
                  </a:cubicBezTo>
                  <a:cubicBezTo>
                    <a:pt x="125" y="208"/>
                    <a:pt x="130" y="203"/>
                    <a:pt x="136" y="203"/>
                  </a:cubicBezTo>
                  <a:cubicBezTo>
                    <a:pt x="142" y="203"/>
                    <a:pt x="147" y="208"/>
                    <a:pt x="147" y="214"/>
                  </a:cubicBezTo>
                  <a:cubicBezTo>
                    <a:pt x="147" y="239"/>
                    <a:pt x="147" y="239"/>
                    <a:pt x="147" y="239"/>
                  </a:cubicBezTo>
                  <a:lnTo>
                    <a:pt x="125" y="239"/>
                  </a:lnTo>
                  <a:close/>
                  <a:moveTo>
                    <a:pt x="178" y="239"/>
                  </a:moveTo>
                  <a:cubicBezTo>
                    <a:pt x="178" y="218"/>
                    <a:pt x="178" y="218"/>
                    <a:pt x="178" y="218"/>
                  </a:cubicBezTo>
                  <a:cubicBezTo>
                    <a:pt x="178" y="213"/>
                    <a:pt x="182" y="209"/>
                    <a:pt x="187" y="209"/>
                  </a:cubicBezTo>
                  <a:cubicBezTo>
                    <a:pt x="192" y="209"/>
                    <a:pt x="196" y="213"/>
                    <a:pt x="196" y="218"/>
                  </a:cubicBezTo>
                  <a:cubicBezTo>
                    <a:pt x="196" y="239"/>
                    <a:pt x="196" y="239"/>
                    <a:pt x="196" y="239"/>
                  </a:cubicBezTo>
                  <a:lnTo>
                    <a:pt x="178" y="239"/>
                  </a:lnTo>
                  <a:close/>
                  <a:moveTo>
                    <a:pt x="206" y="239"/>
                  </a:moveTo>
                  <a:cubicBezTo>
                    <a:pt x="206" y="218"/>
                    <a:pt x="206" y="218"/>
                    <a:pt x="206" y="218"/>
                  </a:cubicBezTo>
                  <a:cubicBezTo>
                    <a:pt x="206" y="207"/>
                    <a:pt x="198" y="199"/>
                    <a:pt x="187" y="199"/>
                  </a:cubicBezTo>
                  <a:cubicBezTo>
                    <a:pt x="177" y="199"/>
                    <a:pt x="168" y="207"/>
                    <a:pt x="168" y="218"/>
                  </a:cubicBezTo>
                  <a:cubicBezTo>
                    <a:pt x="168" y="239"/>
                    <a:pt x="168" y="239"/>
                    <a:pt x="168" y="239"/>
                  </a:cubicBezTo>
                  <a:cubicBezTo>
                    <a:pt x="157" y="239"/>
                    <a:pt x="157" y="239"/>
                    <a:pt x="157" y="239"/>
                  </a:cubicBezTo>
                  <a:cubicBezTo>
                    <a:pt x="157" y="214"/>
                    <a:pt x="157" y="214"/>
                    <a:pt x="157" y="214"/>
                  </a:cubicBezTo>
                  <a:cubicBezTo>
                    <a:pt x="157" y="202"/>
                    <a:pt x="148" y="193"/>
                    <a:pt x="136" y="193"/>
                  </a:cubicBezTo>
                  <a:cubicBezTo>
                    <a:pt x="124" y="193"/>
                    <a:pt x="115" y="202"/>
                    <a:pt x="115" y="214"/>
                  </a:cubicBezTo>
                  <a:cubicBezTo>
                    <a:pt x="115" y="239"/>
                    <a:pt x="115" y="239"/>
                    <a:pt x="115" y="239"/>
                  </a:cubicBezTo>
                  <a:cubicBezTo>
                    <a:pt x="104" y="239"/>
                    <a:pt x="104" y="239"/>
                    <a:pt x="104" y="239"/>
                  </a:cubicBezTo>
                  <a:cubicBezTo>
                    <a:pt x="104" y="218"/>
                    <a:pt x="104" y="218"/>
                    <a:pt x="104" y="218"/>
                  </a:cubicBezTo>
                  <a:cubicBezTo>
                    <a:pt x="104" y="207"/>
                    <a:pt x="96" y="199"/>
                    <a:pt x="85" y="199"/>
                  </a:cubicBezTo>
                  <a:cubicBezTo>
                    <a:pt x="75" y="199"/>
                    <a:pt x="66" y="207"/>
                    <a:pt x="66" y="218"/>
                  </a:cubicBezTo>
                  <a:cubicBezTo>
                    <a:pt x="66" y="239"/>
                    <a:pt x="66" y="239"/>
                    <a:pt x="66" y="239"/>
                  </a:cubicBezTo>
                  <a:cubicBezTo>
                    <a:pt x="63" y="239"/>
                    <a:pt x="63" y="239"/>
                    <a:pt x="63" y="239"/>
                  </a:cubicBezTo>
                  <a:cubicBezTo>
                    <a:pt x="63" y="145"/>
                    <a:pt x="63" y="145"/>
                    <a:pt x="63" y="145"/>
                  </a:cubicBezTo>
                  <a:cubicBezTo>
                    <a:pt x="93" y="145"/>
                    <a:pt x="93" y="145"/>
                    <a:pt x="93" y="145"/>
                  </a:cubicBezTo>
                  <a:cubicBezTo>
                    <a:pt x="94" y="145"/>
                    <a:pt x="94" y="145"/>
                    <a:pt x="95" y="145"/>
                  </a:cubicBezTo>
                  <a:cubicBezTo>
                    <a:pt x="95" y="145"/>
                    <a:pt x="95" y="145"/>
                    <a:pt x="95" y="145"/>
                  </a:cubicBezTo>
                  <a:cubicBezTo>
                    <a:pt x="177" y="145"/>
                    <a:pt x="177" y="145"/>
                    <a:pt x="177" y="145"/>
                  </a:cubicBezTo>
                  <a:cubicBezTo>
                    <a:pt x="177" y="145"/>
                    <a:pt x="177" y="145"/>
                    <a:pt x="177" y="145"/>
                  </a:cubicBezTo>
                  <a:cubicBezTo>
                    <a:pt x="178" y="145"/>
                    <a:pt x="178" y="145"/>
                    <a:pt x="179" y="145"/>
                  </a:cubicBezTo>
                  <a:cubicBezTo>
                    <a:pt x="209" y="145"/>
                    <a:pt x="209" y="145"/>
                    <a:pt x="209" y="145"/>
                  </a:cubicBezTo>
                  <a:cubicBezTo>
                    <a:pt x="209" y="239"/>
                    <a:pt x="209" y="239"/>
                    <a:pt x="209" y="239"/>
                  </a:cubicBezTo>
                  <a:lnTo>
                    <a:pt x="206" y="239"/>
                  </a:lnTo>
                  <a:close/>
                  <a:moveTo>
                    <a:pt x="219" y="239"/>
                  </a:moveTo>
                  <a:cubicBezTo>
                    <a:pt x="219" y="188"/>
                    <a:pt x="219" y="188"/>
                    <a:pt x="219" y="188"/>
                  </a:cubicBezTo>
                  <a:cubicBezTo>
                    <a:pt x="261" y="188"/>
                    <a:pt x="261" y="188"/>
                    <a:pt x="261" y="188"/>
                  </a:cubicBezTo>
                  <a:cubicBezTo>
                    <a:pt x="261" y="239"/>
                    <a:pt x="261" y="239"/>
                    <a:pt x="261" y="239"/>
                  </a:cubicBezTo>
                  <a:lnTo>
                    <a:pt x="219" y="2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632">
              <a:extLst>
                <a:ext uri="{FF2B5EF4-FFF2-40B4-BE49-F238E27FC236}">
                  <a16:creationId xmlns="" xmlns:a16="http://schemas.microsoft.com/office/drawing/2014/main" id="{3145FDFF-8B41-A04F-B7C0-98FBC3342526}"/>
                </a:ext>
              </a:extLst>
            </p:cNvPr>
            <p:cNvSpPr>
              <a:spLocks/>
            </p:cNvSpPr>
            <p:nvPr/>
          </p:nvSpPr>
          <p:spPr bwMode="auto">
            <a:xfrm>
              <a:off x="2624" y="672"/>
              <a:ext cx="9" cy="19"/>
            </a:xfrm>
            <a:custGeom>
              <a:avLst/>
              <a:gdLst>
                <a:gd name="T0" fmla="*/ 5 w 9"/>
                <a:gd name="T1" fmla="*/ 0 h 18"/>
                <a:gd name="T2" fmla="*/ 0 w 9"/>
                <a:gd name="T3" fmla="*/ 6 h 18"/>
                <a:gd name="T4" fmla="*/ 0 w 9"/>
                <a:gd name="T5" fmla="*/ 12 h 18"/>
                <a:gd name="T6" fmla="*/ 5 w 9"/>
                <a:gd name="T7" fmla="*/ 18 h 18"/>
                <a:gd name="T8" fmla="*/ 9 w 9"/>
                <a:gd name="T9" fmla="*/ 12 h 18"/>
                <a:gd name="T10" fmla="*/ 9 w 9"/>
                <a:gd name="T11" fmla="*/ 6 h 18"/>
                <a:gd name="T12" fmla="*/ 5 w 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5" y="0"/>
                  </a:moveTo>
                  <a:cubicBezTo>
                    <a:pt x="2" y="0"/>
                    <a:pt x="0" y="2"/>
                    <a:pt x="0" y="6"/>
                  </a:cubicBezTo>
                  <a:cubicBezTo>
                    <a:pt x="0" y="12"/>
                    <a:pt x="0" y="12"/>
                    <a:pt x="0" y="12"/>
                  </a:cubicBezTo>
                  <a:cubicBezTo>
                    <a:pt x="0" y="15"/>
                    <a:pt x="2" y="18"/>
                    <a:pt x="5" y="18"/>
                  </a:cubicBezTo>
                  <a:cubicBezTo>
                    <a:pt x="7" y="18"/>
                    <a:pt x="9" y="15"/>
                    <a:pt x="9" y="12"/>
                  </a:cubicBezTo>
                  <a:cubicBezTo>
                    <a:pt x="9" y="6"/>
                    <a:pt x="9" y="6"/>
                    <a:pt x="9" y="6"/>
                  </a:cubicBezTo>
                  <a:cubicBezTo>
                    <a:pt x="9" y="2"/>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633">
              <a:extLst>
                <a:ext uri="{FF2B5EF4-FFF2-40B4-BE49-F238E27FC236}">
                  <a16:creationId xmlns="" xmlns:a16="http://schemas.microsoft.com/office/drawing/2014/main" id="{9406D01F-D8F6-664C-B353-828B3E6A9F85}"/>
                </a:ext>
              </a:extLst>
            </p:cNvPr>
            <p:cNvSpPr>
              <a:spLocks/>
            </p:cNvSpPr>
            <p:nvPr/>
          </p:nvSpPr>
          <p:spPr bwMode="auto">
            <a:xfrm>
              <a:off x="2640" y="672"/>
              <a:ext cx="9" cy="19"/>
            </a:xfrm>
            <a:custGeom>
              <a:avLst/>
              <a:gdLst>
                <a:gd name="T0" fmla="*/ 4 w 9"/>
                <a:gd name="T1" fmla="*/ 0 h 18"/>
                <a:gd name="T2" fmla="*/ 0 w 9"/>
                <a:gd name="T3" fmla="*/ 6 h 18"/>
                <a:gd name="T4" fmla="*/ 0 w 9"/>
                <a:gd name="T5" fmla="*/ 12 h 18"/>
                <a:gd name="T6" fmla="*/ 4 w 9"/>
                <a:gd name="T7" fmla="*/ 18 h 18"/>
                <a:gd name="T8" fmla="*/ 9 w 9"/>
                <a:gd name="T9" fmla="*/ 12 h 18"/>
                <a:gd name="T10" fmla="*/ 9 w 9"/>
                <a:gd name="T11" fmla="*/ 6 h 18"/>
                <a:gd name="T12" fmla="*/ 4 w 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4" y="0"/>
                  </a:moveTo>
                  <a:cubicBezTo>
                    <a:pt x="2" y="0"/>
                    <a:pt x="0" y="2"/>
                    <a:pt x="0" y="6"/>
                  </a:cubicBezTo>
                  <a:cubicBezTo>
                    <a:pt x="0" y="12"/>
                    <a:pt x="0" y="12"/>
                    <a:pt x="0" y="12"/>
                  </a:cubicBezTo>
                  <a:cubicBezTo>
                    <a:pt x="0" y="15"/>
                    <a:pt x="2" y="18"/>
                    <a:pt x="4" y="18"/>
                  </a:cubicBezTo>
                  <a:cubicBezTo>
                    <a:pt x="7" y="18"/>
                    <a:pt x="9" y="15"/>
                    <a:pt x="9" y="12"/>
                  </a:cubicBezTo>
                  <a:cubicBezTo>
                    <a:pt x="9" y="6"/>
                    <a:pt x="9" y="6"/>
                    <a:pt x="9" y="6"/>
                  </a:cubicBezTo>
                  <a:cubicBezTo>
                    <a:pt x="9" y="2"/>
                    <a:pt x="7"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634">
              <a:extLst>
                <a:ext uri="{FF2B5EF4-FFF2-40B4-BE49-F238E27FC236}">
                  <a16:creationId xmlns="" xmlns:a16="http://schemas.microsoft.com/office/drawing/2014/main" id="{BB4384B3-25D2-F04C-AA58-71AAEBDB6B0D}"/>
                </a:ext>
              </a:extLst>
            </p:cNvPr>
            <p:cNvSpPr>
              <a:spLocks/>
            </p:cNvSpPr>
            <p:nvPr/>
          </p:nvSpPr>
          <p:spPr bwMode="auto">
            <a:xfrm>
              <a:off x="2677" y="672"/>
              <a:ext cx="10" cy="19"/>
            </a:xfrm>
            <a:custGeom>
              <a:avLst/>
              <a:gdLst>
                <a:gd name="T0" fmla="*/ 5 w 10"/>
                <a:gd name="T1" fmla="*/ 0 h 18"/>
                <a:gd name="T2" fmla="*/ 0 w 10"/>
                <a:gd name="T3" fmla="*/ 6 h 18"/>
                <a:gd name="T4" fmla="*/ 0 w 10"/>
                <a:gd name="T5" fmla="*/ 12 h 18"/>
                <a:gd name="T6" fmla="*/ 5 w 10"/>
                <a:gd name="T7" fmla="*/ 18 h 18"/>
                <a:gd name="T8" fmla="*/ 10 w 10"/>
                <a:gd name="T9" fmla="*/ 12 h 18"/>
                <a:gd name="T10" fmla="*/ 10 w 10"/>
                <a:gd name="T11" fmla="*/ 6 h 18"/>
                <a:gd name="T12" fmla="*/ 5 w 1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5" y="0"/>
                  </a:moveTo>
                  <a:cubicBezTo>
                    <a:pt x="2" y="0"/>
                    <a:pt x="0" y="2"/>
                    <a:pt x="0" y="6"/>
                  </a:cubicBezTo>
                  <a:cubicBezTo>
                    <a:pt x="0" y="12"/>
                    <a:pt x="0" y="12"/>
                    <a:pt x="0" y="12"/>
                  </a:cubicBezTo>
                  <a:cubicBezTo>
                    <a:pt x="0" y="15"/>
                    <a:pt x="2" y="18"/>
                    <a:pt x="5" y="18"/>
                  </a:cubicBezTo>
                  <a:cubicBezTo>
                    <a:pt x="7" y="18"/>
                    <a:pt x="10" y="15"/>
                    <a:pt x="10" y="12"/>
                  </a:cubicBezTo>
                  <a:cubicBezTo>
                    <a:pt x="10" y="6"/>
                    <a:pt x="10" y="6"/>
                    <a:pt x="10" y="6"/>
                  </a:cubicBezTo>
                  <a:cubicBezTo>
                    <a:pt x="10" y="2"/>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635">
              <a:extLst>
                <a:ext uri="{FF2B5EF4-FFF2-40B4-BE49-F238E27FC236}">
                  <a16:creationId xmlns="" xmlns:a16="http://schemas.microsoft.com/office/drawing/2014/main" id="{F46465AA-245A-7041-91C7-765F780121B2}"/>
                </a:ext>
              </a:extLst>
            </p:cNvPr>
            <p:cNvSpPr>
              <a:spLocks/>
            </p:cNvSpPr>
            <p:nvPr/>
          </p:nvSpPr>
          <p:spPr bwMode="auto">
            <a:xfrm>
              <a:off x="2692" y="672"/>
              <a:ext cx="10" cy="19"/>
            </a:xfrm>
            <a:custGeom>
              <a:avLst/>
              <a:gdLst>
                <a:gd name="T0" fmla="*/ 5 w 9"/>
                <a:gd name="T1" fmla="*/ 0 h 18"/>
                <a:gd name="T2" fmla="*/ 0 w 9"/>
                <a:gd name="T3" fmla="*/ 6 h 18"/>
                <a:gd name="T4" fmla="*/ 0 w 9"/>
                <a:gd name="T5" fmla="*/ 12 h 18"/>
                <a:gd name="T6" fmla="*/ 5 w 9"/>
                <a:gd name="T7" fmla="*/ 18 h 18"/>
                <a:gd name="T8" fmla="*/ 9 w 9"/>
                <a:gd name="T9" fmla="*/ 12 h 18"/>
                <a:gd name="T10" fmla="*/ 9 w 9"/>
                <a:gd name="T11" fmla="*/ 6 h 18"/>
                <a:gd name="T12" fmla="*/ 5 w 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5" y="0"/>
                  </a:moveTo>
                  <a:cubicBezTo>
                    <a:pt x="2" y="0"/>
                    <a:pt x="0" y="2"/>
                    <a:pt x="0" y="6"/>
                  </a:cubicBezTo>
                  <a:cubicBezTo>
                    <a:pt x="0" y="12"/>
                    <a:pt x="0" y="12"/>
                    <a:pt x="0" y="12"/>
                  </a:cubicBezTo>
                  <a:cubicBezTo>
                    <a:pt x="0" y="15"/>
                    <a:pt x="2" y="18"/>
                    <a:pt x="5" y="18"/>
                  </a:cubicBezTo>
                  <a:cubicBezTo>
                    <a:pt x="7" y="18"/>
                    <a:pt x="9" y="15"/>
                    <a:pt x="9" y="12"/>
                  </a:cubicBezTo>
                  <a:cubicBezTo>
                    <a:pt x="9" y="6"/>
                    <a:pt x="9" y="6"/>
                    <a:pt x="9" y="6"/>
                  </a:cubicBezTo>
                  <a:cubicBezTo>
                    <a:pt x="9" y="2"/>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636">
              <a:extLst>
                <a:ext uri="{FF2B5EF4-FFF2-40B4-BE49-F238E27FC236}">
                  <a16:creationId xmlns="" xmlns:a16="http://schemas.microsoft.com/office/drawing/2014/main" id="{3C5CD402-9CA0-B44A-95B3-A710BE4D5258}"/>
                </a:ext>
              </a:extLst>
            </p:cNvPr>
            <p:cNvSpPr>
              <a:spLocks/>
            </p:cNvSpPr>
            <p:nvPr/>
          </p:nvSpPr>
          <p:spPr bwMode="auto">
            <a:xfrm>
              <a:off x="2524" y="577"/>
              <a:ext cx="9" cy="23"/>
            </a:xfrm>
            <a:custGeom>
              <a:avLst/>
              <a:gdLst>
                <a:gd name="T0" fmla="*/ 4 w 9"/>
                <a:gd name="T1" fmla="*/ 0 h 23"/>
                <a:gd name="T2" fmla="*/ 0 w 9"/>
                <a:gd name="T3" fmla="*/ 6 h 23"/>
                <a:gd name="T4" fmla="*/ 0 w 9"/>
                <a:gd name="T5" fmla="*/ 18 h 23"/>
                <a:gd name="T6" fmla="*/ 4 w 9"/>
                <a:gd name="T7" fmla="*/ 23 h 23"/>
                <a:gd name="T8" fmla="*/ 9 w 9"/>
                <a:gd name="T9" fmla="*/ 18 h 23"/>
                <a:gd name="T10" fmla="*/ 9 w 9"/>
                <a:gd name="T11" fmla="*/ 6 h 23"/>
                <a:gd name="T12" fmla="*/ 4 w 9"/>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4" y="0"/>
                  </a:moveTo>
                  <a:cubicBezTo>
                    <a:pt x="2" y="0"/>
                    <a:pt x="0" y="3"/>
                    <a:pt x="0" y="6"/>
                  </a:cubicBezTo>
                  <a:cubicBezTo>
                    <a:pt x="0" y="18"/>
                    <a:pt x="0" y="18"/>
                    <a:pt x="0" y="18"/>
                  </a:cubicBezTo>
                  <a:cubicBezTo>
                    <a:pt x="0" y="21"/>
                    <a:pt x="2" y="23"/>
                    <a:pt x="4" y="23"/>
                  </a:cubicBezTo>
                  <a:cubicBezTo>
                    <a:pt x="7" y="23"/>
                    <a:pt x="9" y="21"/>
                    <a:pt x="9" y="18"/>
                  </a:cubicBezTo>
                  <a:cubicBezTo>
                    <a:pt x="9" y="6"/>
                    <a:pt x="9" y="6"/>
                    <a:pt x="9" y="6"/>
                  </a:cubicBezTo>
                  <a:cubicBezTo>
                    <a:pt x="9" y="3"/>
                    <a:pt x="7"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637">
              <a:extLst>
                <a:ext uri="{FF2B5EF4-FFF2-40B4-BE49-F238E27FC236}">
                  <a16:creationId xmlns="" xmlns:a16="http://schemas.microsoft.com/office/drawing/2014/main" id="{BBEA67BC-931A-5F4B-AEE4-ABC8C7EFB875}"/>
                </a:ext>
              </a:extLst>
            </p:cNvPr>
            <p:cNvSpPr>
              <a:spLocks/>
            </p:cNvSpPr>
            <p:nvPr/>
          </p:nvSpPr>
          <p:spPr bwMode="auto">
            <a:xfrm>
              <a:off x="2739" y="577"/>
              <a:ext cx="10" cy="23"/>
            </a:xfrm>
            <a:custGeom>
              <a:avLst/>
              <a:gdLst>
                <a:gd name="T0" fmla="*/ 5 w 10"/>
                <a:gd name="T1" fmla="*/ 0 h 23"/>
                <a:gd name="T2" fmla="*/ 0 w 10"/>
                <a:gd name="T3" fmla="*/ 6 h 23"/>
                <a:gd name="T4" fmla="*/ 0 w 10"/>
                <a:gd name="T5" fmla="*/ 18 h 23"/>
                <a:gd name="T6" fmla="*/ 5 w 10"/>
                <a:gd name="T7" fmla="*/ 23 h 23"/>
                <a:gd name="T8" fmla="*/ 10 w 10"/>
                <a:gd name="T9" fmla="*/ 18 h 23"/>
                <a:gd name="T10" fmla="*/ 10 w 10"/>
                <a:gd name="T11" fmla="*/ 6 h 23"/>
                <a:gd name="T12" fmla="*/ 5 w 10"/>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5" y="0"/>
                  </a:moveTo>
                  <a:cubicBezTo>
                    <a:pt x="3" y="0"/>
                    <a:pt x="0" y="3"/>
                    <a:pt x="0" y="6"/>
                  </a:cubicBezTo>
                  <a:cubicBezTo>
                    <a:pt x="0" y="18"/>
                    <a:pt x="0" y="18"/>
                    <a:pt x="0" y="18"/>
                  </a:cubicBezTo>
                  <a:cubicBezTo>
                    <a:pt x="0" y="21"/>
                    <a:pt x="3" y="23"/>
                    <a:pt x="5" y="23"/>
                  </a:cubicBezTo>
                  <a:cubicBezTo>
                    <a:pt x="8" y="23"/>
                    <a:pt x="10" y="21"/>
                    <a:pt x="10" y="18"/>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638">
              <a:extLst>
                <a:ext uri="{FF2B5EF4-FFF2-40B4-BE49-F238E27FC236}">
                  <a16:creationId xmlns="" xmlns:a16="http://schemas.microsoft.com/office/drawing/2014/main" id="{41AFD068-A3E5-D44F-A7E0-D30395CC3827}"/>
                </a:ext>
              </a:extLst>
            </p:cNvPr>
            <p:cNvSpPr>
              <a:spLocks/>
            </p:cNvSpPr>
            <p:nvPr/>
          </p:nvSpPr>
          <p:spPr bwMode="auto">
            <a:xfrm>
              <a:off x="2519" y="665"/>
              <a:ext cx="19" cy="9"/>
            </a:xfrm>
            <a:custGeom>
              <a:avLst/>
              <a:gdLst>
                <a:gd name="T0" fmla="*/ 19 w 19"/>
                <a:gd name="T1" fmla="*/ 5 h 9"/>
                <a:gd name="T2" fmla="*/ 13 w 19"/>
                <a:gd name="T3" fmla="*/ 0 h 9"/>
                <a:gd name="T4" fmla="*/ 6 w 19"/>
                <a:gd name="T5" fmla="*/ 0 h 9"/>
                <a:gd name="T6" fmla="*/ 0 w 19"/>
                <a:gd name="T7" fmla="*/ 5 h 9"/>
                <a:gd name="T8" fmla="*/ 6 w 19"/>
                <a:gd name="T9" fmla="*/ 9 h 9"/>
                <a:gd name="T10" fmla="*/ 13 w 19"/>
                <a:gd name="T11" fmla="*/ 9 h 9"/>
                <a:gd name="T12" fmla="*/ 19 w 19"/>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19" y="5"/>
                  </a:moveTo>
                  <a:cubicBezTo>
                    <a:pt x="19" y="2"/>
                    <a:pt x="16" y="0"/>
                    <a:pt x="13" y="0"/>
                  </a:cubicBezTo>
                  <a:cubicBezTo>
                    <a:pt x="6" y="0"/>
                    <a:pt x="6" y="0"/>
                    <a:pt x="6" y="0"/>
                  </a:cubicBezTo>
                  <a:cubicBezTo>
                    <a:pt x="3" y="0"/>
                    <a:pt x="0" y="2"/>
                    <a:pt x="0" y="5"/>
                  </a:cubicBezTo>
                  <a:cubicBezTo>
                    <a:pt x="0" y="7"/>
                    <a:pt x="3" y="9"/>
                    <a:pt x="6" y="9"/>
                  </a:cubicBezTo>
                  <a:cubicBezTo>
                    <a:pt x="13" y="9"/>
                    <a:pt x="13" y="9"/>
                    <a:pt x="13" y="9"/>
                  </a:cubicBezTo>
                  <a:cubicBezTo>
                    <a:pt x="16" y="9"/>
                    <a:pt x="19" y="7"/>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639">
              <a:extLst>
                <a:ext uri="{FF2B5EF4-FFF2-40B4-BE49-F238E27FC236}">
                  <a16:creationId xmlns="" xmlns:a16="http://schemas.microsoft.com/office/drawing/2014/main" id="{A2C896FE-7D59-0345-83C8-84551EF442ED}"/>
                </a:ext>
              </a:extLst>
            </p:cNvPr>
            <p:cNvSpPr>
              <a:spLocks/>
            </p:cNvSpPr>
            <p:nvPr/>
          </p:nvSpPr>
          <p:spPr bwMode="auto">
            <a:xfrm>
              <a:off x="2735" y="665"/>
              <a:ext cx="18" cy="9"/>
            </a:xfrm>
            <a:custGeom>
              <a:avLst/>
              <a:gdLst>
                <a:gd name="T0" fmla="*/ 18 w 18"/>
                <a:gd name="T1" fmla="*/ 5 h 9"/>
                <a:gd name="T2" fmla="*/ 13 w 18"/>
                <a:gd name="T3" fmla="*/ 0 h 9"/>
                <a:gd name="T4" fmla="*/ 6 w 18"/>
                <a:gd name="T5" fmla="*/ 0 h 9"/>
                <a:gd name="T6" fmla="*/ 0 w 18"/>
                <a:gd name="T7" fmla="*/ 5 h 9"/>
                <a:gd name="T8" fmla="*/ 6 w 18"/>
                <a:gd name="T9" fmla="*/ 9 h 9"/>
                <a:gd name="T10" fmla="*/ 13 w 18"/>
                <a:gd name="T11" fmla="*/ 9 h 9"/>
                <a:gd name="T12" fmla="*/ 18 w 18"/>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8" h="9">
                  <a:moveTo>
                    <a:pt x="18" y="5"/>
                  </a:moveTo>
                  <a:cubicBezTo>
                    <a:pt x="18" y="2"/>
                    <a:pt x="16" y="0"/>
                    <a:pt x="13" y="0"/>
                  </a:cubicBezTo>
                  <a:cubicBezTo>
                    <a:pt x="6" y="0"/>
                    <a:pt x="6" y="0"/>
                    <a:pt x="6" y="0"/>
                  </a:cubicBezTo>
                  <a:cubicBezTo>
                    <a:pt x="3" y="0"/>
                    <a:pt x="0" y="2"/>
                    <a:pt x="0" y="5"/>
                  </a:cubicBezTo>
                  <a:cubicBezTo>
                    <a:pt x="0" y="7"/>
                    <a:pt x="3" y="9"/>
                    <a:pt x="6" y="9"/>
                  </a:cubicBezTo>
                  <a:cubicBezTo>
                    <a:pt x="13" y="9"/>
                    <a:pt x="13" y="9"/>
                    <a:pt x="13" y="9"/>
                  </a:cubicBezTo>
                  <a:cubicBezTo>
                    <a:pt x="16" y="9"/>
                    <a:pt x="18" y="7"/>
                    <a:pt x="18"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0" name="Freeform 640">
              <a:extLst>
                <a:ext uri="{FF2B5EF4-FFF2-40B4-BE49-F238E27FC236}">
                  <a16:creationId xmlns="" xmlns:a16="http://schemas.microsoft.com/office/drawing/2014/main" id="{25E3246E-C87D-FE41-B570-CA92B7382E91}"/>
                </a:ext>
              </a:extLst>
            </p:cNvPr>
            <p:cNvSpPr>
              <a:spLocks/>
            </p:cNvSpPr>
            <p:nvPr/>
          </p:nvSpPr>
          <p:spPr bwMode="auto">
            <a:xfrm>
              <a:off x="2519" y="708"/>
              <a:ext cx="19" cy="11"/>
            </a:xfrm>
            <a:custGeom>
              <a:avLst/>
              <a:gdLst>
                <a:gd name="T0" fmla="*/ 19 w 19"/>
                <a:gd name="T1" fmla="*/ 5 h 10"/>
                <a:gd name="T2" fmla="*/ 13 w 19"/>
                <a:gd name="T3" fmla="*/ 0 h 10"/>
                <a:gd name="T4" fmla="*/ 6 w 19"/>
                <a:gd name="T5" fmla="*/ 0 h 10"/>
                <a:gd name="T6" fmla="*/ 0 w 19"/>
                <a:gd name="T7" fmla="*/ 5 h 10"/>
                <a:gd name="T8" fmla="*/ 6 w 19"/>
                <a:gd name="T9" fmla="*/ 10 h 10"/>
                <a:gd name="T10" fmla="*/ 13 w 19"/>
                <a:gd name="T11" fmla="*/ 10 h 10"/>
                <a:gd name="T12" fmla="*/ 19 w 19"/>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9" h="10">
                  <a:moveTo>
                    <a:pt x="19" y="5"/>
                  </a:moveTo>
                  <a:cubicBezTo>
                    <a:pt x="19" y="2"/>
                    <a:pt x="16" y="0"/>
                    <a:pt x="13" y="0"/>
                  </a:cubicBezTo>
                  <a:cubicBezTo>
                    <a:pt x="6" y="0"/>
                    <a:pt x="6" y="0"/>
                    <a:pt x="6" y="0"/>
                  </a:cubicBezTo>
                  <a:cubicBezTo>
                    <a:pt x="3" y="0"/>
                    <a:pt x="0" y="2"/>
                    <a:pt x="0" y="5"/>
                  </a:cubicBezTo>
                  <a:cubicBezTo>
                    <a:pt x="0" y="8"/>
                    <a:pt x="3" y="10"/>
                    <a:pt x="6" y="10"/>
                  </a:cubicBezTo>
                  <a:cubicBezTo>
                    <a:pt x="13" y="10"/>
                    <a:pt x="13" y="10"/>
                    <a:pt x="13" y="10"/>
                  </a:cubicBezTo>
                  <a:cubicBezTo>
                    <a:pt x="16" y="10"/>
                    <a:pt x="19" y="8"/>
                    <a:pt x="19"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Freeform 641">
              <a:extLst>
                <a:ext uri="{FF2B5EF4-FFF2-40B4-BE49-F238E27FC236}">
                  <a16:creationId xmlns="" xmlns:a16="http://schemas.microsoft.com/office/drawing/2014/main" id="{18FED80B-7C3F-0443-9BCD-5C73F7F928F2}"/>
                </a:ext>
              </a:extLst>
            </p:cNvPr>
            <p:cNvSpPr>
              <a:spLocks/>
            </p:cNvSpPr>
            <p:nvPr/>
          </p:nvSpPr>
          <p:spPr bwMode="auto">
            <a:xfrm>
              <a:off x="2735" y="708"/>
              <a:ext cx="18" cy="11"/>
            </a:xfrm>
            <a:custGeom>
              <a:avLst/>
              <a:gdLst>
                <a:gd name="T0" fmla="*/ 18 w 18"/>
                <a:gd name="T1" fmla="*/ 5 h 10"/>
                <a:gd name="T2" fmla="*/ 13 w 18"/>
                <a:gd name="T3" fmla="*/ 0 h 10"/>
                <a:gd name="T4" fmla="*/ 6 w 18"/>
                <a:gd name="T5" fmla="*/ 0 h 10"/>
                <a:gd name="T6" fmla="*/ 0 w 18"/>
                <a:gd name="T7" fmla="*/ 5 h 10"/>
                <a:gd name="T8" fmla="*/ 6 w 18"/>
                <a:gd name="T9" fmla="*/ 10 h 10"/>
                <a:gd name="T10" fmla="*/ 13 w 18"/>
                <a:gd name="T11" fmla="*/ 10 h 10"/>
                <a:gd name="T12" fmla="*/ 18 w 18"/>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8" h="10">
                  <a:moveTo>
                    <a:pt x="18" y="5"/>
                  </a:moveTo>
                  <a:cubicBezTo>
                    <a:pt x="18" y="2"/>
                    <a:pt x="16" y="0"/>
                    <a:pt x="13" y="0"/>
                  </a:cubicBezTo>
                  <a:cubicBezTo>
                    <a:pt x="6" y="0"/>
                    <a:pt x="6" y="0"/>
                    <a:pt x="6" y="0"/>
                  </a:cubicBezTo>
                  <a:cubicBezTo>
                    <a:pt x="3" y="0"/>
                    <a:pt x="0" y="2"/>
                    <a:pt x="0" y="5"/>
                  </a:cubicBezTo>
                  <a:cubicBezTo>
                    <a:pt x="0" y="8"/>
                    <a:pt x="3" y="10"/>
                    <a:pt x="6" y="10"/>
                  </a:cubicBezTo>
                  <a:cubicBezTo>
                    <a:pt x="13" y="10"/>
                    <a:pt x="13" y="10"/>
                    <a:pt x="13" y="10"/>
                  </a:cubicBezTo>
                  <a:cubicBezTo>
                    <a:pt x="16" y="10"/>
                    <a:pt x="18" y="8"/>
                    <a:pt x="18"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2" name="Freeform 642">
              <a:extLst>
                <a:ext uri="{FF2B5EF4-FFF2-40B4-BE49-F238E27FC236}">
                  <a16:creationId xmlns="" xmlns:a16="http://schemas.microsoft.com/office/drawing/2014/main" id="{C6BD1A28-A8B0-5840-824D-C827E85F4A95}"/>
                </a:ext>
              </a:extLst>
            </p:cNvPr>
            <p:cNvSpPr>
              <a:spLocks/>
            </p:cNvSpPr>
            <p:nvPr/>
          </p:nvSpPr>
          <p:spPr bwMode="auto">
            <a:xfrm>
              <a:off x="2571" y="672"/>
              <a:ext cx="11" cy="19"/>
            </a:xfrm>
            <a:custGeom>
              <a:avLst/>
              <a:gdLst>
                <a:gd name="T0" fmla="*/ 5 w 10"/>
                <a:gd name="T1" fmla="*/ 0 h 18"/>
                <a:gd name="T2" fmla="*/ 0 w 10"/>
                <a:gd name="T3" fmla="*/ 6 h 18"/>
                <a:gd name="T4" fmla="*/ 0 w 10"/>
                <a:gd name="T5" fmla="*/ 12 h 18"/>
                <a:gd name="T6" fmla="*/ 5 w 10"/>
                <a:gd name="T7" fmla="*/ 18 h 18"/>
                <a:gd name="T8" fmla="*/ 10 w 10"/>
                <a:gd name="T9" fmla="*/ 12 h 18"/>
                <a:gd name="T10" fmla="*/ 10 w 10"/>
                <a:gd name="T11" fmla="*/ 6 h 18"/>
                <a:gd name="T12" fmla="*/ 5 w 1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5" y="0"/>
                  </a:moveTo>
                  <a:cubicBezTo>
                    <a:pt x="2" y="0"/>
                    <a:pt x="0" y="2"/>
                    <a:pt x="0" y="6"/>
                  </a:cubicBezTo>
                  <a:cubicBezTo>
                    <a:pt x="0" y="12"/>
                    <a:pt x="0" y="12"/>
                    <a:pt x="0" y="12"/>
                  </a:cubicBezTo>
                  <a:cubicBezTo>
                    <a:pt x="0" y="15"/>
                    <a:pt x="2" y="18"/>
                    <a:pt x="5" y="18"/>
                  </a:cubicBezTo>
                  <a:cubicBezTo>
                    <a:pt x="7" y="18"/>
                    <a:pt x="10" y="15"/>
                    <a:pt x="10" y="12"/>
                  </a:cubicBezTo>
                  <a:cubicBezTo>
                    <a:pt x="10" y="6"/>
                    <a:pt x="10" y="6"/>
                    <a:pt x="10" y="6"/>
                  </a:cubicBezTo>
                  <a:cubicBezTo>
                    <a:pt x="10" y="2"/>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Freeform 643">
              <a:extLst>
                <a:ext uri="{FF2B5EF4-FFF2-40B4-BE49-F238E27FC236}">
                  <a16:creationId xmlns="" xmlns:a16="http://schemas.microsoft.com/office/drawing/2014/main" id="{2B8B435C-73C4-214A-9C5B-94879ADBB7FC}"/>
                </a:ext>
              </a:extLst>
            </p:cNvPr>
            <p:cNvSpPr>
              <a:spLocks/>
            </p:cNvSpPr>
            <p:nvPr/>
          </p:nvSpPr>
          <p:spPr bwMode="auto">
            <a:xfrm>
              <a:off x="2587" y="672"/>
              <a:ext cx="9" cy="19"/>
            </a:xfrm>
            <a:custGeom>
              <a:avLst/>
              <a:gdLst>
                <a:gd name="T0" fmla="*/ 5 w 9"/>
                <a:gd name="T1" fmla="*/ 0 h 18"/>
                <a:gd name="T2" fmla="*/ 0 w 9"/>
                <a:gd name="T3" fmla="*/ 6 h 18"/>
                <a:gd name="T4" fmla="*/ 0 w 9"/>
                <a:gd name="T5" fmla="*/ 12 h 18"/>
                <a:gd name="T6" fmla="*/ 5 w 9"/>
                <a:gd name="T7" fmla="*/ 18 h 18"/>
                <a:gd name="T8" fmla="*/ 9 w 9"/>
                <a:gd name="T9" fmla="*/ 12 h 18"/>
                <a:gd name="T10" fmla="*/ 9 w 9"/>
                <a:gd name="T11" fmla="*/ 6 h 18"/>
                <a:gd name="T12" fmla="*/ 5 w 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5" y="0"/>
                  </a:moveTo>
                  <a:cubicBezTo>
                    <a:pt x="2" y="0"/>
                    <a:pt x="0" y="2"/>
                    <a:pt x="0" y="6"/>
                  </a:cubicBezTo>
                  <a:cubicBezTo>
                    <a:pt x="0" y="12"/>
                    <a:pt x="0" y="12"/>
                    <a:pt x="0" y="12"/>
                  </a:cubicBezTo>
                  <a:cubicBezTo>
                    <a:pt x="0" y="15"/>
                    <a:pt x="2" y="18"/>
                    <a:pt x="5" y="18"/>
                  </a:cubicBezTo>
                  <a:cubicBezTo>
                    <a:pt x="7" y="18"/>
                    <a:pt x="9" y="15"/>
                    <a:pt x="9" y="12"/>
                  </a:cubicBezTo>
                  <a:cubicBezTo>
                    <a:pt x="9" y="6"/>
                    <a:pt x="9" y="6"/>
                    <a:pt x="9" y="6"/>
                  </a:cubicBezTo>
                  <a:cubicBezTo>
                    <a:pt x="9" y="2"/>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4" name="Group 584">
            <a:extLst>
              <a:ext uri="{FF2B5EF4-FFF2-40B4-BE49-F238E27FC236}">
                <a16:creationId xmlns="" xmlns:a16="http://schemas.microsoft.com/office/drawing/2014/main" id="{9923C0C5-1EE2-5F44-B13E-BBAAB35CD794}"/>
              </a:ext>
            </a:extLst>
          </p:cNvPr>
          <p:cNvGrpSpPr>
            <a:grpSpLocks noChangeAspect="1"/>
          </p:cNvGrpSpPr>
          <p:nvPr/>
        </p:nvGrpSpPr>
        <p:grpSpPr bwMode="auto">
          <a:xfrm>
            <a:off x="10648737" y="3128472"/>
            <a:ext cx="457313" cy="348661"/>
            <a:chOff x="2152" y="2839"/>
            <a:chExt cx="282" cy="215"/>
          </a:xfrm>
          <a:solidFill>
            <a:schemeClr val="tx1"/>
          </a:solidFill>
        </p:grpSpPr>
        <p:sp>
          <p:nvSpPr>
            <p:cNvPr id="315" name="Freeform 585">
              <a:extLst>
                <a:ext uri="{FF2B5EF4-FFF2-40B4-BE49-F238E27FC236}">
                  <a16:creationId xmlns="" xmlns:a16="http://schemas.microsoft.com/office/drawing/2014/main" id="{6AAD04B4-3585-664F-9A13-B69B6E8F24B1}"/>
                </a:ext>
              </a:extLst>
            </p:cNvPr>
            <p:cNvSpPr>
              <a:spLocks noEditPoints="1"/>
            </p:cNvSpPr>
            <p:nvPr/>
          </p:nvSpPr>
          <p:spPr bwMode="auto">
            <a:xfrm>
              <a:off x="2348" y="2979"/>
              <a:ext cx="30" cy="34"/>
            </a:xfrm>
            <a:custGeom>
              <a:avLst/>
              <a:gdLst>
                <a:gd name="T0" fmla="*/ 14 w 29"/>
                <a:gd name="T1" fmla="*/ 0 h 33"/>
                <a:gd name="T2" fmla="*/ 0 w 29"/>
                <a:gd name="T3" fmla="*/ 14 h 33"/>
                <a:gd name="T4" fmla="*/ 0 w 29"/>
                <a:gd name="T5" fmla="*/ 28 h 33"/>
                <a:gd name="T6" fmla="*/ 5 w 29"/>
                <a:gd name="T7" fmla="*/ 33 h 33"/>
                <a:gd name="T8" fmla="*/ 24 w 29"/>
                <a:gd name="T9" fmla="*/ 33 h 33"/>
                <a:gd name="T10" fmla="*/ 29 w 29"/>
                <a:gd name="T11" fmla="*/ 28 h 33"/>
                <a:gd name="T12" fmla="*/ 29 w 29"/>
                <a:gd name="T13" fmla="*/ 14 h 33"/>
                <a:gd name="T14" fmla="*/ 14 w 29"/>
                <a:gd name="T15" fmla="*/ 0 h 33"/>
                <a:gd name="T16" fmla="*/ 18 w 29"/>
                <a:gd name="T17" fmla="*/ 14 h 33"/>
                <a:gd name="T18" fmla="*/ 18 w 29"/>
                <a:gd name="T19" fmla="*/ 22 h 33"/>
                <a:gd name="T20" fmla="*/ 11 w 29"/>
                <a:gd name="T21" fmla="*/ 22 h 33"/>
                <a:gd name="T22" fmla="*/ 11 w 29"/>
                <a:gd name="T23" fmla="*/ 14 h 33"/>
                <a:gd name="T24" fmla="*/ 14 w 29"/>
                <a:gd name="T25" fmla="*/ 10 h 33"/>
                <a:gd name="T26" fmla="*/ 18 w 29"/>
                <a:gd name="T2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3">
                  <a:moveTo>
                    <a:pt x="14" y="0"/>
                  </a:moveTo>
                  <a:cubicBezTo>
                    <a:pt x="7" y="0"/>
                    <a:pt x="1" y="6"/>
                    <a:pt x="0" y="14"/>
                  </a:cubicBezTo>
                  <a:cubicBezTo>
                    <a:pt x="0" y="28"/>
                    <a:pt x="0" y="28"/>
                    <a:pt x="0" y="28"/>
                  </a:cubicBezTo>
                  <a:cubicBezTo>
                    <a:pt x="0" y="30"/>
                    <a:pt x="3" y="33"/>
                    <a:pt x="5" y="33"/>
                  </a:cubicBezTo>
                  <a:cubicBezTo>
                    <a:pt x="24" y="33"/>
                    <a:pt x="24" y="33"/>
                    <a:pt x="24" y="33"/>
                  </a:cubicBezTo>
                  <a:cubicBezTo>
                    <a:pt x="26" y="33"/>
                    <a:pt x="29" y="30"/>
                    <a:pt x="29" y="28"/>
                  </a:cubicBezTo>
                  <a:cubicBezTo>
                    <a:pt x="29" y="14"/>
                    <a:pt x="29" y="14"/>
                    <a:pt x="29" y="14"/>
                  </a:cubicBezTo>
                  <a:cubicBezTo>
                    <a:pt x="29" y="6"/>
                    <a:pt x="22" y="0"/>
                    <a:pt x="14" y="0"/>
                  </a:cubicBezTo>
                  <a:close/>
                  <a:moveTo>
                    <a:pt x="18" y="14"/>
                  </a:moveTo>
                  <a:cubicBezTo>
                    <a:pt x="18" y="22"/>
                    <a:pt x="18" y="22"/>
                    <a:pt x="18" y="22"/>
                  </a:cubicBezTo>
                  <a:cubicBezTo>
                    <a:pt x="11" y="22"/>
                    <a:pt x="11" y="22"/>
                    <a:pt x="11" y="22"/>
                  </a:cubicBezTo>
                  <a:cubicBezTo>
                    <a:pt x="11" y="14"/>
                    <a:pt x="11" y="14"/>
                    <a:pt x="11" y="14"/>
                  </a:cubicBezTo>
                  <a:cubicBezTo>
                    <a:pt x="11" y="12"/>
                    <a:pt x="12" y="10"/>
                    <a:pt x="14" y="10"/>
                  </a:cubicBezTo>
                  <a:cubicBezTo>
                    <a:pt x="17" y="10"/>
                    <a:pt x="18" y="12"/>
                    <a:pt x="18"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586">
              <a:extLst>
                <a:ext uri="{FF2B5EF4-FFF2-40B4-BE49-F238E27FC236}">
                  <a16:creationId xmlns="" xmlns:a16="http://schemas.microsoft.com/office/drawing/2014/main" id="{30BAFACE-BD7F-DA4D-9BE6-2B57D0121F8E}"/>
                </a:ext>
              </a:extLst>
            </p:cNvPr>
            <p:cNvSpPr>
              <a:spLocks noEditPoints="1"/>
            </p:cNvSpPr>
            <p:nvPr/>
          </p:nvSpPr>
          <p:spPr bwMode="auto">
            <a:xfrm>
              <a:off x="2152" y="2839"/>
              <a:ext cx="282" cy="215"/>
            </a:xfrm>
            <a:custGeom>
              <a:avLst/>
              <a:gdLst>
                <a:gd name="T0" fmla="*/ 271 w 272"/>
                <a:gd name="T1" fmla="*/ 138 h 208"/>
                <a:gd name="T2" fmla="*/ 271 w 272"/>
                <a:gd name="T3" fmla="*/ 137 h 208"/>
                <a:gd name="T4" fmla="*/ 258 w 272"/>
                <a:gd name="T5" fmla="*/ 124 h 208"/>
                <a:gd name="T6" fmla="*/ 245 w 272"/>
                <a:gd name="T7" fmla="*/ 63 h 208"/>
                <a:gd name="T8" fmla="*/ 222 w 272"/>
                <a:gd name="T9" fmla="*/ 8 h 208"/>
                <a:gd name="T10" fmla="*/ 198 w 272"/>
                <a:gd name="T11" fmla="*/ 18 h 208"/>
                <a:gd name="T12" fmla="*/ 173 w 272"/>
                <a:gd name="T13" fmla="*/ 5 h 208"/>
                <a:gd name="T14" fmla="*/ 145 w 272"/>
                <a:gd name="T15" fmla="*/ 59 h 208"/>
                <a:gd name="T16" fmla="*/ 137 w 272"/>
                <a:gd name="T17" fmla="*/ 137 h 208"/>
                <a:gd name="T18" fmla="*/ 135 w 272"/>
                <a:gd name="T19" fmla="*/ 139 h 208"/>
                <a:gd name="T20" fmla="*/ 122 w 272"/>
                <a:gd name="T21" fmla="*/ 139 h 208"/>
                <a:gd name="T22" fmla="*/ 99 w 272"/>
                <a:gd name="T23" fmla="*/ 148 h 208"/>
                <a:gd name="T24" fmla="*/ 73 w 272"/>
                <a:gd name="T25" fmla="*/ 144 h 208"/>
                <a:gd name="T26" fmla="*/ 45 w 272"/>
                <a:gd name="T27" fmla="*/ 144 h 208"/>
                <a:gd name="T28" fmla="*/ 37 w 272"/>
                <a:gd name="T29" fmla="*/ 139 h 208"/>
                <a:gd name="T30" fmla="*/ 37 w 272"/>
                <a:gd name="T31" fmla="*/ 138 h 208"/>
                <a:gd name="T32" fmla="*/ 36 w 272"/>
                <a:gd name="T33" fmla="*/ 137 h 208"/>
                <a:gd name="T34" fmla="*/ 15 w 272"/>
                <a:gd name="T35" fmla="*/ 123 h 208"/>
                <a:gd name="T36" fmla="*/ 1 w 272"/>
                <a:gd name="T37" fmla="*/ 138 h 208"/>
                <a:gd name="T38" fmla="*/ 0 w 272"/>
                <a:gd name="T39" fmla="*/ 139 h 208"/>
                <a:gd name="T40" fmla="*/ 0 w 272"/>
                <a:gd name="T41" fmla="*/ 173 h 208"/>
                <a:gd name="T42" fmla="*/ 1 w 272"/>
                <a:gd name="T43" fmla="*/ 174 h 208"/>
                <a:gd name="T44" fmla="*/ 13 w 272"/>
                <a:gd name="T45" fmla="*/ 208 h 208"/>
                <a:gd name="T46" fmla="*/ 271 w 272"/>
                <a:gd name="T47" fmla="*/ 174 h 208"/>
                <a:gd name="T48" fmla="*/ 272 w 272"/>
                <a:gd name="T49" fmla="*/ 172 h 208"/>
                <a:gd name="T50" fmla="*/ 17 w 272"/>
                <a:gd name="T51" fmla="*/ 135 h 208"/>
                <a:gd name="T52" fmla="*/ 198 w 272"/>
                <a:gd name="T53" fmla="*/ 59 h 208"/>
                <a:gd name="T54" fmla="*/ 173 w 272"/>
                <a:gd name="T55" fmla="*/ 63 h 208"/>
                <a:gd name="T56" fmla="*/ 261 w 272"/>
                <a:gd name="T57" fmla="*/ 145 h 208"/>
                <a:gd name="T58" fmla="*/ 136 w 272"/>
                <a:gd name="T59" fmla="*/ 175 h 208"/>
                <a:gd name="T60" fmla="*/ 36 w 272"/>
                <a:gd name="T61" fmla="*/ 175 h 208"/>
                <a:gd name="T62" fmla="*/ 36 w 272"/>
                <a:gd name="T63" fmla="*/ 174 h 208"/>
                <a:gd name="T64" fmla="*/ 37 w 272"/>
                <a:gd name="T65" fmla="*/ 173 h 208"/>
                <a:gd name="T66" fmla="*/ 37 w 272"/>
                <a:gd name="T67" fmla="*/ 172 h 208"/>
                <a:gd name="T68" fmla="*/ 136 w 272"/>
                <a:gd name="T69" fmla="*/ 173 h 208"/>
                <a:gd name="T70" fmla="*/ 136 w 272"/>
                <a:gd name="T71" fmla="*/ 174 h 208"/>
                <a:gd name="T72" fmla="*/ 136 w 272"/>
                <a:gd name="T73" fmla="*/ 172 h 208"/>
                <a:gd name="T74" fmla="*/ 172 w 272"/>
                <a:gd name="T75" fmla="*/ 173 h 208"/>
                <a:gd name="T76" fmla="*/ 172 w 272"/>
                <a:gd name="T77" fmla="*/ 138 h 208"/>
                <a:gd name="T78" fmla="*/ 172 w 272"/>
                <a:gd name="T79" fmla="*/ 174 h 208"/>
                <a:gd name="T80" fmla="*/ 172 w 272"/>
                <a:gd name="T81" fmla="*/ 173 h 208"/>
                <a:gd name="T82" fmla="*/ 173 w 272"/>
                <a:gd name="T83" fmla="*/ 139 h 208"/>
                <a:gd name="T84" fmla="*/ 172 w 272"/>
                <a:gd name="T85" fmla="*/ 137 h 208"/>
                <a:gd name="T86" fmla="*/ 171 w 272"/>
                <a:gd name="T87" fmla="*/ 137 h 208"/>
                <a:gd name="T88" fmla="*/ 236 w 272"/>
                <a:gd name="T89" fmla="*/ 137 h 208"/>
                <a:gd name="T90" fmla="*/ 235 w 272"/>
                <a:gd name="T91" fmla="*/ 138 h 208"/>
                <a:gd name="T92" fmla="*/ 234 w 272"/>
                <a:gd name="T93" fmla="*/ 139 h 208"/>
                <a:gd name="T94" fmla="*/ 235 w 272"/>
                <a:gd name="T95" fmla="*/ 173 h 208"/>
                <a:gd name="T96" fmla="*/ 248 w 272"/>
                <a:gd name="T97" fmla="*/ 187 h 208"/>
                <a:gd name="T98" fmla="*/ 146 w 272"/>
                <a:gd name="T99" fmla="*/ 145 h 208"/>
                <a:gd name="T100" fmla="*/ 154 w 272"/>
                <a:gd name="T101" fmla="*/ 134 h 208"/>
                <a:gd name="T102" fmla="*/ 27 w 272"/>
                <a:gd name="T103" fmla="*/ 166 h 208"/>
                <a:gd name="T104" fmla="*/ 20 w 272"/>
                <a:gd name="T105" fmla="*/ 177 h 208"/>
                <a:gd name="T106" fmla="*/ 252 w 272"/>
                <a:gd name="T107" fmla="*/ 177 h 208"/>
                <a:gd name="T108" fmla="*/ 137 w 272"/>
                <a:gd name="T109" fmla="*/ 138 h 208"/>
                <a:gd name="T110" fmla="*/ 1 w 272"/>
                <a:gd name="T111" fmla="*/ 172 h 208"/>
                <a:gd name="T112" fmla="*/ 1 w 272"/>
                <a:gd name="T113" fmla="*/ 17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208">
                  <a:moveTo>
                    <a:pt x="272" y="139"/>
                  </a:moveTo>
                  <a:cubicBezTo>
                    <a:pt x="271" y="139"/>
                    <a:pt x="271" y="139"/>
                    <a:pt x="271" y="139"/>
                  </a:cubicBezTo>
                  <a:cubicBezTo>
                    <a:pt x="272" y="139"/>
                    <a:pt x="272" y="139"/>
                    <a:pt x="272" y="139"/>
                  </a:cubicBezTo>
                  <a:cubicBezTo>
                    <a:pt x="272" y="139"/>
                    <a:pt x="272" y="139"/>
                    <a:pt x="272" y="139"/>
                  </a:cubicBezTo>
                  <a:cubicBezTo>
                    <a:pt x="272" y="139"/>
                    <a:pt x="272" y="139"/>
                    <a:pt x="271" y="139"/>
                  </a:cubicBezTo>
                  <a:cubicBezTo>
                    <a:pt x="271" y="139"/>
                    <a:pt x="271" y="139"/>
                    <a:pt x="271" y="138"/>
                  </a:cubicBezTo>
                  <a:cubicBezTo>
                    <a:pt x="271" y="138"/>
                    <a:pt x="271" y="138"/>
                    <a:pt x="271" y="138"/>
                  </a:cubicBezTo>
                  <a:cubicBezTo>
                    <a:pt x="271" y="138"/>
                    <a:pt x="271" y="138"/>
                    <a:pt x="271" y="138"/>
                  </a:cubicBezTo>
                  <a:cubicBezTo>
                    <a:pt x="271" y="138"/>
                    <a:pt x="271" y="138"/>
                    <a:pt x="271" y="138"/>
                  </a:cubicBezTo>
                  <a:cubicBezTo>
                    <a:pt x="271" y="138"/>
                    <a:pt x="271" y="138"/>
                    <a:pt x="271" y="138"/>
                  </a:cubicBezTo>
                  <a:cubicBezTo>
                    <a:pt x="271" y="138"/>
                    <a:pt x="271" y="138"/>
                    <a:pt x="271" y="138"/>
                  </a:cubicBezTo>
                  <a:cubicBezTo>
                    <a:pt x="271" y="137"/>
                    <a:pt x="271" y="137"/>
                    <a:pt x="271" y="137"/>
                  </a:cubicBezTo>
                  <a:cubicBezTo>
                    <a:pt x="270" y="138"/>
                    <a:pt x="270" y="138"/>
                    <a:pt x="270" y="138"/>
                  </a:cubicBezTo>
                  <a:cubicBezTo>
                    <a:pt x="271" y="137"/>
                    <a:pt x="271" y="137"/>
                    <a:pt x="271" y="137"/>
                  </a:cubicBezTo>
                  <a:cubicBezTo>
                    <a:pt x="271" y="137"/>
                    <a:pt x="271" y="137"/>
                    <a:pt x="271" y="137"/>
                  </a:cubicBezTo>
                  <a:cubicBezTo>
                    <a:pt x="271" y="137"/>
                    <a:pt x="271" y="137"/>
                    <a:pt x="271" y="137"/>
                  </a:cubicBezTo>
                  <a:cubicBezTo>
                    <a:pt x="270" y="137"/>
                    <a:pt x="270" y="137"/>
                    <a:pt x="270" y="137"/>
                  </a:cubicBezTo>
                  <a:cubicBezTo>
                    <a:pt x="271" y="137"/>
                    <a:pt x="271" y="137"/>
                    <a:pt x="271" y="137"/>
                  </a:cubicBezTo>
                  <a:cubicBezTo>
                    <a:pt x="271" y="137"/>
                    <a:pt x="271" y="137"/>
                    <a:pt x="270" y="137"/>
                  </a:cubicBezTo>
                  <a:cubicBezTo>
                    <a:pt x="270" y="137"/>
                    <a:pt x="270" y="137"/>
                    <a:pt x="270" y="136"/>
                  </a:cubicBezTo>
                  <a:cubicBezTo>
                    <a:pt x="258" y="124"/>
                    <a:pt x="258" y="124"/>
                    <a:pt x="258" y="124"/>
                  </a:cubicBezTo>
                  <a:cubicBezTo>
                    <a:pt x="258" y="73"/>
                    <a:pt x="258" y="73"/>
                    <a:pt x="258" y="73"/>
                  </a:cubicBezTo>
                  <a:cubicBezTo>
                    <a:pt x="261" y="72"/>
                    <a:pt x="263" y="70"/>
                    <a:pt x="263" y="68"/>
                  </a:cubicBezTo>
                  <a:cubicBezTo>
                    <a:pt x="263" y="59"/>
                    <a:pt x="263" y="59"/>
                    <a:pt x="263" y="59"/>
                  </a:cubicBezTo>
                  <a:cubicBezTo>
                    <a:pt x="263" y="56"/>
                    <a:pt x="260" y="54"/>
                    <a:pt x="258" y="54"/>
                  </a:cubicBezTo>
                  <a:cubicBezTo>
                    <a:pt x="255" y="54"/>
                    <a:pt x="252" y="56"/>
                    <a:pt x="252" y="59"/>
                  </a:cubicBezTo>
                  <a:cubicBezTo>
                    <a:pt x="252" y="63"/>
                    <a:pt x="252" y="63"/>
                    <a:pt x="252" y="63"/>
                  </a:cubicBezTo>
                  <a:cubicBezTo>
                    <a:pt x="245" y="63"/>
                    <a:pt x="245" y="63"/>
                    <a:pt x="245" y="63"/>
                  </a:cubicBezTo>
                  <a:cubicBezTo>
                    <a:pt x="245" y="5"/>
                    <a:pt x="245" y="5"/>
                    <a:pt x="245" y="5"/>
                  </a:cubicBezTo>
                  <a:cubicBezTo>
                    <a:pt x="245" y="2"/>
                    <a:pt x="242" y="0"/>
                    <a:pt x="239" y="0"/>
                  </a:cubicBezTo>
                  <a:cubicBezTo>
                    <a:pt x="237" y="0"/>
                    <a:pt x="234" y="2"/>
                    <a:pt x="234" y="5"/>
                  </a:cubicBezTo>
                  <a:cubicBezTo>
                    <a:pt x="234" y="18"/>
                    <a:pt x="234" y="18"/>
                    <a:pt x="234" y="18"/>
                  </a:cubicBezTo>
                  <a:cubicBezTo>
                    <a:pt x="227" y="18"/>
                    <a:pt x="227" y="18"/>
                    <a:pt x="227" y="18"/>
                  </a:cubicBezTo>
                  <a:cubicBezTo>
                    <a:pt x="227" y="13"/>
                    <a:pt x="227" y="13"/>
                    <a:pt x="227" y="13"/>
                  </a:cubicBezTo>
                  <a:cubicBezTo>
                    <a:pt x="227" y="11"/>
                    <a:pt x="224" y="8"/>
                    <a:pt x="222" y="8"/>
                  </a:cubicBezTo>
                  <a:cubicBezTo>
                    <a:pt x="219" y="8"/>
                    <a:pt x="216" y="11"/>
                    <a:pt x="216" y="13"/>
                  </a:cubicBezTo>
                  <a:cubicBezTo>
                    <a:pt x="216" y="18"/>
                    <a:pt x="216" y="18"/>
                    <a:pt x="216" y="18"/>
                  </a:cubicBezTo>
                  <a:cubicBezTo>
                    <a:pt x="209" y="18"/>
                    <a:pt x="209" y="18"/>
                    <a:pt x="209" y="18"/>
                  </a:cubicBezTo>
                  <a:cubicBezTo>
                    <a:pt x="209" y="13"/>
                    <a:pt x="209" y="13"/>
                    <a:pt x="209" y="13"/>
                  </a:cubicBezTo>
                  <a:cubicBezTo>
                    <a:pt x="209" y="11"/>
                    <a:pt x="206" y="8"/>
                    <a:pt x="203" y="8"/>
                  </a:cubicBezTo>
                  <a:cubicBezTo>
                    <a:pt x="201" y="8"/>
                    <a:pt x="198" y="11"/>
                    <a:pt x="198" y="13"/>
                  </a:cubicBezTo>
                  <a:cubicBezTo>
                    <a:pt x="198" y="18"/>
                    <a:pt x="198" y="18"/>
                    <a:pt x="198" y="18"/>
                  </a:cubicBezTo>
                  <a:cubicBezTo>
                    <a:pt x="191" y="18"/>
                    <a:pt x="191" y="18"/>
                    <a:pt x="191" y="18"/>
                  </a:cubicBezTo>
                  <a:cubicBezTo>
                    <a:pt x="191" y="13"/>
                    <a:pt x="191" y="13"/>
                    <a:pt x="191" y="13"/>
                  </a:cubicBezTo>
                  <a:cubicBezTo>
                    <a:pt x="191" y="11"/>
                    <a:pt x="188" y="8"/>
                    <a:pt x="186" y="8"/>
                  </a:cubicBezTo>
                  <a:cubicBezTo>
                    <a:pt x="183" y="8"/>
                    <a:pt x="180" y="11"/>
                    <a:pt x="180" y="13"/>
                  </a:cubicBezTo>
                  <a:cubicBezTo>
                    <a:pt x="180" y="18"/>
                    <a:pt x="180" y="18"/>
                    <a:pt x="180" y="18"/>
                  </a:cubicBezTo>
                  <a:cubicBezTo>
                    <a:pt x="173" y="18"/>
                    <a:pt x="173" y="18"/>
                    <a:pt x="173" y="18"/>
                  </a:cubicBezTo>
                  <a:cubicBezTo>
                    <a:pt x="173" y="5"/>
                    <a:pt x="173" y="5"/>
                    <a:pt x="173" y="5"/>
                  </a:cubicBezTo>
                  <a:cubicBezTo>
                    <a:pt x="173" y="2"/>
                    <a:pt x="170" y="0"/>
                    <a:pt x="167" y="0"/>
                  </a:cubicBezTo>
                  <a:cubicBezTo>
                    <a:pt x="165" y="0"/>
                    <a:pt x="162" y="2"/>
                    <a:pt x="162" y="5"/>
                  </a:cubicBezTo>
                  <a:cubicBezTo>
                    <a:pt x="162" y="63"/>
                    <a:pt x="162" y="63"/>
                    <a:pt x="162" y="63"/>
                  </a:cubicBezTo>
                  <a:cubicBezTo>
                    <a:pt x="155" y="63"/>
                    <a:pt x="155" y="63"/>
                    <a:pt x="155" y="63"/>
                  </a:cubicBezTo>
                  <a:cubicBezTo>
                    <a:pt x="155" y="59"/>
                    <a:pt x="155" y="59"/>
                    <a:pt x="155" y="59"/>
                  </a:cubicBezTo>
                  <a:cubicBezTo>
                    <a:pt x="155" y="56"/>
                    <a:pt x="153" y="54"/>
                    <a:pt x="150" y="54"/>
                  </a:cubicBezTo>
                  <a:cubicBezTo>
                    <a:pt x="147" y="54"/>
                    <a:pt x="145" y="56"/>
                    <a:pt x="145" y="59"/>
                  </a:cubicBezTo>
                  <a:cubicBezTo>
                    <a:pt x="145" y="68"/>
                    <a:pt x="145" y="68"/>
                    <a:pt x="145" y="68"/>
                  </a:cubicBezTo>
                  <a:cubicBezTo>
                    <a:pt x="145" y="70"/>
                    <a:pt x="146" y="72"/>
                    <a:pt x="149" y="73"/>
                  </a:cubicBezTo>
                  <a:cubicBezTo>
                    <a:pt x="149" y="124"/>
                    <a:pt x="149" y="124"/>
                    <a:pt x="149" y="124"/>
                  </a:cubicBezTo>
                  <a:cubicBezTo>
                    <a:pt x="137" y="136"/>
                    <a:pt x="137" y="136"/>
                    <a:pt x="137" y="136"/>
                  </a:cubicBezTo>
                  <a:cubicBezTo>
                    <a:pt x="137" y="137"/>
                    <a:pt x="137" y="137"/>
                    <a:pt x="137" y="137"/>
                  </a:cubicBezTo>
                  <a:cubicBezTo>
                    <a:pt x="136" y="137"/>
                    <a:pt x="136" y="137"/>
                    <a:pt x="136" y="137"/>
                  </a:cubicBezTo>
                  <a:cubicBezTo>
                    <a:pt x="137" y="137"/>
                    <a:pt x="137" y="137"/>
                    <a:pt x="137" y="137"/>
                  </a:cubicBezTo>
                  <a:cubicBezTo>
                    <a:pt x="136" y="137"/>
                    <a:pt x="136" y="137"/>
                    <a:pt x="136" y="137"/>
                  </a:cubicBezTo>
                  <a:cubicBezTo>
                    <a:pt x="136" y="138"/>
                    <a:pt x="136" y="138"/>
                    <a:pt x="136" y="138"/>
                  </a:cubicBezTo>
                  <a:cubicBezTo>
                    <a:pt x="136" y="138"/>
                    <a:pt x="136" y="138"/>
                    <a:pt x="136" y="138"/>
                  </a:cubicBezTo>
                  <a:cubicBezTo>
                    <a:pt x="136" y="138"/>
                    <a:pt x="136" y="138"/>
                    <a:pt x="136" y="138"/>
                  </a:cubicBezTo>
                  <a:cubicBezTo>
                    <a:pt x="136" y="138"/>
                    <a:pt x="136" y="138"/>
                    <a:pt x="136" y="138"/>
                  </a:cubicBezTo>
                  <a:cubicBezTo>
                    <a:pt x="136" y="138"/>
                    <a:pt x="136" y="138"/>
                    <a:pt x="136" y="139"/>
                  </a:cubicBezTo>
                  <a:cubicBezTo>
                    <a:pt x="135" y="139"/>
                    <a:pt x="135" y="139"/>
                    <a:pt x="135" y="139"/>
                  </a:cubicBezTo>
                  <a:cubicBezTo>
                    <a:pt x="135" y="139"/>
                    <a:pt x="135" y="139"/>
                    <a:pt x="135" y="139"/>
                  </a:cubicBezTo>
                  <a:cubicBezTo>
                    <a:pt x="135" y="139"/>
                    <a:pt x="135" y="139"/>
                    <a:pt x="135" y="139"/>
                  </a:cubicBezTo>
                  <a:cubicBezTo>
                    <a:pt x="135" y="140"/>
                    <a:pt x="135" y="140"/>
                    <a:pt x="135" y="140"/>
                  </a:cubicBezTo>
                  <a:cubicBezTo>
                    <a:pt x="135" y="148"/>
                    <a:pt x="135" y="148"/>
                    <a:pt x="135" y="148"/>
                  </a:cubicBezTo>
                  <a:cubicBezTo>
                    <a:pt x="128" y="148"/>
                    <a:pt x="128" y="148"/>
                    <a:pt x="128" y="148"/>
                  </a:cubicBezTo>
                  <a:cubicBezTo>
                    <a:pt x="128" y="144"/>
                    <a:pt x="128" y="144"/>
                    <a:pt x="128" y="144"/>
                  </a:cubicBezTo>
                  <a:cubicBezTo>
                    <a:pt x="128" y="142"/>
                    <a:pt x="125" y="139"/>
                    <a:pt x="122" y="139"/>
                  </a:cubicBezTo>
                  <a:cubicBezTo>
                    <a:pt x="120" y="139"/>
                    <a:pt x="117" y="142"/>
                    <a:pt x="117" y="144"/>
                  </a:cubicBezTo>
                  <a:cubicBezTo>
                    <a:pt x="117" y="148"/>
                    <a:pt x="117" y="148"/>
                    <a:pt x="117" y="148"/>
                  </a:cubicBezTo>
                  <a:cubicBezTo>
                    <a:pt x="109" y="148"/>
                    <a:pt x="109" y="148"/>
                    <a:pt x="109" y="148"/>
                  </a:cubicBezTo>
                  <a:cubicBezTo>
                    <a:pt x="109" y="144"/>
                    <a:pt x="109" y="144"/>
                    <a:pt x="109" y="144"/>
                  </a:cubicBezTo>
                  <a:cubicBezTo>
                    <a:pt x="109" y="142"/>
                    <a:pt x="107" y="139"/>
                    <a:pt x="104" y="139"/>
                  </a:cubicBezTo>
                  <a:cubicBezTo>
                    <a:pt x="102" y="139"/>
                    <a:pt x="99" y="142"/>
                    <a:pt x="99" y="144"/>
                  </a:cubicBezTo>
                  <a:cubicBezTo>
                    <a:pt x="99" y="148"/>
                    <a:pt x="99" y="148"/>
                    <a:pt x="99" y="148"/>
                  </a:cubicBezTo>
                  <a:cubicBezTo>
                    <a:pt x="91" y="148"/>
                    <a:pt x="91" y="148"/>
                    <a:pt x="91" y="148"/>
                  </a:cubicBezTo>
                  <a:cubicBezTo>
                    <a:pt x="91" y="144"/>
                    <a:pt x="91" y="144"/>
                    <a:pt x="91" y="144"/>
                  </a:cubicBezTo>
                  <a:cubicBezTo>
                    <a:pt x="91" y="142"/>
                    <a:pt x="89" y="139"/>
                    <a:pt x="86" y="139"/>
                  </a:cubicBezTo>
                  <a:cubicBezTo>
                    <a:pt x="84" y="139"/>
                    <a:pt x="81" y="142"/>
                    <a:pt x="81" y="144"/>
                  </a:cubicBezTo>
                  <a:cubicBezTo>
                    <a:pt x="81" y="148"/>
                    <a:pt x="81" y="148"/>
                    <a:pt x="81" y="148"/>
                  </a:cubicBezTo>
                  <a:cubicBezTo>
                    <a:pt x="73" y="148"/>
                    <a:pt x="73" y="148"/>
                    <a:pt x="73" y="148"/>
                  </a:cubicBezTo>
                  <a:cubicBezTo>
                    <a:pt x="73" y="144"/>
                    <a:pt x="73" y="144"/>
                    <a:pt x="73" y="144"/>
                  </a:cubicBezTo>
                  <a:cubicBezTo>
                    <a:pt x="73" y="142"/>
                    <a:pt x="71" y="139"/>
                    <a:pt x="68" y="139"/>
                  </a:cubicBezTo>
                  <a:cubicBezTo>
                    <a:pt x="65" y="139"/>
                    <a:pt x="63" y="142"/>
                    <a:pt x="63" y="144"/>
                  </a:cubicBezTo>
                  <a:cubicBezTo>
                    <a:pt x="63" y="148"/>
                    <a:pt x="63" y="148"/>
                    <a:pt x="63" y="148"/>
                  </a:cubicBezTo>
                  <a:cubicBezTo>
                    <a:pt x="55" y="148"/>
                    <a:pt x="55" y="148"/>
                    <a:pt x="55" y="148"/>
                  </a:cubicBezTo>
                  <a:cubicBezTo>
                    <a:pt x="55" y="144"/>
                    <a:pt x="55" y="144"/>
                    <a:pt x="55" y="144"/>
                  </a:cubicBezTo>
                  <a:cubicBezTo>
                    <a:pt x="55" y="142"/>
                    <a:pt x="53" y="139"/>
                    <a:pt x="50" y="139"/>
                  </a:cubicBezTo>
                  <a:cubicBezTo>
                    <a:pt x="47" y="139"/>
                    <a:pt x="45" y="142"/>
                    <a:pt x="45" y="144"/>
                  </a:cubicBezTo>
                  <a:cubicBezTo>
                    <a:pt x="45" y="148"/>
                    <a:pt x="45" y="148"/>
                    <a:pt x="45" y="148"/>
                  </a:cubicBezTo>
                  <a:cubicBezTo>
                    <a:pt x="37" y="148"/>
                    <a:pt x="37" y="148"/>
                    <a:pt x="37" y="148"/>
                  </a:cubicBezTo>
                  <a:cubicBezTo>
                    <a:pt x="37" y="140"/>
                    <a:pt x="37" y="140"/>
                    <a:pt x="37" y="140"/>
                  </a:cubicBezTo>
                  <a:cubicBezTo>
                    <a:pt x="37" y="140"/>
                    <a:pt x="37" y="140"/>
                    <a:pt x="37" y="139"/>
                  </a:cubicBezTo>
                  <a:cubicBezTo>
                    <a:pt x="37" y="139"/>
                    <a:pt x="37" y="139"/>
                    <a:pt x="37" y="139"/>
                  </a:cubicBezTo>
                  <a:cubicBezTo>
                    <a:pt x="37" y="139"/>
                    <a:pt x="37" y="139"/>
                    <a:pt x="37" y="139"/>
                  </a:cubicBezTo>
                  <a:cubicBezTo>
                    <a:pt x="37" y="139"/>
                    <a:pt x="37" y="139"/>
                    <a:pt x="37" y="139"/>
                  </a:cubicBezTo>
                  <a:cubicBezTo>
                    <a:pt x="37" y="139"/>
                    <a:pt x="37" y="139"/>
                    <a:pt x="37" y="139"/>
                  </a:cubicBezTo>
                  <a:cubicBezTo>
                    <a:pt x="37" y="138"/>
                    <a:pt x="37" y="138"/>
                    <a:pt x="37" y="138"/>
                  </a:cubicBezTo>
                  <a:cubicBezTo>
                    <a:pt x="36" y="139"/>
                    <a:pt x="36" y="139"/>
                    <a:pt x="36" y="139"/>
                  </a:cubicBezTo>
                  <a:cubicBezTo>
                    <a:pt x="37" y="138"/>
                    <a:pt x="37" y="138"/>
                    <a:pt x="37" y="138"/>
                  </a:cubicBezTo>
                  <a:cubicBezTo>
                    <a:pt x="37" y="138"/>
                    <a:pt x="37" y="138"/>
                    <a:pt x="37" y="138"/>
                  </a:cubicBezTo>
                  <a:cubicBezTo>
                    <a:pt x="37" y="138"/>
                    <a:pt x="37" y="138"/>
                    <a:pt x="37" y="138"/>
                  </a:cubicBezTo>
                  <a:cubicBezTo>
                    <a:pt x="37" y="138"/>
                    <a:pt x="37" y="138"/>
                    <a:pt x="37" y="138"/>
                  </a:cubicBezTo>
                  <a:cubicBezTo>
                    <a:pt x="37" y="137"/>
                    <a:pt x="37" y="137"/>
                    <a:pt x="37" y="137"/>
                  </a:cubicBezTo>
                  <a:cubicBezTo>
                    <a:pt x="36" y="138"/>
                    <a:pt x="36" y="138"/>
                    <a:pt x="36" y="138"/>
                  </a:cubicBezTo>
                  <a:cubicBezTo>
                    <a:pt x="36" y="138"/>
                    <a:pt x="36" y="138"/>
                    <a:pt x="36" y="138"/>
                  </a:cubicBezTo>
                  <a:cubicBezTo>
                    <a:pt x="36" y="138"/>
                    <a:pt x="36" y="138"/>
                    <a:pt x="36" y="138"/>
                  </a:cubicBezTo>
                  <a:cubicBezTo>
                    <a:pt x="36" y="138"/>
                    <a:pt x="36" y="138"/>
                    <a:pt x="36" y="138"/>
                  </a:cubicBezTo>
                  <a:cubicBezTo>
                    <a:pt x="37" y="137"/>
                    <a:pt x="37" y="137"/>
                    <a:pt x="37" y="137"/>
                  </a:cubicBezTo>
                  <a:cubicBezTo>
                    <a:pt x="36" y="137"/>
                    <a:pt x="36" y="137"/>
                    <a:pt x="36" y="137"/>
                  </a:cubicBezTo>
                  <a:cubicBezTo>
                    <a:pt x="36" y="137"/>
                    <a:pt x="36" y="137"/>
                    <a:pt x="36" y="137"/>
                  </a:cubicBezTo>
                  <a:cubicBezTo>
                    <a:pt x="36" y="137"/>
                    <a:pt x="36" y="137"/>
                    <a:pt x="36" y="137"/>
                  </a:cubicBezTo>
                  <a:cubicBezTo>
                    <a:pt x="36" y="137"/>
                    <a:pt x="36" y="137"/>
                    <a:pt x="36" y="137"/>
                  </a:cubicBezTo>
                  <a:cubicBezTo>
                    <a:pt x="36" y="137"/>
                    <a:pt x="36" y="137"/>
                    <a:pt x="36" y="137"/>
                  </a:cubicBezTo>
                  <a:cubicBezTo>
                    <a:pt x="36" y="137"/>
                    <a:pt x="36" y="137"/>
                    <a:pt x="36" y="136"/>
                  </a:cubicBezTo>
                  <a:cubicBezTo>
                    <a:pt x="22" y="123"/>
                    <a:pt x="22" y="123"/>
                    <a:pt x="22" y="123"/>
                  </a:cubicBezTo>
                  <a:cubicBezTo>
                    <a:pt x="20" y="121"/>
                    <a:pt x="17" y="121"/>
                    <a:pt x="15" y="123"/>
                  </a:cubicBezTo>
                  <a:cubicBezTo>
                    <a:pt x="2" y="136"/>
                    <a:pt x="2" y="136"/>
                    <a:pt x="2" y="136"/>
                  </a:cubicBezTo>
                  <a:cubicBezTo>
                    <a:pt x="1" y="137"/>
                    <a:pt x="1" y="137"/>
                    <a:pt x="1" y="137"/>
                  </a:cubicBezTo>
                  <a:cubicBezTo>
                    <a:pt x="1" y="137"/>
                    <a:pt x="1" y="137"/>
                    <a:pt x="1" y="137"/>
                  </a:cubicBezTo>
                  <a:cubicBezTo>
                    <a:pt x="2" y="137"/>
                    <a:pt x="2" y="137"/>
                    <a:pt x="2" y="137"/>
                  </a:cubicBezTo>
                  <a:cubicBezTo>
                    <a:pt x="1" y="137"/>
                    <a:pt x="1" y="137"/>
                    <a:pt x="1" y="137"/>
                  </a:cubicBezTo>
                  <a:cubicBezTo>
                    <a:pt x="1" y="138"/>
                    <a:pt x="1" y="138"/>
                    <a:pt x="1" y="138"/>
                  </a:cubicBezTo>
                  <a:cubicBezTo>
                    <a:pt x="1" y="138"/>
                    <a:pt x="1" y="138"/>
                    <a:pt x="1" y="138"/>
                  </a:cubicBezTo>
                  <a:cubicBezTo>
                    <a:pt x="1" y="138"/>
                    <a:pt x="1" y="138"/>
                    <a:pt x="1" y="138"/>
                  </a:cubicBezTo>
                  <a:cubicBezTo>
                    <a:pt x="1" y="138"/>
                    <a:pt x="1" y="138"/>
                    <a:pt x="1" y="138"/>
                  </a:cubicBezTo>
                  <a:cubicBezTo>
                    <a:pt x="0" y="138"/>
                    <a:pt x="0" y="138"/>
                    <a:pt x="0" y="138"/>
                  </a:cubicBezTo>
                  <a:cubicBezTo>
                    <a:pt x="0" y="138"/>
                    <a:pt x="0" y="138"/>
                    <a:pt x="0" y="138"/>
                  </a:cubicBezTo>
                  <a:cubicBezTo>
                    <a:pt x="0" y="138"/>
                    <a:pt x="0" y="138"/>
                    <a:pt x="0" y="139"/>
                  </a:cubicBezTo>
                  <a:cubicBezTo>
                    <a:pt x="0" y="139"/>
                    <a:pt x="0" y="139"/>
                    <a:pt x="0" y="139"/>
                  </a:cubicBezTo>
                  <a:cubicBezTo>
                    <a:pt x="0" y="139"/>
                    <a:pt x="0" y="139"/>
                    <a:pt x="0" y="139"/>
                  </a:cubicBezTo>
                  <a:cubicBezTo>
                    <a:pt x="0" y="139"/>
                    <a:pt x="0" y="139"/>
                    <a:pt x="0" y="139"/>
                  </a:cubicBezTo>
                  <a:cubicBezTo>
                    <a:pt x="0" y="139"/>
                    <a:pt x="0" y="139"/>
                    <a:pt x="0" y="139"/>
                  </a:cubicBezTo>
                  <a:cubicBezTo>
                    <a:pt x="0" y="140"/>
                    <a:pt x="0" y="140"/>
                    <a:pt x="0" y="140"/>
                  </a:cubicBezTo>
                  <a:cubicBezTo>
                    <a:pt x="0" y="172"/>
                    <a:pt x="0" y="172"/>
                    <a:pt x="0" y="172"/>
                  </a:cubicBezTo>
                  <a:cubicBezTo>
                    <a:pt x="0" y="172"/>
                    <a:pt x="0" y="172"/>
                    <a:pt x="0" y="172"/>
                  </a:cubicBezTo>
                  <a:cubicBezTo>
                    <a:pt x="0" y="172"/>
                    <a:pt x="0" y="172"/>
                    <a:pt x="0" y="172"/>
                  </a:cubicBezTo>
                  <a:cubicBezTo>
                    <a:pt x="0" y="172"/>
                    <a:pt x="0" y="172"/>
                    <a:pt x="0" y="173"/>
                  </a:cubicBezTo>
                  <a:cubicBezTo>
                    <a:pt x="0" y="173"/>
                    <a:pt x="0" y="173"/>
                    <a:pt x="0" y="173"/>
                  </a:cubicBezTo>
                  <a:cubicBezTo>
                    <a:pt x="0" y="173"/>
                    <a:pt x="0" y="173"/>
                    <a:pt x="0" y="173"/>
                  </a:cubicBezTo>
                  <a:cubicBezTo>
                    <a:pt x="0" y="173"/>
                    <a:pt x="0" y="173"/>
                    <a:pt x="0" y="173"/>
                  </a:cubicBezTo>
                  <a:cubicBezTo>
                    <a:pt x="0" y="173"/>
                    <a:pt x="0" y="173"/>
                    <a:pt x="0" y="173"/>
                  </a:cubicBezTo>
                  <a:cubicBezTo>
                    <a:pt x="1" y="174"/>
                    <a:pt x="1" y="174"/>
                    <a:pt x="1" y="174"/>
                  </a:cubicBezTo>
                  <a:cubicBezTo>
                    <a:pt x="1" y="173"/>
                    <a:pt x="1" y="173"/>
                    <a:pt x="1" y="173"/>
                  </a:cubicBezTo>
                  <a:cubicBezTo>
                    <a:pt x="1" y="174"/>
                    <a:pt x="1" y="174"/>
                    <a:pt x="1" y="174"/>
                  </a:cubicBezTo>
                  <a:cubicBezTo>
                    <a:pt x="1" y="174"/>
                    <a:pt x="1" y="174"/>
                    <a:pt x="1" y="174"/>
                  </a:cubicBezTo>
                  <a:cubicBezTo>
                    <a:pt x="1" y="174"/>
                    <a:pt x="1" y="174"/>
                    <a:pt x="1" y="174"/>
                  </a:cubicBezTo>
                  <a:cubicBezTo>
                    <a:pt x="1" y="174"/>
                    <a:pt x="1" y="175"/>
                    <a:pt x="1" y="175"/>
                  </a:cubicBezTo>
                  <a:cubicBezTo>
                    <a:pt x="1" y="175"/>
                    <a:pt x="1" y="175"/>
                    <a:pt x="1" y="175"/>
                  </a:cubicBezTo>
                  <a:cubicBezTo>
                    <a:pt x="1" y="175"/>
                    <a:pt x="1" y="175"/>
                    <a:pt x="2" y="175"/>
                  </a:cubicBezTo>
                  <a:cubicBezTo>
                    <a:pt x="13" y="187"/>
                    <a:pt x="13" y="187"/>
                    <a:pt x="13" y="187"/>
                  </a:cubicBezTo>
                  <a:cubicBezTo>
                    <a:pt x="13" y="208"/>
                    <a:pt x="13" y="208"/>
                    <a:pt x="13" y="208"/>
                  </a:cubicBezTo>
                  <a:cubicBezTo>
                    <a:pt x="258" y="208"/>
                    <a:pt x="258" y="208"/>
                    <a:pt x="258" y="208"/>
                  </a:cubicBezTo>
                  <a:cubicBezTo>
                    <a:pt x="258" y="187"/>
                    <a:pt x="258" y="187"/>
                    <a:pt x="258" y="187"/>
                  </a:cubicBezTo>
                  <a:cubicBezTo>
                    <a:pt x="270" y="175"/>
                    <a:pt x="270" y="175"/>
                    <a:pt x="270" y="175"/>
                  </a:cubicBezTo>
                  <a:cubicBezTo>
                    <a:pt x="270" y="175"/>
                    <a:pt x="270" y="175"/>
                    <a:pt x="270" y="175"/>
                  </a:cubicBezTo>
                  <a:cubicBezTo>
                    <a:pt x="271" y="175"/>
                    <a:pt x="271" y="175"/>
                    <a:pt x="271" y="175"/>
                  </a:cubicBezTo>
                  <a:cubicBezTo>
                    <a:pt x="270" y="174"/>
                    <a:pt x="270" y="174"/>
                    <a:pt x="270" y="174"/>
                  </a:cubicBezTo>
                  <a:cubicBezTo>
                    <a:pt x="271" y="174"/>
                    <a:pt x="271" y="174"/>
                    <a:pt x="271" y="174"/>
                  </a:cubicBezTo>
                  <a:cubicBezTo>
                    <a:pt x="271" y="173"/>
                    <a:pt x="271" y="173"/>
                    <a:pt x="271" y="173"/>
                  </a:cubicBezTo>
                  <a:cubicBezTo>
                    <a:pt x="271" y="173"/>
                    <a:pt x="271" y="173"/>
                    <a:pt x="271" y="173"/>
                  </a:cubicBezTo>
                  <a:cubicBezTo>
                    <a:pt x="271" y="173"/>
                    <a:pt x="271" y="173"/>
                    <a:pt x="271" y="173"/>
                  </a:cubicBezTo>
                  <a:cubicBezTo>
                    <a:pt x="271" y="173"/>
                    <a:pt x="271" y="173"/>
                    <a:pt x="271" y="173"/>
                  </a:cubicBezTo>
                  <a:cubicBezTo>
                    <a:pt x="272" y="173"/>
                    <a:pt x="272" y="173"/>
                    <a:pt x="272" y="173"/>
                  </a:cubicBezTo>
                  <a:cubicBezTo>
                    <a:pt x="272" y="172"/>
                    <a:pt x="272" y="172"/>
                    <a:pt x="272" y="172"/>
                  </a:cubicBezTo>
                  <a:cubicBezTo>
                    <a:pt x="272" y="172"/>
                    <a:pt x="272" y="172"/>
                    <a:pt x="272" y="172"/>
                  </a:cubicBezTo>
                  <a:cubicBezTo>
                    <a:pt x="272" y="172"/>
                    <a:pt x="272" y="172"/>
                    <a:pt x="272" y="172"/>
                  </a:cubicBezTo>
                  <a:cubicBezTo>
                    <a:pt x="272" y="140"/>
                    <a:pt x="272" y="140"/>
                    <a:pt x="272" y="140"/>
                  </a:cubicBezTo>
                  <a:cubicBezTo>
                    <a:pt x="272" y="140"/>
                    <a:pt x="272" y="140"/>
                    <a:pt x="272" y="139"/>
                  </a:cubicBezTo>
                  <a:close/>
                  <a:moveTo>
                    <a:pt x="17" y="135"/>
                  </a:moveTo>
                  <a:cubicBezTo>
                    <a:pt x="19" y="134"/>
                    <a:pt x="19" y="134"/>
                    <a:pt x="19" y="134"/>
                  </a:cubicBezTo>
                  <a:cubicBezTo>
                    <a:pt x="20" y="135"/>
                    <a:pt x="20" y="135"/>
                    <a:pt x="20" y="135"/>
                  </a:cubicBezTo>
                  <a:lnTo>
                    <a:pt x="17" y="135"/>
                  </a:lnTo>
                  <a:close/>
                  <a:moveTo>
                    <a:pt x="222" y="54"/>
                  </a:moveTo>
                  <a:cubicBezTo>
                    <a:pt x="219" y="54"/>
                    <a:pt x="216" y="56"/>
                    <a:pt x="216" y="59"/>
                  </a:cubicBezTo>
                  <a:cubicBezTo>
                    <a:pt x="216" y="63"/>
                    <a:pt x="216" y="63"/>
                    <a:pt x="216" y="63"/>
                  </a:cubicBezTo>
                  <a:cubicBezTo>
                    <a:pt x="209" y="63"/>
                    <a:pt x="209" y="63"/>
                    <a:pt x="209" y="63"/>
                  </a:cubicBezTo>
                  <a:cubicBezTo>
                    <a:pt x="209" y="59"/>
                    <a:pt x="209" y="59"/>
                    <a:pt x="209" y="59"/>
                  </a:cubicBezTo>
                  <a:cubicBezTo>
                    <a:pt x="209" y="56"/>
                    <a:pt x="206" y="54"/>
                    <a:pt x="203" y="54"/>
                  </a:cubicBezTo>
                  <a:cubicBezTo>
                    <a:pt x="201" y="54"/>
                    <a:pt x="198" y="56"/>
                    <a:pt x="198" y="59"/>
                  </a:cubicBezTo>
                  <a:cubicBezTo>
                    <a:pt x="198" y="63"/>
                    <a:pt x="198" y="63"/>
                    <a:pt x="198" y="63"/>
                  </a:cubicBezTo>
                  <a:cubicBezTo>
                    <a:pt x="191" y="63"/>
                    <a:pt x="191" y="63"/>
                    <a:pt x="191" y="63"/>
                  </a:cubicBezTo>
                  <a:cubicBezTo>
                    <a:pt x="191" y="59"/>
                    <a:pt x="191" y="59"/>
                    <a:pt x="191" y="59"/>
                  </a:cubicBezTo>
                  <a:cubicBezTo>
                    <a:pt x="191" y="56"/>
                    <a:pt x="188" y="54"/>
                    <a:pt x="186" y="54"/>
                  </a:cubicBezTo>
                  <a:cubicBezTo>
                    <a:pt x="183" y="54"/>
                    <a:pt x="180" y="56"/>
                    <a:pt x="180" y="59"/>
                  </a:cubicBezTo>
                  <a:cubicBezTo>
                    <a:pt x="180" y="63"/>
                    <a:pt x="180" y="63"/>
                    <a:pt x="180" y="63"/>
                  </a:cubicBezTo>
                  <a:cubicBezTo>
                    <a:pt x="173" y="63"/>
                    <a:pt x="173" y="63"/>
                    <a:pt x="173" y="63"/>
                  </a:cubicBezTo>
                  <a:cubicBezTo>
                    <a:pt x="173" y="28"/>
                    <a:pt x="173" y="28"/>
                    <a:pt x="173" y="28"/>
                  </a:cubicBezTo>
                  <a:cubicBezTo>
                    <a:pt x="234" y="28"/>
                    <a:pt x="234" y="28"/>
                    <a:pt x="234" y="28"/>
                  </a:cubicBezTo>
                  <a:cubicBezTo>
                    <a:pt x="234" y="63"/>
                    <a:pt x="234" y="63"/>
                    <a:pt x="234" y="63"/>
                  </a:cubicBezTo>
                  <a:cubicBezTo>
                    <a:pt x="227" y="63"/>
                    <a:pt x="227" y="63"/>
                    <a:pt x="227" y="63"/>
                  </a:cubicBezTo>
                  <a:cubicBezTo>
                    <a:pt x="227" y="59"/>
                    <a:pt x="227" y="59"/>
                    <a:pt x="227" y="59"/>
                  </a:cubicBezTo>
                  <a:cubicBezTo>
                    <a:pt x="227" y="56"/>
                    <a:pt x="224" y="54"/>
                    <a:pt x="222" y="54"/>
                  </a:cubicBezTo>
                  <a:close/>
                  <a:moveTo>
                    <a:pt x="261" y="145"/>
                  </a:moveTo>
                  <a:cubicBezTo>
                    <a:pt x="261" y="166"/>
                    <a:pt x="261" y="166"/>
                    <a:pt x="261" y="166"/>
                  </a:cubicBezTo>
                  <a:cubicBezTo>
                    <a:pt x="245" y="166"/>
                    <a:pt x="245" y="166"/>
                    <a:pt x="245" y="166"/>
                  </a:cubicBezTo>
                  <a:cubicBezTo>
                    <a:pt x="245" y="145"/>
                    <a:pt x="245" y="145"/>
                    <a:pt x="245" y="145"/>
                  </a:cubicBezTo>
                  <a:lnTo>
                    <a:pt x="261" y="145"/>
                  </a:lnTo>
                  <a:close/>
                  <a:moveTo>
                    <a:pt x="136" y="174"/>
                  </a:moveTo>
                  <a:cubicBezTo>
                    <a:pt x="137" y="174"/>
                    <a:pt x="137" y="174"/>
                    <a:pt x="137" y="174"/>
                  </a:cubicBezTo>
                  <a:cubicBezTo>
                    <a:pt x="136" y="175"/>
                    <a:pt x="136" y="175"/>
                    <a:pt x="136" y="175"/>
                  </a:cubicBezTo>
                  <a:cubicBezTo>
                    <a:pt x="137" y="175"/>
                    <a:pt x="137" y="175"/>
                    <a:pt x="137" y="175"/>
                  </a:cubicBezTo>
                  <a:cubicBezTo>
                    <a:pt x="137" y="175"/>
                    <a:pt x="137" y="175"/>
                    <a:pt x="137" y="175"/>
                  </a:cubicBezTo>
                  <a:cubicBezTo>
                    <a:pt x="149" y="187"/>
                    <a:pt x="149" y="187"/>
                    <a:pt x="149" y="187"/>
                  </a:cubicBezTo>
                  <a:cubicBezTo>
                    <a:pt x="149" y="198"/>
                    <a:pt x="149" y="198"/>
                    <a:pt x="149" y="198"/>
                  </a:cubicBezTo>
                  <a:cubicBezTo>
                    <a:pt x="24" y="198"/>
                    <a:pt x="24" y="198"/>
                    <a:pt x="24" y="198"/>
                  </a:cubicBezTo>
                  <a:cubicBezTo>
                    <a:pt x="24" y="187"/>
                    <a:pt x="24" y="187"/>
                    <a:pt x="24" y="187"/>
                  </a:cubicBezTo>
                  <a:cubicBezTo>
                    <a:pt x="36" y="175"/>
                    <a:pt x="36" y="175"/>
                    <a:pt x="36" y="175"/>
                  </a:cubicBezTo>
                  <a:cubicBezTo>
                    <a:pt x="36" y="175"/>
                    <a:pt x="36" y="175"/>
                    <a:pt x="36" y="175"/>
                  </a:cubicBezTo>
                  <a:cubicBezTo>
                    <a:pt x="36" y="175"/>
                    <a:pt x="36" y="175"/>
                    <a:pt x="36" y="175"/>
                  </a:cubicBezTo>
                  <a:cubicBezTo>
                    <a:pt x="36" y="174"/>
                    <a:pt x="36" y="174"/>
                    <a:pt x="36" y="174"/>
                  </a:cubicBezTo>
                  <a:cubicBezTo>
                    <a:pt x="36" y="174"/>
                    <a:pt x="36" y="174"/>
                    <a:pt x="36" y="174"/>
                  </a:cubicBezTo>
                  <a:cubicBezTo>
                    <a:pt x="36" y="174"/>
                    <a:pt x="36" y="174"/>
                    <a:pt x="36" y="174"/>
                  </a:cubicBezTo>
                  <a:cubicBezTo>
                    <a:pt x="36" y="174"/>
                    <a:pt x="36" y="174"/>
                    <a:pt x="37" y="174"/>
                  </a:cubicBezTo>
                  <a:cubicBezTo>
                    <a:pt x="36" y="174"/>
                    <a:pt x="36" y="174"/>
                    <a:pt x="36" y="174"/>
                  </a:cubicBezTo>
                  <a:cubicBezTo>
                    <a:pt x="37" y="174"/>
                    <a:pt x="37" y="174"/>
                    <a:pt x="37" y="174"/>
                  </a:cubicBezTo>
                  <a:cubicBezTo>
                    <a:pt x="37" y="174"/>
                    <a:pt x="37" y="174"/>
                    <a:pt x="37" y="174"/>
                  </a:cubicBezTo>
                  <a:cubicBezTo>
                    <a:pt x="37" y="174"/>
                    <a:pt x="37" y="174"/>
                    <a:pt x="37" y="174"/>
                  </a:cubicBezTo>
                  <a:cubicBezTo>
                    <a:pt x="37" y="174"/>
                    <a:pt x="37" y="174"/>
                    <a:pt x="37" y="173"/>
                  </a:cubicBezTo>
                  <a:cubicBezTo>
                    <a:pt x="37" y="173"/>
                    <a:pt x="37" y="173"/>
                    <a:pt x="37" y="173"/>
                  </a:cubicBezTo>
                  <a:cubicBezTo>
                    <a:pt x="37" y="173"/>
                    <a:pt x="37" y="173"/>
                    <a:pt x="37" y="173"/>
                  </a:cubicBezTo>
                  <a:cubicBezTo>
                    <a:pt x="37" y="173"/>
                    <a:pt x="37" y="173"/>
                    <a:pt x="37" y="173"/>
                  </a:cubicBezTo>
                  <a:cubicBezTo>
                    <a:pt x="37" y="173"/>
                    <a:pt x="37" y="173"/>
                    <a:pt x="37" y="173"/>
                  </a:cubicBezTo>
                  <a:cubicBezTo>
                    <a:pt x="37" y="173"/>
                    <a:pt x="37" y="173"/>
                    <a:pt x="37" y="173"/>
                  </a:cubicBezTo>
                  <a:cubicBezTo>
                    <a:pt x="37" y="172"/>
                    <a:pt x="37" y="172"/>
                    <a:pt x="37" y="172"/>
                  </a:cubicBezTo>
                  <a:cubicBezTo>
                    <a:pt x="37" y="172"/>
                    <a:pt x="37" y="172"/>
                    <a:pt x="37" y="172"/>
                  </a:cubicBezTo>
                  <a:cubicBezTo>
                    <a:pt x="37" y="172"/>
                    <a:pt x="37" y="172"/>
                    <a:pt x="37" y="172"/>
                  </a:cubicBezTo>
                  <a:cubicBezTo>
                    <a:pt x="37" y="172"/>
                    <a:pt x="37" y="172"/>
                    <a:pt x="37" y="172"/>
                  </a:cubicBezTo>
                  <a:cubicBezTo>
                    <a:pt x="37" y="172"/>
                    <a:pt x="37" y="172"/>
                    <a:pt x="37" y="172"/>
                  </a:cubicBezTo>
                  <a:cubicBezTo>
                    <a:pt x="37" y="158"/>
                    <a:pt x="37" y="158"/>
                    <a:pt x="37" y="158"/>
                  </a:cubicBezTo>
                  <a:cubicBezTo>
                    <a:pt x="135" y="158"/>
                    <a:pt x="135" y="158"/>
                    <a:pt x="135" y="158"/>
                  </a:cubicBezTo>
                  <a:cubicBezTo>
                    <a:pt x="135" y="172"/>
                    <a:pt x="135" y="172"/>
                    <a:pt x="135" y="172"/>
                  </a:cubicBezTo>
                  <a:cubicBezTo>
                    <a:pt x="135" y="172"/>
                    <a:pt x="135" y="172"/>
                    <a:pt x="135" y="172"/>
                  </a:cubicBezTo>
                  <a:cubicBezTo>
                    <a:pt x="135" y="172"/>
                    <a:pt x="135" y="172"/>
                    <a:pt x="135" y="172"/>
                  </a:cubicBezTo>
                  <a:cubicBezTo>
                    <a:pt x="135" y="172"/>
                    <a:pt x="135" y="172"/>
                    <a:pt x="135" y="173"/>
                  </a:cubicBezTo>
                  <a:cubicBezTo>
                    <a:pt x="136" y="173"/>
                    <a:pt x="136" y="173"/>
                    <a:pt x="136" y="173"/>
                  </a:cubicBezTo>
                  <a:cubicBezTo>
                    <a:pt x="136" y="173"/>
                    <a:pt x="136" y="173"/>
                    <a:pt x="136" y="173"/>
                  </a:cubicBezTo>
                  <a:cubicBezTo>
                    <a:pt x="136" y="173"/>
                    <a:pt x="136" y="173"/>
                    <a:pt x="136" y="173"/>
                  </a:cubicBezTo>
                  <a:cubicBezTo>
                    <a:pt x="136" y="173"/>
                    <a:pt x="136" y="173"/>
                    <a:pt x="136" y="173"/>
                  </a:cubicBezTo>
                  <a:cubicBezTo>
                    <a:pt x="136" y="174"/>
                    <a:pt x="136" y="174"/>
                    <a:pt x="136" y="174"/>
                  </a:cubicBezTo>
                  <a:cubicBezTo>
                    <a:pt x="136" y="173"/>
                    <a:pt x="136" y="173"/>
                    <a:pt x="136" y="173"/>
                  </a:cubicBezTo>
                  <a:cubicBezTo>
                    <a:pt x="136" y="174"/>
                    <a:pt x="136" y="174"/>
                    <a:pt x="136" y="174"/>
                  </a:cubicBezTo>
                  <a:cubicBezTo>
                    <a:pt x="136" y="174"/>
                    <a:pt x="136" y="174"/>
                    <a:pt x="136" y="174"/>
                  </a:cubicBezTo>
                  <a:cubicBezTo>
                    <a:pt x="136" y="174"/>
                    <a:pt x="136" y="174"/>
                    <a:pt x="136" y="174"/>
                  </a:cubicBezTo>
                  <a:cubicBezTo>
                    <a:pt x="137" y="174"/>
                    <a:pt x="137" y="174"/>
                    <a:pt x="137" y="174"/>
                  </a:cubicBezTo>
                  <a:cubicBezTo>
                    <a:pt x="136" y="174"/>
                    <a:pt x="136" y="174"/>
                    <a:pt x="136" y="174"/>
                  </a:cubicBezTo>
                  <a:close/>
                  <a:moveTo>
                    <a:pt x="136" y="173"/>
                  </a:moveTo>
                  <a:cubicBezTo>
                    <a:pt x="136" y="173"/>
                    <a:pt x="136" y="173"/>
                    <a:pt x="136" y="173"/>
                  </a:cubicBezTo>
                  <a:cubicBezTo>
                    <a:pt x="136" y="173"/>
                    <a:pt x="136" y="173"/>
                    <a:pt x="136" y="173"/>
                  </a:cubicBezTo>
                  <a:close/>
                  <a:moveTo>
                    <a:pt x="136" y="172"/>
                  </a:moveTo>
                  <a:cubicBezTo>
                    <a:pt x="136" y="172"/>
                    <a:pt x="136" y="172"/>
                    <a:pt x="136" y="172"/>
                  </a:cubicBezTo>
                  <a:cubicBezTo>
                    <a:pt x="136" y="172"/>
                    <a:pt x="136" y="172"/>
                    <a:pt x="136" y="172"/>
                  </a:cubicBezTo>
                  <a:close/>
                  <a:moveTo>
                    <a:pt x="172" y="172"/>
                  </a:moveTo>
                  <a:cubicBezTo>
                    <a:pt x="172" y="172"/>
                    <a:pt x="172" y="172"/>
                    <a:pt x="172" y="172"/>
                  </a:cubicBezTo>
                  <a:cubicBezTo>
                    <a:pt x="172" y="172"/>
                    <a:pt x="172" y="172"/>
                    <a:pt x="172" y="172"/>
                  </a:cubicBezTo>
                  <a:cubicBezTo>
                    <a:pt x="172" y="172"/>
                    <a:pt x="172" y="172"/>
                    <a:pt x="172" y="172"/>
                  </a:cubicBezTo>
                  <a:close/>
                  <a:moveTo>
                    <a:pt x="172" y="173"/>
                  </a:moveTo>
                  <a:cubicBezTo>
                    <a:pt x="172" y="173"/>
                    <a:pt x="172" y="173"/>
                    <a:pt x="172" y="173"/>
                  </a:cubicBezTo>
                  <a:cubicBezTo>
                    <a:pt x="172" y="173"/>
                    <a:pt x="172" y="173"/>
                    <a:pt x="172" y="173"/>
                  </a:cubicBezTo>
                  <a:close/>
                  <a:moveTo>
                    <a:pt x="172" y="139"/>
                  </a:moveTo>
                  <a:cubicBezTo>
                    <a:pt x="172" y="139"/>
                    <a:pt x="172" y="139"/>
                    <a:pt x="172" y="139"/>
                  </a:cubicBezTo>
                  <a:cubicBezTo>
                    <a:pt x="172" y="139"/>
                    <a:pt x="172" y="139"/>
                    <a:pt x="172" y="139"/>
                  </a:cubicBezTo>
                  <a:close/>
                  <a:moveTo>
                    <a:pt x="172" y="138"/>
                  </a:moveTo>
                  <a:cubicBezTo>
                    <a:pt x="172" y="138"/>
                    <a:pt x="172" y="138"/>
                    <a:pt x="172" y="138"/>
                  </a:cubicBezTo>
                  <a:cubicBezTo>
                    <a:pt x="172" y="138"/>
                    <a:pt x="172" y="138"/>
                    <a:pt x="172" y="138"/>
                  </a:cubicBezTo>
                  <a:close/>
                  <a:moveTo>
                    <a:pt x="159" y="187"/>
                  </a:moveTo>
                  <a:cubicBezTo>
                    <a:pt x="171" y="175"/>
                    <a:pt x="171" y="175"/>
                    <a:pt x="171" y="175"/>
                  </a:cubicBezTo>
                  <a:cubicBezTo>
                    <a:pt x="171" y="175"/>
                    <a:pt x="171" y="175"/>
                    <a:pt x="171" y="175"/>
                  </a:cubicBezTo>
                  <a:cubicBezTo>
                    <a:pt x="172" y="175"/>
                    <a:pt x="172" y="175"/>
                    <a:pt x="172" y="175"/>
                  </a:cubicBezTo>
                  <a:cubicBezTo>
                    <a:pt x="171" y="174"/>
                    <a:pt x="171" y="174"/>
                    <a:pt x="171" y="174"/>
                  </a:cubicBezTo>
                  <a:cubicBezTo>
                    <a:pt x="172" y="174"/>
                    <a:pt x="172" y="174"/>
                    <a:pt x="172" y="174"/>
                  </a:cubicBezTo>
                  <a:cubicBezTo>
                    <a:pt x="172" y="174"/>
                    <a:pt x="172" y="174"/>
                    <a:pt x="172" y="174"/>
                  </a:cubicBezTo>
                  <a:cubicBezTo>
                    <a:pt x="172" y="174"/>
                    <a:pt x="172" y="174"/>
                    <a:pt x="172" y="174"/>
                  </a:cubicBezTo>
                  <a:cubicBezTo>
                    <a:pt x="172" y="174"/>
                    <a:pt x="172" y="174"/>
                    <a:pt x="172" y="174"/>
                  </a:cubicBezTo>
                  <a:cubicBezTo>
                    <a:pt x="172" y="174"/>
                    <a:pt x="172" y="174"/>
                    <a:pt x="172" y="174"/>
                  </a:cubicBezTo>
                  <a:cubicBezTo>
                    <a:pt x="172" y="174"/>
                    <a:pt x="172" y="174"/>
                    <a:pt x="172" y="173"/>
                  </a:cubicBezTo>
                  <a:cubicBezTo>
                    <a:pt x="172" y="173"/>
                    <a:pt x="172" y="173"/>
                    <a:pt x="172" y="173"/>
                  </a:cubicBezTo>
                  <a:cubicBezTo>
                    <a:pt x="172" y="173"/>
                    <a:pt x="172" y="173"/>
                    <a:pt x="172" y="173"/>
                  </a:cubicBezTo>
                  <a:cubicBezTo>
                    <a:pt x="172" y="173"/>
                    <a:pt x="172" y="173"/>
                    <a:pt x="172" y="173"/>
                  </a:cubicBezTo>
                  <a:cubicBezTo>
                    <a:pt x="172" y="172"/>
                    <a:pt x="173" y="172"/>
                    <a:pt x="173" y="172"/>
                  </a:cubicBezTo>
                  <a:cubicBezTo>
                    <a:pt x="173" y="172"/>
                    <a:pt x="173" y="172"/>
                    <a:pt x="173" y="172"/>
                  </a:cubicBezTo>
                  <a:cubicBezTo>
                    <a:pt x="173" y="172"/>
                    <a:pt x="173" y="172"/>
                    <a:pt x="173" y="172"/>
                  </a:cubicBezTo>
                  <a:cubicBezTo>
                    <a:pt x="173" y="140"/>
                    <a:pt x="173" y="140"/>
                    <a:pt x="173" y="140"/>
                  </a:cubicBezTo>
                  <a:cubicBezTo>
                    <a:pt x="173" y="140"/>
                    <a:pt x="173" y="140"/>
                    <a:pt x="173" y="139"/>
                  </a:cubicBezTo>
                  <a:cubicBezTo>
                    <a:pt x="173" y="139"/>
                    <a:pt x="173" y="139"/>
                    <a:pt x="173" y="139"/>
                  </a:cubicBezTo>
                  <a:cubicBezTo>
                    <a:pt x="173" y="139"/>
                    <a:pt x="172" y="139"/>
                    <a:pt x="172" y="139"/>
                  </a:cubicBezTo>
                  <a:cubicBezTo>
                    <a:pt x="172" y="139"/>
                    <a:pt x="172" y="139"/>
                    <a:pt x="172" y="139"/>
                  </a:cubicBezTo>
                  <a:cubicBezTo>
                    <a:pt x="172" y="138"/>
                    <a:pt x="172" y="138"/>
                    <a:pt x="172" y="138"/>
                  </a:cubicBezTo>
                  <a:cubicBezTo>
                    <a:pt x="172" y="138"/>
                    <a:pt x="172" y="138"/>
                    <a:pt x="172" y="138"/>
                  </a:cubicBezTo>
                  <a:cubicBezTo>
                    <a:pt x="172" y="138"/>
                    <a:pt x="172" y="138"/>
                    <a:pt x="172" y="138"/>
                  </a:cubicBezTo>
                  <a:cubicBezTo>
                    <a:pt x="172" y="138"/>
                    <a:pt x="172" y="138"/>
                    <a:pt x="172" y="138"/>
                  </a:cubicBezTo>
                  <a:cubicBezTo>
                    <a:pt x="172" y="137"/>
                    <a:pt x="172" y="137"/>
                    <a:pt x="172" y="137"/>
                  </a:cubicBezTo>
                  <a:cubicBezTo>
                    <a:pt x="171" y="138"/>
                    <a:pt x="171" y="138"/>
                    <a:pt x="171" y="138"/>
                  </a:cubicBezTo>
                  <a:cubicBezTo>
                    <a:pt x="172" y="137"/>
                    <a:pt x="172" y="137"/>
                    <a:pt x="172" y="137"/>
                  </a:cubicBezTo>
                  <a:cubicBezTo>
                    <a:pt x="172" y="137"/>
                    <a:pt x="172" y="137"/>
                    <a:pt x="172" y="137"/>
                  </a:cubicBezTo>
                  <a:cubicBezTo>
                    <a:pt x="171" y="137"/>
                    <a:pt x="171" y="137"/>
                    <a:pt x="171" y="137"/>
                  </a:cubicBezTo>
                  <a:cubicBezTo>
                    <a:pt x="171" y="137"/>
                    <a:pt x="171" y="137"/>
                    <a:pt x="171" y="137"/>
                  </a:cubicBezTo>
                  <a:cubicBezTo>
                    <a:pt x="172" y="137"/>
                    <a:pt x="172" y="137"/>
                    <a:pt x="172" y="137"/>
                  </a:cubicBezTo>
                  <a:cubicBezTo>
                    <a:pt x="171" y="137"/>
                    <a:pt x="171" y="137"/>
                    <a:pt x="171" y="137"/>
                  </a:cubicBezTo>
                  <a:cubicBezTo>
                    <a:pt x="171" y="137"/>
                    <a:pt x="171" y="137"/>
                    <a:pt x="171" y="136"/>
                  </a:cubicBezTo>
                  <a:cubicBezTo>
                    <a:pt x="159" y="124"/>
                    <a:pt x="159" y="124"/>
                    <a:pt x="159" y="124"/>
                  </a:cubicBezTo>
                  <a:cubicBezTo>
                    <a:pt x="159" y="73"/>
                    <a:pt x="159" y="73"/>
                    <a:pt x="159" y="73"/>
                  </a:cubicBezTo>
                  <a:cubicBezTo>
                    <a:pt x="248" y="73"/>
                    <a:pt x="248" y="73"/>
                    <a:pt x="248" y="73"/>
                  </a:cubicBezTo>
                  <a:cubicBezTo>
                    <a:pt x="248" y="124"/>
                    <a:pt x="248" y="124"/>
                    <a:pt x="248" y="124"/>
                  </a:cubicBezTo>
                  <a:cubicBezTo>
                    <a:pt x="236" y="136"/>
                    <a:pt x="236" y="136"/>
                    <a:pt x="236" y="136"/>
                  </a:cubicBezTo>
                  <a:cubicBezTo>
                    <a:pt x="236" y="137"/>
                    <a:pt x="236" y="137"/>
                    <a:pt x="236" y="137"/>
                  </a:cubicBezTo>
                  <a:cubicBezTo>
                    <a:pt x="236" y="137"/>
                    <a:pt x="235" y="137"/>
                    <a:pt x="235" y="137"/>
                  </a:cubicBezTo>
                  <a:cubicBezTo>
                    <a:pt x="235" y="137"/>
                    <a:pt x="235" y="137"/>
                    <a:pt x="235" y="137"/>
                  </a:cubicBezTo>
                  <a:cubicBezTo>
                    <a:pt x="235" y="137"/>
                    <a:pt x="235" y="137"/>
                    <a:pt x="235" y="137"/>
                  </a:cubicBezTo>
                  <a:cubicBezTo>
                    <a:pt x="236" y="138"/>
                    <a:pt x="236" y="138"/>
                    <a:pt x="236" y="138"/>
                  </a:cubicBezTo>
                  <a:cubicBezTo>
                    <a:pt x="235" y="137"/>
                    <a:pt x="235" y="137"/>
                    <a:pt x="235" y="137"/>
                  </a:cubicBezTo>
                  <a:cubicBezTo>
                    <a:pt x="235" y="138"/>
                    <a:pt x="235" y="138"/>
                    <a:pt x="235" y="138"/>
                  </a:cubicBezTo>
                  <a:cubicBezTo>
                    <a:pt x="235" y="138"/>
                    <a:pt x="235" y="138"/>
                    <a:pt x="235" y="138"/>
                  </a:cubicBezTo>
                  <a:cubicBezTo>
                    <a:pt x="235" y="138"/>
                    <a:pt x="235" y="138"/>
                    <a:pt x="235" y="138"/>
                  </a:cubicBezTo>
                  <a:cubicBezTo>
                    <a:pt x="235" y="138"/>
                    <a:pt x="235" y="138"/>
                    <a:pt x="235" y="139"/>
                  </a:cubicBezTo>
                  <a:cubicBezTo>
                    <a:pt x="235" y="139"/>
                    <a:pt x="235" y="139"/>
                    <a:pt x="235" y="139"/>
                  </a:cubicBezTo>
                  <a:cubicBezTo>
                    <a:pt x="235" y="139"/>
                    <a:pt x="235" y="139"/>
                    <a:pt x="234" y="139"/>
                  </a:cubicBezTo>
                  <a:cubicBezTo>
                    <a:pt x="235" y="139"/>
                    <a:pt x="235" y="139"/>
                    <a:pt x="235" y="139"/>
                  </a:cubicBezTo>
                  <a:cubicBezTo>
                    <a:pt x="234" y="139"/>
                    <a:pt x="234" y="139"/>
                    <a:pt x="234" y="139"/>
                  </a:cubicBezTo>
                  <a:cubicBezTo>
                    <a:pt x="234" y="139"/>
                    <a:pt x="234" y="139"/>
                    <a:pt x="234" y="139"/>
                  </a:cubicBezTo>
                  <a:cubicBezTo>
                    <a:pt x="234" y="140"/>
                    <a:pt x="234" y="140"/>
                    <a:pt x="234" y="140"/>
                  </a:cubicBezTo>
                  <a:cubicBezTo>
                    <a:pt x="234" y="172"/>
                    <a:pt x="234" y="172"/>
                    <a:pt x="234" y="172"/>
                  </a:cubicBezTo>
                  <a:cubicBezTo>
                    <a:pt x="234" y="172"/>
                    <a:pt x="234" y="172"/>
                    <a:pt x="234" y="172"/>
                  </a:cubicBezTo>
                  <a:cubicBezTo>
                    <a:pt x="234" y="172"/>
                    <a:pt x="234" y="172"/>
                    <a:pt x="234" y="172"/>
                  </a:cubicBezTo>
                  <a:cubicBezTo>
                    <a:pt x="234" y="172"/>
                    <a:pt x="235" y="172"/>
                    <a:pt x="235" y="173"/>
                  </a:cubicBezTo>
                  <a:cubicBezTo>
                    <a:pt x="235" y="173"/>
                    <a:pt x="235" y="173"/>
                    <a:pt x="235" y="173"/>
                  </a:cubicBezTo>
                  <a:cubicBezTo>
                    <a:pt x="235" y="173"/>
                    <a:pt x="235" y="173"/>
                    <a:pt x="235" y="173"/>
                  </a:cubicBezTo>
                  <a:cubicBezTo>
                    <a:pt x="235" y="174"/>
                    <a:pt x="235" y="174"/>
                    <a:pt x="235" y="174"/>
                  </a:cubicBezTo>
                  <a:cubicBezTo>
                    <a:pt x="235" y="174"/>
                    <a:pt x="235" y="174"/>
                    <a:pt x="235" y="174"/>
                  </a:cubicBezTo>
                  <a:cubicBezTo>
                    <a:pt x="235" y="174"/>
                    <a:pt x="235" y="174"/>
                    <a:pt x="235" y="174"/>
                  </a:cubicBezTo>
                  <a:cubicBezTo>
                    <a:pt x="235" y="174"/>
                    <a:pt x="235" y="174"/>
                    <a:pt x="235" y="175"/>
                  </a:cubicBezTo>
                  <a:cubicBezTo>
                    <a:pt x="236" y="175"/>
                    <a:pt x="236" y="175"/>
                    <a:pt x="236" y="175"/>
                  </a:cubicBezTo>
                  <a:cubicBezTo>
                    <a:pt x="236" y="175"/>
                    <a:pt x="236" y="175"/>
                    <a:pt x="236" y="175"/>
                  </a:cubicBezTo>
                  <a:cubicBezTo>
                    <a:pt x="248" y="187"/>
                    <a:pt x="248" y="187"/>
                    <a:pt x="248" y="187"/>
                  </a:cubicBezTo>
                  <a:cubicBezTo>
                    <a:pt x="248" y="198"/>
                    <a:pt x="248" y="198"/>
                    <a:pt x="248" y="198"/>
                  </a:cubicBezTo>
                  <a:cubicBezTo>
                    <a:pt x="159" y="198"/>
                    <a:pt x="159" y="198"/>
                    <a:pt x="159" y="198"/>
                  </a:cubicBezTo>
                  <a:lnTo>
                    <a:pt x="159" y="187"/>
                  </a:lnTo>
                  <a:close/>
                  <a:moveTo>
                    <a:pt x="162" y="145"/>
                  </a:moveTo>
                  <a:cubicBezTo>
                    <a:pt x="162" y="166"/>
                    <a:pt x="162" y="166"/>
                    <a:pt x="162" y="166"/>
                  </a:cubicBezTo>
                  <a:cubicBezTo>
                    <a:pt x="146" y="166"/>
                    <a:pt x="146" y="166"/>
                    <a:pt x="146" y="166"/>
                  </a:cubicBezTo>
                  <a:cubicBezTo>
                    <a:pt x="146" y="145"/>
                    <a:pt x="146" y="145"/>
                    <a:pt x="146" y="145"/>
                  </a:cubicBezTo>
                  <a:lnTo>
                    <a:pt x="162" y="145"/>
                  </a:lnTo>
                  <a:close/>
                  <a:moveTo>
                    <a:pt x="252" y="135"/>
                  </a:moveTo>
                  <a:cubicBezTo>
                    <a:pt x="253" y="134"/>
                    <a:pt x="253" y="134"/>
                    <a:pt x="253" y="134"/>
                  </a:cubicBezTo>
                  <a:cubicBezTo>
                    <a:pt x="254" y="135"/>
                    <a:pt x="254" y="135"/>
                    <a:pt x="254" y="135"/>
                  </a:cubicBezTo>
                  <a:lnTo>
                    <a:pt x="252" y="135"/>
                  </a:lnTo>
                  <a:close/>
                  <a:moveTo>
                    <a:pt x="153" y="135"/>
                  </a:moveTo>
                  <a:cubicBezTo>
                    <a:pt x="154" y="134"/>
                    <a:pt x="154" y="134"/>
                    <a:pt x="154" y="134"/>
                  </a:cubicBezTo>
                  <a:cubicBezTo>
                    <a:pt x="155" y="135"/>
                    <a:pt x="155" y="135"/>
                    <a:pt x="155" y="135"/>
                  </a:cubicBezTo>
                  <a:lnTo>
                    <a:pt x="153" y="135"/>
                  </a:lnTo>
                  <a:close/>
                  <a:moveTo>
                    <a:pt x="137" y="174"/>
                  </a:moveTo>
                  <a:cubicBezTo>
                    <a:pt x="137" y="174"/>
                    <a:pt x="137" y="174"/>
                    <a:pt x="137" y="174"/>
                  </a:cubicBezTo>
                  <a:cubicBezTo>
                    <a:pt x="137" y="174"/>
                    <a:pt x="137" y="174"/>
                    <a:pt x="137" y="174"/>
                  </a:cubicBezTo>
                  <a:close/>
                  <a:moveTo>
                    <a:pt x="27" y="145"/>
                  </a:moveTo>
                  <a:cubicBezTo>
                    <a:pt x="27" y="166"/>
                    <a:pt x="27" y="166"/>
                    <a:pt x="27" y="166"/>
                  </a:cubicBezTo>
                  <a:cubicBezTo>
                    <a:pt x="10" y="166"/>
                    <a:pt x="10" y="166"/>
                    <a:pt x="10" y="166"/>
                  </a:cubicBezTo>
                  <a:cubicBezTo>
                    <a:pt x="10" y="145"/>
                    <a:pt x="10" y="145"/>
                    <a:pt x="10" y="145"/>
                  </a:cubicBezTo>
                  <a:lnTo>
                    <a:pt x="27" y="145"/>
                  </a:lnTo>
                  <a:close/>
                  <a:moveTo>
                    <a:pt x="20" y="177"/>
                  </a:moveTo>
                  <a:cubicBezTo>
                    <a:pt x="19" y="178"/>
                    <a:pt x="19" y="178"/>
                    <a:pt x="19" y="178"/>
                  </a:cubicBezTo>
                  <a:cubicBezTo>
                    <a:pt x="17" y="177"/>
                    <a:pt x="17" y="177"/>
                    <a:pt x="17" y="177"/>
                  </a:cubicBezTo>
                  <a:lnTo>
                    <a:pt x="20" y="177"/>
                  </a:lnTo>
                  <a:close/>
                  <a:moveTo>
                    <a:pt x="155" y="177"/>
                  </a:moveTo>
                  <a:cubicBezTo>
                    <a:pt x="154" y="178"/>
                    <a:pt x="154" y="178"/>
                    <a:pt x="154" y="178"/>
                  </a:cubicBezTo>
                  <a:cubicBezTo>
                    <a:pt x="153" y="177"/>
                    <a:pt x="153" y="177"/>
                    <a:pt x="153" y="177"/>
                  </a:cubicBezTo>
                  <a:lnTo>
                    <a:pt x="155" y="177"/>
                  </a:lnTo>
                  <a:close/>
                  <a:moveTo>
                    <a:pt x="254" y="177"/>
                  </a:moveTo>
                  <a:cubicBezTo>
                    <a:pt x="253" y="178"/>
                    <a:pt x="253" y="178"/>
                    <a:pt x="253" y="178"/>
                  </a:cubicBezTo>
                  <a:cubicBezTo>
                    <a:pt x="252" y="177"/>
                    <a:pt x="252" y="177"/>
                    <a:pt x="252" y="177"/>
                  </a:cubicBezTo>
                  <a:lnTo>
                    <a:pt x="254" y="177"/>
                  </a:lnTo>
                  <a:close/>
                  <a:moveTo>
                    <a:pt x="271" y="138"/>
                  </a:moveTo>
                  <a:cubicBezTo>
                    <a:pt x="271" y="138"/>
                    <a:pt x="271" y="138"/>
                    <a:pt x="271" y="138"/>
                  </a:cubicBezTo>
                  <a:cubicBezTo>
                    <a:pt x="271" y="138"/>
                    <a:pt x="271" y="138"/>
                    <a:pt x="271" y="138"/>
                  </a:cubicBezTo>
                  <a:close/>
                  <a:moveTo>
                    <a:pt x="137" y="138"/>
                  </a:moveTo>
                  <a:cubicBezTo>
                    <a:pt x="137" y="138"/>
                    <a:pt x="137" y="138"/>
                    <a:pt x="137" y="138"/>
                  </a:cubicBezTo>
                  <a:cubicBezTo>
                    <a:pt x="137" y="138"/>
                    <a:pt x="137" y="138"/>
                    <a:pt x="137" y="138"/>
                  </a:cubicBezTo>
                  <a:close/>
                  <a:moveTo>
                    <a:pt x="136" y="139"/>
                  </a:moveTo>
                  <a:cubicBezTo>
                    <a:pt x="136" y="139"/>
                    <a:pt x="136" y="139"/>
                    <a:pt x="136" y="139"/>
                  </a:cubicBezTo>
                  <a:cubicBezTo>
                    <a:pt x="136" y="139"/>
                    <a:pt x="136" y="139"/>
                    <a:pt x="136" y="139"/>
                  </a:cubicBezTo>
                  <a:close/>
                  <a:moveTo>
                    <a:pt x="1" y="138"/>
                  </a:moveTo>
                  <a:cubicBezTo>
                    <a:pt x="1" y="138"/>
                    <a:pt x="1" y="138"/>
                    <a:pt x="1" y="138"/>
                  </a:cubicBezTo>
                  <a:cubicBezTo>
                    <a:pt x="1" y="138"/>
                    <a:pt x="1" y="138"/>
                    <a:pt x="1" y="138"/>
                  </a:cubicBezTo>
                  <a:close/>
                  <a:moveTo>
                    <a:pt x="1" y="172"/>
                  </a:moveTo>
                  <a:cubicBezTo>
                    <a:pt x="1" y="172"/>
                    <a:pt x="1" y="172"/>
                    <a:pt x="1" y="172"/>
                  </a:cubicBezTo>
                  <a:cubicBezTo>
                    <a:pt x="1" y="172"/>
                    <a:pt x="1" y="172"/>
                    <a:pt x="1" y="172"/>
                  </a:cubicBezTo>
                  <a:close/>
                  <a:moveTo>
                    <a:pt x="1" y="173"/>
                  </a:moveTo>
                  <a:cubicBezTo>
                    <a:pt x="1" y="173"/>
                    <a:pt x="1" y="173"/>
                    <a:pt x="1" y="173"/>
                  </a:cubicBezTo>
                  <a:cubicBezTo>
                    <a:pt x="1" y="173"/>
                    <a:pt x="1" y="173"/>
                    <a:pt x="1" y="173"/>
                  </a:cubicBezTo>
                  <a:cubicBezTo>
                    <a:pt x="1" y="173"/>
                    <a:pt x="1" y="173"/>
                    <a:pt x="1" y="173"/>
                  </a:cubicBezTo>
                  <a:close/>
                  <a:moveTo>
                    <a:pt x="1" y="173"/>
                  </a:moveTo>
                  <a:cubicBezTo>
                    <a:pt x="1" y="173"/>
                    <a:pt x="1" y="173"/>
                    <a:pt x="1" y="173"/>
                  </a:cubicBezTo>
                  <a:cubicBezTo>
                    <a:pt x="1" y="173"/>
                    <a:pt x="1" y="173"/>
                    <a:pt x="1" y="173"/>
                  </a:cubicBezTo>
                  <a:close/>
                  <a:moveTo>
                    <a:pt x="2" y="174"/>
                  </a:moveTo>
                  <a:cubicBezTo>
                    <a:pt x="2" y="174"/>
                    <a:pt x="2" y="174"/>
                    <a:pt x="2" y="174"/>
                  </a:cubicBezTo>
                  <a:cubicBezTo>
                    <a:pt x="2" y="174"/>
                    <a:pt x="2" y="174"/>
                    <a:pt x="2" y="1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587">
              <a:extLst>
                <a:ext uri="{FF2B5EF4-FFF2-40B4-BE49-F238E27FC236}">
                  <a16:creationId xmlns="" xmlns:a16="http://schemas.microsoft.com/office/drawing/2014/main" id="{953478BA-380D-D749-A0F8-F073758CB2F4}"/>
                </a:ext>
              </a:extLst>
            </p:cNvPr>
            <p:cNvSpPr>
              <a:spLocks/>
            </p:cNvSpPr>
            <p:nvPr/>
          </p:nvSpPr>
          <p:spPr bwMode="auto">
            <a:xfrm>
              <a:off x="2348" y="2922"/>
              <a:ext cx="11" cy="20"/>
            </a:xfrm>
            <a:custGeom>
              <a:avLst/>
              <a:gdLst>
                <a:gd name="T0" fmla="*/ 5 w 11"/>
                <a:gd name="T1" fmla="*/ 20 h 20"/>
                <a:gd name="T2" fmla="*/ 11 w 11"/>
                <a:gd name="T3" fmla="*/ 15 h 20"/>
                <a:gd name="T4" fmla="*/ 11 w 11"/>
                <a:gd name="T5" fmla="*/ 6 h 20"/>
                <a:gd name="T6" fmla="*/ 5 w 11"/>
                <a:gd name="T7" fmla="*/ 0 h 20"/>
                <a:gd name="T8" fmla="*/ 0 w 11"/>
                <a:gd name="T9" fmla="*/ 6 h 20"/>
                <a:gd name="T10" fmla="*/ 0 w 11"/>
                <a:gd name="T11" fmla="*/ 15 h 20"/>
                <a:gd name="T12" fmla="*/ 5 w 1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5" y="20"/>
                  </a:moveTo>
                  <a:cubicBezTo>
                    <a:pt x="8" y="20"/>
                    <a:pt x="11" y="17"/>
                    <a:pt x="11" y="15"/>
                  </a:cubicBezTo>
                  <a:cubicBezTo>
                    <a:pt x="11" y="6"/>
                    <a:pt x="11" y="6"/>
                    <a:pt x="11" y="6"/>
                  </a:cubicBezTo>
                  <a:cubicBezTo>
                    <a:pt x="11" y="3"/>
                    <a:pt x="8" y="0"/>
                    <a:pt x="5" y="0"/>
                  </a:cubicBezTo>
                  <a:cubicBezTo>
                    <a:pt x="3" y="0"/>
                    <a:pt x="0" y="3"/>
                    <a:pt x="0" y="6"/>
                  </a:cubicBezTo>
                  <a:cubicBezTo>
                    <a:pt x="0" y="15"/>
                    <a:pt x="0" y="15"/>
                    <a:pt x="0" y="15"/>
                  </a:cubicBezTo>
                  <a:cubicBezTo>
                    <a:pt x="0" y="17"/>
                    <a:pt x="3" y="20"/>
                    <a:pt x="5"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8" name="Freeform 588">
              <a:extLst>
                <a:ext uri="{FF2B5EF4-FFF2-40B4-BE49-F238E27FC236}">
                  <a16:creationId xmlns="" xmlns:a16="http://schemas.microsoft.com/office/drawing/2014/main" id="{9FEB5159-1004-1C4E-ADD2-EBC27B96CDC9}"/>
                </a:ext>
              </a:extLst>
            </p:cNvPr>
            <p:cNvSpPr>
              <a:spLocks/>
            </p:cNvSpPr>
            <p:nvPr/>
          </p:nvSpPr>
          <p:spPr bwMode="auto">
            <a:xfrm>
              <a:off x="2367" y="2922"/>
              <a:ext cx="11" cy="20"/>
            </a:xfrm>
            <a:custGeom>
              <a:avLst/>
              <a:gdLst>
                <a:gd name="T0" fmla="*/ 6 w 11"/>
                <a:gd name="T1" fmla="*/ 0 h 20"/>
                <a:gd name="T2" fmla="*/ 0 w 11"/>
                <a:gd name="T3" fmla="*/ 6 h 20"/>
                <a:gd name="T4" fmla="*/ 0 w 11"/>
                <a:gd name="T5" fmla="*/ 15 h 20"/>
                <a:gd name="T6" fmla="*/ 6 w 11"/>
                <a:gd name="T7" fmla="*/ 20 h 20"/>
                <a:gd name="T8" fmla="*/ 11 w 11"/>
                <a:gd name="T9" fmla="*/ 15 h 20"/>
                <a:gd name="T10" fmla="*/ 11 w 11"/>
                <a:gd name="T11" fmla="*/ 6 h 20"/>
                <a:gd name="T12" fmla="*/ 6 w 1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 h="20">
                  <a:moveTo>
                    <a:pt x="6" y="0"/>
                  </a:moveTo>
                  <a:cubicBezTo>
                    <a:pt x="3" y="0"/>
                    <a:pt x="0" y="3"/>
                    <a:pt x="0" y="6"/>
                  </a:cubicBezTo>
                  <a:cubicBezTo>
                    <a:pt x="0" y="15"/>
                    <a:pt x="0" y="15"/>
                    <a:pt x="0" y="15"/>
                  </a:cubicBezTo>
                  <a:cubicBezTo>
                    <a:pt x="0" y="17"/>
                    <a:pt x="3" y="20"/>
                    <a:pt x="6" y="20"/>
                  </a:cubicBezTo>
                  <a:cubicBezTo>
                    <a:pt x="8" y="20"/>
                    <a:pt x="11" y="17"/>
                    <a:pt x="11" y="15"/>
                  </a:cubicBezTo>
                  <a:cubicBezTo>
                    <a:pt x="11" y="6"/>
                    <a:pt x="11" y="6"/>
                    <a:pt x="11" y="6"/>
                  </a:cubicBezTo>
                  <a:cubicBezTo>
                    <a:pt x="11" y="3"/>
                    <a:pt x="8" y="0"/>
                    <a:pt x="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589">
              <a:extLst>
                <a:ext uri="{FF2B5EF4-FFF2-40B4-BE49-F238E27FC236}">
                  <a16:creationId xmlns="" xmlns:a16="http://schemas.microsoft.com/office/drawing/2014/main" id="{053203DA-3A47-544F-8498-4C5903B6B832}"/>
                </a:ext>
              </a:extLst>
            </p:cNvPr>
            <p:cNvSpPr>
              <a:spLocks/>
            </p:cNvSpPr>
            <p:nvPr/>
          </p:nvSpPr>
          <p:spPr bwMode="auto">
            <a:xfrm>
              <a:off x="2348" y="2951"/>
              <a:ext cx="11" cy="19"/>
            </a:xfrm>
            <a:custGeom>
              <a:avLst/>
              <a:gdLst>
                <a:gd name="T0" fmla="*/ 5 w 11"/>
                <a:gd name="T1" fmla="*/ 19 h 19"/>
                <a:gd name="T2" fmla="*/ 11 w 11"/>
                <a:gd name="T3" fmla="*/ 14 h 19"/>
                <a:gd name="T4" fmla="*/ 11 w 11"/>
                <a:gd name="T5" fmla="*/ 5 h 19"/>
                <a:gd name="T6" fmla="*/ 5 w 11"/>
                <a:gd name="T7" fmla="*/ 0 h 19"/>
                <a:gd name="T8" fmla="*/ 0 w 11"/>
                <a:gd name="T9" fmla="*/ 5 h 19"/>
                <a:gd name="T10" fmla="*/ 0 w 11"/>
                <a:gd name="T11" fmla="*/ 14 h 19"/>
                <a:gd name="T12" fmla="*/ 5 w 1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5" y="19"/>
                  </a:moveTo>
                  <a:cubicBezTo>
                    <a:pt x="8" y="19"/>
                    <a:pt x="11" y="17"/>
                    <a:pt x="11" y="14"/>
                  </a:cubicBezTo>
                  <a:cubicBezTo>
                    <a:pt x="11" y="5"/>
                    <a:pt x="11" y="5"/>
                    <a:pt x="11" y="5"/>
                  </a:cubicBezTo>
                  <a:cubicBezTo>
                    <a:pt x="11" y="2"/>
                    <a:pt x="8" y="0"/>
                    <a:pt x="5" y="0"/>
                  </a:cubicBezTo>
                  <a:cubicBezTo>
                    <a:pt x="3" y="0"/>
                    <a:pt x="0" y="2"/>
                    <a:pt x="0" y="5"/>
                  </a:cubicBezTo>
                  <a:cubicBezTo>
                    <a:pt x="0" y="14"/>
                    <a:pt x="0" y="14"/>
                    <a:pt x="0" y="14"/>
                  </a:cubicBezTo>
                  <a:cubicBezTo>
                    <a:pt x="0" y="17"/>
                    <a:pt x="3" y="19"/>
                    <a:pt x="5"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590">
              <a:extLst>
                <a:ext uri="{FF2B5EF4-FFF2-40B4-BE49-F238E27FC236}">
                  <a16:creationId xmlns="" xmlns:a16="http://schemas.microsoft.com/office/drawing/2014/main" id="{9D7C6F0D-3E52-2046-B7FC-A29E5B16601A}"/>
                </a:ext>
              </a:extLst>
            </p:cNvPr>
            <p:cNvSpPr>
              <a:spLocks/>
            </p:cNvSpPr>
            <p:nvPr/>
          </p:nvSpPr>
          <p:spPr bwMode="auto">
            <a:xfrm>
              <a:off x="2367" y="2951"/>
              <a:ext cx="11" cy="19"/>
            </a:xfrm>
            <a:custGeom>
              <a:avLst/>
              <a:gdLst>
                <a:gd name="T0" fmla="*/ 6 w 11"/>
                <a:gd name="T1" fmla="*/ 0 h 19"/>
                <a:gd name="T2" fmla="*/ 0 w 11"/>
                <a:gd name="T3" fmla="*/ 5 h 19"/>
                <a:gd name="T4" fmla="*/ 0 w 11"/>
                <a:gd name="T5" fmla="*/ 14 h 19"/>
                <a:gd name="T6" fmla="*/ 6 w 11"/>
                <a:gd name="T7" fmla="*/ 19 h 19"/>
                <a:gd name="T8" fmla="*/ 11 w 11"/>
                <a:gd name="T9" fmla="*/ 14 h 19"/>
                <a:gd name="T10" fmla="*/ 11 w 11"/>
                <a:gd name="T11" fmla="*/ 5 h 19"/>
                <a:gd name="T12" fmla="*/ 6 w 1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1" h="19">
                  <a:moveTo>
                    <a:pt x="6" y="0"/>
                  </a:moveTo>
                  <a:cubicBezTo>
                    <a:pt x="3" y="0"/>
                    <a:pt x="0" y="2"/>
                    <a:pt x="0" y="5"/>
                  </a:cubicBezTo>
                  <a:cubicBezTo>
                    <a:pt x="0" y="14"/>
                    <a:pt x="0" y="14"/>
                    <a:pt x="0" y="14"/>
                  </a:cubicBezTo>
                  <a:cubicBezTo>
                    <a:pt x="0" y="17"/>
                    <a:pt x="3" y="19"/>
                    <a:pt x="6" y="19"/>
                  </a:cubicBezTo>
                  <a:cubicBezTo>
                    <a:pt x="8" y="19"/>
                    <a:pt x="11" y="17"/>
                    <a:pt x="11" y="14"/>
                  </a:cubicBezTo>
                  <a:cubicBezTo>
                    <a:pt x="11" y="5"/>
                    <a:pt x="11" y="5"/>
                    <a:pt x="11" y="5"/>
                  </a:cubicBezTo>
                  <a:cubicBezTo>
                    <a:pt x="11" y="2"/>
                    <a:pt x="8" y="0"/>
                    <a:pt x="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591">
              <a:extLst>
                <a:ext uri="{FF2B5EF4-FFF2-40B4-BE49-F238E27FC236}">
                  <a16:creationId xmlns="" xmlns:a16="http://schemas.microsoft.com/office/drawing/2014/main" id="{2505DF4D-2AA2-D24E-93FD-C22ABE749061}"/>
                </a:ext>
              </a:extLst>
            </p:cNvPr>
            <p:cNvSpPr>
              <a:spLocks/>
            </p:cNvSpPr>
            <p:nvPr/>
          </p:nvSpPr>
          <p:spPr bwMode="auto">
            <a:xfrm>
              <a:off x="2189" y="3029"/>
              <a:ext cx="16" cy="11"/>
            </a:xfrm>
            <a:custGeom>
              <a:avLst/>
              <a:gdLst>
                <a:gd name="T0" fmla="*/ 10 w 15"/>
                <a:gd name="T1" fmla="*/ 0 h 10"/>
                <a:gd name="T2" fmla="*/ 5 w 15"/>
                <a:gd name="T3" fmla="*/ 0 h 10"/>
                <a:gd name="T4" fmla="*/ 0 w 15"/>
                <a:gd name="T5" fmla="*/ 5 h 10"/>
                <a:gd name="T6" fmla="*/ 5 w 15"/>
                <a:gd name="T7" fmla="*/ 10 h 10"/>
                <a:gd name="T8" fmla="*/ 10 w 15"/>
                <a:gd name="T9" fmla="*/ 10 h 10"/>
                <a:gd name="T10" fmla="*/ 15 w 15"/>
                <a:gd name="T11" fmla="*/ 5 h 10"/>
                <a:gd name="T12" fmla="*/ 10 w 1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0" y="0"/>
                  </a:moveTo>
                  <a:cubicBezTo>
                    <a:pt x="5" y="0"/>
                    <a:pt x="5" y="0"/>
                    <a:pt x="5" y="0"/>
                  </a:cubicBezTo>
                  <a:cubicBezTo>
                    <a:pt x="3" y="0"/>
                    <a:pt x="0" y="3"/>
                    <a:pt x="0" y="5"/>
                  </a:cubicBezTo>
                  <a:cubicBezTo>
                    <a:pt x="0" y="8"/>
                    <a:pt x="3" y="10"/>
                    <a:pt x="5" y="10"/>
                  </a:cubicBezTo>
                  <a:cubicBezTo>
                    <a:pt x="10" y="10"/>
                    <a:pt x="10" y="10"/>
                    <a:pt x="10" y="10"/>
                  </a:cubicBezTo>
                  <a:cubicBezTo>
                    <a:pt x="13" y="10"/>
                    <a:pt x="15" y="8"/>
                    <a:pt x="15" y="5"/>
                  </a:cubicBezTo>
                  <a:cubicBezTo>
                    <a:pt x="15" y="3"/>
                    <a:pt x="13"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592">
              <a:extLst>
                <a:ext uri="{FF2B5EF4-FFF2-40B4-BE49-F238E27FC236}">
                  <a16:creationId xmlns="" xmlns:a16="http://schemas.microsoft.com/office/drawing/2014/main" id="{4EC7EC50-7278-1B4C-A2B6-881D4FD038C7}"/>
                </a:ext>
              </a:extLst>
            </p:cNvPr>
            <p:cNvSpPr>
              <a:spLocks/>
            </p:cNvSpPr>
            <p:nvPr/>
          </p:nvSpPr>
          <p:spPr bwMode="auto">
            <a:xfrm>
              <a:off x="2217" y="3029"/>
              <a:ext cx="16" cy="11"/>
            </a:xfrm>
            <a:custGeom>
              <a:avLst/>
              <a:gdLst>
                <a:gd name="T0" fmla="*/ 10 w 15"/>
                <a:gd name="T1" fmla="*/ 0 h 10"/>
                <a:gd name="T2" fmla="*/ 6 w 15"/>
                <a:gd name="T3" fmla="*/ 0 h 10"/>
                <a:gd name="T4" fmla="*/ 0 w 15"/>
                <a:gd name="T5" fmla="*/ 5 h 10"/>
                <a:gd name="T6" fmla="*/ 6 w 15"/>
                <a:gd name="T7" fmla="*/ 10 h 10"/>
                <a:gd name="T8" fmla="*/ 10 w 15"/>
                <a:gd name="T9" fmla="*/ 10 h 10"/>
                <a:gd name="T10" fmla="*/ 15 w 15"/>
                <a:gd name="T11" fmla="*/ 5 h 10"/>
                <a:gd name="T12" fmla="*/ 10 w 1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0" y="0"/>
                  </a:moveTo>
                  <a:cubicBezTo>
                    <a:pt x="6" y="0"/>
                    <a:pt x="6" y="0"/>
                    <a:pt x="6" y="0"/>
                  </a:cubicBezTo>
                  <a:cubicBezTo>
                    <a:pt x="3" y="0"/>
                    <a:pt x="0" y="3"/>
                    <a:pt x="0" y="5"/>
                  </a:cubicBezTo>
                  <a:cubicBezTo>
                    <a:pt x="0" y="8"/>
                    <a:pt x="3" y="10"/>
                    <a:pt x="6" y="10"/>
                  </a:cubicBezTo>
                  <a:cubicBezTo>
                    <a:pt x="10" y="10"/>
                    <a:pt x="10" y="10"/>
                    <a:pt x="10" y="10"/>
                  </a:cubicBezTo>
                  <a:cubicBezTo>
                    <a:pt x="13" y="10"/>
                    <a:pt x="15" y="8"/>
                    <a:pt x="15" y="5"/>
                  </a:cubicBezTo>
                  <a:cubicBezTo>
                    <a:pt x="15" y="3"/>
                    <a:pt x="13"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3" name="Freeform 593">
              <a:extLst>
                <a:ext uri="{FF2B5EF4-FFF2-40B4-BE49-F238E27FC236}">
                  <a16:creationId xmlns="" xmlns:a16="http://schemas.microsoft.com/office/drawing/2014/main" id="{86F25405-817E-F14D-B7D5-CA9B3AEE0720}"/>
                </a:ext>
              </a:extLst>
            </p:cNvPr>
            <p:cNvSpPr>
              <a:spLocks/>
            </p:cNvSpPr>
            <p:nvPr/>
          </p:nvSpPr>
          <p:spPr bwMode="auto">
            <a:xfrm>
              <a:off x="2245" y="3029"/>
              <a:ext cx="16" cy="11"/>
            </a:xfrm>
            <a:custGeom>
              <a:avLst/>
              <a:gdLst>
                <a:gd name="T0" fmla="*/ 10 w 15"/>
                <a:gd name="T1" fmla="*/ 0 h 10"/>
                <a:gd name="T2" fmla="*/ 5 w 15"/>
                <a:gd name="T3" fmla="*/ 0 h 10"/>
                <a:gd name="T4" fmla="*/ 0 w 15"/>
                <a:gd name="T5" fmla="*/ 5 h 10"/>
                <a:gd name="T6" fmla="*/ 5 w 15"/>
                <a:gd name="T7" fmla="*/ 10 h 10"/>
                <a:gd name="T8" fmla="*/ 10 w 15"/>
                <a:gd name="T9" fmla="*/ 10 h 10"/>
                <a:gd name="T10" fmla="*/ 15 w 15"/>
                <a:gd name="T11" fmla="*/ 5 h 10"/>
                <a:gd name="T12" fmla="*/ 10 w 1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0" y="0"/>
                  </a:moveTo>
                  <a:cubicBezTo>
                    <a:pt x="5" y="0"/>
                    <a:pt x="5" y="0"/>
                    <a:pt x="5" y="0"/>
                  </a:cubicBezTo>
                  <a:cubicBezTo>
                    <a:pt x="3" y="0"/>
                    <a:pt x="0" y="3"/>
                    <a:pt x="0" y="5"/>
                  </a:cubicBezTo>
                  <a:cubicBezTo>
                    <a:pt x="0" y="8"/>
                    <a:pt x="3" y="10"/>
                    <a:pt x="5" y="10"/>
                  </a:cubicBezTo>
                  <a:cubicBezTo>
                    <a:pt x="10" y="10"/>
                    <a:pt x="10" y="10"/>
                    <a:pt x="10" y="10"/>
                  </a:cubicBezTo>
                  <a:cubicBezTo>
                    <a:pt x="13" y="10"/>
                    <a:pt x="15" y="8"/>
                    <a:pt x="15" y="5"/>
                  </a:cubicBezTo>
                  <a:cubicBezTo>
                    <a:pt x="15" y="3"/>
                    <a:pt x="13"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4" name="Freeform 594">
              <a:extLst>
                <a:ext uri="{FF2B5EF4-FFF2-40B4-BE49-F238E27FC236}">
                  <a16:creationId xmlns="" xmlns:a16="http://schemas.microsoft.com/office/drawing/2014/main" id="{3AC144E0-C0F7-8647-90EC-5F52D6E28947}"/>
                </a:ext>
              </a:extLst>
            </p:cNvPr>
            <p:cNvSpPr>
              <a:spLocks/>
            </p:cNvSpPr>
            <p:nvPr/>
          </p:nvSpPr>
          <p:spPr bwMode="auto">
            <a:xfrm>
              <a:off x="2273" y="3029"/>
              <a:ext cx="16" cy="11"/>
            </a:xfrm>
            <a:custGeom>
              <a:avLst/>
              <a:gdLst>
                <a:gd name="T0" fmla="*/ 10 w 15"/>
                <a:gd name="T1" fmla="*/ 0 h 10"/>
                <a:gd name="T2" fmla="*/ 5 w 15"/>
                <a:gd name="T3" fmla="*/ 0 h 10"/>
                <a:gd name="T4" fmla="*/ 0 w 15"/>
                <a:gd name="T5" fmla="*/ 5 h 10"/>
                <a:gd name="T6" fmla="*/ 5 w 15"/>
                <a:gd name="T7" fmla="*/ 10 h 10"/>
                <a:gd name="T8" fmla="*/ 10 w 15"/>
                <a:gd name="T9" fmla="*/ 10 h 10"/>
                <a:gd name="T10" fmla="*/ 15 w 15"/>
                <a:gd name="T11" fmla="*/ 5 h 10"/>
                <a:gd name="T12" fmla="*/ 10 w 1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0" y="0"/>
                  </a:moveTo>
                  <a:cubicBezTo>
                    <a:pt x="5" y="0"/>
                    <a:pt x="5" y="0"/>
                    <a:pt x="5" y="0"/>
                  </a:cubicBezTo>
                  <a:cubicBezTo>
                    <a:pt x="3" y="0"/>
                    <a:pt x="0" y="3"/>
                    <a:pt x="0" y="5"/>
                  </a:cubicBezTo>
                  <a:cubicBezTo>
                    <a:pt x="0" y="8"/>
                    <a:pt x="3" y="10"/>
                    <a:pt x="5" y="10"/>
                  </a:cubicBezTo>
                  <a:cubicBezTo>
                    <a:pt x="10" y="10"/>
                    <a:pt x="10" y="10"/>
                    <a:pt x="10" y="10"/>
                  </a:cubicBezTo>
                  <a:cubicBezTo>
                    <a:pt x="13" y="10"/>
                    <a:pt x="15" y="8"/>
                    <a:pt x="15" y="5"/>
                  </a:cubicBezTo>
                  <a:cubicBezTo>
                    <a:pt x="15" y="3"/>
                    <a:pt x="13" y="0"/>
                    <a:pt x="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5" name="Group 597">
            <a:extLst>
              <a:ext uri="{FF2B5EF4-FFF2-40B4-BE49-F238E27FC236}">
                <a16:creationId xmlns="" xmlns:a16="http://schemas.microsoft.com/office/drawing/2014/main" id="{B10DB0A2-97F7-4F4D-8183-0555D10AB49B}"/>
              </a:ext>
            </a:extLst>
          </p:cNvPr>
          <p:cNvGrpSpPr>
            <a:grpSpLocks noChangeAspect="1"/>
          </p:cNvGrpSpPr>
          <p:nvPr/>
        </p:nvGrpSpPr>
        <p:grpSpPr bwMode="auto">
          <a:xfrm>
            <a:off x="9766933" y="3054422"/>
            <a:ext cx="502521" cy="422332"/>
            <a:chOff x="2109" y="3163"/>
            <a:chExt cx="282" cy="237"/>
          </a:xfrm>
          <a:solidFill>
            <a:schemeClr val="tx1"/>
          </a:solidFill>
        </p:grpSpPr>
        <p:sp>
          <p:nvSpPr>
            <p:cNvPr id="326" name="Oval 598">
              <a:extLst>
                <a:ext uri="{FF2B5EF4-FFF2-40B4-BE49-F238E27FC236}">
                  <a16:creationId xmlns="" xmlns:a16="http://schemas.microsoft.com/office/drawing/2014/main" id="{B0D5350D-7CCC-4E44-9BE8-44774B8DFA34}"/>
                </a:ext>
              </a:extLst>
            </p:cNvPr>
            <p:cNvSpPr>
              <a:spLocks noChangeArrowheads="1"/>
            </p:cNvSpPr>
            <p:nvPr/>
          </p:nvSpPr>
          <p:spPr bwMode="auto">
            <a:xfrm>
              <a:off x="2240" y="3251"/>
              <a:ext cx="14" cy="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599">
              <a:extLst>
                <a:ext uri="{FF2B5EF4-FFF2-40B4-BE49-F238E27FC236}">
                  <a16:creationId xmlns="" xmlns:a16="http://schemas.microsoft.com/office/drawing/2014/main" id="{1B0D20CB-1188-D94E-B55C-97E277425F54}"/>
                </a:ext>
              </a:extLst>
            </p:cNvPr>
            <p:cNvSpPr>
              <a:spLocks noEditPoints="1"/>
            </p:cNvSpPr>
            <p:nvPr/>
          </p:nvSpPr>
          <p:spPr bwMode="auto">
            <a:xfrm>
              <a:off x="2109" y="3163"/>
              <a:ext cx="282" cy="237"/>
            </a:xfrm>
            <a:custGeom>
              <a:avLst/>
              <a:gdLst>
                <a:gd name="T0" fmla="*/ 271 w 272"/>
                <a:gd name="T1" fmla="*/ 152 h 229"/>
                <a:gd name="T2" fmla="*/ 266 w 272"/>
                <a:gd name="T3" fmla="*/ 123 h 229"/>
                <a:gd name="T4" fmla="*/ 262 w 272"/>
                <a:gd name="T5" fmla="*/ 106 h 229"/>
                <a:gd name="T6" fmla="*/ 248 w 272"/>
                <a:gd name="T7" fmla="*/ 116 h 229"/>
                <a:gd name="T8" fmla="*/ 244 w 272"/>
                <a:gd name="T9" fmla="*/ 130 h 229"/>
                <a:gd name="T10" fmla="*/ 219 w 272"/>
                <a:gd name="T11" fmla="*/ 125 h 229"/>
                <a:gd name="T12" fmla="*/ 185 w 272"/>
                <a:gd name="T13" fmla="*/ 125 h 229"/>
                <a:gd name="T14" fmla="*/ 155 w 272"/>
                <a:gd name="T15" fmla="*/ 125 h 229"/>
                <a:gd name="T16" fmla="*/ 153 w 272"/>
                <a:gd name="T17" fmla="*/ 61 h 229"/>
                <a:gd name="T18" fmla="*/ 142 w 272"/>
                <a:gd name="T19" fmla="*/ 28 h 229"/>
                <a:gd name="T20" fmla="*/ 139 w 272"/>
                <a:gd name="T21" fmla="*/ 19 h 229"/>
                <a:gd name="T22" fmla="*/ 128 w 272"/>
                <a:gd name="T23" fmla="*/ 19 h 229"/>
                <a:gd name="T24" fmla="*/ 125 w 272"/>
                <a:gd name="T25" fmla="*/ 31 h 229"/>
                <a:gd name="T26" fmla="*/ 111 w 272"/>
                <a:gd name="T27" fmla="*/ 63 h 229"/>
                <a:gd name="T28" fmla="*/ 95 w 272"/>
                <a:gd name="T29" fmla="*/ 125 h 229"/>
                <a:gd name="T30" fmla="*/ 61 w 272"/>
                <a:gd name="T31" fmla="*/ 125 h 229"/>
                <a:gd name="T32" fmla="*/ 38 w 272"/>
                <a:gd name="T33" fmla="*/ 125 h 229"/>
                <a:gd name="T34" fmla="*/ 26 w 272"/>
                <a:gd name="T35" fmla="*/ 127 h 229"/>
                <a:gd name="T36" fmla="*/ 19 w 272"/>
                <a:gd name="T37" fmla="*/ 110 h 229"/>
                <a:gd name="T38" fmla="*/ 10 w 272"/>
                <a:gd name="T39" fmla="*/ 110 h 229"/>
                <a:gd name="T40" fmla="*/ 5 w 272"/>
                <a:gd name="T41" fmla="*/ 124 h 229"/>
                <a:gd name="T42" fmla="*/ 0 w 272"/>
                <a:gd name="T43" fmla="*/ 152 h 229"/>
                <a:gd name="T44" fmla="*/ 0 w 272"/>
                <a:gd name="T45" fmla="*/ 224 h 229"/>
                <a:gd name="T46" fmla="*/ 128 w 272"/>
                <a:gd name="T47" fmla="*/ 229 h 229"/>
                <a:gd name="T48" fmla="*/ 132 w 272"/>
                <a:gd name="T49" fmla="*/ 209 h 229"/>
                <a:gd name="T50" fmla="*/ 134 w 272"/>
                <a:gd name="T51" fmla="*/ 210 h 229"/>
                <a:gd name="T52" fmla="*/ 150 w 272"/>
                <a:gd name="T53" fmla="*/ 229 h 229"/>
                <a:gd name="T54" fmla="*/ 272 w 272"/>
                <a:gd name="T55" fmla="*/ 154 h 229"/>
                <a:gd name="T56" fmla="*/ 14 w 272"/>
                <a:gd name="T57" fmla="*/ 127 h 229"/>
                <a:gd name="T58" fmla="*/ 18 w 272"/>
                <a:gd name="T59" fmla="*/ 138 h 229"/>
                <a:gd name="T60" fmla="*/ 111 w 272"/>
                <a:gd name="T61" fmla="*/ 219 h 229"/>
                <a:gd name="T62" fmla="*/ 111 w 272"/>
                <a:gd name="T63" fmla="*/ 219 h 229"/>
                <a:gd name="T64" fmla="*/ 111 w 272"/>
                <a:gd name="T65" fmla="*/ 135 h 229"/>
                <a:gd name="T66" fmla="*/ 133 w 272"/>
                <a:gd name="T67" fmla="*/ 37 h 229"/>
                <a:gd name="T68" fmla="*/ 124 w 272"/>
                <a:gd name="T69" fmla="*/ 57 h 229"/>
                <a:gd name="T70" fmla="*/ 144 w 272"/>
                <a:gd name="T71" fmla="*/ 210 h 229"/>
                <a:gd name="T72" fmla="*/ 134 w 272"/>
                <a:gd name="T73" fmla="*/ 200 h 229"/>
                <a:gd name="T74" fmla="*/ 132 w 272"/>
                <a:gd name="T75" fmla="*/ 200 h 229"/>
                <a:gd name="T76" fmla="*/ 123 w 272"/>
                <a:gd name="T77" fmla="*/ 210 h 229"/>
                <a:gd name="T78" fmla="*/ 145 w 272"/>
                <a:gd name="T79" fmla="*/ 194 h 229"/>
                <a:gd name="T80" fmla="*/ 138 w 272"/>
                <a:gd name="T81" fmla="*/ 181 h 229"/>
                <a:gd name="T82" fmla="*/ 133 w 272"/>
                <a:gd name="T83" fmla="*/ 171 h 229"/>
                <a:gd name="T84" fmla="*/ 129 w 272"/>
                <a:gd name="T85" fmla="*/ 181 h 229"/>
                <a:gd name="T86" fmla="*/ 145 w 272"/>
                <a:gd name="T87" fmla="*/ 149 h 229"/>
                <a:gd name="T88" fmla="*/ 121 w 272"/>
                <a:gd name="T89" fmla="*/ 118 h 229"/>
                <a:gd name="T90" fmla="*/ 121 w 272"/>
                <a:gd name="T91" fmla="*/ 109 h 229"/>
                <a:gd name="T92" fmla="*/ 155 w 272"/>
                <a:gd name="T93" fmla="*/ 135 h 229"/>
                <a:gd name="T94" fmla="*/ 155 w 272"/>
                <a:gd name="T95" fmla="*/ 135 h 229"/>
                <a:gd name="T96" fmla="*/ 262 w 272"/>
                <a:gd name="T97" fmla="*/ 159 h 229"/>
                <a:gd name="T98" fmla="*/ 254 w 272"/>
                <a:gd name="T99" fmla="*/ 138 h 229"/>
                <a:gd name="T100" fmla="*/ 258 w 272"/>
                <a:gd name="T101" fmla="*/ 12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2" h="229">
                  <a:moveTo>
                    <a:pt x="272" y="154"/>
                  </a:moveTo>
                  <a:cubicBezTo>
                    <a:pt x="272" y="153"/>
                    <a:pt x="272" y="153"/>
                    <a:pt x="272" y="153"/>
                  </a:cubicBezTo>
                  <a:cubicBezTo>
                    <a:pt x="272" y="153"/>
                    <a:pt x="271" y="153"/>
                    <a:pt x="271" y="152"/>
                  </a:cubicBezTo>
                  <a:cubicBezTo>
                    <a:pt x="271" y="152"/>
                    <a:pt x="271" y="152"/>
                    <a:pt x="271" y="152"/>
                  </a:cubicBezTo>
                  <a:cubicBezTo>
                    <a:pt x="271" y="136"/>
                    <a:pt x="271" y="136"/>
                    <a:pt x="271" y="136"/>
                  </a:cubicBezTo>
                  <a:cubicBezTo>
                    <a:pt x="271" y="135"/>
                    <a:pt x="271" y="135"/>
                    <a:pt x="271" y="134"/>
                  </a:cubicBezTo>
                  <a:cubicBezTo>
                    <a:pt x="266" y="124"/>
                    <a:pt x="266" y="124"/>
                    <a:pt x="266" y="124"/>
                  </a:cubicBezTo>
                  <a:cubicBezTo>
                    <a:pt x="266" y="123"/>
                    <a:pt x="266" y="123"/>
                    <a:pt x="266" y="123"/>
                  </a:cubicBezTo>
                  <a:cubicBezTo>
                    <a:pt x="266" y="122"/>
                    <a:pt x="266" y="122"/>
                    <a:pt x="266" y="121"/>
                  </a:cubicBezTo>
                  <a:cubicBezTo>
                    <a:pt x="266" y="116"/>
                    <a:pt x="266" y="116"/>
                    <a:pt x="266" y="116"/>
                  </a:cubicBezTo>
                  <a:cubicBezTo>
                    <a:pt x="266" y="113"/>
                    <a:pt x="264" y="111"/>
                    <a:pt x="262" y="111"/>
                  </a:cubicBezTo>
                  <a:cubicBezTo>
                    <a:pt x="262" y="106"/>
                    <a:pt x="262" y="106"/>
                    <a:pt x="262" y="106"/>
                  </a:cubicBezTo>
                  <a:cubicBezTo>
                    <a:pt x="262" y="103"/>
                    <a:pt x="260" y="101"/>
                    <a:pt x="257" y="101"/>
                  </a:cubicBezTo>
                  <a:cubicBezTo>
                    <a:pt x="254" y="101"/>
                    <a:pt x="252" y="103"/>
                    <a:pt x="252" y="106"/>
                  </a:cubicBezTo>
                  <a:cubicBezTo>
                    <a:pt x="252" y="111"/>
                    <a:pt x="252" y="111"/>
                    <a:pt x="252" y="111"/>
                  </a:cubicBezTo>
                  <a:cubicBezTo>
                    <a:pt x="250" y="111"/>
                    <a:pt x="248" y="113"/>
                    <a:pt x="248" y="116"/>
                  </a:cubicBezTo>
                  <a:cubicBezTo>
                    <a:pt x="248" y="121"/>
                    <a:pt x="248" y="121"/>
                    <a:pt x="248" y="121"/>
                  </a:cubicBezTo>
                  <a:cubicBezTo>
                    <a:pt x="248" y="122"/>
                    <a:pt x="248" y="122"/>
                    <a:pt x="249" y="123"/>
                  </a:cubicBezTo>
                  <a:cubicBezTo>
                    <a:pt x="245" y="127"/>
                    <a:pt x="245" y="127"/>
                    <a:pt x="245" y="127"/>
                  </a:cubicBezTo>
                  <a:cubicBezTo>
                    <a:pt x="245" y="128"/>
                    <a:pt x="244" y="129"/>
                    <a:pt x="244" y="130"/>
                  </a:cubicBezTo>
                  <a:cubicBezTo>
                    <a:pt x="244" y="131"/>
                    <a:pt x="244" y="131"/>
                    <a:pt x="244" y="131"/>
                  </a:cubicBezTo>
                  <a:cubicBezTo>
                    <a:pt x="237" y="126"/>
                    <a:pt x="237" y="126"/>
                    <a:pt x="237" y="126"/>
                  </a:cubicBezTo>
                  <a:cubicBezTo>
                    <a:pt x="236" y="125"/>
                    <a:pt x="235" y="125"/>
                    <a:pt x="234" y="125"/>
                  </a:cubicBezTo>
                  <a:cubicBezTo>
                    <a:pt x="219" y="125"/>
                    <a:pt x="219" y="125"/>
                    <a:pt x="219" y="125"/>
                  </a:cubicBezTo>
                  <a:cubicBezTo>
                    <a:pt x="219" y="120"/>
                    <a:pt x="219" y="120"/>
                    <a:pt x="219" y="120"/>
                  </a:cubicBezTo>
                  <a:cubicBezTo>
                    <a:pt x="205" y="120"/>
                    <a:pt x="205" y="120"/>
                    <a:pt x="205" y="120"/>
                  </a:cubicBezTo>
                  <a:cubicBezTo>
                    <a:pt x="205" y="125"/>
                    <a:pt x="205" y="125"/>
                    <a:pt x="205" y="125"/>
                  </a:cubicBezTo>
                  <a:cubicBezTo>
                    <a:pt x="185" y="125"/>
                    <a:pt x="185" y="125"/>
                    <a:pt x="185" y="125"/>
                  </a:cubicBezTo>
                  <a:cubicBezTo>
                    <a:pt x="185" y="120"/>
                    <a:pt x="185" y="120"/>
                    <a:pt x="185" y="120"/>
                  </a:cubicBezTo>
                  <a:cubicBezTo>
                    <a:pt x="171" y="120"/>
                    <a:pt x="171" y="120"/>
                    <a:pt x="171" y="120"/>
                  </a:cubicBezTo>
                  <a:cubicBezTo>
                    <a:pt x="171" y="125"/>
                    <a:pt x="171" y="125"/>
                    <a:pt x="171" y="125"/>
                  </a:cubicBezTo>
                  <a:cubicBezTo>
                    <a:pt x="155" y="125"/>
                    <a:pt x="155" y="125"/>
                    <a:pt x="155" y="125"/>
                  </a:cubicBezTo>
                  <a:cubicBezTo>
                    <a:pt x="155" y="70"/>
                    <a:pt x="155" y="70"/>
                    <a:pt x="155" y="70"/>
                  </a:cubicBezTo>
                  <a:cubicBezTo>
                    <a:pt x="156" y="70"/>
                    <a:pt x="156" y="69"/>
                    <a:pt x="156" y="69"/>
                  </a:cubicBezTo>
                  <a:cubicBezTo>
                    <a:pt x="157" y="67"/>
                    <a:pt x="157" y="65"/>
                    <a:pt x="155" y="63"/>
                  </a:cubicBezTo>
                  <a:cubicBezTo>
                    <a:pt x="153" y="61"/>
                    <a:pt x="153" y="61"/>
                    <a:pt x="153" y="61"/>
                  </a:cubicBezTo>
                  <a:cubicBezTo>
                    <a:pt x="153" y="49"/>
                    <a:pt x="153" y="49"/>
                    <a:pt x="153" y="49"/>
                  </a:cubicBezTo>
                  <a:cubicBezTo>
                    <a:pt x="153" y="48"/>
                    <a:pt x="153" y="48"/>
                    <a:pt x="153" y="48"/>
                  </a:cubicBezTo>
                  <a:cubicBezTo>
                    <a:pt x="151" y="40"/>
                    <a:pt x="145" y="34"/>
                    <a:pt x="142" y="31"/>
                  </a:cubicBezTo>
                  <a:cubicBezTo>
                    <a:pt x="142" y="28"/>
                    <a:pt x="142" y="28"/>
                    <a:pt x="142" y="28"/>
                  </a:cubicBezTo>
                  <a:cubicBezTo>
                    <a:pt x="142" y="28"/>
                    <a:pt x="142" y="28"/>
                    <a:pt x="142" y="28"/>
                  </a:cubicBezTo>
                  <a:cubicBezTo>
                    <a:pt x="142" y="28"/>
                    <a:pt x="142" y="27"/>
                    <a:pt x="142" y="27"/>
                  </a:cubicBezTo>
                  <a:cubicBezTo>
                    <a:pt x="142" y="24"/>
                    <a:pt x="140" y="22"/>
                    <a:pt x="138" y="20"/>
                  </a:cubicBezTo>
                  <a:cubicBezTo>
                    <a:pt x="138" y="20"/>
                    <a:pt x="139" y="19"/>
                    <a:pt x="139" y="19"/>
                  </a:cubicBezTo>
                  <a:cubicBezTo>
                    <a:pt x="139" y="5"/>
                    <a:pt x="139" y="5"/>
                    <a:pt x="139" y="5"/>
                  </a:cubicBezTo>
                  <a:cubicBezTo>
                    <a:pt x="139" y="3"/>
                    <a:pt x="136" y="0"/>
                    <a:pt x="133" y="0"/>
                  </a:cubicBezTo>
                  <a:cubicBezTo>
                    <a:pt x="131" y="0"/>
                    <a:pt x="128" y="3"/>
                    <a:pt x="128" y="5"/>
                  </a:cubicBezTo>
                  <a:cubicBezTo>
                    <a:pt x="128" y="19"/>
                    <a:pt x="128" y="19"/>
                    <a:pt x="128" y="19"/>
                  </a:cubicBezTo>
                  <a:cubicBezTo>
                    <a:pt x="128" y="19"/>
                    <a:pt x="129" y="20"/>
                    <a:pt x="129" y="20"/>
                  </a:cubicBezTo>
                  <a:cubicBezTo>
                    <a:pt x="127" y="21"/>
                    <a:pt x="126" y="23"/>
                    <a:pt x="125" y="25"/>
                  </a:cubicBezTo>
                  <a:cubicBezTo>
                    <a:pt x="125" y="26"/>
                    <a:pt x="125" y="27"/>
                    <a:pt x="125" y="28"/>
                  </a:cubicBezTo>
                  <a:cubicBezTo>
                    <a:pt x="125" y="31"/>
                    <a:pt x="125" y="31"/>
                    <a:pt x="125" y="31"/>
                  </a:cubicBezTo>
                  <a:cubicBezTo>
                    <a:pt x="121" y="34"/>
                    <a:pt x="115" y="40"/>
                    <a:pt x="114" y="48"/>
                  </a:cubicBezTo>
                  <a:cubicBezTo>
                    <a:pt x="113" y="48"/>
                    <a:pt x="113" y="48"/>
                    <a:pt x="113" y="49"/>
                  </a:cubicBezTo>
                  <a:cubicBezTo>
                    <a:pt x="113" y="61"/>
                    <a:pt x="113" y="61"/>
                    <a:pt x="113" y="61"/>
                  </a:cubicBezTo>
                  <a:cubicBezTo>
                    <a:pt x="111" y="63"/>
                    <a:pt x="111" y="63"/>
                    <a:pt x="111" y="63"/>
                  </a:cubicBezTo>
                  <a:cubicBezTo>
                    <a:pt x="110" y="65"/>
                    <a:pt x="109" y="67"/>
                    <a:pt x="110" y="69"/>
                  </a:cubicBezTo>
                  <a:cubicBezTo>
                    <a:pt x="110" y="69"/>
                    <a:pt x="110" y="69"/>
                    <a:pt x="111" y="69"/>
                  </a:cubicBezTo>
                  <a:cubicBezTo>
                    <a:pt x="111" y="125"/>
                    <a:pt x="111" y="125"/>
                    <a:pt x="111" y="125"/>
                  </a:cubicBezTo>
                  <a:cubicBezTo>
                    <a:pt x="95" y="125"/>
                    <a:pt x="95" y="125"/>
                    <a:pt x="95" y="125"/>
                  </a:cubicBezTo>
                  <a:cubicBezTo>
                    <a:pt x="95" y="120"/>
                    <a:pt x="95" y="120"/>
                    <a:pt x="95" y="120"/>
                  </a:cubicBezTo>
                  <a:cubicBezTo>
                    <a:pt x="81" y="120"/>
                    <a:pt x="81" y="120"/>
                    <a:pt x="81" y="120"/>
                  </a:cubicBezTo>
                  <a:cubicBezTo>
                    <a:pt x="81" y="125"/>
                    <a:pt x="81" y="125"/>
                    <a:pt x="81" y="125"/>
                  </a:cubicBezTo>
                  <a:cubicBezTo>
                    <a:pt x="61" y="125"/>
                    <a:pt x="61" y="125"/>
                    <a:pt x="61" y="125"/>
                  </a:cubicBezTo>
                  <a:cubicBezTo>
                    <a:pt x="61" y="120"/>
                    <a:pt x="61" y="120"/>
                    <a:pt x="61" y="120"/>
                  </a:cubicBezTo>
                  <a:cubicBezTo>
                    <a:pt x="46" y="120"/>
                    <a:pt x="46" y="120"/>
                    <a:pt x="46" y="120"/>
                  </a:cubicBezTo>
                  <a:cubicBezTo>
                    <a:pt x="46" y="125"/>
                    <a:pt x="46" y="125"/>
                    <a:pt x="46" y="125"/>
                  </a:cubicBezTo>
                  <a:cubicBezTo>
                    <a:pt x="38" y="125"/>
                    <a:pt x="38" y="125"/>
                    <a:pt x="38" y="125"/>
                  </a:cubicBezTo>
                  <a:cubicBezTo>
                    <a:pt x="37" y="125"/>
                    <a:pt x="36" y="125"/>
                    <a:pt x="35" y="126"/>
                  </a:cubicBezTo>
                  <a:cubicBezTo>
                    <a:pt x="27" y="131"/>
                    <a:pt x="27" y="131"/>
                    <a:pt x="27" y="131"/>
                  </a:cubicBezTo>
                  <a:cubicBezTo>
                    <a:pt x="27" y="130"/>
                    <a:pt x="27" y="130"/>
                    <a:pt x="27" y="130"/>
                  </a:cubicBezTo>
                  <a:cubicBezTo>
                    <a:pt x="27" y="129"/>
                    <a:pt x="27" y="128"/>
                    <a:pt x="26" y="127"/>
                  </a:cubicBezTo>
                  <a:cubicBezTo>
                    <a:pt x="24" y="124"/>
                    <a:pt x="24" y="124"/>
                    <a:pt x="24" y="124"/>
                  </a:cubicBezTo>
                  <a:cubicBezTo>
                    <a:pt x="24" y="123"/>
                    <a:pt x="24" y="122"/>
                    <a:pt x="24" y="122"/>
                  </a:cubicBezTo>
                  <a:cubicBezTo>
                    <a:pt x="24" y="115"/>
                    <a:pt x="24" y="115"/>
                    <a:pt x="24" y="115"/>
                  </a:cubicBezTo>
                  <a:cubicBezTo>
                    <a:pt x="24" y="113"/>
                    <a:pt x="22" y="111"/>
                    <a:pt x="19" y="110"/>
                  </a:cubicBezTo>
                  <a:cubicBezTo>
                    <a:pt x="19" y="106"/>
                    <a:pt x="19" y="106"/>
                    <a:pt x="19" y="106"/>
                  </a:cubicBezTo>
                  <a:cubicBezTo>
                    <a:pt x="19" y="103"/>
                    <a:pt x="17" y="101"/>
                    <a:pt x="15" y="101"/>
                  </a:cubicBezTo>
                  <a:cubicBezTo>
                    <a:pt x="12" y="101"/>
                    <a:pt x="10" y="103"/>
                    <a:pt x="10" y="106"/>
                  </a:cubicBezTo>
                  <a:cubicBezTo>
                    <a:pt x="10" y="110"/>
                    <a:pt x="10" y="110"/>
                    <a:pt x="10" y="110"/>
                  </a:cubicBezTo>
                  <a:cubicBezTo>
                    <a:pt x="7" y="111"/>
                    <a:pt x="5" y="113"/>
                    <a:pt x="5" y="115"/>
                  </a:cubicBezTo>
                  <a:cubicBezTo>
                    <a:pt x="5" y="122"/>
                    <a:pt x="5" y="122"/>
                    <a:pt x="5" y="122"/>
                  </a:cubicBezTo>
                  <a:cubicBezTo>
                    <a:pt x="5" y="122"/>
                    <a:pt x="5" y="123"/>
                    <a:pt x="6" y="123"/>
                  </a:cubicBezTo>
                  <a:cubicBezTo>
                    <a:pt x="6" y="123"/>
                    <a:pt x="5" y="124"/>
                    <a:pt x="5" y="124"/>
                  </a:cubicBezTo>
                  <a:cubicBezTo>
                    <a:pt x="1" y="134"/>
                    <a:pt x="1" y="134"/>
                    <a:pt x="1" y="134"/>
                  </a:cubicBezTo>
                  <a:cubicBezTo>
                    <a:pt x="1" y="135"/>
                    <a:pt x="0" y="135"/>
                    <a:pt x="0" y="136"/>
                  </a:cubicBezTo>
                  <a:cubicBezTo>
                    <a:pt x="0" y="152"/>
                    <a:pt x="0" y="152"/>
                    <a:pt x="0" y="152"/>
                  </a:cubicBezTo>
                  <a:cubicBezTo>
                    <a:pt x="0" y="152"/>
                    <a:pt x="0" y="152"/>
                    <a:pt x="0" y="152"/>
                  </a:cubicBezTo>
                  <a:cubicBezTo>
                    <a:pt x="0" y="153"/>
                    <a:pt x="0" y="153"/>
                    <a:pt x="0" y="153"/>
                  </a:cubicBezTo>
                  <a:cubicBezTo>
                    <a:pt x="0" y="153"/>
                    <a:pt x="0" y="153"/>
                    <a:pt x="0" y="154"/>
                  </a:cubicBezTo>
                  <a:cubicBezTo>
                    <a:pt x="0" y="154"/>
                    <a:pt x="0" y="154"/>
                    <a:pt x="0" y="154"/>
                  </a:cubicBezTo>
                  <a:cubicBezTo>
                    <a:pt x="0" y="224"/>
                    <a:pt x="0" y="224"/>
                    <a:pt x="0" y="224"/>
                  </a:cubicBezTo>
                  <a:cubicBezTo>
                    <a:pt x="0" y="227"/>
                    <a:pt x="2" y="229"/>
                    <a:pt x="5" y="229"/>
                  </a:cubicBezTo>
                  <a:cubicBezTo>
                    <a:pt x="114" y="229"/>
                    <a:pt x="114" y="229"/>
                    <a:pt x="114" y="229"/>
                  </a:cubicBezTo>
                  <a:cubicBezTo>
                    <a:pt x="114" y="229"/>
                    <a:pt x="115" y="229"/>
                    <a:pt x="115" y="229"/>
                  </a:cubicBezTo>
                  <a:cubicBezTo>
                    <a:pt x="128" y="229"/>
                    <a:pt x="128" y="229"/>
                    <a:pt x="128" y="229"/>
                  </a:cubicBezTo>
                  <a:cubicBezTo>
                    <a:pt x="130" y="229"/>
                    <a:pt x="132" y="227"/>
                    <a:pt x="132" y="224"/>
                  </a:cubicBezTo>
                  <a:cubicBezTo>
                    <a:pt x="132" y="210"/>
                    <a:pt x="132" y="210"/>
                    <a:pt x="132" y="210"/>
                  </a:cubicBezTo>
                  <a:cubicBezTo>
                    <a:pt x="132" y="210"/>
                    <a:pt x="132" y="210"/>
                    <a:pt x="132" y="210"/>
                  </a:cubicBezTo>
                  <a:cubicBezTo>
                    <a:pt x="132" y="210"/>
                    <a:pt x="132" y="209"/>
                    <a:pt x="132" y="209"/>
                  </a:cubicBezTo>
                  <a:cubicBezTo>
                    <a:pt x="132" y="209"/>
                    <a:pt x="133" y="209"/>
                    <a:pt x="133" y="209"/>
                  </a:cubicBezTo>
                  <a:cubicBezTo>
                    <a:pt x="134" y="209"/>
                    <a:pt x="134" y="209"/>
                    <a:pt x="134" y="209"/>
                  </a:cubicBezTo>
                  <a:cubicBezTo>
                    <a:pt x="134" y="209"/>
                    <a:pt x="134" y="210"/>
                    <a:pt x="134" y="210"/>
                  </a:cubicBezTo>
                  <a:cubicBezTo>
                    <a:pt x="134" y="210"/>
                    <a:pt x="134" y="210"/>
                    <a:pt x="134" y="210"/>
                  </a:cubicBezTo>
                  <a:cubicBezTo>
                    <a:pt x="134" y="224"/>
                    <a:pt x="134" y="224"/>
                    <a:pt x="134" y="224"/>
                  </a:cubicBezTo>
                  <a:cubicBezTo>
                    <a:pt x="134" y="227"/>
                    <a:pt x="136" y="229"/>
                    <a:pt x="139" y="229"/>
                  </a:cubicBezTo>
                  <a:cubicBezTo>
                    <a:pt x="149" y="229"/>
                    <a:pt x="149" y="229"/>
                    <a:pt x="149" y="229"/>
                  </a:cubicBezTo>
                  <a:cubicBezTo>
                    <a:pt x="150" y="229"/>
                    <a:pt x="150" y="229"/>
                    <a:pt x="150" y="229"/>
                  </a:cubicBezTo>
                  <a:cubicBezTo>
                    <a:pt x="150" y="229"/>
                    <a:pt x="150" y="229"/>
                    <a:pt x="150" y="229"/>
                  </a:cubicBezTo>
                  <a:cubicBezTo>
                    <a:pt x="267" y="229"/>
                    <a:pt x="267" y="229"/>
                    <a:pt x="267" y="229"/>
                  </a:cubicBezTo>
                  <a:cubicBezTo>
                    <a:pt x="269" y="229"/>
                    <a:pt x="272" y="227"/>
                    <a:pt x="272" y="224"/>
                  </a:cubicBezTo>
                  <a:cubicBezTo>
                    <a:pt x="272" y="154"/>
                    <a:pt x="272" y="154"/>
                    <a:pt x="272" y="154"/>
                  </a:cubicBezTo>
                  <a:cubicBezTo>
                    <a:pt x="272" y="154"/>
                    <a:pt x="272" y="154"/>
                    <a:pt x="272" y="154"/>
                  </a:cubicBezTo>
                  <a:close/>
                  <a:moveTo>
                    <a:pt x="10" y="137"/>
                  </a:moveTo>
                  <a:cubicBezTo>
                    <a:pt x="14" y="127"/>
                    <a:pt x="14" y="127"/>
                    <a:pt x="14" y="127"/>
                  </a:cubicBezTo>
                  <a:cubicBezTo>
                    <a:pt x="14" y="127"/>
                    <a:pt x="14" y="127"/>
                    <a:pt x="14" y="127"/>
                  </a:cubicBezTo>
                  <a:cubicBezTo>
                    <a:pt x="15" y="127"/>
                    <a:pt x="15" y="127"/>
                    <a:pt x="15" y="127"/>
                  </a:cubicBezTo>
                  <a:cubicBezTo>
                    <a:pt x="15" y="127"/>
                    <a:pt x="15" y="128"/>
                    <a:pt x="15" y="128"/>
                  </a:cubicBezTo>
                  <a:cubicBezTo>
                    <a:pt x="18" y="132"/>
                    <a:pt x="18" y="132"/>
                    <a:pt x="18" y="132"/>
                  </a:cubicBezTo>
                  <a:cubicBezTo>
                    <a:pt x="18" y="138"/>
                    <a:pt x="18" y="138"/>
                    <a:pt x="18" y="138"/>
                  </a:cubicBezTo>
                  <a:cubicBezTo>
                    <a:pt x="18" y="138"/>
                    <a:pt x="18" y="138"/>
                    <a:pt x="18" y="138"/>
                  </a:cubicBezTo>
                  <a:cubicBezTo>
                    <a:pt x="10" y="144"/>
                    <a:pt x="10" y="144"/>
                    <a:pt x="10" y="144"/>
                  </a:cubicBezTo>
                  <a:lnTo>
                    <a:pt x="10" y="137"/>
                  </a:lnTo>
                  <a:close/>
                  <a:moveTo>
                    <a:pt x="111" y="219"/>
                  </a:moveTo>
                  <a:cubicBezTo>
                    <a:pt x="10" y="219"/>
                    <a:pt x="10" y="219"/>
                    <a:pt x="10" y="219"/>
                  </a:cubicBezTo>
                  <a:cubicBezTo>
                    <a:pt x="10" y="159"/>
                    <a:pt x="10" y="159"/>
                    <a:pt x="10" y="159"/>
                  </a:cubicBezTo>
                  <a:cubicBezTo>
                    <a:pt x="111" y="159"/>
                    <a:pt x="111" y="159"/>
                    <a:pt x="111" y="159"/>
                  </a:cubicBezTo>
                  <a:lnTo>
                    <a:pt x="111" y="219"/>
                  </a:lnTo>
                  <a:close/>
                  <a:moveTo>
                    <a:pt x="111" y="149"/>
                  </a:moveTo>
                  <a:cubicBezTo>
                    <a:pt x="21" y="149"/>
                    <a:pt x="21" y="149"/>
                    <a:pt x="21" y="149"/>
                  </a:cubicBezTo>
                  <a:cubicBezTo>
                    <a:pt x="40" y="135"/>
                    <a:pt x="40" y="135"/>
                    <a:pt x="40" y="135"/>
                  </a:cubicBezTo>
                  <a:cubicBezTo>
                    <a:pt x="111" y="135"/>
                    <a:pt x="111" y="135"/>
                    <a:pt x="111" y="135"/>
                  </a:cubicBezTo>
                  <a:lnTo>
                    <a:pt x="111" y="149"/>
                  </a:lnTo>
                  <a:close/>
                  <a:moveTo>
                    <a:pt x="124" y="49"/>
                  </a:moveTo>
                  <a:cubicBezTo>
                    <a:pt x="125" y="43"/>
                    <a:pt x="132" y="38"/>
                    <a:pt x="133" y="38"/>
                  </a:cubicBezTo>
                  <a:cubicBezTo>
                    <a:pt x="133" y="38"/>
                    <a:pt x="133" y="37"/>
                    <a:pt x="133" y="37"/>
                  </a:cubicBezTo>
                  <a:cubicBezTo>
                    <a:pt x="133" y="37"/>
                    <a:pt x="134" y="38"/>
                    <a:pt x="134" y="38"/>
                  </a:cubicBezTo>
                  <a:cubicBezTo>
                    <a:pt x="134" y="38"/>
                    <a:pt x="141" y="43"/>
                    <a:pt x="143" y="49"/>
                  </a:cubicBezTo>
                  <a:cubicBezTo>
                    <a:pt x="143" y="57"/>
                    <a:pt x="143" y="57"/>
                    <a:pt x="143" y="57"/>
                  </a:cubicBezTo>
                  <a:cubicBezTo>
                    <a:pt x="124" y="57"/>
                    <a:pt x="124" y="57"/>
                    <a:pt x="124" y="57"/>
                  </a:cubicBezTo>
                  <a:lnTo>
                    <a:pt x="124" y="49"/>
                  </a:lnTo>
                  <a:close/>
                  <a:moveTo>
                    <a:pt x="145" y="220"/>
                  </a:moveTo>
                  <a:cubicBezTo>
                    <a:pt x="144" y="220"/>
                    <a:pt x="144" y="220"/>
                    <a:pt x="144" y="220"/>
                  </a:cubicBezTo>
                  <a:cubicBezTo>
                    <a:pt x="144" y="210"/>
                    <a:pt x="144" y="210"/>
                    <a:pt x="144" y="210"/>
                  </a:cubicBezTo>
                  <a:cubicBezTo>
                    <a:pt x="144" y="209"/>
                    <a:pt x="144" y="206"/>
                    <a:pt x="141" y="203"/>
                  </a:cubicBezTo>
                  <a:cubicBezTo>
                    <a:pt x="140" y="202"/>
                    <a:pt x="138" y="200"/>
                    <a:pt x="135" y="200"/>
                  </a:cubicBezTo>
                  <a:cubicBezTo>
                    <a:pt x="135" y="200"/>
                    <a:pt x="134" y="200"/>
                    <a:pt x="134" y="200"/>
                  </a:cubicBezTo>
                  <a:cubicBezTo>
                    <a:pt x="134" y="200"/>
                    <a:pt x="134" y="200"/>
                    <a:pt x="134" y="200"/>
                  </a:cubicBezTo>
                  <a:cubicBezTo>
                    <a:pt x="134" y="200"/>
                    <a:pt x="134" y="200"/>
                    <a:pt x="134" y="200"/>
                  </a:cubicBezTo>
                  <a:cubicBezTo>
                    <a:pt x="133" y="200"/>
                    <a:pt x="133" y="200"/>
                    <a:pt x="133" y="200"/>
                  </a:cubicBezTo>
                  <a:cubicBezTo>
                    <a:pt x="133" y="200"/>
                    <a:pt x="133" y="200"/>
                    <a:pt x="133" y="200"/>
                  </a:cubicBezTo>
                  <a:cubicBezTo>
                    <a:pt x="133" y="200"/>
                    <a:pt x="132" y="200"/>
                    <a:pt x="132" y="200"/>
                  </a:cubicBezTo>
                  <a:cubicBezTo>
                    <a:pt x="132" y="200"/>
                    <a:pt x="132" y="200"/>
                    <a:pt x="132" y="200"/>
                  </a:cubicBezTo>
                  <a:cubicBezTo>
                    <a:pt x="132" y="200"/>
                    <a:pt x="132" y="200"/>
                    <a:pt x="132" y="200"/>
                  </a:cubicBezTo>
                  <a:cubicBezTo>
                    <a:pt x="129" y="200"/>
                    <a:pt x="127" y="202"/>
                    <a:pt x="126" y="203"/>
                  </a:cubicBezTo>
                  <a:cubicBezTo>
                    <a:pt x="123" y="206"/>
                    <a:pt x="123" y="209"/>
                    <a:pt x="123" y="210"/>
                  </a:cubicBezTo>
                  <a:cubicBezTo>
                    <a:pt x="123" y="220"/>
                    <a:pt x="123" y="220"/>
                    <a:pt x="123" y="220"/>
                  </a:cubicBezTo>
                  <a:cubicBezTo>
                    <a:pt x="121" y="220"/>
                    <a:pt x="121" y="220"/>
                    <a:pt x="121" y="220"/>
                  </a:cubicBezTo>
                  <a:cubicBezTo>
                    <a:pt x="121" y="194"/>
                    <a:pt x="121" y="194"/>
                    <a:pt x="121" y="194"/>
                  </a:cubicBezTo>
                  <a:cubicBezTo>
                    <a:pt x="145" y="194"/>
                    <a:pt x="145" y="194"/>
                    <a:pt x="145" y="194"/>
                  </a:cubicBezTo>
                  <a:lnTo>
                    <a:pt x="145" y="220"/>
                  </a:lnTo>
                  <a:close/>
                  <a:moveTo>
                    <a:pt x="145" y="184"/>
                  </a:moveTo>
                  <a:cubicBezTo>
                    <a:pt x="138" y="184"/>
                    <a:pt x="138" y="184"/>
                    <a:pt x="138" y="184"/>
                  </a:cubicBezTo>
                  <a:cubicBezTo>
                    <a:pt x="138" y="181"/>
                    <a:pt x="138" y="181"/>
                    <a:pt x="138" y="181"/>
                  </a:cubicBezTo>
                  <a:cubicBezTo>
                    <a:pt x="138" y="175"/>
                    <a:pt x="138" y="175"/>
                    <a:pt x="138" y="175"/>
                  </a:cubicBezTo>
                  <a:cubicBezTo>
                    <a:pt x="138" y="175"/>
                    <a:pt x="138" y="175"/>
                    <a:pt x="138" y="175"/>
                  </a:cubicBezTo>
                  <a:cubicBezTo>
                    <a:pt x="138" y="175"/>
                    <a:pt x="138" y="175"/>
                    <a:pt x="138" y="175"/>
                  </a:cubicBezTo>
                  <a:cubicBezTo>
                    <a:pt x="138" y="172"/>
                    <a:pt x="136" y="171"/>
                    <a:pt x="133" y="171"/>
                  </a:cubicBezTo>
                  <a:cubicBezTo>
                    <a:pt x="131" y="171"/>
                    <a:pt x="129" y="172"/>
                    <a:pt x="129" y="175"/>
                  </a:cubicBezTo>
                  <a:cubicBezTo>
                    <a:pt x="129" y="175"/>
                    <a:pt x="129" y="175"/>
                    <a:pt x="129" y="175"/>
                  </a:cubicBezTo>
                  <a:cubicBezTo>
                    <a:pt x="129" y="175"/>
                    <a:pt x="129" y="175"/>
                    <a:pt x="129" y="175"/>
                  </a:cubicBezTo>
                  <a:cubicBezTo>
                    <a:pt x="129" y="181"/>
                    <a:pt x="129" y="181"/>
                    <a:pt x="129" y="181"/>
                  </a:cubicBezTo>
                  <a:cubicBezTo>
                    <a:pt x="129" y="184"/>
                    <a:pt x="129" y="184"/>
                    <a:pt x="129" y="184"/>
                  </a:cubicBezTo>
                  <a:cubicBezTo>
                    <a:pt x="121" y="184"/>
                    <a:pt x="121" y="184"/>
                    <a:pt x="121" y="184"/>
                  </a:cubicBezTo>
                  <a:cubicBezTo>
                    <a:pt x="121" y="149"/>
                    <a:pt x="121" y="149"/>
                    <a:pt x="121" y="149"/>
                  </a:cubicBezTo>
                  <a:cubicBezTo>
                    <a:pt x="145" y="149"/>
                    <a:pt x="145" y="149"/>
                    <a:pt x="145" y="149"/>
                  </a:cubicBezTo>
                  <a:lnTo>
                    <a:pt x="145" y="184"/>
                  </a:lnTo>
                  <a:close/>
                  <a:moveTo>
                    <a:pt x="145" y="139"/>
                  </a:moveTo>
                  <a:cubicBezTo>
                    <a:pt x="121" y="139"/>
                    <a:pt x="121" y="139"/>
                    <a:pt x="121" y="139"/>
                  </a:cubicBezTo>
                  <a:cubicBezTo>
                    <a:pt x="121" y="118"/>
                    <a:pt x="121" y="118"/>
                    <a:pt x="121" y="118"/>
                  </a:cubicBezTo>
                  <a:cubicBezTo>
                    <a:pt x="145" y="118"/>
                    <a:pt x="145" y="118"/>
                    <a:pt x="145" y="118"/>
                  </a:cubicBezTo>
                  <a:lnTo>
                    <a:pt x="145" y="139"/>
                  </a:lnTo>
                  <a:close/>
                  <a:moveTo>
                    <a:pt x="145" y="109"/>
                  </a:moveTo>
                  <a:cubicBezTo>
                    <a:pt x="121" y="109"/>
                    <a:pt x="121" y="109"/>
                    <a:pt x="121" y="109"/>
                  </a:cubicBezTo>
                  <a:cubicBezTo>
                    <a:pt x="121" y="71"/>
                    <a:pt x="121" y="71"/>
                    <a:pt x="121" y="71"/>
                  </a:cubicBezTo>
                  <a:cubicBezTo>
                    <a:pt x="145" y="71"/>
                    <a:pt x="145" y="71"/>
                    <a:pt x="145" y="71"/>
                  </a:cubicBezTo>
                  <a:lnTo>
                    <a:pt x="145" y="109"/>
                  </a:lnTo>
                  <a:close/>
                  <a:moveTo>
                    <a:pt x="155" y="135"/>
                  </a:moveTo>
                  <a:cubicBezTo>
                    <a:pt x="232" y="135"/>
                    <a:pt x="232" y="135"/>
                    <a:pt x="232" y="135"/>
                  </a:cubicBezTo>
                  <a:cubicBezTo>
                    <a:pt x="251" y="149"/>
                    <a:pt x="251" y="149"/>
                    <a:pt x="251" y="149"/>
                  </a:cubicBezTo>
                  <a:cubicBezTo>
                    <a:pt x="155" y="149"/>
                    <a:pt x="155" y="149"/>
                    <a:pt x="155" y="149"/>
                  </a:cubicBezTo>
                  <a:lnTo>
                    <a:pt x="155" y="135"/>
                  </a:lnTo>
                  <a:close/>
                  <a:moveTo>
                    <a:pt x="262" y="219"/>
                  </a:moveTo>
                  <a:cubicBezTo>
                    <a:pt x="155" y="219"/>
                    <a:pt x="155" y="219"/>
                    <a:pt x="155" y="219"/>
                  </a:cubicBezTo>
                  <a:cubicBezTo>
                    <a:pt x="155" y="159"/>
                    <a:pt x="155" y="159"/>
                    <a:pt x="155" y="159"/>
                  </a:cubicBezTo>
                  <a:cubicBezTo>
                    <a:pt x="262" y="159"/>
                    <a:pt x="262" y="159"/>
                    <a:pt x="262" y="159"/>
                  </a:cubicBezTo>
                  <a:lnTo>
                    <a:pt x="262" y="219"/>
                  </a:lnTo>
                  <a:close/>
                  <a:moveTo>
                    <a:pt x="262" y="144"/>
                  </a:moveTo>
                  <a:cubicBezTo>
                    <a:pt x="254" y="138"/>
                    <a:pt x="254" y="138"/>
                    <a:pt x="254" y="138"/>
                  </a:cubicBezTo>
                  <a:cubicBezTo>
                    <a:pt x="254" y="138"/>
                    <a:pt x="254" y="138"/>
                    <a:pt x="254" y="138"/>
                  </a:cubicBezTo>
                  <a:cubicBezTo>
                    <a:pt x="254" y="132"/>
                    <a:pt x="254" y="132"/>
                    <a:pt x="254" y="132"/>
                  </a:cubicBezTo>
                  <a:cubicBezTo>
                    <a:pt x="256" y="128"/>
                    <a:pt x="256" y="128"/>
                    <a:pt x="256" y="128"/>
                  </a:cubicBezTo>
                  <a:cubicBezTo>
                    <a:pt x="257" y="128"/>
                    <a:pt x="257" y="127"/>
                    <a:pt x="257" y="126"/>
                  </a:cubicBezTo>
                  <a:cubicBezTo>
                    <a:pt x="257" y="127"/>
                    <a:pt x="257" y="127"/>
                    <a:pt x="258" y="127"/>
                  </a:cubicBezTo>
                  <a:cubicBezTo>
                    <a:pt x="262" y="137"/>
                    <a:pt x="262" y="137"/>
                    <a:pt x="262" y="137"/>
                  </a:cubicBezTo>
                  <a:lnTo>
                    <a:pt x="262" y="1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8" name="Freeform 600">
              <a:extLst>
                <a:ext uri="{FF2B5EF4-FFF2-40B4-BE49-F238E27FC236}">
                  <a16:creationId xmlns="" xmlns:a16="http://schemas.microsoft.com/office/drawing/2014/main" id="{A90D5EE4-6F40-7C47-9B61-1C969B9FA495}"/>
                </a:ext>
              </a:extLst>
            </p:cNvPr>
            <p:cNvSpPr>
              <a:spLocks/>
            </p:cNvSpPr>
            <p:nvPr/>
          </p:nvSpPr>
          <p:spPr bwMode="auto">
            <a:xfrm>
              <a:off x="2129" y="3332"/>
              <a:ext cx="11" cy="9"/>
            </a:xfrm>
            <a:custGeom>
              <a:avLst/>
              <a:gdLst>
                <a:gd name="T0" fmla="*/ 5 w 11"/>
                <a:gd name="T1" fmla="*/ 9 h 9"/>
                <a:gd name="T2" fmla="*/ 6 w 11"/>
                <a:gd name="T3" fmla="*/ 9 h 9"/>
                <a:gd name="T4" fmla="*/ 11 w 11"/>
                <a:gd name="T5" fmla="*/ 5 h 9"/>
                <a:gd name="T6" fmla="*/ 6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6" y="9"/>
                    <a:pt x="6" y="9"/>
                    <a:pt x="6" y="9"/>
                  </a:cubicBezTo>
                  <a:cubicBezTo>
                    <a:pt x="9" y="9"/>
                    <a:pt x="11" y="7"/>
                    <a:pt x="11" y="5"/>
                  </a:cubicBezTo>
                  <a:cubicBezTo>
                    <a:pt x="11" y="2"/>
                    <a:pt x="9" y="0"/>
                    <a:pt x="6"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9" name="Freeform 601">
              <a:extLst>
                <a:ext uri="{FF2B5EF4-FFF2-40B4-BE49-F238E27FC236}">
                  <a16:creationId xmlns="" xmlns:a16="http://schemas.microsoft.com/office/drawing/2014/main" id="{C7ED7239-696A-A449-A3AE-77E9288AF685}"/>
                </a:ext>
              </a:extLst>
            </p:cNvPr>
            <p:cNvSpPr>
              <a:spLocks/>
            </p:cNvSpPr>
            <p:nvPr/>
          </p:nvSpPr>
          <p:spPr bwMode="auto">
            <a:xfrm>
              <a:off x="2129" y="3376"/>
              <a:ext cx="11" cy="10"/>
            </a:xfrm>
            <a:custGeom>
              <a:avLst/>
              <a:gdLst>
                <a:gd name="T0" fmla="*/ 5 w 11"/>
                <a:gd name="T1" fmla="*/ 9 h 9"/>
                <a:gd name="T2" fmla="*/ 6 w 11"/>
                <a:gd name="T3" fmla="*/ 9 h 9"/>
                <a:gd name="T4" fmla="*/ 11 w 11"/>
                <a:gd name="T5" fmla="*/ 5 h 9"/>
                <a:gd name="T6" fmla="*/ 6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6" y="9"/>
                    <a:pt x="6" y="9"/>
                    <a:pt x="6" y="9"/>
                  </a:cubicBezTo>
                  <a:cubicBezTo>
                    <a:pt x="9" y="9"/>
                    <a:pt x="11" y="7"/>
                    <a:pt x="11" y="5"/>
                  </a:cubicBezTo>
                  <a:cubicBezTo>
                    <a:pt x="11" y="2"/>
                    <a:pt x="9" y="0"/>
                    <a:pt x="6"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602">
              <a:extLst>
                <a:ext uri="{FF2B5EF4-FFF2-40B4-BE49-F238E27FC236}">
                  <a16:creationId xmlns="" xmlns:a16="http://schemas.microsoft.com/office/drawing/2014/main" id="{5AC5E8CF-55DC-A749-8ABF-85BFAEBE06A3}"/>
                </a:ext>
              </a:extLst>
            </p:cNvPr>
            <p:cNvSpPr>
              <a:spLocks/>
            </p:cNvSpPr>
            <p:nvPr/>
          </p:nvSpPr>
          <p:spPr bwMode="auto">
            <a:xfrm>
              <a:off x="2130" y="3351"/>
              <a:ext cx="9" cy="15"/>
            </a:xfrm>
            <a:custGeom>
              <a:avLst/>
              <a:gdLst>
                <a:gd name="T0" fmla="*/ 5 w 9"/>
                <a:gd name="T1" fmla="*/ 0 h 14"/>
                <a:gd name="T2" fmla="*/ 0 w 9"/>
                <a:gd name="T3" fmla="*/ 4 h 14"/>
                <a:gd name="T4" fmla="*/ 0 w 9"/>
                <a:gd name="T5" fmla="*/ 10 h 14"/>
                <a:gd name="T6" fmla="*/ 5 w 9"/>
                <a:gd name="T7" fmla="*/ 14 h 14"/>
                <a:gd name="T8" fmla="*/ 9 w 9"/>
                <a:gd name="T9" fmla="*/ 10 h 14"/>
                <a:gd name="T10" fmla="*/ 9 w 9"/>
                <a:gd name="T11" fmla="*/ 4 h 14"/>
                <a:gd name="T12" fmla="*/ 5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5" y="0"/>
                  </a:moveTo>
                  <a:cubicBezTo>
                    <a:pt x="2" y="0"/>
                    <a:pt x="0" y="2"/>
                    <a:pt x="0" y="4"/>
                  </a:cubicBezTo>
                  <a:cubicBezTo>
                    <a:pt x="0" y="10"/>
                    <a:pt x="0" y="10"/>
                    <a:pt x="0" y="10"/>
                  </a:cubicBezTo>
                  <a:cubicBezTo>
                    <a:pt x="0" y="12"/>
                    <a:pt x="2" y="14"/>
                    <a:pt x="5" y="14"/>
                  </a:cubicBezTo>
                  <a:cubicBezTo>
                    <a:pt x="7" y="14"/>
                    <a:pt x="9" y="12"/>
                    <a:pt x="9" y="10"/>
                  </a:cubicBezTo>
                  <a:cubicBezTo>
                    <a:pt x="9" y="4"/>
                    <a:pt x="9" y="4"/>
                    <a:pt x="9" y="4"/>
                  </a:cubicBezTo>
                  <a:cubicBezTo>
                    <a:pt x="9" y="2"/>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1" name="Freeform 603">
              <a:extLst>
                <a:ext uri="{FF2B5EF4-FFF2-40B4-BE49-F238E27FC236}">
                  <a16:creationId xmlns="" xmlns:a16="http://schemas.microsoft.com/office/drawing/2014/main" id="{08B6FD6D-FF07-7D40-96D8-C3C692BCF4F3}"/>
                </a:ext>
              </a:extLst>
            </p:cNvPr>
            <p:cNvSpPr>
              <a:spLocks/>
            </p:cNvSpPr>
            <p:nvPr/>
          </p:nvSpPr>
          <p:spPr bwMode="auto">
            <a:xfrm>
              <a:off x="2154" y="3332"/>
              <a:ext cx="11" cy="9"/>
            </a:xfrm>
            <a:custGeom>
              <a:avLst/>
              <a:gdLst>
                <a:gd name="T0" fmla="*/ 5 w 11"/>
                <a:gd name="T1" fmla="*/ 9 h 9"/>
                <a:gd name="T2" fmla="*/ 7 w 11"/>
                <a:gd name="T3" fmla="*/ 9 h 9"/>
                <a:gd name="T4" fmla="*/ 11 w 11"/>
                <a:gd name="T5" fmla="*/ 5 h 9"/>
                <a:gd name="T6" fmla="*/ 7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7" y="9"/>
                    <a:pt x="7" y="9"/>
                    <a:pt x="7" y="9"/>
                  </a:cubicBezTo>
                  <a:cubicBezTo>
                    <a:pt x="9" y="9"/>
                    <a:pt x="11" y="7"/>
                    <a:pt x="11" y="5"/>
                  </a:cubicBezTo>
                  <a:cubicBezTo>
                    <a:pt x="11" y="2"/>
                    <a:pt x="9" y="0"/>
                    <a:pt x="7" y="0"/>
                  </a:cubicBezTo>
                  <a:cubicBezTo>
                    <a:pt x="5" y="0"/>
                    <a:pt x="5" y="0"/>
                    <a:pt x="5" y="0"/>
                  </a:cubicBezTo>
                  <a:cubicBezTo>
                    <a:pt x="3" y="0"/>
                    <a:pt x="0" y="2"/>
                    <a:pt x="0" y="5"/>
                  </a:cubicBezTo>
                  <a:cubicBezTo>
                    <a:pt x="0" y="7"/>
                    <a:pt x="3"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604">
              <a:extLst>
                <a:ext uri="{FF2B5EF4-FFF2-40B4-BE49-F238E27FC236}">
                  <a16:creationId xmlns="" xmlns:a16="http://schemas.microsoft.com/office/drawing/2014/main" id="{AD54362D-82F9-814A-8ADD-C2F6E0F82D17}"/>
                </a:ext>
              </a:extLst>
            </p:cNvPr>
            <p:cNvSpPr>
              <a:spLocks/>
            </p:cNvSpPr>
            <p:nvPr/>
          </p:nvSpPr>
          <p:spPr bwMode="auto">
            <a:xfrm>
              <a:off x="2154" y="3376"/>
              <a:ext cx="11" cy="10"/>
            </a:xfrm>
            <a:custGeom>
              <a:avLst/>
              <a:gdLst>
                <a:gd name="T0" fmla="*/ 5 w 11"/>
                <a:gd name="T1" fmla="*/ 9 h 9"/>
                <a:gd name="T2" fmla="*/ 7 w 11"/>
                <a:gd name="T3" fmla="*/ 9 h 9"/>
                <a:gd name="T4" fmla="*/ 11 w 11"/>
                <a:gd name="T5" fmla="*/ 5 h 9"/>
                <a:gd name="T6" fmla="*/ 7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7" y="9"/>
                    <a:pt x="7" y="9"/>
                    <a:pt x="7" y="9"/>
                  </a:cubicBezTo>
                  <a:cubicBezTo>
                    <a:pt x="9" y="9"/>
                    <a:pt x="11" y="7"/>
                    <a:pt x="11" y="5"/>
                  </a:cubicBezTo>
                  <a:cubicBezTo>
                    <a:pt x="11" y="2"/>
                    <a:pt x="9" y="0"/>
                    <a:pt x="7" y="0"/>
                  </a:cubicBezTo>
                  <a:cubicBezTo>
                    <a:pt x="5" y="0"/>
                    <a:pt x="5" y="0"/>
                    <a:pt x="5" y="0"/>
                  </a:cubicBezTo>
                  <a:cubicBezTo>
                    <a:pt x="3" y="0"/>
                    <a:pt x="0" y="2"/>
                    <a:pt x="0" y="5"/>
                  </a:cubicBezTo>
                  <a:cubicBezTo>
                    <a:pt x="0" y="7"/>
                    <a:pt x="3"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605">
              <a:extLst>
                <a:ext uri="{FF2B5EF4-FFF2-40B4-BE49-F238E27FC236}">
                  <a16:creationId xmlns="" xmlns:a16="http://schemas.microsoft.com/office/drawing/2014/main" id="{D1737A60-40E9-6C4C-AD9D-D080EB0D861F}"/>
                </a:ext>
              </a:extLst>
            </p:cNvPr>
            <p:cNvSpPr>
              <a:spLocks/>
            </p:cNvSpPr>
            <p:nvPr/>
          </p:nvSpPr>
          <p:spPr bwMode="auto">
            <a:xfrm>
              <a:off x="2155" y="3351"/>
              <a:ext cx="10" cy="15"/>
            </a:xfrm>
            <a:custGeom>
              <a:avLst/>
              <a:gdLst>
                <a:gd name="T0" fmla="*/ 5 w 10"/>
                <a:gd name="T1" fmla="*/ 0 h 14"/>
                <a:gd name="T2" fmla="*/ 0 w 10"/>
                <a:gd name="T3" fmla="*/ 4 h 14"/>
                <a:gd name="T4" fmla="*/ 0 w 10"/>
                <a:gd name="T5" fmla="*/ 10 h 14"/>
                <a:gd name="T6" fmla="*/ 5 w 10"/>
                <a:gd name="T7" fmla="*/ 14 h 14"/>
                <a:gd name="T8" fmla="*/ 10 w 10"/>
                <a:gd name="T9" fmla="*/ 10 h 14"/>
                <a:gd name="T10" fmla="*/ 10 w 10"/>
                <a:gd name="T11" fmla="*/ 4 h 14"/>
                <a:gd name="T12" fmla="*/ 5 w 10"/>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5" y="0"/>
                  </a:moveTo>
                  <a:cubicBezTo>
                    <a:pt x="2" y="0"/>
                    <a:pt x="0" y="2"/>
                    <a:pt x="0" y="4"/>
                  </a:cubicBezTo>
                  <a:cubicBezTo>
                    <a:pt x="0" y="10"/>
                    <a:pt x="0" y="10"/>
                    <a:pt x="0" y="10"/>
                  </a:cubicBezTo>
                  <a:cubicBezTo>
                    <a:pt x="0" y="12"/>
                    <a:pt x="2" y="14"/>
                    <a:pt x="5" y="14"/>
                  </a:cubicBezTo>
                  <a:cubicBezTo>
                    <a:pt x="7" y="14"/>
                    <a:pt x="10" y="12"/>
                    <a:pt x="10" y="10"/>
                  </a:cubicBezTo>
                  <a:cubicBezTo>
                    <a:pt x="10" y="4"/>
                    <a:pt x="10" y="4"/>
                    <a:pt x="10" y="4"/>
                  </a:cubicBezTo>
                  <a:cubicBezTo>
                    <a:pt x="10" y="2"/>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606">
              <a:extLst>
                <a:ext uri="{FF2B5EF4-FFF2-40B4-BE49-F238E27FC236}">
                  <a16:creationId xmlns="" xmlns:a16="http://schemas.microsoft.com/office/drawing/2014/main" id="{08E10677-0692-9E4B-B559-7699A9FD4FD6}"/>
                </a:ext>
              </a:extLst>
            </p:cNvPr>
            <p:cNvSpPr>
              <a:spLocks/>
            </p:cNvSpPr>
            <p:nvPr/>
          </p:nvSpPr>
          <p:spPr bwMode="auto">
            <a:xfrm>
              <a:off x="2180" y="3332"/>
              <a:ext cx="11" cy="9"/>
            </a:xfrm>
            <a:custGeom>
              <a:avLst/>
              <a:gdLst>
                <a:gd name="T0" fmla="*/ 4 w 11"/>
                <a:gd name="T1" fmla="*/ 9 h 9"/>
                <a:gd name="T2" fmla="*/ 6 w 11"/>
                <a:gd name="T3" fmla="*/ 9 h 9"/>
                <a:gd name="T4" fmla="*/ 11 w 11"/>
                <a:gd name="T5" fmla="*/ 5 h 9"/>
                <a:gd name="T6" fmla="*/ 6 w 11"/>
                <a:gd name="T7" fmla="*/ 0 h 9"/>
                <a:gd name="T8" fmla="*/ 4 w 11"/>
                <a:gd name="T9" fmla="*/ 0 h 9"/>
                <a:gd name="T10" fmla="*/ 0 w 11"/>
                <a:gd name="T11" fmla="*/ 5 h 9"/>
                <a:gd name="T12" fmla="*/ 4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4" y="9"/>
                  </a:moveTo>
                  <a:cubicBezTo>
                    <a:pt x="6" y="9"/>
                    <a:pt x="6" y="9"/>
                    <a:pt x="6" y="9"/>
                  </a:cubicBezTo>
                  <a:cubicBezTo>
                    <a:pt x="8" y="9"/>
                    <a:pt x="11" y="7"/>
                    <a:pt x="11" y="5"/>
                  </a:cubicBezTo>
                  <a:cubicBezTo>
                    <a:pt x="11" y="2"/>
                    <a:pt x="8" y="0"/>
                    <a:pt x="6"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5" name="Freeform 607">
              <a:extLst>
                <a:ext uri="{FF2B5EF4-FFF2-40B4-BE49-F238E27FC236}">
                  <a16:creationId xmlns="" xmlns:a16="http://schemas.microsoft.com/office/drawing/2014/main" id="{A0FB8AAD-A8F5-004A-A5F2-F2FD05061E7C}"/>
                </a:ext>
              </a:extLst>
            </p:cNvPr>
            <p:cNvSpPr>
              <a:spLocks/>
            </p:cNvSpPr>
            <p:nvPr/>
          </p:nvSpPr>
          <p:spPr bwMode="auto">
            <a:xfrm>
              <a:off x="2180" y="3376"/>
              <a:ext cx="11" cy="10"/>
            </a:xfrm>
            <a:custGeom>
              <a:avLst/>
              <a:gdLst>
                <a:gd name="T0" fmla="*/ 4 w 11"/>
                <a:gd name="T1" fmla="*/ 9 h 9"/>
                <a:gd name="T2" fmla="*/ 6 w 11"/>
                <a:gd name="T3" fmla="*/ 9 h 9"/>
                <a:gd name="T4" fmla="*/ 11 w 11"/>
                <a:gd name="T5" fmla="*/ 5 h 9"/>
                <a:gd name="T6" fmla="*/ 6 w 11"/>
                <a:gd name="T7" fmla="*/ 0 h 9"/>
                <a:gd name="T8" fmla="*/ 4 w 11"/>
                <a:gd name="T9" fmla="*/ 0 h 9"/>
                <a:gd name="T10" fmla="*/ 0 w 11"/>
                <a:gd name="T11" fmla="*/ 5 h 9"/>
                <a:gd name="T12" fmla="*/ 4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4" y="9"/>
                  </a:moveTo>
                  <a:cubicBezTo>
                    <a:pt x="6" y="9"/>
                    <a:pt x="6" y="9"/>
                    <a:pt x="6" y="9"/>
                  </a:cubicBezTo>
                  <a:cubicBezTo>
                    <a:pt x="8" y="9"/>
                    <a:pt x="11" y="7"/>
                    <a:pt x="11" y="5"/>
                  </a:cubicBezTo>
                  <a:cubicBezTo>
                    <a:pt x="11" y="2"/>
                    <a:pt x="8" y="0"/>
                    <a:pt x="6"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Freeform 608">
              <a:extLst>
                <a:ext uri="{FF2B5EF4-FFF2-40B4-BE49-F238E27FC236}">
                  <a16:creationId xmlns="" xmlns:a16="http://schemas.microsoft.com/office/drawing/2014/main" id="{7F9A6311-4A62-B948-B468-DC7A89B92122}"/>
                </a:ext>
              </a:extLst>
            </p:cNvPr>
            <p:cNvSpPr>
              <a:spLocks/>
            </p:cNvSpPr>
            <p:nvPr/>
          </p:nvSpPr>
          <p:spPr bwMode="auto">
            <a:xfrm>
              <a:off x="2180" y="3351"/>
              <a:ext cx="10" cy="15"/>
            </a:xfrm>
            <a:custGeom>
              <a:avLst/>
              <a:gdLst>
                <a:gd name="T0" fmla="*/ 5 w 10"/>
                <a:gd name="T1" fmla="*/ 0 h 14"/>
                <a:gd name="T2" fmla="*/ 0 w 10"/>
                <a:gd name="T3" fmla="*/ 4 h 14"/>
                <a:gd name="T4" fmla="*/ 0 w 10"/>
                <a:gd name="T5" fmla="*/ 10 h 14"/>
                <a:gd name="T6" fmla="*/ 5 w 10"/>
                <a:gd name="T7" fmla="*/ 14 h 14"/>
                <a:gd name="T8" fmla="*/ 10 w 10"/>
                <a:gd name="T9" fmla="*/ 10 h 14"/>
                <a:gd name="T10" fmla="*/ 10 w 10"/>
                <a:gd name="T11" fmla="*/ 4 h 14"/>
                <a:gd name="T12" fmla="*/ 5 w 10"/>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5" y="0"/>
                  </a:moveTo>
                  <a:cubicBezTo>
                    <a:pt x="3" y="0"/>
                    <a:pt x="0" y="2"/>
                    <a:pt x="0" y="4"/>
                  </a:cubicBezTo>
                  <a:cubicBezTo>
                    <a:pt x="0" y="10"/>
                    <a:pt x="0" y="10"/>
                    <a:pt x="0" y="10"/>
                  </a:cubicBezTo>
                  <a:cubicBezTo>
                    <a:pt x="0" y="12"/>
                    <a:pt x="3" y="14"/>
                    <a:pt x="5" y="14"/>
                  </a:cubicBezTo>
                  <a:cubicBezTo>
                    <a:pt x="8" y="14"/>
                    <a:pt x="10" y="12"/>
                    <a:pt x="10" y="10"/>
                  </a:cubicBezTo>
                  <a:cubicBezTo>
                    <a:pt x="10" y="4"/>
                    <a:pt x="10" y="4"/>
                    <a:pt x="10" y="4"/>
                  </a:cubicBezTo>
                  <a:cubicBezTo>
                    <a:pt x="10" y="2"/>
                    <a:pt x="8"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7" name="Freeform 609">
              <a:extLst>
                <a:ext uri="{FF2B5EF4-FFF2-40B4-BE49-F238E27FC236}">
                  <a16:creationId xmlns="" xmlns:a16="http://schemas.microsoft.com/office/drawing/2014/main" id="{943AF849-71D3-FF42-B2FF-3C321FAF16C7}"/>
                </a:ext>
              </a:extLst>
            </p:cNvPr>
            <p:cNvSpPr>
              <a:spLocks/>
            </p:cNvSpPr>
            <p:nvPr/>
          </p:nvSpPr>
          <p:spPr bwMode="auto">
            <a:xfrm>
              <a:off x="2204" y="3332"/>
              <a:ext cx="12" cy="9"/>
            </a:xfrm>
            <a:custGeom>
              <a:avLst/>
              <a:gdLst>
                <a:gd name="T0" fmla="*/ 5 w 11"/>
                <a:gd name="T1" fmla="*/ 9 h 9"/>
                <a:gd name="T2" fmla="*/ 6 w 11"/>
                <a:gd name="T3" fmla="*/ 9 h 9"/>
                <a:gd name="T4" fmla="*/ 11 w 11"/>
                <a:gd name="T5" fmla="*/ 5 h 9"/>
                <a:gd name="T6" fmla="*/ 6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6" y="9"/>
                    <a:pt x="6" y="9"/>
                    <a:pt x="6" y="9"/>
                  </a:cubicBezTo>
                  <a:cubicBezTo>
                    <a:pt x="9" y="9"/>
                    <a:pt x="11" y="7"/>
                    <a:pt x="11" y="5"/>
                  </a:cubicBezTo>
                  <a:cubicBezTo>
                    <a:pt x="11" y="2"/>
                    <a:pt x="9" y="0"/>
                    <a:pt x="6"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8" name="Freeform 610">
              <a:extLst>
                <a:ext uri="{FF2B5EF4-FFF2-40B4-BE49-F238E27FC236}">
                  <a16:creationId xmlns="" xmlns:a16="http://schemas.microsoft.com/office/drawing/2014/main" id="{6B4047EB-53E8-EE4D-B3C3-0EA8333BA4DC}"/>
                </a:ext>
              </a:extLst>
            </p:cNvPr>
            <p:cNvSpPr>
              <a:spLocks/>
            </p:cNvSpPr>
            <p:nvPr/>
          </p:nvSpPr>
          <p:spPr bwMode="auto">
            <a:xfrm>
              <a:off x="2204" y="3376"/>
              <a:ext cx="12" cy="10"/>
            </a:xfrm>
            <a:custGeom>
              <a:avLst/>
              <a:gdLst>
                <a:gd name="T0" fmla="*/ 5 w 11"/>
                <a:gd name="T1" fmla="*/ 9 h 9"/>
                <a:gd name="T2" fmla="*/ 6 w 11"/>
                <a:gd name="T3" fmla="*/ 9 h 9"/>
                <a:gd name="T4" fmla="*/ 11 w 11"/>
                <a:gd name="T5" fmla="*/ 5 h 9"/>
                <a:gd name="T6" fmla="*/ 6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6" y="9"/>
                    <a:pt x="6" y="9"/>
                    <a:pt x="6" y="9"/>
                  </a:cubicBezTo>
                  <a:cubicBezTo>
                    <a:pt x="9" y="9"/>
                    <a:pt x="11" y="7"/>
                    <a:pt x="11" y="5"/>
                  </a:cubicBezTo>
                  <a:cubicBezTo>
                    <a:pt x="11" y="2"/>
                    <a:pt x="9" y="0"/>
                    <a:pt x="6"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9" name="Freeform 611">
              <a:extLst>
                <a:ext uri="{FF2B5EF4-FFF2-40B4-BE49-F238E27FC236}">
                  <a16:creationId xmlns="" xmlns:a16="http://schemas.microsoft.com/office/drawing/2014/main" id="{10C54FC3-4F6C-8E4B-AE4E-D8A2618E1A4C}"/>
                </a:ext>
              </a:extLst>
            </p:cNvPr>
            <p:cNvSpPr>
              <a:spLocks/>
            </p:cNvSpPr>
            <p:nvPr/>
          </p:nvSpPr>
          <p:spPr bwMode="auto">
            <a:xfrm>
              <a:off x="2205" y="3351"/>
              <a:ext cx="10" cy="15"/>
            </a:xfrm>
            <a:custGeom>
              <a:avLst/>
              <a:gdLst>
                <a:gd name="T0" fmla="*/ 4 w 9"/>
                <a:gd name="T1" fmla="*/ 0 h 14"/>
                <a:gd name="T2" fmla="*/ 0 w 9"/>
                <a:gd name="T3" fmla="*/ 4 h 14"/>
                <a:gd name="T4" fmla="*/ 0 w 9"/>
                <a:gd name="T5" fmla="*/ 10 h 14"/>
                <a:gd name="T6" fmla="*/ 4 w 9"/>
                <a:gd name="T7" fmla="*/ 14 h 14"/>
                <a:gd name="T8" fmla="*/ 9 w 9"/>
                <a:gd name="T9" fmla="*/ 10 h 14"/>
                <a:gd name="T10" fmla="*/ 9 w 9"/>
                <a:gd name="T11" fmla="*/ 4 h 14"/>
                <a:gd name="T12" fmla="*/ 4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4" y="0"/>
                  </a:moveTo>
                  <a:cubicBezTo>
                    <a:pt x="2" y="0"/>
                    <a:pt x="0" y="2"/>
                    <a:pt x="0" y="4"/>
                  </a:cubicBezTo>
                  <a:cubicBezTo>
                    <a:pt x="0" y="10"/>
                    <a:pt x="0" y="10"/>
                    <a:pt x="0" y="10"/>
                  </a:cubicBezTo>
                  <a:cubicBezTo>
                    <a:pt x="0" y="12"/>
                    <a:pt x="2" y="14"/>
                    <a:pt x="4" y="14"/>
                  </a:cubicBezTo>
                  <a:cubicBezTo>
                    <a:pt x="7" y="14"/>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0" name="Freeform 612">
              <a:extLst>
                <a:ext uri="{FF2B5EF4-FFF2-40B4-BE49-F238E27FC236}">
                  <a16:creationId xmlns="" xmlns:a16="http://schemas.microsoft.com/office/drawing/2014/main" id="{BB943A8B-4BEC-B948-9353-33090F5A128E}"/>
                </a:ext>
              </a:extLst>
            </p:cNvPr>
            <p:cNvSpPr>
              <a:spLocks/>
            </p:cNvSpPr>
            <p:nvPr/>
          </p:nvSpPr>
          <p:spPr bwMode="auto">
            <a:xfrm>
              <a:off x="2282" y="3332"/>
              <a:ext cx="11" cy="9"/>
            </a:xfrm>
            <a:custGeom>
              <a:avLst/>
              <a:gdLst>
                <a:gd name="T0" fmla="*/ 4 w 10"/>
                <a:gd name="T1" fmla="*/ 9 h 9"/>
                <a:gd name="T2" fmla="*/ 6 w 10"/>
                <a:gd name="T3" fmla="*/ 9 h 9"/>
                <a:gd name="T4" fmla="*/ 10 w 10"/>
                <a:gd name="T5" fmla="*/ 5 h 9"/>
                <a:gd name="T6" fmla="*/ 6 w 10"/>
                <a:gd name="T7" fmla="*/ 0 h 9"/>
                <a:gd name="T8" fmla="*/ 4 w 10"/>
                <a:gd name="T9" fmla="*/ 0 h 9"/>
                <a:gd name="T10" fmla="*/ 0 w 10"/>
                <a:gd name="T11" fmla="*/ 5 h 9"/>
                <a:gd name="T12" fmla="*/ 4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9"/>
                  </a:moveTo>
                  <a:cubicBezTo>
                    <a:pt x="6" y="9"/>
                    <a:pt x="6" y="9"/>
                    <a:pt x="6" y="9"/>
                  </a:cubicBezTo>
                  <a:cubicBezTo>
                    <a:pt x="8" y="9"/>
                    <a:pt x="10" y="7"/>
                    <a:pt x="10" y="5"/>
                  </a:cubicBezTo>
                  <a:cubicBezTo>
                    <a:pt x="10" y="2"/>
                    <a:pt x="8" y="0"/>
                    <a:pt x="6"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1" name="Freeform 613">
              <a:extLst>
                <a:ext uri="{FF2B5EF4-FFF2-40B4-BE49-F238E27FC236}">
                  <a16:creationId xmlns="" xmlns:a16="http://schemas.microsoft.com/office/drawing/2014/main" id="{0E66B0DC-B254-6445-94D1-B6D48457310A}"/>
                </a:ext>
              </a:extLst>
            </p:cNvPr>
            <p:cNvSpPr>
              <a:spLocks/>
            </p:cNvSpPr>
            <p:nvPr/>
          </p:nvSpPr>
          <p:spPr bwMode="auto">
            <a:xfrm>
              <a:off x="2282" y="3376"/>
              <a:ext cx="11" cy="10"/>
            </a:xfrm>
            <a:custGeom>
              <a:avLst/>
              <a:gdLst>
                <a:gd name="T0" fmla="*/ 4 w 10"/>
                <a:gd name="T1" fmla="*/ 9 h 9"/>
                <a:gd name="T2" fmla="*/ 6 w 10"/>
                <a:gd name="T3" fmla="*/ 9 h 9"/>
                <a:gd name="T4" fmla="*/ 10 w 10"/>
                <a:gd name="T5" fmla="*/ 5 h 9"/>
                <a:gd name="T6" fmla="*/ 6 w 10"/>
                <a:gd name="T7" fmla="*/ 0 h 9"/>
                <a:gd name="T8" fmla="*/ 4 w 10"/>
                <a:gd name="T9" fmla="*/ 0 h 9"/>
                <a:gd name="T10" fmla="*/ 0 w 10"/>
                <a:gd name="T11" fmla="*/ 5 h 9"/>
                <a:gd name="T12" fmla="*/ 4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9"/>
                  </a:moveTo>
                  <a:cubicBezTo>
                    <a:pt x="6" y="9"/>
                    <a:pt x="6" y="9"/>
                    <a:pt x="6" y="9"/>
                  </a:cubicBezTo>
                  <a:cubicBezTo>
                    <a:pt x="8" y="9"/>
                    <a:pt x="10" y="7"/>
                    <a:pt x="10" y="5"/>
                  </a:cubicBezTo>
                  <a:cubicBezTo>
                    <a:pt x="10" y="2"/>
                    <a:pt x="8" y="0"/>
                    <a:pt x="6"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614">
              <a:extLst>
                <a:ext uri="{FF2B5EF4-FFF2-40B4-BE49-F238E27FC236}">
                  <a16:creationId xmlns="" xmlns:a16="http://schemas.microsoft.com/office/drawing/2014/main" id="{AE4808E8-BFA0-724A-889A-10DEEF4B8766}"/>
                </a:ext>
              </a:extLst>
            </p:cNvPr>
            <p:cNvSpPr>
              <a:spLocks/>
            </p:cNvSpPr>
            <p:nvPr/>
          </p:nvSpPr>
          <p:spPr bwMode="auto">
            <a:xfrm>
              <a:off x="2282" y="3351"/>
              <a:ext cx="11" cy="15"/>
            </a:xfrm>
            <a:custGeom>
              <a:avLst/>
              <a:gdLst>
                <a:gd name="T0" fmla="*/ 5 w 10"/>
                <a:gd name="T1" fmla="*/ 0 h 14"/>
                <a:gd name="T2" fmla="*/ 0 w 10"/>
                <a:gd name="T3" fmla="*/ 4 h 14"/>
                <a:gd name="T4" fmla="*/ 0 w 10"/>
                <a:gd name="T5" fmla="*/ 10 h 14"/>
                <a:gd name="T6" fmla="*/ 5 w 10"/>
                <a:gd name="T7" fmla="*/ 14 h 14"/>
                <a:gd name="T8" fmla="*/ 10 w 10"/>
                <a:gd name="T9" fmla="*/ 10 h 14"/>
                <a:gd name="T10" fmla="*/ 10 w 10"/>
                <a:gd name="T11" fmla="*/ 4 h 14"/>
                <a:gd name="T12" fmla="*/ 5 w 10"/>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5" y="0"/>
                  </a:moveTo>
                  <a:cubicBezTo>
                    <a:pt x="2" y="0"/>
                    <a:pt x="0" y="2"/>
                    <a:pt x="0" y="4"/>
                  </a:cubicBezTo>
                  <a:cubicBezTo>
                    <a:pt x="0" y="10"/>
                    <a:pt x="0" y="10"/>
                    <a:pt x="0" y="10"/>
                  </a:cubicBezTo>
                  <a:cubicBezTo>
                    <a:pt x="0" y="12"/>
                    <a:pt x="2" y="14"/>
                    <a:pt x="5" y="14"/>
                  </a:cubicBezTo>
                  <a:cubicBezTo>
                    <a:pt x="8" y="14"/>
                    <a:pt x="10" y="12"/>
                    <a:pt x="10" y="10"/>
                  </a:cubicBezTo>
                  <a:cubicBezTo>
                    <a:pt x="10" y="4"/>
                    <a:pt x="10" y="4"/>
                    <a:pt x="10" y="4"/>
                  </a:cubicBezTo>
                  <a:cubicBezTo>
                    <a:pt x="10" y="2"/>
                    <a:pt x="8"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3" name="Freeform 615">
              <a:extLst>
                <a:ext uri="{FF2B5EF4-FFF2-40B4-BE49-F238E27FC236}">
                  <a16:creationId xmlns="" xmlns:a16="http://schemas.microsoft.com/office/drawing/2014/main" id="{06886593-CA81-3D4D-972F-6980B391D068}"/>
                </a:ext>
              </a:extLst>
            </p:cNvPr>
            <p:cNvSpPr>
              <a:spLocks/>
            </p:cNvSpPr>
            <p:nvPr/>
          </p:nvSpPr>
          <p:spPr bwMode="auto">
            <a:xfrm>
              <a:off x="2307" y="3332"/>
              <a:ext cx="11" cy="9"/>
            </a:xfrm>
            <a:custGeom>
              <a:avLst/>
              <a:gdLst>
                <a:gd name="T0" fmla="*/ 5 w 11"/>
                <a:gd name="T1" fmla="*/ 9 h 9"/>
                <a:gd name="T2" fmla="*/ 6 w 11"/>
                <a:gd name="T3" fmla="*/ 9 h 9"/>
                <a:gd name="T4" fmla="*/ 11 w 11"/>
                <a:gd name="T5" fmla="*/ 5 h 9"/>
                <a:gd name="T6" fmla="*/ 6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6" y="9"/>
                    <a:pt x="6" y="9"/>
                    <a:pt x="6" y="9"/>
                  </a:cubicBezTo>
                  <a:cubicBezTo>
                    <a:pt x="9" y="9"/>
                    <a:pt x="11" y="7"/>
                    <a:pt x="11" y="5"/>
                  </a:cubicBezTo>
                  <a:cubicBezTo>
                    <a:pt x="11" y="2"/>
                    <a:pt x="9" y="0"/>
                    <a:pt x="6"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16">
              <a:extLst>
                <a:ext uri="{FF2B5EF4-FFF2-40B4-BE49-F238E27FC236}">
                  <a16:creationId xmlns="" xmlns:a16="http://schemas.microsoft.com/office/drawing/2014/main" id="{3EE25E0D-13DC-1C48-9A9F-A136118FAB08}"/>
                </a:ext>
              </a:extLst>
            </p:cNvPr>
            <p:cNvSpPr>
              <a:spLocks/>
            </p:cNvSpPr>
            <p:nvPr/>
          </p:nvSpPr>
          <p:spPr bwMode="auto">
            <a:xfrm>
              <a:off x="2307" y="3376"/>
              <a:ext cx="11" cy="10"/>
            </a:xfrm>
            <a:custGeom>
              <a:avLst/>
              <a:gdLst>
                <a:gd name="T0" fmla="*/ 5 w 11"/>
                <a:gd name="T1" fmla="*/ 9 h 9"/>
                <a:gd name="T2" fmla="*/ 6 w 11"/>
                <a:gd name="T3" fmla="*/ 9 h 9"/>
                <a:gd name="T4" fmla="*/ 11 w 11"/>
                <a:gd name="T5" fmla="*/ 5 h 9"/>
                <a:gd name="T6" fmla="*/ 6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6" y="9"/>
                    <a:pt x="6" y="9"/>
                    <a:pt x="6" y="9"/>
                  </a:cubicBezTo>
                  <a:cubicBezTo>
                    <a:pt x="9" y="9"/>
                    <a:pt x="11" y="7"/>
                    <a:pt x="11" y="5"/>
                  </a:cubicBezTo>
                  <a:cubicBezTo>
                    <a:pt x="11" y="2"/>
                    <a:pt x="9" y="0"/>
                    <a:pt x="6"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617">
              <a:extLst>
                <a:ext uri="{FF2B5EF4-FFF2-40B4-BE49-F238E27FC236}">
                  <a16:creationId xmlns="" xmlns:a16="http://schemas.microsoft.com/office/drawing/2014/main" id="{D083FD1D-D6A0-6247-8D69-9C02DD29757B}"/>
                </a:ext>
              </a:extLst>
            </p:cNvPr>
            <p:cNvSpPr>
              <a:spLocks/>
            </p:cNvSpPr>
            <p:nvPr/>
          </p:nvSpPr>
          <p:spPr bwMode="auto">
            <a:xfrm>
              <a:off x="2308" y="3351"/>
              <a:ext cx="9" cy="15"/>
            </a:xfrm>
            <a:custGeom>
              <a:avLst/>
              <a:gdLst>
                <a:gd name="T0" fmla="*/ 4 w 9"/>
                <a:gd name="T1" fmla="*/ 0 h 14"/>
                <a:gd name="T2" fmla="*/ 0 w 9"/>
                <a:gd name="T3" fmla="*/ 4 h 14"/>
                <a:gd name="T4" fmla="*/ 0 w 9"/>
                <a:gd name="T5" fmla="*/ 10 h 14"/>
                <a:gd name="T6" fmla="*/ 4 w 9"/>
                <a:gd name="T7" fmla="*/ 14 h 14"/>
                <a:gd name="T8" fmla="*/ 9 w 9"/>
                <a:gd name="T9" fmla="*/ 10 h 14"/>
                <a:gd name="T10" fmla="*/ 9 w 9"/>
                <a:gd name="T11" fmla="*/ 4 h 14"/>
                <a:gd name="T12" fmla="*/ 4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4" y="0"/>
                  </a:moveTo>
                  <a:cubicBezTo>
                    <a:pt x="2" y="0"/>
                    <a:pt x="0" y="2"/>
                    <a:pt x="0" y="4"/>
                  </a:cubicBezTo>
                  <a:cubicBezTo>
                    <a:pt x="0" y="10"/>
                    <a:pt x="0" y="10"/>
                    <a:pt x="0" y="10"/>
                  </a:cubicBezTo>
                  <a:cubicBezTo>
                    <a:pt x="0" y="12"/>
                    <a:pt x="2" y="14"/>
                    <a:pt x="4" y="14"/>
                  </a:cubicBezTo>
                  <a:cubicBezTo>
                    <a:pt x="7" y="14"/>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618">
              <a:extLst>
                <a:ext uri="{FF2B5EF4-FFF2-40B4-BE49-F238E27FC236}">
                  <a16:creationId xmlns="" xmlns:a16="http://schemas.microsoft.com/office/drawing/2014/main" id="{C68C0278-4596-DE45-B7A3-A5FCFC9BB46C}"/>
                </a:ext>
              </a:extLst>
            </p:cNvPr>
            <p:cNvSpPr>
              <a:spLocks/>
            </p:cNvSpPr>
            <p:nvPr/>
          </p:nvSpPr>
          <p:spPr bwMode="auto">
            <a:xfrm>
              <a:off x="2332" y="3332"/>
              <a:ext cx="11" cy="9"/>
            </a:xfrm>
            <a:custGeom>
              <a:avLst/>
              <a:gdLst>
                <a:gd name="T0" fmla="*/ 5 w 11"/>
                <a:gd name="T1" fmla="*/ 9 h 9"/>
                <a:gd name="T2" fmla="*/ 6 w 11"/>
                <a:gd name="T3" fmla="*/ 9 h 9"/>
                <a:gd name="T4" fmla="*/ 11 w 11"/>
                <a:gd name="T5" fmla="*/ 5 h 9"/>
                <a:gd name="T6" fmla="*/ 6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6" y="9"/>
                    <a:pt x="6" y="9"/>
                    <a:pt x="6" y="9"/>
                  </a:cubicBezTo>
                  <a:cubicBezTo>
                    <a:pt x="9" y="9"/>
                    <a:pt x="11" y="7"/>
                    <a:pt x="11" y="5"/>
                  </a:cubicBezTo>
                  <a:cubicBezTo>
                    <a:pt x="11" y="2"/>
                    <a:pt x="9" y="0"/>
                    <a:pt x="6"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619">
              <a:extLst>
                <a:ext uri="{FF2B5EF4-FFF2-40B4-BE49-F238E27FC236}">
                  <a16:creationId xmlns="" xmlns:a16="http://schemas.microsoft.com/office/drawing/2014/main" id="{63A3264E-D77E-894F-B5C6-D642DA4B8199}"/>
                </a:ext>
              </a:extLst>
            </p:cNvPr>
            <p:cNvSpPr>
              <a:spLocks/>
            </p:cNvSpPr>
            <p:nvPr/>
          </p:nvSpPr>
          <p:spPr bwMode="auto">
            <a:xfrm>
              <a:off x="2332" y="3376"/>
              <a:ext cx="11" cy="10"/>
            </a:xfrm>
            <a:custGeom>
              <a:avLst/>
              <a:gdLst>
                <a:gd name="T0" fmla="*/ 5 w 11"/>
                <a:gd name="T1" fmla="*/ 9 h 9"/>
                <a:gd name="T2" fmla="*/ 6 w 11"/>
                <a:gd name="T3" fmla="*/ 9 h 9"/>
                <a:gd name="T4" fmla="*/ 11 w 11"/>
                <a:gd name="T5" fmla="*/ 5 h 9"/>
                <a:gd name="T6" fmla="*/ 6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6" y="9"/>
                    <a:pt x="6" y="9"/>
                    <a:pt x="6" y="9"/>
                  </a:cubicBezTo>
                  <a:cubicBezTo>
                    <a:pt x="9" y="9"/>
                    <a:pt x="11" y="7"/>
                    <a:pt x="11" y="5"/>
                  </a:cubicBezTo>
                  <a:cubicBezTo>
                    <a:pt x="11" y="2"/>
                    <a:pt x="9" y="0"/>
                    <a:pt x="6" y="0"/>
                  </a:cubicBezTo>
                  <a:cubicBezTo>
                    <a:pt x="5" y="0"/>
                    <a:pt x="5" y="0"/>
                    <a:pt x="5" y="0"/>
                  </a:cubicBezTo>
                  <a:cubicBezTo>
                    <a:pt x="2" y="0"/>
                    <a:pt x="0" y="2"/>
                    <a:pt x="0" y="5"/>
                  </a:cubicBezTo>
                  <a:cubicBezTo>
                    <a:pt x="0" y="7"/>
                    <a:pt x="2"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8" name="Freeform 620">
              <a:extLst>
                <a:ext uri="{FF2B5EF4-FFF2-40B4-BE49-F238E27FC236}">
                  <a16:creationId xmlns="" xmlns:a16="http://schemas.microsoft.com/office/drawing/2014/main" id="{DF99BC69-5FB5-0E4D-BB9C-6EDA5A2659EB}"/>
                </a:ext>
              </a:extLst>
            </p:cNvPr>
            <p:cNvSpPr>
              <a:spLocks/>
            </p:cNvSpPr>
            <p:nvPr/>
          </p:nvSpPr>
          <p:spPr bwMode="auto">
            <a:xfrm>
              <a:off x="2333" y="3351"/>
              <a:ext cx="9" cy="15"/>
            </a:xfrm>
            <a:custGeom>
              <a:avLst/>
              <a:gdLst>
                <a:gd name="T0" fmla="*/ 5 w 9"/>
                <a:gd name="T1" fmla="*/ 0 h 14"/>
                <a:gd name="T2" fmla="*/ 0 w 9"/>
                <a:gd name="T3" fmla="*/ 4 h 14"/>
                <a:gd name="T4" fmla="*/ 0 w 9"/>
                <a:gd name="T5" fmla="*/ 10 h 14"/>
                <a:gd name="T6" fmla="*/ 5 w 9"/>
                <a:gd name="T7" fmla="*/ 14 h 14"/>
                <a:gd name="T8" fmla="*/ 9 w 9"/>
                <a:gd name="T9" fmla="*/ 10 h 14"/>
                <a:gd name="T10" fmla="*/ 9 w 9"/>
                <a:gd name="T11" fmla="*/ 4 h 14"/>
                <a:gd name="T12" fmla="*/ 5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5" y="0"/>
                  </a:moveTo>
                  <a:cubicBezTo>
                    <a:pt x="2" y="0"/>
                    <a:pt x="0" y="2"/>
                    <a:pt x="0" y="4"/>
                  </a:cubicBezTo>
                  <a:cubicBezTo>
                    <a:pt x="0" y="10"/>
                    <a:pt x="0" y="10"/>
                    <a:pt x="0" y="10"/>
                  </a:cubicBezTo>
                  <a:cubicBezTo>
                    <a:pt x="0" y="12"/>
                    <a:pt x="2" y="14"/>
                    <a:pt x="5" y="14"/>
                  </a:cubicBezTo>
                  <a:cubicBezTo>
                    <a:pt x="7" y="14"/>
                    <a:pt x="9" y="12"/>
                    <a:pt x="9" y="10"/>
                  </a:cubicBezTo>
                  <a:cubicBezTo>
                    <a:pt x="9" y="4"/>
                    <a:pt x="9" y="4"/>
                    <a:pt x="9" y="4"/>
                  </a:cubicBezTo>
                  <a:cubicBezTo>
                    <a:pt x="9" y="2"/>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9" name="Freeform 621">
              <a:extLst>
                <a:ext uri="{FF2B5EF4-FFF2-40B4-BE49-F238E27FC236}">
                  <a16:creationId xmlns="" xmlns:a16="http://schemas.microsoft.com/office/drawing/2014/main" id="{14488BA4-EFE7-784D-BCC6-9326DF3DD6F1}"/>
                </a:ext>
              </a:extLst>
            </p:cNvPr>
            <p:cNvSpPr>
              <a:spLocks/>
            </p:cNvSpPr>
            <p:nvPr/>
          </p:nvSpPr>
          <p:spPr bwMode="auto">
            <a:xfrm>
              <a:off x="2357" y="3332"/>
              <a:ext cx="11" cy="9"/>
            </a:xfrm>
            <a:custGeom>
              <a:avLst/>
              <a:gdLst>
                <a:gd name="T0" fmla="*/ 5 w 11"/>
                <a:gd name="T1" fmla="*/ 9 h 9"/>
                <a:gd name="T2" fmla="*/ 6 w 11"/>
                <a:gd name="T3" fmla="*/ 9 h 9"/>
                <a:gd name="T4" fmla="*/ 11 w 11"/>
                <a:gd name="T5" fmla="*/ 5 h 9"/>
                <a:gd name="T6" fmla="*/ 6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6" y="9"/>
                    <a:pt x="6" y="9"/>
                    <a:pt x="6" y="9"/>
                  </a:cubicBezTo>
                  <a:cubicBezTo>
                    <a:pt x="9" y="9"/>
                    <a:pt x="11" y="7"/>
                    <a:pt x="11" y="5"/>
                  </a:cubicBezTo>
                  <a:cubicBezTo>
                    <a:pt x="11" y="2"/>
                    <a:pt x="9" y="0"/>
                    <a:pt x="6" y="0"/>
                  </a:cubicBezTo>
                  <a:cubicBezTo>
                    <a:pt x="5" y="0"/>
                    <a:pt x="5" y="0"/>
                    <a:pt x="5" y="0"/>
                  </a:cubicBezTo>
                  <a:cubicBezTo>
                    <a:pt x="3" y="0"/>
                    <a:pt x="0" y="2"/>
                    <a:pt x="0" y="5"/>
                  </a:cubicBezTo>
                  <a:cubicBezTo>
                    <a:pt x="0" y="7"/>
                    <a:pt x="3"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0" name="Freeform 622">
              <a:extLst>
                <a:ext uri="{FF2B5EF4-FFF2-40B4-BE49-F238E27FC236}">
                  <a16:creationId xmlns="" xmlns:a16="http://schemas.microsoft.com/office/drawing/2014/main" id="{B0A7BED5-06CE-F747-BC7F-9691B38ED612}"/>
                </a:ext>
              </a:extLst>
            </p:cNvPr>
            <p:cNvSpPr>
              <a:spLocks/>
            </p:cNvSpPr>
            <p:nvPr/>
          </p:nvSpPr>
          <p:spPr bwMode="auto">
            <a:xfrm>
              <a:off x="2357" y="3376"/>
              <a:ext cx="11" cy="10"/>
            </a:xfrm>
            <a:custGeom>
              <a:avLst/>
              <a:gdLst>
                <a:gd name="T0" fmla="*/ 5 w 11"/>
                <a:gd name="T1" fmla="*/ 9 h 9"/>
                <a:gd name="T2" fmla="*/ 6 w 11"/>
                <a:gd name="T3" fmla="*/ 9 h 9"/>
                <a:gd name="T4" fmla="*/ 11 w 11"/>
                <a:gd name="T5" fmla="*/ 5 h 9"/>
                <a:gd name="T6" fmla="*/ 6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6" y="9"/>
                    <a:pt x="6" y="9"/>
                    <a:pt x="6" y="9"/>
                  </a:cubicBezTo>
                  <a:cubicBezTo>
                    <a:pt x="9" y="9"/>
                    <a:pt x="11" y="7"/>
                    <a:pt x="11" y="5"/>
                  </a:cubicBezTo>
                  <a:cubicBezTo>
                    <a:pt x="11" y="2"/>
                    <a:pt x="9" y="0"/>
                    <a:pt x="6" y="0"/>
                  </a:cubicBezTo>
                  <a:cubicBezTo>
                    <a:pt x="5" y="0"/>
                    <a:pt x="5" y="0"/>
                    <a:pt x="5" y="0"/>
                  </a:cubicBezTo>
                  <a:cubicBezTo>
                    <a:pt x="3" y="0"/>
                    <a:pt x="0" y="2"/>
                    <a:pt x="0" y="5"/>
                  </a:cubicBezTo>
                  <a:cubicBezTo>
                    <a:pt x="0" y="7"/>
                    <a:pt x="3"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1" name="Freeform 623">
              <a:extLst>
                <a:ext uri="{FF2B5EF4-FFF2-40B4-BE49-F238E27FC236}">
                  <a16:creationId xmlns="" xmlns:a16="http://schemas.microsoft.com/office/drawing/2014/main" id="{81ACA0D4-BEAD-E94C-A377-653E314F515E}"/>
                </a:ext>
              </a:extLst>
            </p:cNvPr>
            <p:cNvSpPr>
              <a:spLocks/>
            </p:cNvSpPr>
            <p:nvPr/>
          </p:nvSpPr>
          <p:spPr bwMode="auto">
            <a:xfrm>
              <a:off x="2358" y="3351"/>
              <a:ext cx="10" cy="15"/>
            </a:xfrm>
            <a:custGeom>
              <a:avLst/>
              <a:gdLst>
                <a:gd name="T0" fmla="*/ 5 w 10"/>
                <a:gd name="T1" fmla="*/ 0 h 14"/>
                <a:gd name="T2" fmla="*/ 0 w 10"/>
                <a:gd name="T3" fmla="*/ 4 h 14"/>
                <a:gd name="T4" fmla="*/ 0 w 10"/>
                <a:gd name="T5" fmla="*/ 10 h 14"/>
                <a:gd name="T6" fmla="*/ 5 w 10"/>
                <a:gd name="T7" fmla="*/ 14 h 14"/>
                <a:gd name="T8" fmla="*/ 10 w 10"/>
                <a:gd name="T9" fmla="*/ 10 h 14"/>
                <a:gd name="T10" fmla="*/ 10 w 10"/>
                <a:gd name="T11" fmla="*/ 4 h 14"/>
                <a:gd name="T12" fmla="*/ 5 w 10"/>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5" y="0"/>
                  </a:moveTo>
                  <a:cubicBezTo>
                    <a:pt x="2" y="0"/>
                    <a:pt x="0" y="2"/>
                    <a:pt x="0" y="4"/>
                  </a:cubicBezTo>
                  <a:cubicBezTo>
                    <a:pt x="0" y="10"/>
                    <a:pt x="0" y="10"/>
                    <a:pt x="0" y="10"/>
                  </a:cubicBezTo>
                  <a:cubicBezTo>
                    <a:pt x="0" y="12"/>
                    <a:pt x="2" y="14"/>
                    <a:pt x="5" y="14"/>
                  </a:cubicBezTo>
                  <a:cubicBezTo>
                    <a:pt x="7" y="14"/>
                    <a:pt x="10" y="12"/>
                    <a:pt x="10" y="10"/>
                  </a:cubicBezTo>
                  <a:cubicBezTo>
                    <a:pt x="10" y="4"/>
                    <a:pt x="10" y="4"/>
                    <a:pt x="10" y="4"/>
                  </a:cubicBezTo>
                  <a:cubicBezTo>
                    <a:pt x="10" y="2"/>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2" name="Freeform 624">
              <a:extLst>
                <a:ext uri="{FF2B5EF4-FFF2-40B4-BE49-F238E27FC236}">
                  <a16:creationId xmlns="" xmlns:a16="http://schemas.microsoft.com/office/drawing/2014/main" id="{1ADEF79A-59A4-FF4E-9B3B-72CEB491B72C}"/>
                </a:ext>
              </a:extLst>
            </p:cNvPr>
            <p:cNvSpPr>
              <a:spLocks/>
            </p:cNvSpPr>
            <p:nvPr/>
          </p:nvSpPr>
          <p:spPr bwMode="auto">
            <a:xfrm>
              <a:off x="2241" y="3291"/>
              <a:ext cx="11" cy="10"/>
            </a:xfrm>
            <a:custGeom>
              <a:avLst/>
              <a:gdLst>
                <a:gd name="T0" fmla="*/ 5 w 11"/>
                <a:gd name="T1" fmla="*/ 9 h 9"/>
                <a:gd name="T2" fmla="*/ 7 w 11"/>
                <a:gd name="T3" fmla="*/ 9 h 9"/>
                <a:gd name="T4" fmla="*/ 11 w 11"/>
                <a:gd name="T5" fmla="*/ 5 h 9"/>
                <a:gd name="T6" fmla="*/ 7 w 11"/>
                <a:gd name="T7" fmla="*/ 0 h 9"/>
                <a:gd name="T8" fmla="*/ 5 w 11"/>
                <a:gd name="T9" fmla="*/ 0 h 9"/>
                <a:gd name="T10" fmla="*/ 0 w 11"/>
                <a:gd name="T11" fmla="*/ 5 h 9"/>
                <a:gd name="T12" fmla="*/ 5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9"/>
                  </a:moveTo>
                  <a:cubicBezTo>
                    <a:pt x="7" y="9"/>
                    <a:pt x="7" y="9"/>
                    <a:pt x="7" y="9"/>
                  </a:cubicBezTo>
                  <a:cubicBezTo>
                    <a:pt x="9" y="9"/>
                    <a:pt x="11" y="7"/>
                    <a:pt x="11" y="5"/>
                  </a:cubicBezTo>
                  <a:cubicBezTo>
                    <a:pt x="11" y="2"/>
                    <a:pt x="9" y="0"/>
                    <a:pt x="7" y="0"/>
                  </a:cubicBezTo>
                  <a:cubicBezTo>
                    <a:pt x="5" y="0"/>
                    <a:pt x="5" y="0"/>
                    <a:pt x="5" y="0"/>
                  </a:cubicBezTo>
                  <a:cubicBezTo>
                    <a:pt x="3" y="0"/>
                    <a:pt x="0" y="2"/>
                    <a:pt x="0" y="5"/>
                  </a:cubicBezTo>
                  <a:cubicBezTo>
                    <a:pt x="0" y="7"/>
                    <a:pt x="3"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3" name="Freeform 625">
              <a:extLst>
                <a:ext uri="{FF2B5EF4-FFF2-40B4-BE49-F238E27FC236}">
                  <a16:creationId xmlns="" xmlns:a16="http://schemas.microsoft.com/office/drawing/2014/main" id="{CB1313ED-445B-8746-92E4-8A55E43D05D1}"/>
                </a:ext>
              </a:extLst>
            </p:cNvPr>
            <p:cNvSpPr>
              <a:spLocks/>
            </p:cNvSpPr>
            <p:nvPr/>
          </p:nvSpPr>
          <p:spPr bwMode="auto">
            <a:xfrm>
              <a:off x="2241" y="3324"/>
              <a:ext cx="11" cy="11"/>
            </a:xfrm>
            <a:custGeom>
              <a:avLst/>
              <a:gdLst>
                <a:gd name="T0" fmla="*/ 5 w 11"/>
                <a:gd name="T1" fmla="*/ 10 h 10"/>
                <a:gd name="T2" fmla="*/ 7 w 11"/>
                <a:gd name="T3" fmla="*/ 10 h 10"/>
                <a:gd name="T4" fmla="*/ 11 w 11"/>
                <a:gd name="T5" fmla="*/ 5 h 10"/>
                <a:gd name="T6" fmla="*/ 7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7" y="10"/>
                    <a:pt x="7" y="10"/>
                    <a:pt x="7" y="10"/>
                  </a:cubicBezTo>
                  <a:cubicBezTo>
                    <a:pt x="9" y="10"/>
                    <a:pt x="11" y="7"/>
                    <a:pt x="11" y="5"/>
                  </a:cubicBezTo>
                  <a:cubicBezTo>
                    <a:pt x="11" y="2"/>
                    <a:pt x="9" y="0"/>
                    <a:pt x="7" y="0"/>
                  </a:cubicBezTo>
                  <a:cubicBezTo>
                    <a:pt x="5" y="0"/>
                    <a:pt x="5" y="0"/>
                    <a:pt x="5" y="0"/>
                  </a:cubicBezTo>
                  <a:cubicBezTo>
                    <a:pt x="3" y="0"/>
                    <a:pt x="0" y="2"/>
                    <a:pt x="0" y="5"/>
                  </a:cubicBezTo>
                  <a:cubicBezTo>
                    <a:pt x="0" y="7"/>
                    <a:pt x="3" y="10"/>
                    <a:pt x="5"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54" name="Group 118">
            <a:extLst>
              <a:ext uri="{FF2B5EF4-FFF2-40B4-BE49-F238E27FC236}">
                <a16:creationId xmlns="" xmlns:a16="http://schemas.microsoft.com/office/drawing/2014/main" id="{DEF02D74-7D6C-0D4E-A6ED-C980AD48C881}"/>
              </a:ext>
            </a:extLst>
          </p:cNvPr>
          <p:cNvGrpSpPr>
            <a:grpSpLocks noChangeAspect="1"/>
          </p:cNvGrpSpPr>
          <p:nvPr/>
        </p:nvGrpSpPr>
        <p:grpSpPr bwMode="auto">
          <a:xfrm>
            <a:off x="9023542" y="2036531"/>
            <a:ext cx="221650" cy="530507"/>
            <a:chOff x="173" y="747"/>
            <a:chExt cx="549" cy="1314"/>
          </a:xfrm>
          <a:solidFill>
            <a:srgbClr val="1B1D1E"/>
          </a:solidFill>
        </p:grpSpPr>
        <p:sp>
          <p:nvSpPr>
            <p:cNvPr id="355" name="Freeform 120">
              <a:extLst>
                <a:ext uri="{FF2B5EF4-FFF2-40B4-BE49-F238E27FC236}">
                  <a16:creationId xmlns="" xmlns:a16="http://schemas.microsoft.com/office/drawing/2014/main" id="{A5C3CE52-E33C-EB48-8574-9C2A58EBF397}"/>
                </a:ext>
              </a:extLst>
            </p:cNvPr>
            <p:cNvSpPr>
              <a:spLocks/>
            </p:cNvSpPr>
            <p:nvPr/>
          </p:nvSpPr>
          <p:spPr bwMode="auto">
            <a:xfrm>
              <a:off x="205" y="1694"/>
              <a:ext cx="161" cy="273"/>
            </a:xfrm>
            <a:custGeom>
              <a:avLst/>
              <a:gdLst>
                <a:gd name="T0" fmla="*/ 0 w 482"/>
                <a:gd name="T1" fmla="*/ 0 h 820"/>
                <a:gd name="T2" fmla="*/ 482 w 482"/>
                <a:gd name="T3" fmla="*/ 0 h 820"/>
                <a:gd name="T4" fmla="*/ 482 w 482"/>
                <a:gd name="T5" fmla="*/ 119 h 820"/>
                <a:gd name="T6" fmla="*/ 120 w 482"/>
                <a:gd name="T7" fmla="*/ 119 h 820"/>
                <a:gd name="T8" fmla="*/ 120 w 482"/>
                <a:gd name="T9" fmla="*/ 701 h 820"/>
                <a:gd name="T10" fmla="*/ 482 w 482"/>
                <a:gd name="T11" fmla="*/ 701 h 820"/>
                <a:gd name="T12" fmla="*/ 482 w 482"/>
                <a:gd name="T13" fmla="*/ 820 h 820"/>
                <a:gd name="T14" fmla="*/ 0 w 482"/>
                <a:gd name="T15" fmla="*/ 820 h 820"/>
                <a:gd name="T16" fmla="*/ 0 w 482"/>
                <a:gd name="T17"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2" h="820">
                  <a:moveTo>
                    <a:pt x="0" y="0"/>
                  </a:moveTo>
                  <a:lnTo>
                    <a:pt x="482" y="0"/>
                  </a:lnTo>
                  <a:lnTo>
                    <a:pt x="482" y="119"/>
                  </a:lnTo>
                  <a:lnTo>
                    <a:pt x="120" y="119"/>
                  </a:lnTo>
                  <a:lnTo>
                    <a:pt x="120" y="701"/>
                  </a:lnTo>
                  <a:lnTo>
                    <a:pt x="482" y="701"/>
                  </a:lnTo>
                  <a:lnTo>
                    <a:pt x="482" y="820"/>
                  </a:lnTo>
                  <a:lnTo>
                    <a:pt x="0" y="82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6" name="Freeform 121">
              <a:extLst>
                <a:ext uri="{FF2B5EF4-FFF2-40B4-BE49-F238E27FC236}">
                  <a16:creationId xmlns="" xmlns:a16="http://schemas.microsoft.com/office/drawing/2014/main" id="{CC414371-C886-9F40-8D9A-14B8E4D957CB}"/>
                </a:ext>
              </a:extLst>
            </p:cNvPr>
            <p:cNvSpPr>
              <a:spLocks noEditPoints="1"/>
            </p:cNvSpPr>
            <p:nvPr/>
          </p:nvSpPr>
          <p:spPr bwMode="auto">
            <a:xfrm>
              <a:off x="297" y="1070"/>
              <a:ext cx="301" cy="411"/>
            </a:xfrm>
            <a:custGeom>
              <a:avLst/>
              <a:gdLst>
                <a:gd name="T0" fmla="*/ 120 w 902"/>
                <a:gd name="T1" fmla="*/ 119 h 1232"/>
                <a:gd name="T2" fmla="*/ 120 w 902"/>
                <a:gd name="T3" fmla="*/ 1113 h 1232"/>
                <a:gd name="T4" fmla="*/ 782 w 902"/>
                <a:gd name="T5" fmla="*/ 1113 h 1232"/>
                <a:gd name="T6" fmla="*/ 782 w 902"/>
                <a:gd name="T7" fmla="*/ 119 h 1232"/>
                <a:gd name="T8" fmla="*/ 120 w 902"/>
                <a:gd name="T9" fmla="*/ 119 h 1232"/>
                <a:gd name="T10" fmla="*/ 0 w 902"/>
                <a:gd name="T11" fmla="*/ 0 h 1232"/>
                <a:gd name="T12" fmla="*/ 902 w 902"/>
                <a:gd name="T13" fmla="*/ 0 h 1232"/>
                <a:gd name="T14" fmla="*/ 902 w 902"/>
                <a:gd name="T15" fmla="*/ 1232 h 1232"/>
                <a:gd name="T16" fmla="*/ 0 w 902"/>
                <a:gd name="T17" fmla="*/ 1232 h 1232"/>
                <a:gd name="T18" fmla="*/ 0 w 902"/>
                <a:gd name="T19" fmla="*/ 0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2" h="1232">
                  <a:moveTo>
                    <a:pt x="120" y="119"/>
                  </a:moveTo>
                  <a:lnTo>
                    <a:pt x="120" y="1113"/>
                  </a:lnTo>
                  <a:lnTo>
                    <a:pt x="782" y="1113"/>
                  </a:lnTo>
                  <a:lnTo>
                    <a:pt x="782" y="119"/>
                  </a:lnTo>
                  <a:lnTo>
                    <a:pt x="120" y="119"/>
                  </a:lnTo>
                  <a:close/>
                  <a:moveTo>
                    <a:pt x="0" y="0"/>
                  </a:moveTo>
                  <a:lnTo>
                    <a:pt x="902" y="0"/>
                  </a:lnTo>
                  <a:lnTo>
                    <a:pt x="902" y="1232"/>
                  </a:lnTo>
                  <a:lnTo>
                    <a:pt x="0" y="123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7" name="Freeform 122">
              <a:extLst>
                <a:ext uri="{FF2B5EF4-FFF2-40B4-BE49-F238E27FC236}">
                  <a16:creationId xmlns="" xmlns:a16="http://schemas.microsoft.com/office/drawing/2014/main" id="{D2486AD1-5D0E-4446-9B5B-8B8082E73C34}"/>
                </a:ext>
              </a:extLst>
            </p:cNvPr>
            <p:cNvSpPr>
              <a:spLocks noEditPoints="1"/>
            </p:cNvSpPr>
            <p:nvPr/>
          </p:nvSpPr>
          <p:spPr bwMode="auto">
            <a:xfrm>
              <a:off x="297" y="1552"/>
              <a:ext cx="301" cy="104"/>
            </a:xfrm>
            <a:custGeom>
              <a:avLst/>
              <a:gdLst>
                <a:gd name="T0" fmla="*/ 120 w 902"/>
                <a:gd name="T1" fmla="*/ 120 h 312"/>
                <a:gd name="T2" fmla="*/ 120 w 902"/>
                <a:gd name="T3" fmla="*/ 193 h 312"/>
                <a:gd name="T4" fmla="*/ 782 w 902"/>
                <a:gd name="T5" fmla="*/ 193 h 312"/>
                <a:gd name="T6" fmla="*/ 782 w 902"/>
                <a:gd name="T7" fmla="*/ 120 h 312"/>
                <a:gd name="T8" fmla="*/ 120 w 902"/>
                <a:gd name="T9" fmla="*/ 120 h 312"/>
                <a:gd name="T10" fmla="*/ 0 w 902"/>
                <a:gd name="T11" fmla="*/ 0 h 312"/>
                <a:gd name="T12" fmla="*/ 902 w 902"/>
                <a:gd name="T13" fmla="*/ 0 h 312"/>
                <a:gd name="T14" fmla="*/ 902 w 902"/>
                <a:gd name="T15" fmla="*/ 312 h 312"/>
                <a:gd name="T16" fmla="*/ 0 w 902"/>
                <a:gd name="T17" fmla="*/ 312 h 312"/>
                <a:gd name="T18" fmla="*/ 0 w 902"/>
                <a:gd name="T1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2" h="312">
                  <a:moveTo>
                    <a:pt x="120" y="120"/>
                  </a:moveTo>
                  <a:lnTo>
                    <a:pt x="120" y="193"/>
                  </a:lnTo>
                  <a:lnTo>
                    <a:pt x="782" y="193"/>
                  </a:lnTo>
                  <a:lnTo>
                    <a:pt x="782" y="120"/>
                  </a:lnTo>
                  <a:lnTo>
                    <a:pt x="120" y="120"/>
                  </a:lnTo>
                  <a:close/>
                  <a:moveTo>
                    <a:pt x="0" y="0"/>
                  </a:moveTo>
                  <a:lnTo>
                    <a:pt x="902" y="0"/>
                  </a:lnTo>
                  <a:lnTo>
                    <a:pt x="902" y="312"/>
                  </a:lnTo>
                  <a:lnTo>
                    <a:pt x="0" y="31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8" name="Freeform 123">
              <a:extLst>
                <a:ext uri="{FF2B5EF4-FFF2-40B4-BE49-F238E27FC236}">
                  <a16:creationId xmlns="" xmlns:a16="http://schemas.microsoft.com/office/drawing/2014/main" id="{48955824-026F-C346-BE55-29C94F3A6874}"/>
                </a:ext>
              </a:extLst>
            </p:cNvPr>
            <p:cNvSpPr>
              <a:spLocks noEditPoints="1"/>
            </p:cNvSpPr>
            <p:nvPr/>
          </p:nvSpPr>
          <p:spPr bwMode="auto">
            <a:xfrm>
              <a:off x="297" y="1441"/>
              <a:ext cx="301" cy="151"/>
            </a:xfrm>
            <a:custGeom>
              <a:avLst/>
              <a:gdLst>
                <a:gd name="T0" fmla="*/ 120 w 902"/>
                <a:gd name="T1" fmla="*/ 119 h 453"/>
                <a:gd name="T2" fmla="*/ 120 w 902"/>
                <a:gd name="T3" fmla="*/ 333 h 453"/>
                <a:gd name="T4" fmla="*/ 782 w 902"/>
                <a:gd name="T5" fmla="*/ 333 h 453"/>
                <a:gd name="T6" fmla="*/ 782 w 902"/>
                <a:gd name="T7" fmla="*/ 119 h 453"/>
                <a:gd name="T8" fmla="*/ 120 w 902"/>
                <a:gd name="T9" fmla="*/ 119 h 453"/>
                <a:gd name="T10" fmla="*/ 0 w 902"/>
                <a:gd name="T11" fmla="*/ 0 h 453"/>
                <a:gd name="T12" fmla="*/ 902 w 902"/>
                <a:gd name="T13" fmla="*/ 0 h 453"/>
                <a:gd name="T14" fmla="*/ 902 w 902"/>
                <a:gd name="T15" fmla="*/ 453 h 453"/>
                <a:gd name="T16" fmla="*/ 0 w 902"/>
                <a:gd name="T17" fmla="*/ 453 h 453"/>
                <a:gd name="T18" fmla="*/ 0 w 902"/>
                <a:gd name="T1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2" h="453">
                  <a:moveTo>
                    <a:pt x="120" y="119"/>
                  </a:moveTo>
                  <a:lnTo>
                    <a:pt x="120" y="333"/>
                  </a:lnTo>
                  <a:lnTo>
                    <a:pt x="782" y="333"/>
                  </a:lnTo>
                  <a:lnTo>
                    <a:pt x="782" y="119"/>
                  </a:lnTo>
                  <a:lnTo>
                    <a:pt x="120" y="119"/>
                  </a:lnTo>
                  <a:close/>
                  <a:moveTo>
                    <a:pt x="0" y="0"/>
                  </a:moveTo>
                  <a:lnTo>
                    <a:pt x="902" y="0"/>
                  </a:lnTo>
                  <a:lnTo>
                    <a:pt x="902" y="453"/>
                  </a:lnTo>
                  <a:lnTo>
                    <a:pt x="0" y="45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9" name="Freeform 124">
              <a:extLst>
                <a:ext uri="{FF2B5EF4-FFF2-40B4-BE49-F238E27FC236}">
                  <a16:creationId xmlns="" xmlns:a16="http://schemas.microsoft.com/office/drawing/2014/main" id="{2C6EA75C-7B06-3845-A356-2D4DE6429004}"/>
                </a:ext>
              </a:extLst>
            </p:cNvPr>
            <p:cNvSpPr>
              <a:spLocks noEditPoints="1"/>
            </p:cNvSpPr>
            <p:nvPr/>
          </p:nvSpPr>
          <p:spPr bwMode="auto">
            <a:xfrm>
              <a:off x="173" y="1928"/>
              <a:ext cx="212" cy="133"/>
            </a:xfrm>
            <a:custGeom>
              <a:avLst/>
              <a:gdLst>
                <a:gd name="T0" fmla="*/ 118 w 637"/>
                <a:gd name="T1" fmla="*/ 119 h 400"/>
                <a:gd name="T2" fmla="*/ 118 w 637"/>
                <a:gd name="T3" fmla="*/ 281 h 400"/>
                <a:gd name="T4" fmla="*/ 518 w 637"/>
                <a:gd name="T5" fmla="*/ 281 h 400"/>
                <a:gd name="T6" fmla="*/ 518 w 637"/>
                <a:gd name="T7" fmla="*/ 119 h 400"/>
                <a:gd name="T8" fmla="*/ 118 w 637"/>
                <a:gd name="T9" fmla="*/ 119 h 400"/>
                <a:gd name="T10" fmla="*/ 112 w 637"/>
                <a:gd name="T11" fmla="*/ 0 h 400"/>
                <a:gd name="T12" fmla="*/ 637 w 637"/>
                <a:gd name="T13" fmla="*/ 0 h 400"/>
                <a:gd name="T14" fmla="*/ 637 w 637"/>
                <a:gd name="T15" fmla="*/ 400 h 400"/>
                <a:gd name="T16" fmla="*/ 0 w 637"/>
                <a:gd name="T17" fmla="*/ 400 h 400"/>
                <a:gd name="T18" fmla="*/ 0 w 637"/>
                <a:gd name="T19" fmla="*/ 107 h 400"/>
                <a:gd name="T20" fmla="*/ 0 w 637"/>
                <a:gd name="T21" fmla="*/ 102 h 400"/>
                <a:gd name="T22" fmla="*/ 1 w 637"/>
                <a:gd name="T23" fmla="*/ 90 h 400"/>
                <a:gd name="T24" fmla="*/ 5 w 637"/>
                <a:gd name="T25" fmla="*/ 80 h 400"/>
                <a:gd name="T26" fmla="*/ 7 w 637"/>
                <a:gd name="T27" fmla="*/ 69 h 400"/>
                <a:gd name="T28" fmla="*/ 13 w 637"/>
                <a:gd name="T29" fmla="*/ 59 h 400"/>
                <a:gd name="T30" fmla="*/ 18 w 637"/>
                <a:gd name="T31" fmla="*/ 50 h 400"/>
                <a:gd name="T32" fmla="*/ 26 w 637"/>
                <a:gd name="T33" fmla="*/ 42 h 400"/>
                <a:gd name="T34" fmla="*/ 32 w 637"/>
                <a:gd name="T35" fmla="*/ 33 h 400"/>
                <a:gd name="T36" fmla="*/ 42 w 637"/>
                <a:gd name="T37" fmla="*/ 27 h 400"/>
                <a:gd name="T38" fmla="*/ 49 w 637"/>
                <a:gd name="T39" fmla="*/ 19 h 400"/>
                <a:gd name="T40" fmla="*/ 59 w 637"/>
                <a:gd name="T41" fmla="*/ 14 h 400"/>
                <a:gd name="T42" fmla="*/ 68 w 637"/>
                <a:gd name="T43" fmla="*/ 8 h 400"/>
                <a:gd name="T44" fmla="*/ 79 w 637"/>
                <a:gd name="T45" fmla="*/ 6 h 400"/>
                <a:gd name="T46" fmla="*/ 89 w 637"/>
                <a:gd name="T47" fmla="*/ 2 h 400"/>
                <a:gd name="T48" fmla="*/ 101 w 637"/>
                <a:gd name="T49" fmla="*/ 1 h 400"/>
                <a:gd name="T50" fmla="*/ 112 w 637"/>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7" h="400">
                  <a:moveTo>
                    <a:pt x="118" y="119"/>
                  </a:moveTo>
                  <a:lnTo>
                    <a:pt x="118" y="281"/>
                  </a:lnTo>
                  <a:lnTo>
                    <a:pt x="518" y="281"/>
                  </a:lnTo>
                  <a:lnTo>
                    <a:pt x="518" y="119"/>
                  </a:lnTo>
                  <a:lnTo>
                    <a:pt x="118" y="119"/>
                  </a:lnTo>
                  <a:close/>
                  <a:moveTo>
                    <a:pt x="112" y="0"/>
                  </a:moveTo>
                  <a:lnTo>
                    <a:pt x="637" y="0"/>
                  </a:lnTo>
                  <a:lnTo>
                    <a:pt x="637" y="400"/>
                  </a:lnTo>
                  <a:lnTo>
                    <a:pt x="0" y="400"/>
                  </a:lnTo>
                  <a:lnTo>
                    <a:pt x="0" y="107"/>
                  </a:lnTo>
                  <a:lnTo>
                    <a:pt x="0" y="102"/>
                  </a:lnTo>
                  <a:lnTo>
                    <a:pt x="1" y="90"/>
                  </a:lnTo>
                  <a:lnTo>
                    <a:pt x="5" y="80"/>
                  </a:lnTo>
                  <a:lnTo>
                    <a:pt x="7" y="69"/>
                  </a:lnTo>
                  <a:lnTo>
                    <a:pt x="13" y="59"/>
                  </a:lnTo>
                  <a:lnTo>
                    <a:pt x="18" y="50"/>
                  </a:lnTo>
                  <a:lnTo>
                    <a:pt x="26" y="42"/>
                  </a:lnTo>
                  <a:lnTo>
                    <a:pt x="32" y="33"/>
                  </a:lnTo>
                  <a:lnTo>
                    <a:pt x="42" y="27"/>
                  </a:lnTo>
                  <a:lnTo>
                    <a:pt x="49" y="19"/>
                  </a:lnTo>
                  <a:lnTo>
                    <a:pt x="59" y="14"/>
                  </a:lnTo>
                  <a:lnTo>
                    <a:pt x="68" y="8"/>
                  </a:lnTo>
                  <a:lnTo>
                    <a:pt x="79" y="6"/>
                  </a:lnTo>
                  <a:lnTo>
                    <a:pt x="89" y="2"/>
                  </a:lnTo>
                  <a:lnTo>
                    <a:pt x="101" y="1"/>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0" name="Freeform 125">
              <a:extLst>
                <a:ext uri="{FF2B5EF4-FFF2-40B4-BE49-F238E27FC236}">
                  <a16:creationId xmlns="" xmlns:a16="http://schemas.microsoft.com/office/drawing/2014/main" id="{DB50A8B6-0963-8647-9397-13EA7CA61E2F}"/>
                </a:ext>
              </a:extLst>
            </p:cNvPr>
            <p:cNvSpPr>
              <a:spLocks noEditPoints="1"/>
            </p:cNvSpPr>
            <p:nvPr/>
          </p:nvSpPr>
          <p:spPr bwMode="auto">
            <a:xfrm>
              <a:off x="212" y="1504"/>
              <a:ext cx="125" cy="152"/>
            </a:xfrm>
            <a:custGeom>
              <a:avLst/>
              <a:gdLst>
                <a:gd name="T0" fmla="*/ 120 w 375"/>
                <a:gd name="T1" fmla="*/ 119 h 457"/>
                <a:gd name="T2" fmla="*/ 120 w 375"/>
                <a:gd name="T3" fmla="*/ 338 h 457"/>
                <a:gd name="T4" fmla="*/ 255 w 375"/>
                <a:gd name="T5" fmla="*/ 338 h 457"/>
                <a:gd name="T6" fmla="*/ 255 w 375"/>
                <a:gd name="T7" fmla="*/ 119 h 457"/>
                <a:gd name="T8" fmla="*/ 120 w 375"/>
                <a:gd name="T9" fmla="*/ 119 h 457"/>
                <a:gd name="T10" fmla="*/ 113 w 375"/>
                <a:gd name="T11" fmla="*/ 0 h 457"/>
                <a:gd name="T12" fmla="*/ 375 w 375"/>
                <a:gd name="T13" fmla="*/ 0 h 457"/>
                <a:gd name="T14" fmla="*/ 375 w 375"/>
                <a:gd name="T15" fmla="*/ 457 h 457"/>
                <a:gd name="T16" fmla="*/ 0 w 375"/>
                <a:gd name="T17" fmla="*/ 457 h 457"/>
                <a:gd name="T18" fmla="*/ 0 w 375"/>
                <a:gd name="T19" fmla="*/ 111 h 457"/>
                <a:gd name="T20" fmla="*/ 1 w 375"/>
                <a:gd name="T21" fmla="*/ 100 h 457"/>
                <a:gd name="T22" fmla="*/ 3 w 375"/>
                <a:gd name="T23" fmla="*/ 88 h 457"/>
                <a:gd name="T24" fmla="*/ 5 w 375"/>
                <a:gd name="T25" fmla="*/ 79 h 457"/>
                <a:gd name="T26" fmla="*/ 9 w 375"/>
                <a:gd name="T27" fmla="*/ 68 h 457"/>
                <a:gd name="T28" fmla="*/ 14 w 375"/>
                <a:gd name="T29" fmla="*/ 59 h 457"/>
                <a:gd name="T30" fmla="*/ 20 w 375"/>
                <a:gd name="T31" fmla="*/ 48 h 457"/>
                <a:gd name="T32" fmla="*/ 26 w 375"/>
                <a:gd name="T33" fmla="*/ 41 h 457"/>
                <a:gd name="T34" fmla="*/ 33 w 375"/>
                <a:gd name="T35" fmla="*/ 32 h 457"/>
                <a:gd name="T36" fmla="*/ 42 w 375"/>
                <a:gd name="T37" fmla="*/ 25 h 457"/>
                <a:gd name="T38" fmla="*/ 49 w 375"/>
                <a:gd name="T39" fmla="*/ 19 h 457"/>
                <a:gd name="T40" fmla="*/ 60 w 375"/>
                <a:gd name="T41" fmla="*/ 13 h 457"/>
                <a:gd name="T42" fmla="*/ 69 w 375"/>
                <a:gd name="T43" fmla="*/ 8 h 457"/>
                <a:gd name="T44" fmla="*/ 80 w 375"/>
                <a:gd name="T45" fmla="*/ 4 h 457"/>
                <a:gd name="T46" fmla="*/ 89 w 375"/>
                <a:gd name="T47" fmla="*/ 2 h 457"/>
                <a:gd name="T48" fmla="*/ 102 w 375"/>
                <a:gd name="T49" fmla="*/ 1 h 457"/>
                <a:gd name="T50" fmla="*/ 113 w 375"/>
                <a:gd name="T51"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5" h="457">
                  <a:moveTo>
                    <a:pt x="120" y="119"/>
                  </a:moveTo>
                  <a:lnTo>
                    <a:pt x="120" y="338"/>
                  </a:lnTo>
                  <a:lnTo>
                    <a:pt x="255" y="338"/>
                  </a:lnTo>
                  <a:lnTo>
                    <a:pt x="255" y="119"/>
                  </a:lnTo>
                  <a:lnTo>
                    <a:pt x="120" y="119"/>
                  </a:lnTo>
                  <a:close/>
                  <a:moveTo>
                    <a:pt x="113" y="0"/>
                  </a:moveTo>
                  <a:lnTo>
                    <a:pt x="375" y="0"/>
                  </a:lnTo>
                  <a:lnTo>
                    <a:pt x="375" y="457"/>
                  </a:lnTo>
                  <a:lnTo>
                    <a:pt x="0" y="457"/>
                  </a:lnTo>
                  <a:lnTo>
                    <a:pt x="0" y="111"/>
                  </a:lnTo>
                  <a:lnTo>
                    <a:pt x="1" y="100"/>
                  </a:lnTo>
                  <a:lnTo>
                    <a:pt x="3" y="88"/>
                  </a:lnTo>
                  <a:lnTo>
                    <a:pt x="5" y="79"/>
                  </a:lnTo>
                  <a:lnTo>
                    <a:pt x="9" y="68"/>
                  </a:lnTo>
                  <a:lnTo>
                    <a:pt x="14" y="59"/>
                  </a:lnTo>
                  <a:lnTo>
                    <a:pt x="20" y="48"/>
                  </a:lnTo>
                  <a:lnTo>
                    <a:pt x="26" y="41"/>
                  </a:lnTo>
                  <a:lnTo>
                    <a:pt x="33" y="32"/>
                  </a:lnTo>
                  <a:lnTo>
                    <a:pt x="42" y="25"/>
                  </a:lnTo>
                  <a:lnTo>
                    <a:pt x="49" y="19"/>
                  </a:lnTo>
                  <a:lnTo>
                    <a:pt x="60" y="13"/>
                  </a:lnTo>
                  <a:lnTo>
                    <a:pt x="69" y="8"/>
                  </a:lnTo>
                  <a:lnTo>
                    <a:pt x="80" y="4"/>
                  </a:lnTo>
                  <a:lnTo>
                    <a:pt x="89" y="2"/>
                  </a:lnTo>
                  <a:lnTo>
                    <a:pt x="102" y="1"/>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1" name="Freeform 126">
              <a:extLst>
                <a:ext uri="{FF2B5EF4-FFF2-40B4-BE49-F238E27FC236}">
                  <a16:creationId xmlns="" xmlns:a16="http://schemas.microsoft.com/office/drawing/2014/main" id="{658CF6A5-A8AA-DE44-AC43-5E32FC90C0AF}"/>
                </a:ext>
              </a:extLst>
            </p:cNvPr>
            <p:cNvSpPr>
              <a:spLocks noEditPoints="1"/>
            </p:cNvSpPr>
            <p:nvPr/>
          </p:nvSpPr>
          <p:spPr bwMode="auto">
            <a:xfrm>
              <a:off x="236" y="1391"/>
              <a:ext cx="91" cy="152"/>
            </a:xfrm>
            <a:custGeom>
              <a:avLst/>
              <a:gdLst>
                <a:gd name="T0" fmla="*/ 120 w 273"/>
                <a:gd name="T1" fmla="*/ 120 h 458"/>
                <a:gd name="T2" fmla="*/ 120 w 273"/>
                <a:gd name="T3" fmla="*/ 339 h 458"/>
                <a:gd name="T4" fmla="*/ 153 w 273"/>
                <a:gd name="T5" fmla="*/ 339 h 458"/>
                <a:gd name="T6" fmla="*/ 153 w 273"/>
                <a:gd name="T7" fmla="*/ 120 h 458"/>
                <a:gd name="T8" fmla="*/ 120 w 273"/>
                <a:gd name="T9" fmla="*/ 120 h 458"/>
                <a:gd name="T10" fmla="*/ 113 w 273"/>
                <a:gd name="T11" fmla="*/ 0 h 458"/>
                <a:gd name="T12" fmla="*/ 273 w 273"/>
                <a:gd name="T13" fmla="*/ 0 h 458"/>
                <a:gd name="T14" fmla="*/ 273 w 273"/>
                <a:gd name="T15" fmla="*/ 458 h 458"/>
                <a:gd name="T16" fmla="*/ 0 w 273"/>
                <a:gd name="T17" fmla="*/ 458 h 458"/>
                <a:gd name="T18" fmla="*/ 0 w 273"/>
                <a:gd name="T19" fmla="*/ 112 h 458"/>
                <a:gd name="T20" fmla="*/ 2 w 273"/>
                <a:gd name="T21" fmla="*/ 101 h 458"/>
                <a:gd name="T22" fmla="*/ 3 w 273"/>
                <a:gd name="T23" fmla="*/ 89 h 458"/>
                <a:gd name="T24" fmla="*/ 5 w 273"/>
                <a:gd name="T25" fmla="*/ 79 h 458"/>
                <a:gd name="T26" fmla="*/ 9 w 273"/>
                <a:gd name="T27" fmla="*/ 68 h 458"/>
                <a:gd name="T28" fmla="*/ 14 w 273"/>
                <a:gd name="T29" fmla="*/ 60 h 458"/>
                <a:gd name="T30" fmla="*/ 20 w 273"/>
                <a:gd name="T31" fmla="*/ 49 h 458"/>
                <a:gd name="T32" fmla="*/ 26 w 273"/>
                <a:gd name="T33" fmla="*/ 42 h 458"/>
                <a:gd name="T34" fmla="*/ 33 w 273"/>
                <a:gd name="T35" fmla="*/ 33 h 458"/>
                <a:gd name="T36" fmla="*/ 42 w 273"/>
                <a:gd name="T37" fmla="*/ 26 h 458"/>
                <a:gd name="T38" fmla="*/ 49 w 273"/>
                <a:gd name="T39" fmla="*/ 20 h 458"/>
                <a:gd name="T40" fmla="*/ 60 w 273"/>
                <a:gd name="T41" fmla="*/ 14 h 458"/>
                <a:gd name="T42" fmla="*/ 69 w 273"/>
                <a:gd name="T43" fmla="*/ 9 h 458"/>
                <a:gd name="T44" fmla="*/ 80 w 273"/>
                <a:gd name="T45" fmla="*/ 5 h 458"/>
                <a:gd name="T46" fmla="*/ 89 w 273"/>
                <a:gd name="T47" fmla="*/ 3 h 458"/>
                <a:gd name="T48" fmla="*/ 102 w 273"/>
                <a:gd name="T49" fmla="*/ 2 h 458"/>
                <a:gd name="T50" fmla="*/ 113 w 273"/>
                <a:gd name="T5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3" h="458">
                  <a:moveTo>
                    <a:pt x="120" y="120"/>
                  </a:moveTo>
                  <a:lnTo>
                    <a:pt x="120" y="339"/>
                  </a:lnTo>
                  <a:lnTo>
                    <a:pt x="153" y="339"/>
                  </a:lnTo>
                  <a:lnTo>
                    <a:pt x="153" y="120"/>
                  </a:lnTo>
                  <a:lnTo>
                    <a:pt x="120" y="120"/>
                  </a:lnTo>
                  <a:close/>
                  <a:moveTo>
                    <a:pt x="113" y="0"/>
                  </a:moveTo>
                  <a:lnTo>
                    <a:pt x="273" y="0"/>
                  </a:lnTo>
                  <a:lnTo>
                    <a:pt x="273" y="458"/>
                  </a:lnTo>
                  <a:lnTo>
                    <a:pt x="0" y="458"/>
                  </a:lnTo>
                  <a:lnTo>
                    <a:pt x="0" y="112"/>
                  </a:lnTo>
                  <a:lnTo>
                    <a:pt x="2" y="101"/>
                  </a:lnTo>
                  <a:lnTo>
                    <a:pt x="3" y="89"/>
                  </a:lnTo>
                  <a:lnTo>
                    <a:pt x="5" y="79"/>
                  </a:lnTo>
                  <a:lnTo>
                    <a:pt x="9" y="68"/>
                  </a:lnTo>
                  <a:lnTo>
                    <a:pt x="14" y="60"/>
                  </a:lnTo>
                  <a:lnTo>
                    <a:pt x="20" y="49"/>
                  </a:lnTo>
                  <a:lnTo>
                    <a:pt x="26" y="42"/>
                  </a:lnTo>
                  <a:lnTo>
                    <a:pt x="33" y="33"/>
                  </a:lnTo>
                  <a:lnTo>
                    <a:pt x="42" y="26"/>
                  </a:lnTo>
                  <a:lnTo>
                    <a:pt x="49" y="20"/>
                  </a:lnTo>
                  <a:lnTo>
                    <a:pt x="60" y="14"/>
                  </a:lnTo>
                  <a:lnTo>
                    <a:pt x="69" y="9"/>
                  </a:lnTo>
                  <a:lnTo>
                    <a:pt x="80" y="5"/>
                  </a:lnTo>
                  <a:lnTo>
                    <a:pt x="89" y="3"/>
                  </a:lnTo>
                  <a:lnTo>
                    <a:pt x="102" y="2"/>
                  </a:lnTo>
                  <a:lnTo>
                    <a:pt x="1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2" name="Freeform 127">
              <a:extLst>
                <a:ext uri="{FF2B5EF4-FFF2-40B4-BE49-F238E27FC236}">
                  <a16:creationId xmlns="" xmlns:a16="http://schemas.microsoft.com/office/drawing/2014/main" id="{FDDC0F73-8B2C-3543-AF73-C9B3FDB280D9}"/>
                </a:ext>
              </a:extLst>
            </p:cNvPr>
            <p:cNvSpPr>
              <a:spLocks noEditPoints="1"/>
            </p:cNvSpPr>
            <p:nvPr/>
          </p:nvSpPr>
          <p:spPr bwMode="auto">
            <a:xfrm>
              <a:off x="558" y="1391"/>
              <a:ext cx="90" cy="152"/>
            </a:xfrm>
            <a:custGeom>
              <a:avLst/>
              <a:gdLst>
                <a:gd name="T0" fmla="*/ 120 w 272"/>
                <a:gd name="T1" fmla="*/ 120 h 458"/>
                <a:gd name="T2" fmla="*/ 120 w 272"/>
                <a:gd name="T3" fmla="*/ 339 h 458"/>
                <a:gd name="T4" fmla="*/ 153 w 272"/>
                <a:gd name="T5" fmla="*/ 339 h 458"/>
                <a:gd name="T6" fmla="*/ 153 w 272"/>
                <a:gd name="T7" fmla="*/ 120 h 458"/>
                <a:gd name="T8" fmla="*/ 120 w 272"/>
                <a:gd name="T9" fmla="*/ 120 h 458"/>
                <a:gd name="T10" fmla="*/ 0 w 272"/>
                <a:gd name="T11" fmla="*/ 0 h 458"/>
                <a:gd name="T12" fmla="*/ 160 w 272"/>
                <a:gd name="T13" fmla="*/ 0 h 458"/>
                <a:gd name="T14" fmla="*/ 171 w 272"/>
                <a:gd name="T15" fmla="*/ 2 h 458"/>
                <a:gd name="T16" fmla="*/ 183 w 272"/>
                <a:gd name="T17" fmla="*/ 3 h 458"/>
                <a:gd name="T18" fmla="*/ 193 w 272"/>
                <a:gd name="T19" fmla="*/ 5 h 458"/>
                <a:gd name="T20" fmla="*/ 204 w 272"/>
                <a:gd name="T21" fmla="*/ 9 h 458"/>
                <a:gd name="T22" fmla="*/ 213 w 272"/>
                <a:gd name="T23" fmla="*/ 14 h 458"/>
                <a:gd name="T24" fmla="*/ 224 w 272"/>
                <a:gd name="T25" fmla="*/ 20 h 458"/>
                <a:gd name="T26" fmla="*/ 231 w 272"/>
                <a:gd name="T27" fmla="*/ 26 h 458"/>
                <a:gd name="T28" fmla="*/ 239 w 272"/>
                <a:gd name="T29" fmla="*/ 33 h 458"/>
                <a:gd name="T30" fmla="*/ 247 w 272"/>
                <a:gd name="T31" fmla="*/ 42 h 458"/>
                <a:gd name="T32" fmla="*/ 253 w 272"/>
                <a:gd name="T33" fmla="*/ 49 h 458"/>
                <a:gd name="T34" fmla="*/ 259 w 272"/>
                <a:gd name="T35" fmla="*/ 60 h 458"/>
                <a:gd name="T36" fmla="*/ 264 w 272"/>
                <a:gd name="T37" fmla="*/ 68 h 458"/>
                <a:gd name="T38" fmla="*/ 268 w 272"/>
                <a:gd name="T39" fmla="*/ 79 h 458"/>
                <a:gd name="T40" fmla="*/ 270 w 272"/>
                <a:gd name="T41" fmla="*/ 89 h 458"/>
                <a:gd name="T42" fmla="*/ 271 w 272"/>
                <a:gd name="T43" fmla="*/ 101 h 458"/>
                <a:gd name="T44" fmla="*/ 272 w 272"/>
                <a:gd name="T45" fmla="*/ 112 h 458"/>
                <a:gd name="T46" fmla="*/ 272 w 272"/>
                <a:gd name="T47" fmla="*/ 458 h 458"/>
                <a:gd name="T48" fmla="*/ 0 w 272"/>
                <a:gd name="T49" fmla="*/ 458 h 458"/>
                <a:gd name="T50" fmla="*/ 0 w 272"/>
                <a:gd name="T51"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458">
                  <a:moveTo>
                    <a:pt x="120" y="120"/>
                  </a:moveTo>
                  <a:lnTo>
                    <a:pt x="120" y="339"/>
                  </a:lnTo>
                  <a:lnTo>
                    <a:pt x="153" y="339"/>
                  </a:lnTo>
                  <a:lnTo>
                    <a:pt x="153" y="120"/>
                  </a:lnTo>
                  <a:lnTo>
                    <a:pt x="120" y="120"/>
                  </a:lnTo>
                  <a:close/>
                  <a:moveTo>
                    <a:pt x="0" y="0"/>
                  </a:moveTo>
                  <a:lnTo>
                    <a:pt x="160" y="0"/>
                  </a:lnTo>
                  <a:lnTo>
                    <a:pt x="171" y="2"/>
                  </a:lnTo>
                  <a:lnTo>
                    <a:pt x="183" y="3"/>
                  </a:lnTo>
                  <a:lnTo>
                    <a:pt x="193" y="5"/>
                  </a:lnTo>
                  <a:lnTo>
                    <a:pt x="204" y="9"/>
                  </a:lnTo>
                  <a:lnTo>
                    <a:pt x="213" y="14"/>
                  </a:lnTo>
                  <a:lnTo>
                    <a:pt x="224" y="20"/>
                  </a:lnTo>
                  <a:lnTo>
                    <a:pt x="231" y="26"/>
                  </a:lnTo>
                  <a:lnTo>
                    <a:pt x="239" y="33"/>
                  </a:lnTo>
                  <a:lnTo>
                    <a:pt x="247" y="42"/>
                  </a:lnTo>
                  <a:lnTo>
                    <a:pt x="253" y="49"/>
                  </a:lnTo>
                  <a:lnTo>
                    <a:pt x="259" y="60"/>
                  </a:lnTo>
                  <a:lnTo>
                    <a:pt x="264" y="68"/>
                  </a:lnTo>
                  <a:lnTo>
                    <a:pt x="268" y="79"/>
                  </a:lnTo>
                  <a:lnTo>
                    <a:pt x="270" y="89"/>
                  </a:lnTo>
                  <a:lnTo>
                    <a:pt x="271" y="101"/>
                  </a:lnTo>
                  <a:lnTo>
                    <a:pt x="272" y="112"/>
                  </a:lnTo>
                  <a:lnTo>
                    <a:pt x="272" y="458"/>
                  </a:lnTo>
                  <a:lnTo>
                    <a:pt x="0" y="45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3" name="Freeform 128">
              <a:extLst>
                <a:ext uri="{FF2B5EF4-FFF2-40B4-BE49-F238E27FC236}">
                  <a16:creationId xmlns="" xmlns:a16="http://schemas.microsoft.com/office/drawing/2014/main" id="{BC09875E-2051-4D42-99E2-8D0118259645}"/>
                </a:ext>
              </a:extLst>
            </p:cNvPr>
            <p:cNvSpPr>
              <a:spLocks noEditPoints="1"/>
            </p:cNvSpPr>
            <p:nvPr/>
          </p:nvSpPr>
          <p:spPr bwMode="auto">
            <a:xfrm>
              <a:off x="558" y="1504"/>
              <a:ext cx="125" cy="152"/>
            </a:xfrm>
            <a:custGeom>
              <a:avLst/>
              <a:gdLst>
                <a:gd name="T0" fmla="*/ 120 w 375"/>
                <a:gd name="T1" fmla="*/ 119 h 457"/>
                <a:gd name="T2" fmla="*/ 120 w 375"/>
                <a:gd name="T3" fmla="*/ 338 h 457"/>
                <a:gd name="T4" fmla="*/ 255 w 375"/>
                <a:gd name="T5" fmla="*/ 338 h 457"/>
                <a:gd name="T6" fmla="*/ 255 w 375"/>
                <a:gd name="T7" fmla="*/ 119 h 457"/>
                <a:gd name="T8" fmla="*/ 120 w 375"/>
                <a:gd name="T9" fmla="*/ 119 h 457"/>
                <a:gd name="T10" fmla="*/ 0 w 375"/>
                <a:gd name="T11" fmla="*/ 0 h 457"/>
                <a:gd name="T12" fmla="*/ 261 w 375"/>
                <a:gd name="T13" fmla="*/ 0 h 457"/>
                <a:gd name="T14" fmla="*/ 272 w 375"/>
                <a:gd name="T15" fmla="*/ 1 h 457"/>
                <a:gd name="T16" fmla="*/ 285 w 375"/>
                <a:gd name="T17" fmla="*/ 2 h 457"/>
                <a:gd name="T18" fmla="*/ 294 w 375"/>
                <a:gd name="T19" fmla="*/ 4 h 457"/>
                <a:gd name="T20" fmla="*/ 305 w 375"/>
                <a:gd name="T21" fmla="*/ 8 h 457"/>
                <a:gd name="T22" fmla="*/ 315 w 375"/>
                <a:gd name="T23" fmla="*/ 13 h 457"/>
                <a:gd name="T24" fmla="*/ 325 w 375"/>
                <a:gd name="T25" fmla="*/ 19 h 457"/>
                <a:gd name="T26" fmla="*/ 333 w 375"/>
                <a:gd name="T27" fmla="*/ 25 h 457"/>
                <a:gd name="T28" fmla="*/ 342 w 375"/>
                <a:gd name="T29" fmla="*/ 32 h 457"/>
                <a:gd name="T30" fmla="*/ 348 w 375"/>
                <a:gd name="T31" fmla="*/ 40 h 457"/>
                <a:gd name="T32" fmla="*/ 355 w 375"/>
                <a:gd name="T33" fmla="*/ 48 h 457"/>
                <a:gd name="T34" fmla="*/ 360 w 375"/>
                <a:gd name="T35" fmla="*/ 58 h 457"/>
                <a:gd name="T36" fmla="*/ 366 w 375"/>
                <a:gd name="T37" fmla="*/ 68 h 457"/>
                <a:gd name="T38" fmla="*/ 369 w 375"/>
                <a:gd name="T39" fmla="*/ 77 h 457"/>
                <a:gd name="T40" fmla="*/ 373 w 375"/>
                <a:gd name="T41" fmla="*/ 88 h 457"/>
                <a:gd name="T42" fmla="*/ 374 w 375"/>
                <a:gd name="T43" fmla="*/ 100 h 457"/>
                <a:gd name="T44" fmla="*/ 375 w 375"/>
                <a:gd name="T45" fmla="*/ 111 h 457"/>
                <a:gd name="T46" fmla="*/ 375 w 375"/>
                <a:gd name="T47" fmla="*/ 457 h 457"/>
                <a:gd name="T48" fmla="*/ 0 w 375"/>
                <a:gd name="T49" fmla="*/ 457 h 457"/>
                <a:gd name="T50" fmla="*/ 0 w 375"/>
                <a:gd name="T51"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5" h="457">
                  <a:moveTo>
                    <a:pt x="120" y="119"/>
                  </a:moveTo>
                  <a:lnTo>
                    <a:pt x="120" y="338"/>
                  </a:lnTo>
                  <a:lnTo>
                    <a:pt x="255" y="338"/>
                  </a:lnTo>
                  <a:lnTo>
                    <a:pt x="255" y="119"/>
                  </a:lnTo>
                  <a:lnTo>
                    <a:pt x="120" y="119"/>
                  </a:lnTo>
                  <a:close/>
                  <a:moveTo>
                    <a:pt x="0" y="0"/>
                  </a:moveTo>
                  <a:lnTo>
                    <a:pt x="261" y="0"/>
                  </a:lnTo>
                  <a:lnTo>
                    <a:pt x="272" y="1"/>
                  </a:lnTo>
                  <a:lnTo>
                    <a:pt x="285" y="2"/>
                  </a:lnTo>
                  <a:lnTo>
                    <a:pt x="294" y="4"/>
                  </a:lnTo>
                  <a:lnTo>
                    <a:pt x="305" y="8"/>
                  </a:lnTo>
                  <a:lnTo>
                    <a:pt x="315" y="13"/>
                  </a:lnTo>
                  <a:lnTo>
                    <a:pt x="325" y="19"/>
                  </a:lnTo>
                  <a:lnTo>
                    <a:pt x="333" y="25"/>
                  </a:lnTo>
                  <a:lnTo>
                    <a:pt x="342" y="32"/>
                  </a:lnTo>
                  <a:lnTo>
                    <a:pt x="348" y="40"/>
                  </a:lnTo>
                  <a:lnTo>
                    <a:pt x="355" y="48"/>
                  </a:lnTo>
                  <a:lnTo>
                    <a:pt x="360" y="58"/>
                  </a:lnTo>
                  <a:lnTo>
                    <a:pt x="366" y="68"/>
                  </a:lnTo>
                  <a:lnTo>
                    <a:pt x="369" y="77"/>
                  </a:lnTo>
                  <a:lnTo>
                    <a:pt x="373" y="88"/>
                  </a:lnTo>
                  <a:lnTo>
                    <a:pt x="374" y="100"/>
                  </a:lnTo>
                  <a:lnTo>
                    <a:pt x="375" y="111"/>
                  </a:lnTo>
                  <a:lnTo>
                    <a:pt x="375" y="457"/>
                  </a:lnTo>
                  <a:lnTo>
                    <a:pt x="0" y="45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4" name="Freeform 129">
              <a:extLst>
                <a:ext uri="{FF2B5EF4-FFF2-40B4-BE49-F238E27FC236}">
                  <a16:creationId xmlns="" xmlns:a16="http://schemas.microsoft.com/office/drawing/2014/main" id="{61DE966E-5EFA-AE48-BB78-750E887123E3}"/>
                </a:ext>
              </a:extLst>
            </p:cNvPr>
            <p:cNvSpPr>
              <a:spLocks noEditPoints="1"/>
            </p:cNvSpPr>
            <p:nvPr/>
          </p:nvSpPr>
          <p:spPr bwMode="auto">
            <a:xfrm>
              <a:off x="178" y="1616"/>
              <a:ext cx="538" cy="118"/>
            </a:xfrm>
            <a:custGeom>
              <a:avLst/>
              <a:gdLst>
                <a:gd name="T0" fmla="*/ 132 w 1614"/>
                <a:gd name="T1" fmla="*/ 119 h 352"/>
                <a:gd name="T2" fmla="*/ 179 w 1614"/>
                <a:gd name="T3" fmla="*/ 233 h 352"/>
                <a:gd name="T4" fmla="*/ 1435 w 1614"/>
                <a:gd name="T5" fmla="*/ 233 h 352"/>
                <a:gd name="T6" fmla="*/ 1482 w 1614"/>
                <a:gd name="T7" fmla="*/ 119 h 352"/>
                <a:gd name="T8" fmla="*/ 132 w 1614"/>
                <a:gd name="T9" fmla="*/ 119 h 352"/>
                <a:gd name="T10" fmla="*/ 95 w 1614"/>
                <a:gd name="T11" fmla="*/ 0 h 352"/>
                <a:gd name="T12" fmla="*/ 1520 w 1614"/>
                <a:gd name="T13" fmla="*/ 0 h 352"/>
                <a:gd name="T14" fmla="*/ 1529 w 1614"/>
                <a:gd name="T15" fmla="*/ 1 h 352"/>
                <a:gd name="T16" fmla="*/ 1541 w 1614"/>
                <a:gd name="T17" fmla="*/ 2 h 352"/>
                <a:gd name="T18" fmla="*/ 1552 w 1614"/>
                <a:gd name="T19" fmla="*/ 6 h 352"/>
                <a:gd name="T20" fmla="*/ 1561 w 1614"/>
                <a:gd name="T21" fmla="*/ 8 h 352"/>
                <a:gd name="T22" fmla="*/ 1570 w 1614"/>
                <a:gd name="T23" fmla="*/ 14 h 352"/>
                <a:gd name="T24" fmla="*/ 1576 w 1614"/>
                <a:gd name="T25" fmla="*/ 19 h 352"/>
                <a:gd name="T26" fmla="*/ 1585 w 1614"/>
                <a:gd name="T27" fmla="*/ 26 h 352"/>
                <a:gd name="T28" fmla="*/ 1591 w 1614"/>
                <a:gd name="T29" fmla="*/ 32 h 352"/>
                <a:gd name="T30" fmla="*/ 1598 w 1614"/>
                <a:gd name="T31" fmla="*/ 41 h 352"/>
                <a:gd name="T32" fmla="*/ 1607 w 1614"/>
                <a:gd name="T33" fmla="*/ 58 h 352"/>
                <a:gd name="T34" fmla="*/ 1611 w 1614"/>
                <a:gd name="T35" fmla="*/ 69 h 352"/>
                <a:gd name="T36" fmla="*/ 1613 w 1614"/>
                <a:gd name="T37" fmla="*/ 77 h 352"/>
                <a:gd name="T38" fmla="*/ 1614 w 1614"/>
                <a:gd name="T39" fmla="*/ 90 h 352"/>
                <a:gd name="T40" fmla="*/ 1614 w 1614"/>
                <a:gd name="T41" fmla="*/ 98 h 352"/>
                <a:gd name="T42" fmla="*/ 1613 w 1614"/>
                <a:gd name="T43" fmla="*/ 110 h 352"/>
                <a:gd name="T44" fmla="*/ 1609 w 1614"/>
                <a:gd name="T45" fmla="*/ 121 h 352"/>
                <a:gd name="T46" fmla="*/ 1608 w 1614"/>
                <a:gd name="T47" fmla="*/ 127 h 352"/>
                <a:gd name="T48" fmla="*/ 1608 w 1614"/>
                <a:gd name="T49" fmla="*/ 126 h 352"/>
                <a:gd name="T50" fmla="*/ 1607 w 1614"/>
                <a:gd name="T51" fmla="*/ 130 h 352"/>
                <a:gd name="T52" fmla="*/ 1529 w 1614"/>
                <a:gd name="T53" fmla="*/ 316 h 352"/>
                <a:gd name="T54" fmla="*/ 1513 w 1614"/>
                <a:gd name="T55" fmla="*/ 352 h 352"/>
                <a:gd name="T56" fmla="*/ 101 w 1614"/>
                <a:gd name="T57" fmla="*/ 352 h 352"/>
                <a:gd name="T58" fmla="*/ 85 w 1614"/>
                <a:gd name="T59" fmla="*/ 316 h 352"/>
                <a:gd name="T60" fmla="*/ 7 w 1614"/>
                <a:gd name="T61" fmla="*/ 130 h 352"/>
                <a:gd name="T62" fmla="*/ 6 w 1614"/>
                <a:gd name="T63" fmla="*/ 126 h 352"/>
                <a:gd name="T64" fmla="*/ 6 w 1614"/>
                <a:gd name="T65" fmla="*/ 127 h 352"/>
                <a:gd name="T66" fmla="*/ 5 w 1614"/>
                <a:gd name="T67" fmla="*/ 121 h 352"/>
                <a:gd name="T68" fmla="*/ 1 w 1614"/>
                <a:gd name="T69" fmla="*/ 110 h 352"/>
                <a:gd name="T70" fmla="*/ 0 w 1614"/>
                <a:gd name="T71" fmla="*/ 98 h 352"/>
                <a:gd name="T72" fmla="*/ 0 w 1614"/>
                <a:gd name="T73" fmla="*/ 90 h 352"/>
                <a:gd name="T74" fmla="*/ 1 w 1614"/>
                <a:gd name="T75" fmla="*/ 77 h 352"/>
                <a:gd name="T76" fmla="*/ 4 w 1614"/>
                <a:gd name="T77" fmla="*/ 69 h 352"/>
                <a:gd name="T78" fmla="*/ 7 w 1614"/>
                <a:gd name="T79" fmla="*/ 58 h 352"/>
                <a:gd name="T80" fmla="*/ 16 w 1614"/>
                <a:gd name="T81" fmla="*/ 41 h 352"/>
                <a:gd name="T82" fmla="*/ 24 w 1614"/>
                <a:gd name="T83" fmla="*/ 32 h 352"/>
                <a:gd name="T84" fmla="*/ 29 w 1614"/>
                <a:gd name="T85" fmla="*/ 26 h 352"/>
                <a:gd name="T86" fmla="*/ 38 w 1614"/>
                <a:gd name="T87" fmla="*/ 19 h 352"/>
                <a:gd name="T88" fmla="*/ 44 w 1614"/>
                <a:gd name="T89" fmla="*/ 14 h 352"/>
                <a:gd name="T90" fmla="*/ 55 w 1614"/>
                <a:gd name="T91" fmla="*/ 8 h 352"/>
                <a:gd name="T92" fmla="*/ 63 w 1614"/>
                <a:gd name="T93" fmla="*/ 6 h 352"/>
                <a:gd name="T94" fmla="*/ 74 w 1614"/>
                <a:gd name="T95" fmla="*/ 2 h 352"/>
                <a:gd name="T96" fmla="*/ 87 w 1614"/>
                <a:gd name="T97" fmla="*/ 1 h 352"/>
                <a:gd name="T98" fmla="*/ 95 w 1614"/>
                <a:gd name="T99"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14" h="352">
                  <a:moveTo>
                    <a:pt x="132" y="119"/>
                  </a:moveTo>
                  <a:lnTo>
                    <a:pt x="179" y="233"/>
                  </a:lnTo>
                  <a:lnTo>
                    <a:pt x="1435" y="233"/>
                  </a:lnTo>
                  <a:lnTo>
                    <a:pt x="1482" y="119"/>
                  </a:lnTo>
                  <a:lnTo>
                    <a:pt x="132" y="119"/>
                  </a:lnTo>
                  <a:close/>
                  <a:moveTo>
                    <a:pt x="95" y="0"/>
                  </a:moveTo>
                  <a:lnTo>
                    <a:pt x="1520" y="0"/>
                  </a:lnTo>
                  <a:lnTo>
                    <a:pt x="1529" y="1"/>
                  </a:lnTo>
                  <a:lnTo>
                    <a:pt x="1541" y="2"/>
                  </a:lnTo>
                  <a:lnTo>
                    <a:pt x="1552" y="6"/>
                  </a:lnTo>
                  <a:lnTo>
                    <a:pt x="1561" y="8"/>
                  </a:lnTo>
                  <a:lnTo>
                    <a:pt x="1570" y="14"/>
                  </a:lnTo>
                  <a:lnTo>
                    <a:pt x="1576" y="19"/>
                  </a:lnTo>
                  <a:lnTo>
                    <a:pt x="1585" y="26"/>
                  </a:lnTo>
                  <a:lnTo>
                    <a:pt x="1591" y="32"/>
                  </a:lnTo>
                  <a:lnTo>
                    <a:pt x="1598" y="41"/>
                  </a:lnTo>
                  <a:lnTo>
                    <a:pt x="1607" y="58"/>
                  </a:lnTo>
                  <a:lnTo>
                    <a:pt x="1611" y="69"/>
                  </a:lnTo>
                  <a:lnTo>
                    <a:pt x="1613" y="77"/>
                  </a:lnTo>
                  <a:lnTo>
                    <a:pt x="1614" y="90"/>
                  </a:lnTo>
                  <a:lnTo>
                    <a:pt x="1614" y="98"/>
                  </a:lnTo>
                  <a:lnTo>
                    <a:pt x="1613" y="110"/>
                  </a:lnTo>
                  <a:lnTo>
                    <a:pt x="1609" y="121"/>
                  </a:lnTo>
                  <a:lnTo>
                    <a:pt x="1608" y="127"/>
                  </a:lnTo>
                  <a:lnTo>
                    <a:pt x="1608" y="126"/>
                  </a:lnTo>
                  <a:lnTo>
                    <a:pt x="1607" y="130"/>
                  </a:lnTo>
                  <a:lnTo>
                    <a:pt x="1529" y="316"/>
                  </a:lnTo>
                  <a:lnTo>
                    <a:pt x="1513" y="352"/>
                  </a:lnTo>
                  <a:lnTo>
                    <a:pt x="101" y="352"/>
                  </a:lnTo>
                  <a:lnTo>
                    <a:pt x="85" y="316"/>
                  </a:lnTo>
                  <a:lnTo>
                    <a:pt x="7" y="130"/>
                  </a:lnTo>
                  <a:lnTo>
                    <a:pt x="6" y="126"/>
                  </a:lnTo>
                  <a:lnTo>
                    <a:pt x="6" y="127"/>
                  </a:lnTo>
                  <a:lnTo>
                    <a:pt x="5" y="121"/>
                  </a:lnTo>
                  <a:lnTo>
                    <a:pt x="1" y="110"/>
                  </a:lnTo>
                  <a:lnTo>
                    <a:pt x="0" y="98"/>
                  </a:lnTo>
                  <a:lnTo>
                    <a:pt x="0" y="90"/>
                  </a:lnTo>
                  <a:lnTo>
                    <a:pt x="1" y="77"/>
                  </a:lnTo>
                  <a:lnTo>
                    <a:pt x="4" y="69"/>
                  </a:lnTo>
                  <a:lnTo>
                    <a:pt x="7" y="58"/>
                  </a:lnTo>
                  <a:lnTo>
                    <a:pt x="16" y="41"/>
                  </a:lnTo>
                  <a:lnTo>
                    <a:pt x="24" y="32"/>
                  </a:lnTo>
                  <a:lnTo>
                    <a:pt x="29" y="26"/>
                  </a:lnTo>
                  <a:lnTo>
                    <a:pt x="38" y="19"/>
                  </a:lnTo>
                  <a:lnTo>
                    <a:pt x="44" y="14"/>
                  </a:lnTo>
                  <a:lnTo>
                    <a:pt x="55" y="8"/>
                  </a:lnTo>
                  <a:lnTo>
                    <a:pt x="63" y="6"/>
                  </a:lnTo>
                  <a:lnTo>
                    <a:pt x="74" y="2"/>
                  </a:lnTo>
                  <a:lnTo>
                    <a:pt x="87" y="1"/>
                  </a:lnTo>
                  <a:lnTo>
                    <a:pt x="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5" name="Freeform 130">
              <a:extLst>
                <a:ext uri="{FF2B5EF4-FFF2-40B4-BE49-F238E27FC236}">
                  <a16:creationId xmlns="" xmlns:a16="http://schemas.microsoft.com/office/drawing/2014/main" id="{82644990-FCA8-9B4D-A2C3-252B1AF1F666}"/>
                </a:ext>
              </a:extLst>
            </p:cNvPr>
            <p:cNvSpPr>
              <a:spLocks/>
            </p:cNvSpPr>
            <p:nvPr/>
          </p:nvSpPr>
          <p:spPr bwMode="auto">
            <a:xfrm>
              <a:off x="529" y="1694"/>
              <a:ext cx="161" cy="273"/>
            </a:xfrm>
            <a:custGeom>
              <a:avLst/>
              <a:gdLst>
                <a:gd name="T0" fmla="*/ 0 w 481"/>
                <a:gd name="T1" fmla="*/ 0 h 820"/>
                <a:gd name="T2" fmla="*/ 481 w 481"/>
                <a:gd name="T3" fmla="*/ 0 h 820"/>
                <a:gd name="T4" fmla="*/ 481 w 481"/>
                <a:gd name="T5" fmla="*/ 820 h 820"/>
                <a:gd name="T6" fmla="*/ 0 w 481"/>
                <a:gd name="T7" fmla="*/ 820 h 820"/>
                <a:gd name="T8" fmla="*/ 0 w 481"/>
                <a:gd name="T9" fmla="*/ 701 h 820"/>
                <a:gd name="T10" fmla="*/ 361 w 481"/>
                <a:gd name="T11" fmla="*/ 701 h 820"/>
                <a:gd name="T12" fmla="*/ 361 w 481"/>
                <a:gd name="T13" fmla="*/ 119 h 820"/>
                <a:gd name="T14" fmla="*/ 0 w 481"/>
                <a:gd name="T15" fmla="*/ 119 h 820"/>
                <a:gd name="T16" fmla="*/ 0 w 481"/>
                <a:gd name="T17"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820">
                  <a:moveTo>
                    <a:pt x="0" y="0"/>
                  </a:moveTo>
                  <a:lnTo>
                    <a:pt x="481" y="0"/>
                  </a:lnTo>
                  <a:lnTo>
                    <a:pt x="481" y="820"/>
                  </a:lnTo>
                  <a:lnTo>
                    <a:pt x="0" y="820"/>
                  </a:lnTo>
                  <a:lnTo>
                    <a:pt x="0" y="701"/>
                  </a:lnTo>
                  <a:lnTo>
                    <a:pt x="361" y="701"/>
                  </a:lnTo>
                  <a:lnTo>
                    <a:pt x="361" y="119"/>
                  </a:lnTo>
                  <a:lnTo>
                    <a:pt x="0" y="11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6" name="Freeform 131">
              <a:extLst>
                <a:ext uri="{FF2B5EF4-FFF2-40B4-BE49-F238E27FC236}">
                  <a16:creationId xmlns="" xmlns:a16="http://schemas.microsoft.com/office/drawing/2014/main" id="{B1017B2C-F695-724D-B35E-9D37A3500855}"/>
                </a:ext>
              </a:extLst>
            </p:cNvPr>
            <p:cNvSpPr>
              <a:spLocks/>
            </p:cNvSpPr>
            <p:nvPr/>
          </p:nvSpPr>
          <p:spPr bwMode="auto">
            <a:xfrm>
              <a:off x="346" y="1774"/>
              <a:ext cx="203" cy="267"/>
            </a:xfrm>
            <a:custGeom>
              <a:avLst/>
              <a:gdLst>
                <a:gd name="T0" fmla="*/ 331 w 610"/>
                <a:gd name="T1" fmla="*/ 1 h 802"/>
                <a:gd name="T2" fmla="*/ 367 w 610"/>
                <a:gd name="T3" fmla="*/ 6 h 802"/>
                <a:gd name="T4" fmla="*/ 402 w 610"/>
                <a:gd name="T5" fmla="*/ 15 h 802"/>
                <a:gd name="T6" fmla="*/ 446 w 610"/>
                <a:gd name="T7" fmla="*/ 34 h 802"/>
                <a:gd name="T8" fmla="*/ 476 w 610"/>
                <a:gd name="T9" fmla="*/ 52 h 802"/>
                <a:gd name="T10" fmla="*/ 503 w 610"/>
                <a:gd name="T11" fmla="*/ 73 h 802"/>
                <a:gd name="T12" fmla="*/ 537 w 610"/>
                <a:gd name="T13" fmla="*/ 107 h 802"/>
                <a:gd name="T14" fmla="*/ 558 w 610"/>
                <a:gd name="T15" fmla="*/ 133 h 802"/>
                <a:gd name="T16" fmla="*/ 576 w 610"/>
                <a:gd name="T17" fmla="*/ 164 h 802"/>
                <a:gd name="T18" fmla="*/ 595 w 610"/>
                <a:gd name="T19" fmla="*/ 208 h 802"/>
                <a:gd name="T20" fmla="*/ 604 w 610"/>
                <a:gd name="T21" fmla="*/ 243 h 802"/>
                <a:gd name="T22" fmla="*/ 609 w 610"/>
                <a:gd name="T23" fmla="*/ 278 h 802"/>
                <a:gd name="T24" fmla="*/ 610 w 610"/>
                <a:gd name="T25" fmla="*/ 802 h 802"/>
                <a:gd name="T26" fmla="*/ 491 w 610"/>
                <a:gd name="T27" fmla="*/ 304 h 802"/>
                <a:gd name="T28" fmla="*/ 487 w 610"/>
                <a:gd name="T29" fmla="*/ 267 h 802"/>
                <a:gd name="T30" fmla="*/ 476 w 610"/>
                <a:gd name="T31" fmla="*/ 232 h 802"/>
                <a:gd name="T32" fmla="*/ 459 w 610"/>
                <a:gd name="T33" fmla="*/ 200 h 802"/>
                <a:gd name="T34" fmla="*/ 437 w 610"/>
                <a:gd name="T35" fmla="*/ 172 h 802"/>
                <a:gd name="T36" fmla="*/ 409 w 610"/>
                <a:gd name="T37" fmla="*/ 150 h 802"/>
                <a:gd name="T38" fmla="*/ 388 w 610"/>
                <a:gd name="T39" fmla="*/ 138 h 802"/>
                <a:gd name="T40" fmla="*/ 361 w 610"/>
                <a:gd name="T41" fmla="*/ 127 h 802"/>
                <a:gd name="T42" fmla="*/ 325 w 610"/>
                <a:gd name="T43" fmla="*/ 120 h 802"/>
                <a:gd name="T44" fmla="*/ 286 w 610"/>
                <a:gd name="T45" fmla="*/ 120 h 802"/>
                <a:gd name="T46" fmla="*/ 249 w 610"/>
                <a:gd name="T47" fmla="*/ 127 h 802"/>
                <a:gd name="T48" fmla="*/ 222 w 610"/>
                <a:gd name="T49" fmla="*/ 138 h 802"/>
                <a:gd name="T50" fmla="*/ 201 w 610"/>
                <a:gd name="T51" fmla="*/ 150 h 802"/>
                <a:gd name="T52" fmla="*/ 173 w 610"/>
                <a:gd name="T53" fmla="*/ 172 h 802"/>
                <a:gd name="T54" fmla="*/ 151 w 610"/>
                <a:gd name="T55" fmla="*/ 200 h 802"/>
                <a:gd name="T56" fmla="*/ 134 w 610"/>
                <a:gd name="T57" fmla="*/ 232 h 802"/>
                <a:gd name="T58" fmla="*/ 123 w 610"/>
                <a:gd name="T59" fmla="*/ 267 h 802"/>
                <a:gd name="T60" fmla="*/ 119 w 610"/>
                <a:gd name="T61" fmla="*/ 304 h 802"/>
                <a:gd name="T62" fmla="*/ 0 w 610"/>
                <a:gd name="T63" fmla="*/ 802 h 802"/>
                <a:gd name="T64" fmla="*/ 1 w 610"/>
                <a:gd name="T65" fmla="*/ 278 h 802"/>
                <a:gd name="T66" fmla="*/ 6 w 610"/>
                <a:gd name="T67" fmla="*/ 243 h 802"/>
                <a:gd name="T68" fmla="*/ 16 w 610"/>
                <a:gd name="T69" fmla="*/ 208 h 802"/>
                <a:gd name="T70" fmla="*/ 34 w 610"/>
                <a:gd name="T71" fmla="*/ 164 h 802"/>
                <a:gd name="T72" fmla="*/ 52 w 610"/>
                <a:gd name="T73" fmla="*/ 133 h 802"/>
                <a:gd name="T74" fmla="*/ 73 w 610"/>
                <a:gd name="T75" fmla="*/ 107 h 802"/>
                <a:gd name="T76" fmla="*/ 107 w 610"/>
                <a:gd name="T77" fmla="*/ 73 h 802"/>
                <a:gd name="T78" fmla="*/ 134 w 610"/>
                <a:gd name="T79" fmla="*/ 52 h 802"/>
                <a:gd name="T80" fmla="*/ 165 w 610"/>
                <a:gd name="T81" fmla="*/ 34 h 802"/>
                <a:gd name="T82" fmla="*/ 209 w 610"/>
                <a:gd name="T83" fmla="*/ 15 h 802"/>
                <a:gd name="T84" fmla="*/ 244 w 610"/>
                <a:gd name="T85" fmla="*/ 6 h 802"/>
                <a:gd name="T86" fmla="*/ 279 w 610"/>
                <a:gd name="T87" fmla="*/ 1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0" h="802">
                  <a:moveTo>
                    <a:pt x="305" y="0"/>
                  </a:moveTo>
                  <a:lnTo>
                    <a:pt x="331" y="1"/>
                  </a:lnTo>
                  <a:lnTo>
                    <a:pt x="343" y="2"/>
                  </a:lnTo>
                  <a:lnTo>
                    <a:pt x="367" y="6"/>
                  </a:lnTo>
                  <a:lnTo>
                    <a:pt x="391" y="12"/>
                  </a:lnTo>
                  <a:lnTo>
                    <a:pt x="402" y="15"/>
                  </a:lnTo>
                  <a:lnTo>
                    <a:pt x="424" y="24"/>
                  </a:lnTo>
                  <a:lnTo>
                    <a:pt x="446" y="34"/>
                  </a:lnTo>
                  <a:lnTo>
                    <a:pt x="455" y="40"/>
                  </a:lnTo>
                  <a:lnTo>
                    <a:pt x="476" y="52"/>
                  </a:lnTo>
                  <a:lnTo>
                    <a:pt x="494" y="65"/>
                  </a:lnTo>
                  <a:lnTo>
                    <a:pt x="503" y="73"/>
                  </a:lnTo>
                  <a:lnTo>
                    <a:pt x="521" y="88"/>
                  </a:lnTo>
                  <a:lnTo>
                    <a:pt x="537" y="107"/>
                  </a:lnTo>
                  <a:lnTo>
                    <a:pt x="544" y="115"/>
                  </a:lnTo>
                  <a:lnTo>
                    <a:pt x="558" y="133"/>
                  </a:lnTo>
                  <a:lnTo>
                    <a:pt x="570" y="154"/>
                  </a:lnTo>
                  <a:lnTo>
                    <a:pt x="576" y="164"/>
                  </a:lnTo>
                  <a:lnTo>
                    <a:pt x="586" y="186"/>
                  </a:lnTo>
                  <a:lnTo>
                    <a:pt x="595" y="208"/>
                  </a:lnTo>
                  <a:lnTo>
                    <a:pt x="598" y="219"/>
                  </a:lnTo>
                  <a:lnTo>
                    <a:pt x="604" y="243"/>
                  </a:lnTo>
                  <a:lnTo>
                    <a:pt x="608" y="266"/>
                  </a:lnTo>
                  <a:lnTo>
                    <a:pt x="609" y="278"/>
                  </a:lnTo>
                  <a:lnTo>
                    <a:pt x="610" y="304"/>
                  </a:lnTo>
                  <a:lnTo>
                    <a:pt x="610" y="802"/>
                  </a:lnTo>
                  <a:lnTo>
                    <a:pt x="491" y="802"/>
                  </a:lnTo>
                  <a:lnTo>
                    <a:pt x="491" y="304"/>
                  </a:lnTo>
                  <a:lnTo>
                    <a:pt x="490" y="284"/>
                  </a:lnTo>
                  <a:lnTo>
                    <a:pt x="487" y="267"/>
                  </a:lnTo>
                  <a:lnTo>
                    <a:pt x="482" y="248"/>
                  </a:lnTo>
                  <a:lnTo>
                    <a:pt x="476" y="232"/>
                  </a:lnTo>
                  <a:lnTo>
                    <a:pt x="471" y="221"/>
                  </a:lnTo>
                  <a:lnTo>
                    <a:pt x="459" y="200"/>
                  </a:lnTo>
                  <a:lnTo>
                    <a:pt x="446" y="183"/>
                  </a:lnTo>
                  <a:lnTo>
                    <a:pt x="437" y="172"/>
                  </a:lnTo>
                  <a:lnTo>
                    <a:pt x="427" y="164"/>
                  </a:lnTo>
                  <a:lnTo>
                    <a:pt x="409" y="150"/>
                  </a:lnTo>
                  <a:lnTo>
                    <a:pt x="388" y="138"/>
                  </a:lnTo>
                  <a:lnTo>
                    <a:pt x="388" y="138"/>
                  </a:lnTo>
                  <a:lnTo>
                    <a:pt x="377" y="133"/>
                  </a:lnTo>
                  <a:lnTo>
                    <a:pt x="361" y="127"/>
                  </a:lnTo>
                  <a:lnTo>
                    <a:pt x="343" y="122"/>
                  </a:lnTo>
                  <a:lnTo>
                    <a:pt x="325" y="120"/>
                  </a:lnTo>
                  <a:lnTo>
                    <a:pt x="305" y="119"/>
                  </a:lnTo>
                  <a:lnTo>
                    <a:pt x="286" y="120"/>
                  </a:lnTo>
                  <a:lnTo>
                    <a:pt x="268" y="122"/>
                  </a:lnTo>
                  <a:lnTo>
                    <a:pt x="249" y="127"/>
                  </a:lnTo>
                  <a:lnTo>
                    <a:pt x="233" y="133"/>
                  </a:lnTo>
                  <a:lnTo>
                    <a:pt x="222" y="138"/>
                  </a:lnTo>
                  <a:lnTo>
                    <a:pt x="222" y="138"/>
                  </a:lnTo>
                  <a:lnTo>
                    <a:pt x="201" y="150"/>
                  </a:lnTo>
                  <a:lnTo>
                    <a:pt x="183" y="164"/>
                  </a:lnTo>
                  <a:lnTo>
                    <a:pt x="173" y="172"/>
                  </a:lnTo>
                  <a:lnTo>
                    <a:pt x="165" y="183"/>
                  </a:lnTo>
                  <a:lnTo>
                    <a:pt x="151" y="200"/>
                  </a:lnTo>
                  <a:lnTo>
                    <a:pt x="139" y="221"/>
                  </a:lnTo>
                  <a:lnTo>
                    <a:pt x="134" y="232"/>
                  </a:lnTo>
                  <a:lnTo>
                    <a:pt x="128" y="248"/>
                  </a:lnTo>
                  <a:lnTo>
                    <a:pt x="123" y="267"/>
                  </a:lnTo>
                  <a:lnTo>
                    <a:pt x="121" y="284"/>
                  </a:lnTo>
                  <a:lnTo>
                    <a:pt x="119" y="304"/>
                  </a:lnTo>
                  <a:lnTo>
                    <a:pt x="119" y="802"/>
                  </a:lnTo>
                  <a:lnTo>
                    <a:pt x="0" y="802"/>
                  </a:lnTo>
                  <a:lnTo>
                    <a:pt x="0" y="304"/>
                  </a:lnTo>
                  <a:lnTo>
                    <a:pt x="1" y="278"/>
                  </a:lnTo>
                  <a:lnTo>
                    <a:pt x="2" y="266"/>
                  </a:lnTo>
                  <a:lnTo>
                    <a:pt x="6" y="243"/>
                  </a:lnTo>
                  <a:lnTo>
                    <a:pt x="12" y="219"/>
                  </a:lnTo>
                  <a:lnTo>
                    <a:pt x="16" y="208"/>
                  </a:lnTo>
                  <a:lnTo>
                    <a:pt x="24" y="186"/>
                  </a:lnTo>
                  <a:lnTo>
                    <a:pt x="34" y="164"/>
                  </a:lnTo>
                  <a:lnTo>
                    <a:pt x="40" y="154"/>
                  </a:lnTo>
                  <a:lnTo>
                    <a:pt x="52" y="133"/>
                  </a:lnTo>
                  <a:lnTo>
                    <a:pt x="66" y="115"/>
                  </a:lnTo>
                  <a:lnTo>
                    <a:pt x="73" y="107"/>
                  </a:lnTo>
                  <a:lnTo>
                    <a:pt x="89" y="88"/>
                  </a:lnTo>
                  <a:lnTo>
                    <a:pt x="107" y="73"/>
                  </a:lnTo>
                  <a:lnTo>
                    <a:pt x="116" y="65"/>
                  </a:lnTo>
                  <a:lnTo>
                    <a:pt x="134" y="52"/>
                  </a:lnTo>
                  <a:lnTo>
                    <a:pt x="155" y="40"/>
                  </a:lnTo>
                  <a:lnTo>
                    <a:pt x="165" y="34"/>
                  </a:lnTo>
                  <a:lnTo>
                    <a:pt x="187" y="24"/>
                  </a:lnTo>
                  <a:lnTo>
                    <a:pt x="209" y="15"/>
                  </a:lnTo>
                  <a:lnTo>
                    <a:pt x="220" y="12"/>
                  </a:lnTo>
                  <a:lnTo>
                    <a:pt x="244" y="6"/>
                  </a:lnTo>
                  <a:lnTo>
                    <a:pt x="267" y="2"/>
                  </a:lnTo>
                  <a:lnTo>
                    <a:pt x="279" y="1"/>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7" name="Freeform 132">
              <a:extLst>
                <a:ext uri="{FF2B5EF4-FFF2-40B4-BE49-F238E27FC236}">
                  <a16:creationId xmlns="" xmlns:a16="http://schemas.microsoft.com/office/drawing/2014/main" id="{66EA8E1E-9696-B449-B9B9-C26BD489D631}"/>
                </a:ext>
              </a:extLst>
            </p:cNvPr>
            <p:cNvSpPr>
              <a:spLocks noEditPoints="1"/>
            </p:cNvSpPr>
            <p:nvPr/>
          </p:nvSpPr>
          <p:spPr bwMode="auto">
            <a:xfrm>
              <a:off x="297" y="941"/>
              <a:ext cx="301" cy="169"/>
            </a:xfrm>
            <a:custGeom>
              <a:avLst/>
              <a:gdLst>
                <a:gd name="T0" fmla="*/ 363 w 902"/>
                <a:gd name="T1" fmla="*/ 121 h 507"/>
                <a:gd name="T2" fmla="*/ 307 w 902"/>
                <a:gd name="T3" fmla="*/ 133 h 507"/>
                <a:gd name="T4" fmla="*/ 262 w 902"/>
                <a:gd name="T5" fmla="*/ 151 h 507"/>
                <a:gd name="T6" fmla="*/ 218 w 902"/>
                <a:gd name="T7" fmla="*/ 181 h 507"/>
                <a:gd name="T8" fmla="*/ 182 w 902"/>
                <a:gd name="T9" fmla="*/ 217 h 507"/>
                <a:gd name="T10" fmla="*/ 152 w 902"/>
                <a:gd name="T11" fmla="*/ 260 h 507"/>
                <a:gd name="T12" fmla="*/ 134 w 902"/>
                <a:gd name="T13" fmla="*/ 305 h 507"/>
                <a:gd name="T14" fmla="*/ 121 w 902"/>
                <a:gd name="T15" fmla="*/ 361 h 507"/>
                <a:gd name="T16" fmla="*/ 782 w 902"/>
                <a:gd name="T17" fmla="*/ 388 h 507"/>
                <a:gd name="T18" fmla="*/ 777 w 902"/>
                <a:gd name="T19" fmla="*/ 335 h 507"/>
                <a:gd name="T20" fmla="*/ 761 w 902"/>
                <a:gd name="T21" fmla="*/ 284 h 507"/>
                <a:gd name="T22" fmla="*/ 736 w 902"/>
                <a:gd name="T23" fmla="*/ 239 h 507"/>
                <a:gd name="T24" fmla="*/ 703 w 902"/>
                <a:gd name="T25" fmla="*/ 198 h 507"/>
                <a:gd name="T26" fmla="*/ 662 w 902"/>
                <a:gd name="T27" fmla="*/ 166 h 507"/>
                <a:gd name="T28" fmla="*/ 617 w 902"/>
                <a:gd name="T29" fmla="*/ 140 h 507"/>
                <a:gd name="T30" fmla="*/ 566 w 902"/>
                <a:gd name="T31" fmla="*/ 125 h 507"/>
                <a:gd name="T32" fmla="*/ 512 w 902"/>
                <a:gd name="T33" fmla="*/ 119 h 507"/>
                <a:gd name="T34" fmla="*/ 390 w 902"/>
                <a:gd name="T35" fmla="*/ 0 h 507"/>
                <a:gd name="T36" fmla="*/ 546 w 902"/>
                <a:gd name="T37" fmla="*/ 1 h 507"/>
                <a:gd name="T38" fmla="*/ 590 w 902"/>
                <a:gd name="T39" fmla="*/ 9 h 507"/>
                <a:gd name="T40" fmla="*/ 633 w 902"/>
                <a:gd name="T41" fmla="*/ 20 h 507"/>
                <a:gd name="T42" fmla="*/ 703 w 902"/>
                <a:gd name="T43" fmla="*/ 50 h 507"/>
                <a:gd name="T44" fmla="*/ 755 w 902"/>
                <a:gd name="T45" fmla="*/ 85 h 507"/>
                <a:gd name="T46" fmla="*/ 787 w 902"/>
                <a:gd name="T47" fmla="*/ 115 h 507"/>
                <a:gd name="T48" fmla="*/ 816 w 902"/>
                <a:gd name="T49" fmla="*/ 146 h 507"/>
                <a:gd name="T50" fmla="*/ 852 w 902"/>
                <a:gd name="T51" fmla="*/ 198 h 507"/>
                <a:gd name="T52" fmla="*/ 882 w 902"/>
                <a:gd name="T53" fmla="*/ 268 h 507"/>
                <a:gd name="T54" fmla="*/ 894 w 902"/>
                <a:gd name="T55" fmla="*/ 310 h 507"/>
                <a:gd name="T56" fmla="*/ 901 w 902"/>
                <a:gd name="T57" fmla="*/ 354 h 507"/>
                <a:gd name="T58" fmla="*/ 902 w 902"/>
                <a:gd name="T59" fmla="*/ 507 h 507"/>
                <a:gd name="T60" fmla="*/ 0 w 902"/>
                <a:gd name="T61" fmla="*/ 388 h 507"/>
                <a:gd name="T62" fmla="*/ 3 w 902"/>
                <a:gd name="T63" fmla="*/ 342 h 507"/>
                <a:gd name="T64" fmla="*/ 16 w 902"/>
                <a:gd name="T65" fmla="*/ 279 h 507"/>
                <a:gd name="T66" fmla="*/ 31 w 902"/>
                <a:gd name="T67" fmla="*/ 237 h 507"/>
                <a:gd name="T68" fmla="*/ 68 w 902"/>
                <a:gd name="T69" fmla="*/ 172 h 507"/>
                <a:gd name="T70" fmla="*/ 93 w 902"/>
                <a:gd name="T71" fmla="*/ 138 h 507"/>
                <a:gd name="T72" fmla="*/ 138 w 902"/>
                <a:gd name="T73" fmla="*/ 93 h 507"/>
                <a:gd name="T74" fmla="*/ 173 w 902"/>
                <a:gd name="T75" fmla="*/ 67 h 507"/>
                <a:gd name="T76" fmla="*/ 239 w 902"/>
                <a:gd name="T77" fmla="*/ 31 h 507"/>
                <a:gd name="T78" fmla="*/ 280 w 902"/>
                <a:gd name="T79" fmla="*/ 16 h 507"/>
                <a:gd name="T80" fmla="*/ 344 w 902"/>
                <a:gd name="T81" fmla="*/ 3 h 507"/>
                <a:gd name="T82" fmla="*/ 390 w 902"/>
                <a:gd name="T83"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2" h="507">
                  <a:moveTo>
                    <a:pt x="390" y="119"/>
                  </a:moveTo>
                  <a:lnTo>
                    <a:pt x="363" y="121"/>
                  </a:lnTo>
                  <a:lnTo>
                    <a:pt x="336" y="125"/>
                  </a:lnTo>
                  <a:lnTo>
                    <a:pt x="307" y="133"/>
                  </a:lnTo>
                  <a:lnTo>
                    <a:pt x="285" y="140"/>
                  </a:lnTo>
                  <a:lnTo>
                    <a:pt x="262" y="151"/>
                  </a:lnTo>
                  <a:lnTo>
                    <a:pt x="240" y="166"/>
                  </a:lnTo>
                  <a:lnTo>
                    <a:pt x="218" y="181"/>
                  </a:lnTo>
                  <a:lnTo>
                    <a:pt x="200" y="198"/>
                  </a:lnTo>
                  <a:lnTo>
                    <a:pt x="182" y="217"/>
                  </a:lnTo>
                  <a:lnTo>
                    <a:pt x="167" y="239"/>
                  </a:lnTo>
                  <a:lnTo>
                    <a:pt x="152" y="260"/>
                  </a:lnTo>
                  <a:lnTo>
                    <a:pt x="141" y="284"/>
                  </a:lnTo>
                  <a:lnTo>
                    <a:pt x="134" y="305"/>
                  </a:lnTo>
                  <a:lnTo>
                    <a:pt x="126" y="335"/>
                  </a:lnTo>
                  <a:lnTo>
                    <a:pt x="121" y="361"/>
                  </a:lnTo>
                  <a:lnTo>
                    <a:pt x="120" y="388"/>
                  </a:lnTo>
                  <a:lnTo>
                    <a:pt x="782" y="388"/>
                  </a:lnTo>
                  <a:lnTo>
                    <a:pt x="781" y="360"/>
                  </a:lnTo>
                  <a:lnTo>
                    <a:pt x="777" y="335"/>
                  </a:lnTo>
                  <a:lnTo>
                    <a:pt x="770" y="307"/>
                  </a:lnTo>
                  <a:lnTo>
                    <a:pt x="761" y="284"/>
                  </a:lnTo>
                  <a:lnTo>
                    <a:pt x="750" y="260"/>
                  </a:lnTo>
                  <a:lnTo>
                    <a:pt x="736" y="239"/>
                  </a:lnTo>
                  <a:lnTo>
                    <a:pt x="720" y="217"/>
                  </a:lnTo>
                  <a:lnTo>
                    <a:pt x="703" y="198"/>
                  </a:lnTo>
                  <a:lnTo>
                    <a:pt x="684" y="181"/>
                  </a:lnTo>
                  <a:lnTo>
                    <a:pt x="662" y="166"/>
                  </a:lnTo>
                  <a:lnTo>
                    <a:pt x="640" y="151"/>
                  </a:lnTo>
                  <a:lnTo>
                    <a:pt x="617" y="140"/>
                  </a:lnTo>
                  <a:lnTo>
                    <a:pt x="595" y="133"/>
                  </a:lnTo>
                  <a:lnTo>
                    <a:pt x="566" y="125"/>
                  </a:lnTo>
                  <a:lnTo>
                    <a:pt x="539" y="121"/>
                  </a:lnTo>
                  <a:lnTo>
                    <a:pt x="512" y="119"/>
                  </a:lnTo>
                  <a:lnTo>
                    <a:pt x="390" y="119"/>
                  </a:lnTo>
                  <a:close/>
                  <a:moveTo>
                    <a:pt x="390" y="0"/>
                  </a:moveTo>
                  <a:lnTo>
                    <a:pt x="512" y="0"/>
                  </a:lnTo>
                  <a:lnTo>
                    <a:pt x="546" y="1"/>
                  </a:lnTo>
                  <a:lnTo>
                    <a:pt x="559" y="3"/>
                  </a:lnTo>
                  <a:lnTo>
                    <a:pt x="590" y="9"/>
                  </a:lnTo>
                  <a:lnTo>
                    <a:pt x="622" y="16"/>
                  </a:lnTo>
                  <a:lnTo>
                    <a:pt x="633" y="20"/>
                  </a:lnTo>
                  <a:lnTo>
                    <a:pt x="664" y="31"/>
                  </a:lnTo>
                  <a:lnTo>
                    <a:pt x="703" y="50"/>
                  </a:lnTo>
                  <a:lnTo>
                    <a:pt x="730" y="67"/>
                  </a:lnTo>
                  <a:lnTo>
                    <a:pt x="755" y="85"/>
                  </a:lnTo>
                  <a:lnTo>
                    <a:pt x="764" y="93"/>
                  </a:lnTo>
                  <a:lnTo>
                    <a:pt x="787" y="115"/>
                  </a:lnTo>
                  <a:lnTo>
                    <a:pt x="809" y="138"/>
                  </a:lnTo>
                  <a:lnTo>
                    <a:pt x="816" y="146"/>
                  </a:lnTo>
                  <a:lnTo>
                    <a:pt x="835" y="172"/>
                  </a:lnTo>
                  <a:lnTo>
                    <a:pt x="852" y="198"/>
                  </a:lnTo>
                  <a:lnTo>
                    <a:pt x="871" y="237"/>
                  </a:lnTo>
                  <a:lnTo>
                    <a:pt x="882" y="268"/>
                  </a:lnTo>
                  <a:lnTo>
                    <a:pt x="886" y="279"/>
                  </a:lnTo>
                  <a:lnTo>
                    <a:pt x="894" y="310"/>
                  </a:lnTo>
                  <a:lnTo>
                    <a:pt x="899" y="342"/>
                  </a:lnTo>
                  <a:lnTo>
                    <a:pt x="901" y="354"/>
                  </a:lnTo>
                  <a:lnTo>
                    <a:pt x="902" y="388"/>
                  </a:lnTo>
                  <a:lnTo>
                    <a:pt x="902" y="507"/>
                  </a:lnTo>
                  <a:lnTo>
                    <a:pt x="0" y="507"/>
                  </a:lnTo>
                  <a:lnTo>
                    <a:pt x="0" y="388"/>
                  </a:lnTo>
                  <a:lnTo>
                    <a:pt x="2" y="354"/>
                  </a:lnTo>
                  <a:lnTo>
                    <a:pt x="3" y="342"/>
                  </a:lnTo>
                  <a:lnTo>
                    <a:pt x="9" y="310"/>
                  </a:lnTo>
                  <a:lnTo>
                    <a:pt x="16" y="279"/>
                  </a:lnTo>
                  <a:lnTo>
                    <a:pt x="20" y="268"/>
                  </a:lnTo>
                  <a:lnTo>
                    <a:pt x="31" y="237"/>
                  </a:lnTo>
                  <a:lnTo>
                    <a:pt x="51" y="198"/>
                  </a:lnTo>
                  <a:lnTo>
                    <a:pt x="68" y="172"/>
                  </a:lnTo>
                  <a:lnTo>
                    <a:pt x="86" y="146"/>
                  </a:lnTo>
                  <a:lnTo>
                    <a:pt x="93" y="138"/>
                  </a:lnTo>
                  <a:lnTo>
                    <a:pt x="115" y="115"/>
                  </a:lnTo>
                  <a:lnTo>
                    <a:pt x="138" y="93"/>
                  </a:lnTo>
                  <a:lnTo>
                    <a:pt x="147" y="85"/>
                  </a:lnTo>
                  <a:lnTo>
                    <a:pt x="173" y="67"/>
                  </a:lnTo>
                  <a:lnTo>
                    <a:pt x="200" y="50"/>
                  </a:lnTo>
                  <a:lnTo>
                    <a:pt x="239" y="31"/>
                  </a:lnTo>
                  <a:lnTo>
                    <a:pt x="269" y="20"/>
                  </a:lnTo>
                  <a:lnTo>
                    <a:pt x="280" y="16"/>
                  </a:lnTo>
                  <a:lnTo>
                    <a:pt x="312" y="9"/>
                  </a:lnTo>
                  <a:lnTo>
                    <a:pt x="344" y="3"/>
                  </a:lnTo>
                  <a:lnTo>
                    <a:pt x="356" y="1"/>
                  </a:lnTo>
                  <a:lnTo>
                    <a:pt x="3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8" name="Freeform 133">
              <a:extLst>
                <a:ext uri="{FF2B5EF4-FFF2-40B4-BE49-F238E27FC236}">
                  <a16:creationId xmlns="" xmlns:a16="http://schemas.microsoft.com/office/drawing/2014/main" id="{D62B37E2-06AC-0C45-A4EA-5BC93E9E1EE2}"/>
                </a:ext>
              </a:extLst>
            </p:cNvPr>
            <p:cNvSpPr>
              <a:spLocks noEditPoints="1"/>
            </p:cNvSpPr>
            <p:nvPr/>
          </p:nvSpPr>
          <p:spPr bwMode="auto">
            <a:xfrm>
              <a:off x="371" y="788"/>
              <a:ext cx="152" cy="192"/>
            </a:xfrm>
            <a:custGeom>
              <a:avLst/>
              <a:gdLst>
                <a:gd name="T0" fmla="*/ 218 w 456"/>
                <a:gd name="T1" fmla="*/ 120 h 576"/>
                <a:gd name="T2" fmla="*/ 194 w 456"/>
                <a:gd name="T3" fmla="*/ 124 h 576"/>
                <a:gd name="T4" fmla="*/ 174 w 456"/>
                <a:gd name="T5" fmla="*/ 132 h 576"/>
                <a:gd name="T6" fmla="*/ 159 w 456"/>
                <a:gd name="T7" fmla="*/ 145 h 576"/>
                <a:gd name="T8" fmla="*/ 145 w 456"/>
                <a:gd name="T9" fmla="*/ 158 h 576"/>
                <a:gd name="T10" fmla="*/ 134 w 456"/>
                <a:gd name="T11" fmla="*/ 174 h 576"/>
                <a:gd name="T12" fmla="*/ 124 w 456"/>
                <a:gd name="T13" fmla="*/ 193 h 576"/>
                <a:gd name="T14" fmla="*/ 121 w 456"/>
                <a:gd name="T15" fmla="*/ 218 h 576"/>
                <a:gd name="T16" fmla="*/ 119 w 456"/>
                <a:gd name="T17" fmla="*/ 457 h 576"/>
                <a:gd name="T18" fmla="*/ 337 w 456"/>
                <a:gd name="T19" fmla="*/ 227 h 576"/>
                <a:gd name="T20" fmla="*/ 334 w 456"/>
                <a:gd name="T21" fmla="*/ 205 h 576"/>
                <a:gd name="T22" fmla="*/ 328 w 456"/>
                <a:gd name="T23" fmla="*/ 185 h 576"/>
                <a:gd name="T24" fmla="*/ 318 w 456"/>
                <a:gd name="T25" fmla="*/ 166 h 576"/>
                <a:gd name="T26" fmla="*/ 305 w 456"/>
                <a:gd name="T27" fmla="*/ 151 h 576"/>
                <a:gd name="T28" fmla="*/ 289 w 456"/>
                <a:gd name="T29" fmla="*/ 137 h 576"/>
                <a:gd name="T30" fmla="*/ 271 w 456"/>
                <a:gd name="T31" fmla="*/ 128 h 576"/>
                <a:gd name="T32" fmla="*/ 250 w 456"/>
                <a:gd name="T33" fmla="*/ 121 h 576"/>
                <a:gd name="T34" fmla="*/ 228 w 456"/>
                <a:gd name="T35" fmla="*/ 119 h 576"/>
                <a:gd name="T36" fmla="*/ 245 w 456"/>
                <a:gd name="T37" fmla="*/ 1 h 576"/>
                <a:gd name="T38" fmla="*/ 275 w 456"/>
                <a:gd name="T39" fmla="*/ 5 h 576"/>
                <a:gd name="T40" fmla="*/ 301 w 456"/>
                <a:gd name="T41" fmla="*/ 12 h 576"/>
                <a:gd name="T42" fmla="*/ 342 w 456"/>
                <a:gd name="T43" fmla="*/ 30 h 576"/>
                <a:gd name="T44" fmla="*/ 369 w 456"/>
                <a:gd name="T45" fmla="*/ 48 h 576"/>
                <a:gd name="T46" fmla="*/ 389 w 456"/>
                <a:gd name="T47" fmla="*/ 67 h 576"/>
                <a:gd name="T48" fmla="*/ 408 w 456"/>
                <a:gd name="T49" fmla="*/ 87 h 576"/>
                <a:gd name="T50" fmla="*/ 426 w 456"/>
                <a:gd name="T51" fmla="*/ 114 h 576"/>
                <a:gd name="T52" fmla="*/ 444 w 456"/>
                <a:gd name="T53" fmla="*/ 154 h 576"/>
                <a:gd name="T54" fmla="*/ 452 w 456"/>
                <a:gd name="T55" fmla="*/ 181 h 576"/>
                <a:gd name="T56" fmla="*/ 455 w 456"/>
                <a:gd name="T57" fmla="*/ 210 h 576"/>
                <a:gd name="T58" fmla="*/ 456 w 456"/>
                <a:gd name="T59" fmla="*/ 576 h 576"/>
                <a:gd name="T60" fmla="*/ 0 w 456"/>
                <a:gd name="T61" fmla="*/ 227 h 576"/>
                <a:gd name="T62" fmla="*/ 2 w 456"/>
                <a:gd name="T63" fmla="*/ 198 h 576"/>
                <a:gd name="T64" fmla="*/ 8 w 456"/>
                <a:gd name="T65" fmla="*/ 165 h 576"/>
                <a:gd name="T66" fmla="*/ 18 w 456"/>
                <a:gd name="T67" fmla="*/ 139 h 576"/>
                <a:gd name="T68" fmla="*/ 39 w 456"/>
                <a:gd name="T69" fmla="*/ 100 h 576"/>
                <a:gd name="T70" fmla="*/ 56 w 456"/>
                <a:gd name="T71" fmla="*/ 79 h 576"/>
                <a:gd name="T72" fmla="*/ 79 w 456"/>
                <a:gd name="T73" fmla="*/ 56 h 576"/>
                <a:gd name="T74" fmla="*/ 100 w 456"/>
                <a:gd name="T75" fmla="*/ 39 h 576"/>
                <a:gd name="T76" fmla="*/ 139 w 456"/>
                <a:gd name="T77" fmla="*/ 18 h 576"/>
                <a:gd name="T78" fmla="*/ 166 w 456"/>
                <a:gd name="T79" fmla="*/ 8 h 576"/>
                <a:gd name="T80" fmla="*/ 199 w 456"/>
                <a:gd name="T81" fmla="*/ 2 h 576"/>
                <a:gd name="T82" fmla="*/ 228 w 456"/>
                <a:gd name="T83"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6" h="576">
                  <a:moveTo>
                    <a:pt x="228" y="119"/>
                  </a:moveTo>
                  <a:lnTo>
                    <a:pt x="218" y="120"/>
                  </a:lnTo>
                  <a:lnTo>
                    <a:pt x="206" y="121"/>
                  </a:lnTo>
                  <a:lnTo>
                    <a:pt x="194" y="124"/>
                  </a:lnTo>
                  <a:lnTo>
                    <a:pt x="185" y="128"/>
                  </a:lnTo>
                  <a:lnTo>
                    <a:pt x="174" y="132"/>
                  </a:lnTo>
                  <a:lnTo>
                    <a:pt x="167" y="137"/>
                  </a:lnTo>
                  <a:lnTo>
                    <a:pt x="159" y="145"/>
                  </a:lnTo>
                  <a:lnTo>
                    <a:pt x="151" y="151"/>
                  </a:lnTo>
                  <a:lnTo>
                    <a:pt x="145" y="158"/>
                  </a:lnTo>
                  <a:lnTo>
                    <a:pt x="138" y="166"/>
                  </a:lnTo>
                  <a:lnTo>
                    <a:pt x="134" y="174"/>
                  </a:lnTo>
                  <a:lnTo>
                    <a:pt x="128" y="185"/>
                  </a:lnTo>
                  <a:lnTo>
                    <a:pt x="124" y="193"/>
                  </a:lnTo>
                  <a:lnTo>
                    <a:pt x="122" y="205"/>
                  </a:lnTo>
                  <a:lnTo>
                    <a:pt x="121" y="218"/>
                  </a:lnTo>
                  <a:lnTo>
                    <a:pt x="119" y="227"/>
                  </a:lnTo>
                  <a:lnTo>
                    <a:pt x="119" y="457"/>
                  </a:lnTo>
                  <a:lnTo>
                    <a:pt x="337" y="457"/>
                  </a:lnTo>
                  <a:lnTo>
                    <a:pt x="337" y="227"/>
                  </a:lnTo>
                  <a:lnTo>
                    <a:pt x="336" y="218"/>
                  </a:lnTo>
                  <a:lnTo>
                    <a:pt x="334" y="205"/>
                  </a:lnTo>
                  <a:lnTo>
                    <a:pt x="332" y="193"/>
                  </a:lnTo>
                  <a:lnTo>
                    <a:pt x="328" y="185"/>
                  </a:lnTo>
                  <a:lnTo>
                    <a:pt x="322" y="174"/>
                  </a:lnTo>
                  <a:lnTo>
                    <a:pt x="318" y="166"/>
                  </a:lnTo>
                  <a:lnTo>
                    <a:pt x="311" y="158"/>
                  </a:lnTo>
                  <a:lnTo>
                    <a:pt x="305" y="151"/>
                  </a:lnTo>
                  <a:lnTo>
                    <a:pt x="298" y="145"/>
                  </a:lnTo>
                  <a:lnTo>
                    <a:pt x="289" y="137"/>
                  </a:lnTo>
                  <a:lnTo>
                    <a:pt x="282" y="132"/>
                  </a:lnTo>
                  <a:lnTo>
                    <a:pt x="271" y="128"/>
                  </a:lnTo>
                  <a:lnTo>
                    <a:pt x="262" y="124"/>
                  </a:lnTo>
                  <a:lnTo>
                    <a:pt x="250" y="121"/>
                  </a:lnTo>
                  <a:lnTo>
                    <a:pt x="238" y="120"/>
                  </a:lnTo>
                  <a:lnTo>
                    <a:pt x="228" y="119"/>
                  </a:lnTo>
                  <a:close/>
                  <a:moveTo>
                    <a:pt x="228" y="0"/>
                  </a:moveTo>
                  <a:lnTo>
                    <a:pt x="245" y="1"/>
                  </a:lnTo>
                  <a:lnTo>
                    <a:pt x="257" y="2"/>
                  </a:lnTo>
                  <a:lnTo>
                    <a:pt x="275" y="5"/>
                  </a:lnTo>
                  <a:lnTo>
                    <a:pt x="290" y="8"/>
                  </a:lnTo>
                  <a:lnTo>
                    <a:pt x="301" y="12"/>
                  </a:lnTo>
                  <a:lnTo>
                    <a:pt x="317" y="18"/>
                  </a:lnTo>
                  <a:lnTo>
                    <a:pt x="342" y="30"/>
                  </a:lnTo>
                  <a:lnTo>
                    <a:pt x="356" y="39"/>
                  </a:lnTo>
                  <a:lnTo>
                    <a:pt x="369" y="48"/>
                  </a:lnTo>
                  <a:lnTo>
                    <a:pt x="377" y="56"/>
                  </a:lnTo>
                  <a:lnTo>
                    <a:pt x="389" y="67"/>
                  </a:lnTo>
                  <a:lnTo>
                    <a:pt x="400" y="79"/>
                  </a:lnTo>
                  <a:lnTo>
                    <a:pt x="408" y="87"/>
                  </a:lnTo>
                  <a:lnTo>
                    <a:pt x="417" y="100"/>
                  </a:lnTo>
                  <a:lnTo>
                    <a:pt x="426" y="114"/>
                  </a:lnTo>
                  <a:lnTo>
                    <a:pt x="438" y="139"/>
                  </a:lnTo>
                  <a:lnTo>
                    <a:pt x="444" y="154"/>
                  </a:lnTo>
                  <a:lnTo>
                    <a:pt x="448" y="165"/>
                  </a:lnTo>
                  <a:lnTo>
                    <a:pt x="452" y="181"/>
                  </a:lnTo>
                  <a:lnTo>
                    <a:pt x="454" y="198"/>
                  </a:lnTo>
                  <a:lnTo>
                    <a:pt x="455" y="210"/>
                  </a:lnTo>
                  <a:lnTo>
                    <a:pt x="456" y="227"/>
                  </a:lnTo>
                  <a:lnTo>
                    <a:pt x="456" y="576"/>
                  </a:lnTo>
                  <a:lnTo>
                    <a:pt x="0" y="576"/>
                  </a:lnTo>
                  <a:lnTo>
                    <a:pt x="0" y="227"/>
                  </a:lnTo>
                  <a:lnTo>
                    <a:pt x="1" y="210"/>
                  </a:lnTo>
                  <a:lnTo>
                    <a:pt x="2" y="198"/>
                  </a:lnTo>
                  <a:lnTo>
                    <a:pt x="5" y="181"/>
                  </a:lnTo>
                  <a:lnTo>
                    <a:pt x="8" y="165"/>
                  </a:lnTo>
                  <a:lnTo>
                    <a:pt x="12" y="154"/>
                  </a:lnTo>
                  <a:lnTo>
                    <a:pt x="18" y="139"/>
                  </a:lnTo>
                  <a:lnTo>
                    <a:pt x="30" y="114"/>
                  </a:lnTo>
                  <a:lnTo>
                    <a:pt x="39" y="100"/>
                  </a:lnTo>
                  <a:lnTo>
                    <a:pt x="49" y="87"/>
                  </a:lnTo>
                  <a:lnTo>
                    <a:pt x="56" y="79"/>
                  </a:lnTo>
                  <a:lnTo>
                    <a:pt x="67" y="67"/>
                  </a:lnTo>
                  <a:lnTo>
                    <a:pt x="79" y="56"/>
                  </a:lnTo>
                  <a:lnTo>
                    <a:pt x="88" y="48"/>
                  </a:lnTo>
                  <a:lnTo>
                    <a:pt x="100" y="39"/>
                  </a:lnTo>
                  <a:lnTo>
                    <a:pt x="115" y="30"/>
                  </a:lnTo>
                  <a:lnTo>
                    <a:pt x="139" y="18"/>
                  </a:lnTo>
                  <a:lnTo>
                    <a:pt x="155" y="12"/>
                  </a:lnTo>
                  <a:lnTo>
                    <a:pt x="166" y="8"/>
                  </a:lnTo>
                  <a:lnTo>
                    <a:pt x="182" y="5"/>
                  </a:lnTo>
                  <a:lnTo>
                    <a:pt x="199" y="2"/>
                  </a:lnTo>
                  <a:lnTo>
                    <a:pt x="211"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9" name="Freeform 134">
              <a:extLst>
                <a:ext uri="{FF2B5EF4-FFF2-40B4-BE49-F238E27FC236}">
                  <a16:creationId xmlns="" xmlns:a16="http://schemas.microsoft.com/office/drawing/2014/main" id="{42ECFAB9-7589-2E48-9A7D-81276A9091DB}"/>
                </a:ext>
              </a:extLst>
            </p:cNvPr>
            <p:cNvSpPr>
              <a:spLocks noEditPoints="1"/>
            </p:cNvSpPr>
            <p:nvPr/>
          </p:nvSpPr>
          <p:spPr bwMode="auto">
            <a:xfrm>
              <a:off x="388" y="1126"/>
              <a:ext cx="119" cy="228"/>
            </a:xfrm>
            <a:custGeom>
              <a:avLst/>
              <a:gdLst>
                <a:gd name="T0" fmla="*/ 178 w 356"/>
                <a:gd name="T1" fmla="*/ 119 h 685"/>
                <a:gd name="T2" fmla="*/ 167 w 356"/>
                <a:gd name="T3" fmla="*/ 120 h 685"/>
                <a:gd name="T4" fmla="*/ 156 w 356"/>
                <a:gd name="T5" fmla="*/ 124 h 685"/>
                <a:gd name="T6" fmla="*/ 156 w 356"/>
                <a:gd name="T7" fmla="*/ 124 h 685"/>
                <a:gd name="T8" fmla="*/ 146 w 356"/>
                <a:gd name="T9" fmla="*/ 129 h 685"/>
                <a:gd name="T10" fmla="*/ 146 w 356"/>
                <a:gd name="T11" fmla="*/ 129 h 685"/>
                <a:gd name="T12" fmla="*/ 135 w 356"/>
                <a:gd name="T13" fmla="*/ 137 h 685"/>
                <a:gd name="T14" fmla="*/ 129 w 356"/>
                <a:gd name="T15" fmla="*/ 145 h 685"/>
                <a:gd name="T16" fmla="*/ 124 w 356"/>
                <a:gd name="T17" fmla="*/ 153 h 685"/>
                <a:gd name="T18" fmla="*/ 124 w 356"/>
                <a:gd name="T19" fmla="*/ 154 h 685"/>
                <a:gd name="T20" fmla="*/ 121 w 356"/>
                <a:gd name="T21" fmla="*/ 165 h 685"/>
                <a:gd name="T22" fmla="*/ 119 w 356"/>
                <a:gd name="T23" fmla="*/ 177 h 685"/>
                <a:gd name="T24" fmla="*/ 119 w 356"/>
                <a:gd name="T25" fmla="*/ 565 h 685"/>
                <a:gd name="T26" fmla="*/ 237 w 356"/>
                <a:gd name="T27" fmla="*/ 565 h 685"/>
                <a:gd name="T28" fmla="*/ 237 w 356"/>
                <a:gd name="T29" fmla="*/ 171 h 685"/>
                <a:gd name="T30" fmla="*/ 236 w 356"/>
                <a:gd name="T31" fmla="*/ 165 h 685"/>
                <a:gd name="T32" fmla="*/ 232 w 356"/>
                <a:gd name="T33" fmla="*/ 154 h 685"/>
                <a:gd name="T34" fmla="*/ 227 w 356"/>
                <a:gd name="T35" fmla="*/ 145 h 685"/>
                <a:gd name="T36" fmla="*/ 220 w 356"/>
                <a:gd name="T37" fmla="*/ 136 h 685"/>
                <a:gd name="T38" fmla="*/ 211 w 356"/>
                <a:gd name="T39" fmla="*/ 129 h 685"/>
                <a:gd name="T40" fmla="*/ 201 w 356"/>
                <a:gd name="T41" fmla="*/ 124 h 685"/>
                <a:gd name="T42" fmla="*/ 201 w 356"/>
                <a:gd name="T43" fmla="*/ 124 h 685"/>
                <a:gd name="T44" fmla="*/ 190 w 356"/>
                <a:gd name="T45" fmla="*/ 120 h 685"/>
                <a:gd name="T46" fmla="*/ 178 w 356"/>
                <a:gd name="T47" fmla="*/ 119 h 685"/>
                <a:gd name="T48" fmla="*/ 178 w 356"/>
                <a:gd name="T49" fmla="*/ 0 h 685"/>
                <a:gd name="T50" fmla="*/ 215 w 356"/>
                <a:gd name="T51" fmla="*/ 3 h 685"/>
                <a:gd name="T52" fmla="*/ 248 w 356"/>
                <a:gd name="T53" fmla="*/ 14 h 685"/>
                <a:gd name="T54" fmla="*/ 267 w 356"/>
                <a:gd name="T55" fmla="*/ 24 h 685"/>
                <a:gd name="T56" fmla="*/ 278 w 356"/>
                <a:gd name="T57" fmla="*/ 30 h 685"/>
                <a:gd name="T58" fmla="*/ 304 w 356"/>
                <a:gd name="T59" fmla="*/ 52 h 685"/>
                <a:gd name="T60" fmla="*/ 326 w 356"/>
                <a:gd name="T61" fmla="*/ 78 h 685"/>
                <a:gd name="T62" fmla="*/ 332 w 356"/>
                <a:gd name="T63" fmla="*/ 89 h 685"/>
                <a:gd name="T64" fmla="*/ 342 w 356"/>
                <a:gd name="T65" fmla="*/ 108 h 685"/>
                <a:gd name="T66" fmla="*/ 353 w 356"/>
                <a:gd name="T67" fmla="*/ 141 h 685"/>
                <a:gd name="T68" fmla="*/ 355 w 356"/>
                <a:gd name="T69" fmla="*/ 153 h 685"/>
                <a:gd name="T70" fmla="*/ 356 w 356"/>
                <a:gd name="T71" fmla="*/ 165 h 685"/>
                <a:gd name="T72" fmla="*/ 356 w 356"/>
                <a:gd name="T73" fmla="*/ 685 h 685"/>
                <a:gd name="T74" fmla="*/ 0 w 356"/>
                <a:gd name="T75" fmla="*/ 685 h 685"/>
                <a:gd name="T76" fmla="*/ 0 w 356"/>
                <a:gd name="T77" fmla="*/ 177 h 685"/>
                <a:gd name="T78" fmla="*/ 3 w 356"/>
                <a:gd name="T79" fmla="*/ 141 h 685"/>
                <a:gd name="T80" fmla="*/ 14 w 356"/>
                <a:gd name="T81" fmla="*/ 108 h 685"/>
                <a:gd name="T82" fmla="*/ 19 w 356"/>
                <a:gd name="T83" fmla="*/ 98 h 685"/>
                <a:gd name="T84" fmla="*/ 30 w 356"/>
                <a:gd name="T85" fmla="*/ 78 h 685"/>
                <a:gd name="T86" fmla="*/ 52 w 356"/>
                <a:gd name="T87" fmla="*/ 52 h 685"/>
                <a:gd name="T88" fmla="*/ 61 w 356"/>
                <a:gd name="T89" fmla="*/ 45 h 685"/>
                <a:gd name="T90" fmla="*/ 79 w 356"/>
                <a:gd name="T91" fmla="*/ 30 h 685"/>
                <a:gd name="T92" fmla="*/ 89 w 356"/>
                <a:gd name="T93" fmla="*/ 24 h 685"/>
                <a:gd name="T94" fmla="*/ 110 w 356"/>
                <a:gd name="T95" fmla="*/ 14 h 685"/>
                <a:gd name="T96" fmla="*/ 143 w 356"/>
                <a:gd name="T97" fmla="*/ 3 h 685"/>
                <a:gd name="T98" fmla="*/ 154 w 356"/>
                <a:gd name="T99" fmla="*/ 2 h 685"/>
                <a:gd name="T100" fmla="*/ 178 w 356"/>
                <a:gd name="T101"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6" h="685">
                  <a:moveTo>
                    <a:pt x="178" y="119"/>
                  </a:moveTo>
                  <a:lnTo>
                    <a:pt x="167" y="120"/>
                  </a:lnTo>
                  <a:lnTo>
                    <a:pt x="156" y="124"/>
                  </a:lnTo>
                  <a:lnTo>
                    <a:pt x="156" y="124"/>
                  </a:lnTo>
                  <a:lnTo>
                    <a:pt x="146" y="129"/>
                  </a:lnTo>
                  <a:lnTo>
                    <a:pt x="146" y="129"/>
                  </a:lnTo>
                  <a:lnTo>
                    <a:pt x="135" y="137"/>
                  </a:lnTo>
                  <a:lnTo>
                    <a:pt x="129" y="145"/>
                  </a:lnTo>
                  <a:lnTo>
                    <a:pt x="124" y="153"/>
                  </a:lnTo>
                  <a:lnTo>
                    <a:pt x="124" y="154"/>
                  </a:lnTo>
                  <a:lnTo>
                    <a:pt x="121" y="165"/>
                  </a:lnTo>
                  <a:lnTo>
                    <a:pt x="119" y="177"/>
                  </a:lnTo>
                  <a:lnTo>
                    <a:pt x="119" y="565"/>
                  </a:lnTo>
                  <a:lnTo>
                    <a:pt x="237" y="565"/>
                  </a:lnTo>
                  <a:lnTo>
                    <a:pt x="237" y="171"/>
                  </a:lnTo>
                  <a:lnTo>
                    <a:pt x="236" y="165"/>
                  </a:lnTo>
                  <a:lnTo>
                    <a:pt x="232" y="154"/>
                  </a:lnTo>
                  <a:lnTo>
                    <a:pt x="227" y="145"/>
                  </a:lnTo>
                  <a:lnTo>
                    <a:pt x="220" y="136"/>
                  </a:lnTo>
                  <a:lnTo>
                    <a:pt x="211" y="129"/>
                  </a:lnTo>
                  <a:lnTo>
                    <a:pt x="201" y="124"/>
                  </a:lnTo>
                  <a:lnTo>
                    <a:pt x="201" y="124"/>
                  </a:lnTo>
                  <a:lnTo>
                    <a:pt x="190" y="120"/>
                  </a:lnTo>
                  <a:lnTo>
                    <a:pt x="178" y="119"/>
                  </a:lnTo>
                  <a:close/>
                  <a:moveTo>
                    <a:pt x="178" y="0"/>
                  </a:moveTo>
                  <a:lnTo>
                    <a:pt x="215" y="3"/>
                  </a:lnTo>
                  <a:lnTo>
                    <a:pt x="248" y="14"/>
                  </a:lnTo>
                  <a:lnTo>
                    <a:pt x="267" y="24"/>
                  </a:lnTo>
                  <a:lnTo>
                    <a:pt x="278" y="30"/>
                  </a:lnTo>
                  <a:lnTo>
                    <a:pt x="304" y="52"/>
                  </a:lnTo>
                  <a:lnTo>
                    <a:pt x="326" y="78"/>
                  </a:lnTo>
                  <a:lnTo>
                    <a:pt x="332" y="89"/>
                  </a:lnTo>
                  <a:lnTo>
                    <a:pt x="342" y="108"/>
                  </a:lnTo>
                  <a:lnTo>
                    <a:pt x="353" y="141"/>
                  </a:lnTo>
                  <a:lnTo>
                    <a:pt x="355" y="153"/>
                  </a:lnTo>
                  <a:lnTo>
                    <a:pt x="356" y="165"/>
                  </a:lnTo>
                  <a:lnTo>
                    <a:pt x="356" y="685"/>
                  </a:lnTo>
                  <a:lnTo>
                    <a:pt x="0" y="685"/>
                  </a:lnTo>
                  <a:lnTo>
                    <a:pt x="0" y="177"/>
                  </a:lnTo>
                  <a:lnTo>
                    <a:pt x="3" y="141"/>
                  </a:lnTo>
                  <a:lnTo>
                    <a:pt x="14" y="108"/>
                  </a:lnTo>
                  <a:lnTo>
                    <a:pt x="19" y="98"/>
                  </a:lnTo>
                  <a:lnTo>
                    <a:pt x="30" y="78"/>
                  </a:lnTo>
                  <a:lnTo>
                    <a:pt x="52" y="52"/>
                  </a:lnTo>
                  <a:lnTo>
                    <a:pt x="61" y="45"/>
                  </a:lnTo>
                  <a:lnTo>
                    <a:pt x="79" y="30"/>
                  </a:lnTo>
                  <a:lnTo>
                    <a:pt x="89" y="24"/>
                  </a:lnTo>
                  <a:lnTo>
                    <a:pt x="110" y="14"/>
                  </a:lnTo>
                  <a:lnTo>
                    <a:pt x="143" y="3"/>
                  </a:lnTo>
                  <a:lnTo>
                    <a:pt x="154" y="2"/>
                  </a:lnTo>
                  <a:lnTo>
                    <a:pt x="1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0" name="Freeform 135">
              <a:extLst>
                <a:ext uri="{FF2B5EF4-FFF2-40B4-BE49-F238E27FC236}">
                  <a16:creationId xmlns="" xmlns:a16="http://schemas.microsoft.com/office/drawing/2014/main" id="{93D62F4C-710A-FA4F-8CF8-B8069585058E}"/>
                </a:ext>
              </a:extLst>
            </p:cNvPr>
            <p:cNvSpPr>
              <a:spLocks/>
            </p:cNvSpPr>
            <p:nvPr/>
          </p:nvSpPr>
          <p:spPr bwMode="auto">
            <a:xfrm>
              <a:off x="418" y="1374"/>
              <a:ext cx="59" cy="59"/>
            </a:xfrm>
            <a:custGeom>
              <a:avLst/>
              <a:gdLst>
                <a:gd name="T0" fmla="*/ 88 w 177"/>
                <a:gd name="T1" fmla="*/ 0 h 177"/>
                <a:gd name="T2" fmla="*/ 113 w 177"/>
                <a:gd name="T3" fmla="*/ 3 h 177"/>
                <a:gd name="T4" fmla="*/ 133 w 177"/>
                <a:gd name="T5" fmla="*/ 12 h 177"/>
                <a:gd name="T6" fmla="*/ 152 w 177"/>
                <a:gd name="T7" fmla="*/ 26 h 177"/>
                <a:gd name="T8" fmla="*/ 165 w 177"/>
                <a:gd name="T9" fmla="*/ 44 h 177"/>
                <a:gd name="T10" fmla="*/ 174 w 177"/>
                <a:gd name="T11" fmla="*/ 65 h 177"/>
                <a:gd name="T12" fmla="*/ 177 w 177"/>
                <a:gd name="T13" fmla="*/ 88 h 177"/>
                <a:gd name="T14" fmla="*/ 174 w 177"/>
                <a:gd name="T15" fmla="*/ 112 h 177"/>
                <a:gd name="T16" fmla="*/ 165 w 177"/>
                <a:gd name="T17" fmla="*/ 133 h 177"/>
                <a:gd name="T18" fmla="*/ 152 w 177"/>
                <a:gd name="T19" fmla="*/ 151 h 177"/>
                <a:gd name="T20" fmla="*/ 133 w 177"/>
                <a:gd name="T21" fmla="*/ 164 h 177"/>
                <a:gd name="T22" fmla="*/ 113 w 177"/>
                <a:gd name="T23" fmla="*/ 173 h 177"/>
                <a:gd name="T24" fmla="*/ 88 w 177"/>
                <a:gd name="T25" fmla="*/ 177 h 177"/>
                <a:gd name="T26" fmla="*/ 65 w 177"/>
                <a:gd name="T27" fmla="*/ 173 h 177"/>
                <a:gd name="T28" fmla="*/ 44 w 177"/>
                <a:gd name="T29" fmla="*/ 164 h 177"/>
                <a:gd name="T30" fmla="*/ 26 w 177"/>
                <a:gd name="T31" fmla="*/ 151 h 177"/>
                <a:gd name="T32" fmla="*/ 11 w 177"/>
                <a:gd name="T33" fmla="*/ 133 h 177"/>
                <a:gd name="T34" fmla="*/ 3 w 177"/>
                <a:gd name="T35" fmla="*/ 112 h 177"/>
                <a:gd name="T36" fmla="*/ 0 w 177"/>
                <a:gd name="T37" fmla="*/ 88 h 177"/>
                <a:gd name="T38" fmla="*/ 3 w 177"/>
                <a:gd name="T39" fmla="*/ 65 h 177"/>
                <a:gd name="T40" fmla="*/ 11 w 177"/>
                <a:gd name="T41" fmla="*/ 44 h 177"/>
                <a:gd name="T42" fmla="*/ 26 w 177"/>
                <a:gd name="T43" fmla="*/ 26 h 177"/>
                <a:gd name="T44" fmla="*/ 44 w 177"/>
                <a:gd name="T45" fmla="*/ 12 h 177"/>
                <a:gd name="T46" fmla="*/ 65 w 177"/>
                <a:gd name="T47" fmla="*/ 3 h 177"/>
                <a:gd name="T48" fmla="*/ 88 w 177"/>
                <a:gd name="T4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7" h="177">
                  <a:moveTo>
                    <a:pt x="88" y="0"/>
                  </a:moveTo>
                  <a:lnTo>
                    <a:pt x="113" y="3"/>
                  </a:lnTo>
                  <a:lnTo>
                    <a:pt x="133" y="12"/>
                  </a:lnTo>
                  <a:lnTo>
                    <a:pt x="152" y="26"/>
                  </a:lnTo>
                  <a:lnTo>
                    <a:pt x="165" y="44"/>
                  </a:lnTo>
                  <a:lnTo>
                    <a:pt x="174" y="65"/>
                  </a:lnTo>
                  <a:lnTo>
                    <a:pt x="177" y="88"/>
                  </a:lnTo>
                  <a:lnTo>
                    <a:pt x="174" y="112"/>
                  </a:lnTo>
                  <a:lnTo>
                    <a:pt x="165" y="133"/>
                  </a:lnTo>
                  <a:lnTo>
                    <a:pt x="152" y="151"/>
                  </a:lnTo>
                  <a:lnTo>
                    <a:pt x="133" y="164"/>
                  </a:lnTo>
                  <a:lnTo>
                    <a:pt x="113" y="173"/>
                  </a:lnTo>
                  <a:lnTo>
                    <a:pt x="88" y="177"/>
                  </a:lnTo>
                  <a:lnTo>
                    <a:pt x="65" y="173"/>
                  </a:lnTo>
                  <a:lnTo>
                    <a:pt x="44" y="164"/>
                  </a:lnTo>
                  <a:lnTo>
                    <a:pt x="26" y="151"/>
                  </a:lnTo>
                  <a:lnTo>
                    <a:pt x="11" y="133"/>
                  </a:lnTo>
                  <a:lnTo>
                    <a:pt x="3" y="112"/>
                  </a:lnTo>
                  <a:lnTo>
                    <a:pt x="0" y="88"/>
                  </a:lnTo>
                  <a:lnTo>
                    <a:pt x="3" y="65"/>
                  </a:lnTo>
                  <a:lnTo>
                    <a:pt x="11" y="44"/>
                  </a:lnTo>
                  <a:lnTo>
                    <a:pt x="26" y="26"/>
                  </a:lnTo>
                  <a:lnTo>
                    <a:pt x="44" y="12"/>
                  </a:lnTo>
                  <a:lnTo>
                    <a:pt x="65" y="3"/>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1" name="Rectangle 136">
              <a:extLst>
                <a:ext uri="{FF2B5EF4-FFF2-40B4-BE49-F238E27FC236}">
                  <a16:creationId xmlns="" xmlns:a16="http://schemas.microsoft.com/office/drawing/2014/main" id="{7DED6C83-109D-9A41-95FE-94358BD5FB73}"/>
                </a:ext>
              </a:extLst>
            </p:cNvPr>
            <p:cNvSpPr>
              <a:spLocks noChangeArrowheads="1"/>
            </p:cNvSpPr>
            <p:nvPr/>
          </p:nvSpPr>
          <p:spPr bwMode="auto">
            <a:xfrm>
              <a:off x="317" y="1497"/>
              <a:ext cx="261" cy="3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2" name="Rectangle 137">
              <a:extLst>
                <a:ext uri="{FF2B5EF4-FFF2-40B4-BE49-F238E27FC236}">
                  <a16:creationId xmlns="" xmlns:a16="http://schemas.microsoft.com/office/drawing/2014/main" id="{FDCE6439-C25F-064D-9943-666A6A706A77}"/>
                </a:ext>
              </a:extLst>
            </p:cNvPr>
            <p:cNvSpPr>
              <a:spLocks noChangeArrowheads="1"/>
            </p:cNvSpPr>
            <p:nvPr/>
          </p:nvSpPr>
          <p:spPr bwMode="auto">
            <a:xfrm>
              <a:off x="391" y="865"/>
              <a:ext cx="113" cy="3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73" name="Line 138">
              <a:extLst>
                <a:ext uri="{FF2B5EF4-FFF2-40B4-BE49-F238E27FC236}">
                  <a16:creationId xmlns="" xmlns:a16="http://schemas.microsoft.com/office/drawing/2014/main" id="{53A4B535-D91E-8A4E-8801-5FF7D9B44EAA}"/>
                </a:ext>
              </a:extLst>
            </p:cNvPr>
            <p:cNvSpPr>
              <a:spLocks noChangeShapeType="1"/>
            </p:cNvSpPr>
            <p:nvPr/>
          </p:nvSpPr>
          <p:spPr bwMode="auto">
            <a:xfrm>
              <a:off x="447" y="747"/>
              <a:ext cx="0" cy="61"/>
            </a:xfrm>
            <a:prstGeom prst="line">
              <a:avLst/>
            </a:prstGeom>
            <a:grpFill/>
            <a:ln w="6350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4" name="Freeform 139">
              <a:extLst>
                <a:ext uri="{FF2B5EF4-FFF2-40B4-BE49-F238E27FC236}">
                  <a16:creationId xmlns="" xmlns:a16="http://schemas.microsoft.com/office/drawing/2014/main" id="{2E39677A-F741-E244-AE4D-1D573CA1048A}"/>
                </a:ext>
              </a:extLst>
            </p:cNvPr>
            <p:cNvSpPr>
              <a:spLocks noEditPoints="1"/>
            </p:cNvSpPr>
            <p:nvPr/>
          </p:nvSpPr>
          <p:spPr bwMode="auto">
            <a:xfrm>
              <a:off x="509" y="1928"/>
              <a:ext cx="213" cy="133"/>
            </a:xfrm>
            <a:custGeom>
              <a:avLst/>
              <a:gdLst>
                <a:gd name="T0" fmla="*/ 119 w 638"/>
                <a:gd name="T1" fmla="*/ 119 h 400"/>
                <a:gd name="T2" fmla="*/ 119 w 638"/>
                <a:gd name="T3" fmla="*/ 281 h 400"/>
                <a:gd name="T4" fmla="*/ 519 w 638"/>
                <a:gd name="T5" fmla="*/ 281 h 400"/>
                <a:gd name="T6" fmla="*/ 519 w 638"/>
                <a:gd name="T7" fmla="*/ 119 h 400"/>
                <a:gd name="T8" fmla="*/ 119 w 638"/>
                <a:gd name="T9" fmla="*/ 119 h 400"/>
                <a:gd name="T10" fmla="*/ 0 w 638"/>
                <a:gd name="T11" fmla="*/ 0 h 400"/>
                <a:gd name="T12" fmla="*/ 525 w 638"/>
                <a:gd name="T13" fmla="*/ 0 h 400"/>
                <a:gd name="T14" fmla="*/ 536 w 638"/>
                <a:gd name="T15" fmla="*/ 1 h 400"/>
                <a:gd name="T16" fmla="*/ 548 w 638"/>
                <a:gd name="T17" fmla="*/ 2 h 400"/>
                <a:gd name="T18" fmla="*/ 559 w 638"/>
                <a:gd name="T19" fmla="*/ 6 h 400"/>
                <a:gd name="T20" fmla="*/ 569 w 638"/>
                <a:gd name="T21" fmla="*/ 10 h 400"/>
                <a:gd name="T22" fmla="*/ 580 w 638"/>
                <a:gd name="T23" fmla="*/ 14 h 400"/>
                <a:gd name="T24" fmla="*/ 588 w 638"/>
                <a:gd name="T25" fmla="*/ 19 h 400"/>
                <a:gd name="T26" fmla="*/ 605 w 638"/>
                <a:gd name="T27" fmla="*/ 34 h 400"/>
                <a:gd name="T28" fmla="*/ 612 w 638"/>
                <a:gd name="T29" fmla="*/ 41 h 400"/>
                <a:gd name="T30" fmla="*/ 619 w 638"/>
                <a:gd name="T31" fmla="*/ 50 h 400"/>
                <a:gd name="T32" fmla="*/ 624 w 638"/>
                <a:gd name="T33" fmla="*/ 59 h 400"/>
                <a:gd name="T34" fmla="*/ 630 w 638"/>
                <a:gd name="T35" fmla="*/ 69 h 400"/>
                <a:gd name="T36" fmla="*/ 632 w 638"/>
                <a:gd name="T37" fmla="*/ 79 h 400"/>
                <a:gd name="T38" fmla="*/ 636 w 638"/>
                <a:gd name="T39" fmla="*/ 90 h 400"/>
                <a:gd name="T40" fmla="*/ 637 w 638"/>
                <a:gd name="T41" fmla="*/ 102 h 400"/>
                <a:gd name="T42" fmla="*/ 638 w 638"/>
                <a:gd name="T43" fmla="*/ 109 h 400"/>
                <a:gd name="T44" fmla="*/ 638 w 638"/>
                <a:gd name="T45" fmla="*/ 400 h 400"/>
                <a:gd name="T46" fmla="*/ 0 w 638"/>
                <a:gd name="T47" fmla="*/ 400 h 400"/>
                <a:gd name="T48" fmla="*/ 0 w 638"/>
                <a:gd name="T49"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8" h="400">
                  <a:moveTo>
                    <a:pt x="119" y="119"/>
                  </a:moveTo>
                  <a:lnTo>
                    <a:pt x="119" y="281"/>
                  </a:lnTo>
                  <a:lnTo>
                    <a:pt x="519" y="281"/>
                  </a:lnTo>
                  <a:lnTo>
                    <a:pt x="519" y="119"/>
                  </a:lnTo>
                  <a:lnTo>
                    <a:pt x="119" y="119"/>
                  </a:lnTo>
                  <a:close/>
                  <a:moveTo>
                    <a:pt x="0" y="0"/>
                  </a:moveTo>
                  <a:lnTo>
                    <a:pt x="525" y="0"/>
                  </a:lnTo>
                  <a:lnTo>
                    <a:pt x="536" y="1"/>
                  </a:lnTo>
                  <a:lnTo>
                    <a:pt x="548" y="2"/>
                  </a:lnTo>
                  <a:lnTo>
                    <a:pt x="559" y="6"/>
                  </a:lnTo>
                  <a:lnTo>
                    <a:pt x="569" y="10"/>
                  </a:lnTo>
                  <a:lnTo>
                    <a:pt x="580" y="14"/>
                  </a:lnTo>
                  <a:lnTo>
                    <a:pt x="588" y="19"/>
                  </a:lnTo>
                  <a:lnTo>
                    <a:pt x="605" y="34"/>
                  </a:lnTo>
                  <a:lnTo>
                    <a:pt x="612" y="41"/>
                  </a:lnTo>
                  <a:lnTo>
                    <a:pt x="619" y="50"/>
                  </a:lnTo>
                  <a:lnTo>
                    <a:pt x="624" y="59"/>
                  </a:lnTo>
                  <a:lnTo>
                    <a:pt x="630" y="69"/>
                  </a:lnTo>
                  <a:lnTo>
                    <a:pt x="632" y="79"/>
                  </a:lnTo>
                  <a:lnTo>
                    <a:pt x="636" y="90"/>
                  </a:lnTo>
                  <a:lnTo>
                    <a:pt x="637" y="102"/>
                  </a:lnTo>
                  <a:lnTo>
                    <a:pt x="638" y="109"/>
                  </a:lnTo>
                  <a:lnTo>
                    <a:pt x="638" y="400"/>
                  </a:lnTo>
                  <a:lnTo>
                    <a:pt x="0" y="40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75" name="Ellipse 374">
            <a:extLst>
              <a:ext uri="{FF2B5EF4-FFF2-40B4-BE49-F238E27FC236}">
                <a16:creationId xmlns="" xmlns:a16="http://schemas.microsoft.com/office/drawing/2014/main" id="{E0994927-4838-3244-8552-13FDD27811D5}"/>
              </a:ext>
            </a:extLst>
          </p:cNvPr>
          <p:cNvSpPr/>
          <p:nvPr/>
        </p:nvSpPr>
        <p:spPr>
          <a:xfrm>
            <a:off x="4442871" y="3976969"/>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376" name="Espace réservé du texte 64">
            <a:extLst>
              <a:ext uri="{FF2B5EF4-FFF2-40B4-BE49-F238E27FC236}">
                <a16:creationId xmlns="" xmlns:a16="http://schemas.microsoft.com/office/drawing/2014/main" id="{965B123B-30C8-5C41-B671-A62610D1A274}"/>
              </a:ext>
            </a:extLst>
          </p:cNvPr>
          <p:cNvSpPr txBox="1">
            <a:spLocks/>
          </p:cNvSpPr>
          <p:nvPr/>
        </p:nvSpPr>
        <p:spPr>
          <a:xfrm>
            <a:off x="10517103" y="1674619"/>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France</a:t>
            </a:r>
          </a:p>
        </p:txBody>
      </p:sp>
      <p:sp>
        <p:nvSpPr>
          <p:cNvPr id="377" name="Espace réservé du texte 64">
            <a:extLst>
              <a:ext uri="{FF2B5EF4-FFF2-40B4-BE49-F238E27FC236}">
                <a16:creationId xmlns="" xmlns:a16="http://schemas.microsoft.com/office/drawing/2014/main" id="{419A4F52-4EFC-444B-9EFB-5B9A7E7DB51C}"/>
              </a:ext>
            </a:extLst>
          </p:cNvPr>
          <p:cNvSpPr txBox="1">
            <a:spLocks/>
          </p:cNvSpPr>
          <p:nvPr/>
        </p:nvSpPr>
        <p:spPr>
          <a:xfrm>
            <a:off x="9663527" y="1674619"/>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Denmark</a:t>
            </a:r>
          </a:p>
        </p:txBody>
      </p:sp>
      <p:sp>
        <p:nvSpPr>
          <p:cNvPr id="378" name="Espace réservé du texte 64">
            <a:extLst>
              <a:ext uri="{FF2B5EF4-FFF2-40B4-BE49-F238E27FC236}">
                <a16:creationId xmlns="" xmlns:a16="http://schemas.microsoft.com/office/drawing/2014/main" id="{46CFE646-302E-ED46-94D5-7BF53A28B961}"/>
              </a:ext>
            </a:extLst>
          </p:cNvPr>
          <p:cNvSpPr txBox="1">
            <a:spLocks/>
          </p:cNvSpPr>
          <p:nvPr/>
        </p:nvSpPr>
        <p:spPr>
          <a:xfrm>
            <a:off x="8779637" y="1674619"/>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Colombia</a:t>
            </a:r>
          </a:p>
        </p:txBody>
      </p:sp>
      <p:sp>
        <p:nvSpPr>
          <p:cNvPr id="379" name="Espace réservé du texte 64">
            <a:extLst>
              <a:ext uri="{FF2B5EF4-FFF2-40B4-BE49-F238E27FC236}">
                <a16:creationId xmlns="" xmlns:a16="http://schemas.microsoft.com/office/drawing/2014/main" id="{13BA0B39-A12C-334D-B67D-AB8CBBF03033}"/>
              </a:ext>
            </a:extLst>
          </p:cNvPr>
          <p:cNvSpPr txBox="1">
            <a:spLocks/>
          </p:cNvSpPr>
          <p:nvPr/>
        </p:nvSpPr>
        <p:spPr>
          <a:xfrm>
            <a:off x="7916768" y="1674619"/>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China</a:t>
            </a:r>
          </a:p>
        </p:txBody>
      </p:sp>
      <p:sp>
        <p:nvSpPr>
          <p:cNvPr id="380" name="Espace réservé du texte 64">
            <a:extLst>
              <a:ext uri="{FF2B5EF4-FFF2-40B4-BE49-F238E27FC236}">
                <a16:creationId xmlns="" xmlns:a16="http://schemas.microsoft.com/office/drawing/2014/main" id="{6B7A42D6-C1C3-904B-995E-44F12798B9C5}"/>
              </a:ext>
            </a:extLst>
          </p:cNvPr>
          <p:cNvSpPr txBox="1">
            <a:spLocks/>
          </p:cNvSpPr>
          <p:nvPr/>
        </p:nvSpPr>
        <p:spPr>
          <a:xfrm>
            <a:off x="7039885" y="1674619"/>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Canada</a:t>
            </a:r>
          </a:p>
        </p:txBody>
      </p:sp>
      <p:sp>
        <p:nvSpPr>
          <p:cNvPr id="381" name="Espace réservé du texte 64">
            <a:extLst>
              <a:ext uri="{FF2B5EF4-FFF2-40B4-BE49-F238E27FC236}">
                <a16:creationId xmlns="" xmlns:a16="http://schemas.microsoft.com/office/drawing/2014/main" id="{2AD3BBC7-9FF0-4A4F-A6B8-896F41066ABC}"/>
              </a:ext>
            </a:extLst>
          </p:cNvPr>
          <p:cNvSpPr txBox="1">
            <a:spLocks/>
          </p:cNvSpPr>
          <p:nvPr/>
        </p:nvSpPr>
        <p:spPr>
          <a:xfrm>
            <a:off x="6174730" y="1674619"/>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Bulgaria</a:t>
            </a:r>
          </a:p>
        </p:txBody>
      </p:sp>
      <p:sp>
        <p:nvSpPr>
          <p:cNvPr id="382" name="Espace réservé du texte 64">
            <a:extLst>
              <a:ext uri="{FF2B5EF4-FFF2-40B4-BE49-F238E27FC236}">
                <a16:creationId xmlns="" xmlns:a16="http://schemas.microsoft.com/office/drawing/2014/main" id="{A96A3DBA-D126-1945-B737-606672345FBE}"/>
              </a:ext>
            </a:extLst>
          </p:cNvPr>
          <p:cNvSpPr txBox="1">
            <a:spLocks/>
          </p:cNvSpPr>
          <p:nvPr/>
        </p:nvSpPr>
        <p:spPr>
          <a:xfrm>
            <a:off x="5293962" y="1674619"/>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Brazil</a:t>
            </a:r>
          </a:p>
        </p:txBody>
      </p:sp>
      <p:grpSp>
        <p:nvGrpSpPr>
          <p:cNvPr id="383" name="Group 454">
            <a:extLst>
              <a:ext uri="{FF2B5EF4-FFF2-40B4-BE49-F238E27FC236}">
                <a16:creationId xmlns="" xmlns:a16="http://schemas.microsoft.com/office/drawing/2014/main" id="{2281FD2F-B5D8-F945-8292-7E55E4C5AA02}"/>
              </a:ext>
            </a:extLst>
          </p:cNvPr>
          <p:cNvGrpSpPr>
            <a:grpSpLocks noChangeAspect="1"/>
          </p:cNvGrpSpPr>
          <p:nvPr/>
        </p:nvGrpSpPr>
        <p:grpSpPr bwMode="auto">
          <a:xfrm>
            <a:off x="10702408" y="1061659"/>
            <a:ext cx="320079" cy="504075"/>
            <a:chOff x="1445" y="2497"/>
            <a:chExt cx="167" cy="263"/>
          </a:xfrm>
          <a:solidFill>
            <a:schemeClr val="tx1"/>
          </a:solidFill>
        </p:grpSpPr>
        <p:sp>
          <p:nvSpPr>
            <p:cNvPr id="384" name="Freeform 455">
              <a:extLst>
                <a:ext uri="{FF2B5EF4-FFF2-40B4-BE49-F238E27FC236}">
                  <a16:creationId xmlns="" xmlns:a16="http://schemas.microsoft.com/office/drawing/2014/main" id="{7D00DCE0-D2F1-E947-A0E9-07A4BA90C2ED}"/>
                </a:ext>
              </a:extLst>
            </p:cNvPr>
            <p:cNvSpPr>
              <a:spLocks noEditPoints="1"/>
            </p:cNvSpPr>
            <p:nvPr/>
          </p:nvSpPr>
          <p:spPr bwMode="auto">
            <a:xfrm>
              <a:off x="1514" y="2615"/>
              <a:ext cx="31" cy="61"/>
            </a:xfrm>
            <a:custGeom>
              <a:avLst/>
              <a:gdLst>
                <a:gd name="T0" fmla="*/ 5 w 33"/>
                <a:gd name="T1" fmla="*/ 64 h 64"/>
                <a:gd name="T2" fmla="*/ 28 w 33"/>
                <a:gd name="T3" fmla="*/ 64 h 64"/>
                <a:gd name="T4" fmla="*/ 33 w 33"/>
                <a:gd name="T5" fmla="*/ 59 h 64"/>
                <a:gd name="T6" fmla="*/ 32 w 33"/>
                <a:gd name="T7" fmla="*/ 56 h 64"/>
                <a:gd name="T8" fmla="*/ 22 w 33"/>
                <a:gd name="T9" fmla="*/ 5 h 64"/>
                <a:gd name="T10" fmla="*/ 19 w 33"/>
                <a:gd name="T11" fmla="*/ 5 h 64"/>
                <a:gd name="T12" fmla="*/ 22 w 33"/>
                <a:gd name="T13" fmla="*/ 5 h 64"/>
                <a:gd name="T14" fmla="*/ 17 w 33"/>
                <a:gd name="T15" fmla="*/ 0 h 64"/>
                <a:gd name="T16" fmla="*/ 12 w 33"/>
                <a:gd name="T17" fmla="*/ 5 h 64"/>
                <a:gd name="T18" fmla="*/ 1 w 33"/>
                <a:gd name="T19" fmla="*/ 57 h 64"/>
                <a:gd name="T20" fmla="*/ 1 w 33"/>
                <a:gd name="T21" fmla="*/ 61 h 64"/>
                <a:gd name="T22" fmla="*/ 5 w 33"/>
                <a:gd name="T23" fmla="*/ 64 h 64"/>
                <a:gd name="T24" fmla="*/ 13 w 33"/>
                <a:gd name="T25" fmla="*/ 54 h 64"/>
                <a:gd name="T26" fmla="*/ 17 w 33"/>
                <a:gd name="T27" fmla="*/ 41 h 64"/>
                <a:gd name="T28" fmla="*/ 21 w 33"/>
                <a:gd name="T29" fmla="*/ 54 h 64"/>
                <a:gd name="T30" fmla="*/ 13 w 33"/>
                <a:gd name="T31"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64">
                  <a:moveTo>
                    <a:pt x="5" y="64"/>
                  </a:moveTo>
                  <a:cubicBezTo>
                    <a:pt x="28" y="64"/>
                    <a:pt x="28" y="64"/>
                    <a:pt x="28" y="64"/>
                  </a:cubicBezTo>
                  <a:cubicBezTo>
                    <a:pt x="31" y="64"/>
                    <a:pt x="33" y="62"/>
                    <a:pt x="33" y="59"/>
                  </a:cubicBezTo>
                  <a:cubicBezTo>
                    <a:pt x="33" y="58"/>
                    <a:pt x="33" y="57"/>
                    <a:pt x="32" y="56"/>
                  </a:cubicBezTo>
                  <a:cubicBezTo>
                    <a:pt x="22" y="35"/>
                    <a:pt x="22" y="6"/>
                    <a:pt x="22" y="5"/>
                  </a:cubicBezTo>
                  <a:cubicBezTo>
                    <a:pt x="19" y="5"/>
                    <a:pt x="19" y="5"/>
                    <a:pt x="19" y="5"/>
                  </a:cubicBezTo>
                  <a:cubicBezTo>
                    <a:pt x="22" y="5"/>
                    <a:pt x="22" y="5"/>
                    <a:pt x="22" y="5"/>
                  </a:cubicBezTo>
                  <a:cubicBezTo>
                    <a:pt x="22" y="3"/>
                    <a:pt x="19" y="0"/>
                    <a:pt x="17" y="0"/>
                  </a:cubicBezTo>
                  <a:cubicBezTo>
                    <a:pt x="14" y="0"/>
                    <a:pt x="12" y="3"/>
                    <a:pt x="12" y="5"/>
                  </a:cubicBezTo>
                  <a:cubicBezTo>
                    <a:pt x="12" y="6"/>
                    <a:pt x="11" y="35"/>
                    <a:pt x="1" y="57"/>
                  </a:cubicBezTo>
                  <a:cubicBezTo>
                    <a:pt x="0" y="58"/>
                    <a:pt x="0" y="60"/>
                    <a:pt x="1" y="61"/>
                  </a:cubicBezTo>
                  <a:cubicBezTo>
                    <a:pt x="2" y="63"/>
                    <a:pt x="3" y="64"/>
                    <a:pt x="5" y="64"/>
                  </a:cubicBezTo>
                  <a:close/>
                  <a:moveTo>
                    <a:pt x="13" y="54"/>
                  </a:moveTo>
                  <a:cubicBezTo>
                    <a:pt x="14" y="50"/>
                    <a:pt x="15" y="46"/>
                    <a:pt x="17" y="41"/>
                  </a:cubicBezTo>
                  <a:cubicBezTo>
                    <a:pt x="18" y="46"/>
                    <a:pt x="19" y="50"/>
                    <a:pt x="21" y="54"/>
                  </a:cubicBezTo>
                  <a:lnTo>
                    <a:pt x="13"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5" name="Freeform 456">
              <a:extLst>
                <a:ext uri="{FF2B5EF4-FFF2-40B4-BE49-F238E27FC236}">
                  <a16:creationId xmlns="" xmlns:a16="http://schemas.microsoft.com/office/drawing/2014/main" id="{0A33CE53-64EF-5347-B229-6BAFEE4BF988}"/>
                </a:ext>
              </a:extLst>
            </p:cNvPr>
            <p:cNvSpPr>
              <a:spLocks noEditPoints="1"/>
            </p:cNvSpPr>
            <p:nvPr/>
          </p:nvSpPr>
          <p:spPr bwMode="auto">
            <a:xfrm>
              <a:off x="1445" y="2497"/>
              <a:ext cx="167" cy="263"/>
            </a:xfrm>
            <a:custGeom>
              <a:avLst/>
              <a:gdLst>
                <a:gd name="T0" fmla="*/ 168 w 175"/>
                <a:gd name="T1" fmla="*/ 258 h 276"/>
                <a:gd name="T2" fmla="*/ 162 w 175"/>
                <a:gd name="T3" fmla="*/ 255 h 276"/>
                <a:gd name="T4" fmla="*/ 135 w 175"/>
                <a:gd name="T5" fmla="*/ 197 h 276"/>
                <a:gd name="T6" fmla="*/ 126 w 175"/>
                <a:gd name="T7" fmla="*/ 192 h 276"/>
                <a:gd name="T8" fmla="*/ 106 w 175"/>
                <a:gd name="T9" fmla="*/ 52 h 276"/>
                <a:gd name="T10" fmla="*/ 109 w 175"/>
                <a:gd name="T11" fmla="*/ 45 h 276"/>
                <a:gd name="T12" fmla="*/ 109 w 175"/>
                <a:gd name="T13" fmla="*/ 33 h 276"/>
                <a:gd name="T14" fmla="*/ 108 w 175"/>
                <a:gd name="T15" fmla="*/ 32 h 276"/>
                <a:gd name="T16" fmla="*/ 98 w 175"/>
                <a:gd name="T17" fmla="*/ 16 h 276"/>
                <a:gd name="T18" fmla="*/ 93 w 175"/>
                <a:gd name="T19" fmla="*/ 5 h 276"/>
                <a:gd name="T20" fmla="*/ 83 w 175"/>
                <a:gd name="T21" fmla="*/ 5 h 276"/>
                <a:gd name="T22" fmla="*/ 78 w 175"/>
                <a:gd name="T23" fmla="*/ 16 h 276"/>
                <a:gd name="T24" fmla="*/ 70 w 175"/>
                <a:gd name="T25" fmla="*/ 32 h 276"/>
                <a:gd name="T26" fmla="*/ 69 w 175"/>
                <a:gd name="T27" fmla="*/ 46 h 276"/>
                <a:gd name="T28" fmla="*/ 73 w 175"/>
                <a:gd name="T29" fmla="*/ 53 h 276"/>
                <a:gd name="T30" fmla="*/ 49 w 175"/>
                <a:gd name="T31" fmla="*/ 192 h 276"/>
                <a:gd name="T32" fmla="*/ 40 w 175"/>
                <a:gd name="T33" fmla="*/ 197 h 276"/>
                <a:gd name="T34" fmla="*/ 14 w 175"/>
                <a:gd name="T35" fmla="*/ 255 h 276"/>
                <a:gd name="T36" fmla="*/ 7 w 175"/>
                <a:gd name="T37" fmla="*/ 258 h 276"/>
                <a:gd name="T38" fmla="*/ 1 w 175"/>
                <a:gd name="T39" fmla="*/ 273 h 276"/>
                <a:gd name="T40" fmla="*/ 49 w 175"/>
                <a:gd name="T41" fmla="*/ 276 h 276"/>
                <a:gd name="T42" fmla="*/ 53 w 175"/>
                <a:gd name="T43" fmla="*/ 269 h 276"/>
                <a:gd name="T44" fmla="*/ 48 w 175"/>
                <a:gd name="T45" fmla="*/ 258 h 276"/>
                <a:gd name="T46" fmla="*/ 129 w 175"/>
                <a:gd name="T47" fmla="*/ 257 h 276"/>
                <a:gd name="T48" fmla="*/ 122 w 175"/>
                <a:gd name="T49" fmla="*/ 269 h 276"/>
                <a:gd name="T50" fmla="*/ 127 w 175"/>
                <a:gd name="T51" fmla="*/ 276 h 276"/>
                <a:gd name="T52" fmla="*/ 175 w 175"/>
                <a:gd name="T53" fmla="*/ 271 h 276"/>
                <a:gd name="T54" fmla="*/ 81 w 175"/>
                <a:gd name="T55" fmla="*/ 29 h 276"/>
                <a:gd name="T56" fmla="*/ 95 w 175"/>
                <a:gd name="T57" fmla="*/ 26 h 276"/>
                <a:gd name="T58" fmla="*/ 81 w 175"/>
                <a:gd name="T59" fmla="*/ 29 h 276"/>
                <a:gd name="T60" fmla="*/ 36 w 175"/>
                <a:gd name="T61" fmla="*/ 265 h 276"/>
                <a:gd name="T62" fmla="*/ 14 w 175"/>
                <a:gd name="T63" fmla="*/ 266 h 276"/>
                <a:gd name="T64" fmla="*/ 17 w 175"/>
                <a:gd name="T65" fmla="*/ 265 h 276"/>
                <a:gd name="T66" fmla="*/ 36 w 175"/>
                <a:gd name="T67" fmla="*/ 238 h 276"/>
                <a:gd name="T68" fmla="*/ 55 w 175"/>
                <a:gd name="T69" fmla="*/ 202 h 276"/>
                <a:gd name="T70" fmla="*/ 126 w 175"/>
                <a:gd name="T71" fmla="*/ 214 h 276"/>
                <a:gd name="T72" fmla="*/ 155 w 175"/>
                <a:gd name="T73" fmla="*/ 263 h 276"/>
                <a:gd name="T74" fmla="*/ 161 w 175"/>
                <a:gd name="T75" fmla="*/ 265 h 276"/>
                <a:gd name="T76" fmla="*/ 139 w 175"/>
                <a:gd name="T77" fmla="*/ 266 h 276"/>
                <a:gd name="T78" fmla="*/ 142 w 175"/>
                <a:gd name="T79" fmla="*/ 258 h 276"/>
                <a:gd name="T80" fmla="*/ 138 w 175"/>
                <a:gd name="T81" fmla="*/ 252 h 276"/>
                <a:gd name="T82" fmla="*/ 87 w 175"/>
                <a:gd name="T83" fmla="*/ 213 h 276"/>
                <a:gd name="T84" fmla="*/ 68 w 175"/>
                <a:gd name="T85" fmla="*/ 219 h 276"/>
                <a:gd name="T86" fmla="*/ 35 w 175"/>
                <a:gd name="T87" fmla="*/ 260 h 276"/>
                <a:gd name="T88" fmla="*/ 98 w 175"/>
                <a:gd name="T89" fmla="*/ 46 h 276"/>
                <a:gd name="T90" fmla="*/ 79 w 175"/>
                <a:gd name="T91" fmla="*/ 44 h 276"/>
                <a:gd name="T92" fmla="*/ 99 w 175"/>
                <a:gd name="T93" fmla="*/ 39 h 276"/>
                <a:gd name="T94" fmla="*/ 83 w 175"/>
                <a:gd name="T95" fmla="*/ 56 h 276"/>
                <a:gd name="T96" fmla="*/ 105 w 175"/>
                <a:gd name="T97" fmla="*/ 163 h 276"/>
                <a:gd name="T98" fmla="*/ 60 w 175"/>
                <a:gd name="T99" fmla="*/ 192 h 276"/>
                <a:gd name="T100" fmla="*/ 83 w 175"/>
                <a:gd name="T101" fmla="*/ 5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5" h="276">
                  <a:moveTo>
                    <a:pt x="174" y="268"/>
                  </a:moveTo>
                  <a:cubicBezTo>
                    <a:pt x="168" y="258"/>
                    <a:pt x="168" y="258"/>
                    <a:pt x="168" y="258"/>
                  </a:cubicBezTo>
                  <a:cubicBezTo>
                    <a:pt x="167" y="256"/>
                    <a:pt x="166" y="255"/>
                    <a:pt x="164" y="255"/>
                  </a:cubicBezTo>
                  <a:cubicBezTo>
                    <a:pt x="162" y="255"/>
                    <a:pt x="162" y="255"/>
                    <a:pt x="162" y="255"/>
                  </a:cubicBezTo>
                  <a:cubicBezTo>
                    <a:pt x="157" y="247"/>
                    <a:pt x="143" y="225"/>
                    <a:pt x="131" y="202"/>
                  </a:cubicBezTo>
                  <a:cubicBezTo>
                    <a:pt x="133" y="202"/>
                    <a:pt x="135" y="200"/>
                    <a:pt x="135" y="197"/>
                  </a:cubicBezTo>
                  <a:cubicBezTo>
                    <a:pt x="135" y="195"/>
                    <a:pt x="133" y="192"/>
                    <a:pt x="130" y="192"/>
                  </a:cubicBezTo>
                  <a:cubicBezTo>
                    <a:pt x="126" y="192"/>
                    <a:pt x="126" y="192"/>
                    <a:pt x="126" y="192"/>
                  </a:cubicBezTo>
                  <a:cubicBezTo>
                    <a:pt x="120" y="180"/>
                    <a:pt x="116" y="169"/>
                    <a:pt x="114" y="161"/>
                  </a:cubicBezTo>
                  <a:cubicBezTo>
                    <a:pt x="107" y="130"/>
                    <a:pt x="106" y="63"/>
                    <a:pt x="106" y="52"/>
                  </a:cubicBezTo>
                  <a:cubicBezTo>
                    <a:pt x="108" y="48"/>
                    <a:pt x="108" y="48"/>
                    <a:pt x="108" y="48"/>
                  </a:cubicBezTo>
                  <a:cubicBezTo>
                    <a:pt x="109" y="47"/>
                    <a:pt x="109" y="46"/>
                    <a:pt x="109" y="45"/>
                  </a:cubicBezTo>
                  <a:cubicBezTo>
                    <a:pt x="109" y="34"/>
                    <a:pt x="109" y="34"/>
                    <a:pt x="109" y="34"/>
                  </a:cubicBezTo>
                  <a:cubicBezTo>
                    <a:pt x="109" y="33"/>
                    <a:pt x="109" y="33"/>
                    <a:pt x="109" y="33"/>
                  </a:cubicBezTo>
                  <a:cubicBezTo>
                    <a:pt x="109" y="33"/>
                    <a:pt x="109" y="33"/>
                    <a:pt x="109" y="33"/>
                  </a:cubicBezTo>
                  <a:cubicBezTo>
                    <a:pt x="109" y="32"/>
                    <a:pt x="109" y="32"/>
                    <a:pt x="108" y="32"/>
                  </a:cubicBezTo>
                  <a:cubicBezTo>
                    <a:pt x="103" y="19"/>
                    <a:pt x="103" y="19"/>
                    <a:pt x="103" y="19"/>
                  </a:cubicBezTo>
                  <a:cubicBezTo>
                    <a:pt x="102" y="17"/>
                    <a:pt x="100" y="16"/>
                    <a:pt x="98" y="16"/>
                  </a:cubicBezTo>
                  <a:cubicBezTo>
                    <a:pt x="93" y="16"/>
                    <a:pt x="93" y="16"/>
                    <a:pt x="93" y="16"/>
                  </a:cubicBezTo>
                  <a:cubicBezTo>
                    <a:pt x="93" y="5"/>
                    <a:pt x="93" y="5"/>
                    <a:pt x="93" y="5"/>
                  </a:cubicBezTo>
                  <a:cubicBezTo>
                    <a:pt x="93" y="2"/>
                    <a:pt x="91" y="0"/>
                    <a:pt x="88" y="0"/>
                  </a:cubicBezTo>
                  <a:cubicBezTo>
                    <a:pt x="85" y="0"/>
                    <a:pt x="83" y="2"/>
                    <a:pt x="83" y="5"/>
                  </a:cubicBezTo>
                  <a:cubicBezTo>
                    <a:pt x="83" y="16"/>
                    <a:pt x="83" y="16"/>
                    <a:pt x="83" y="16"/>
                  </a:cubicBezTo>
                  <a:cubicBezTo>
                    <a:pt x="78" y="16"/>
                    <a:pt x="78" y="16"/>
                    <a:pt x="78" y="16"/>
                  </a:cubicBezTo>
                  <a:cubicBezTo>
                    <a:pt x="76" y="16"/>
                    <a:pt x="74" y="18"/>
                    <a:pt x="74" y="20"/>
                  </a:cubicBezTo>
                  <a:cubicBezTo>
                    <a:pt x="70" y="32"/>
                    <a:pt x="70" y="32"/>
                    <a:pt x="70" y="32"/>
                  </a:cubicBezTo>
                  <a:cubicBezTo>
                    <a:pt x="69" y="33"/>
                    <a:pt x="69" y="33"/>
                    <a:pt x="69" y="33"/>
                  </a:cubicBezTo>
                  <a:cubicBezTo>
                    <a:pt x="69" y="46"/>
                    <a:pt x="69" y="46"/>
                    <a:pt x="69" y="46"/>
                  </a:cubicBezTo>
                  <a:cubicBezTo>
                    <a:pt x="69" y="47"/>
                    <a:pt x="69" y="48"/>
                    <a:pt x="70" y="49"/>
                  </a:cubicBezTo>
                  <a:cubicBezTo>
                    <a:pt x="73" y="53"/>
                    <a:pt x="73" y="53"/>
                    <a:pt x="73" y="53"/>
                  </a:cubicBezTo>
                  <a:cubicBezTo>
                    <a:pt x="73" y="64"/>
                    <a:pt x="73" y="130"/>
                    <a:pt x="62" y="161"/>
                  </a:cubicBezTo>
                  <a:cubicBezTo>
                    <a:pt x="60" y="169"/>
                    <a:pt x="55" y="180"/>
                    <a:pt x="49" y="192"/>
                  </a:cubicBezTo>
                  <a:cubicBezTo>
                    <a:pt x="45" y="192"/>
                    <a:pt x="45" y="192"/>
                    <a:pt x="45" y="192"/>
                  </a:cubicBezTo>
                  <a:cubicBezTo>
                    <a:pt x="43" y="192"/>
                    <a:pt x="40" y="195"/>
                    <a:pt x="40" y="197"/>
                  </a:cubicBezTo>
                  <a:cubicBezTo>
                    <a:pt x="40" y="200"/>
                    <a:pt x="42" y="201"/>
                    <a:pt x="44" y="202"/>
                  </a:cubicBezTo>
                  <a:cubicBezTo>
                    <a:pt x="32" y="225"/>
                    <a:pt x="19" y="247"/>
                    <a:pt x="14" y="255"/>
                  </a:cubicBezTo>
                  <a:cubicBezTo>
                    <a:pt x="12" y="255"/>
                    <a:pt x="12" y="255"/>
                    <a:pt x="12" y="255"/>
                  </a:cubicBezTo>
                  <a:cubicBezTo>
                    <a:pt x="10" y="255"/>
                    <a:pt x="8" y="256"/>
                    <a:pt x="7" y="258"/>
                  </a:cubicBezTo>
                  <a:cubicBezTo>
                    <a:pt x="1" y="269"/>
                    <a:pt x="1" y="269"/>
                    <a:pt x="1" y="269"/>
                  </a:cubicBezTo>
                  <a:cubicBezTo>
                    <a:pt x="0" y="270"/>
                    <a:pt x="0" y="272"/>
                    <a:pt x="1" y="273"/>
                  </a:cubicBezTo>
                  <a:cubicBezTo>
                    <a:pt x="2" y="275"/>
                    <a:pt x="4" y="276"/>
                    <a:pt x="6" y="276"/>
                  </a:cubicBezTo>
                  <a:cubicBezTo>
                    <a:pt x="49" y="276"/>
                    <a:pt x="49" y="276"/>
                    <a:pt x="49" y="276"/>
                  </a:cubicBezTo>
                  <a:cubicBezTo>
                    <a:pt x="52" y="276"/>
                    <a:pt x="54" y="274"/>
                    <a:pt x="54" y="271"/>
                  </a:cubicBezTo>
                  <a:cubicBezTo>
                    <a:pt x="54" y="270"/>
                    <a:pt x="54" y="269"/>
                    <a:pt x="53" y="269"/>
                  </a:cubicBezTo>
                  <a:cubicBezTo>
                    <a:pt x="49" y="260"/>
                    <a:pt x="49" y="260"/>
                    <a:pt x="49" y="260"/>
                  </a:cubicBezTo>
                  <a:cubicBezTo>
                    <a:pt x="49" y="259"/>
                    <a:pt x="48" y="258"/>
                    <a:pt x="48" y="258"/>
                  </a:cubicBezTo>
                  <a:cubicBezTo>
                    <a:pt x="54" y="247"/>
                    <a:pt x="69" y="223"/>
                    <a:pt x="87" y="223"/>
                  </a:cubicBezTo>
                  <a:cubicBezTo>
                    <a:pt x="104" y="223"/>
                    <a:pt x="122" y="246"/>
                    <a:pt x="129" y="257"/>
                  </a:cubicBezTo>
                  <a:cubicBezTo>
                    <a:pt x="128" y="257"/>
                    <a:pt x="127" y="258"/>
                    <a:pt x="126" y="259"/>
                  </a:cubicBezTo>
                  <a:cubicBezTo>
                    <a:pt x="122" y="269"/>
                    <a:pt x="122" y="269"/>
                    <a:pt x="122" y="269"/>
                  </a:cubicBezTo>
                  <a:cubicBezTo>
                    <a:pt x="122" y="270"/>
                    <a:pt x="122" y="272"/>
                    <a:pt x="123" y="273"/>
                  </a:cubicBezTo>
                  <a:cubicBezTo>
                    <a:pt x="124" y="275"/>
                    <a:pt x="125" y="276"/>
                    <a:pt x="127" y="276"/>
                  </a:cubicBezTo>
                  <a:cubicBezTo>
                    <a:pt x="170" y="276"/>
                    <a:pt x="170" y="276"/>
                    <a:pt x="170" y="276"/>
                  </a:cubicBezTo>
                  <a:cubicBezTo>
                    <a:pt x="173" y="276"/>
                    <a:pt x="175" y="273"/>
                    <a:pt x="175" y="271"/>
                  </a:cubicBezTo>
                  <a:cubicBezTo>
                    <a:pt x="175" y="269"/>
                    <a:pt x="175" y="268"/>
                    <a:pt x="174" y="268"/>
                  </a:cubicBezTo>
                  <a:close/>
                  <a:moveTo>
                    <a:pt x="81" y="29"/>
                  </a:moveTo>
                  <a:cubicBezTo>
                    <a:pt x="82" y="26"/>
                    <a:pt x="82" y="26"/>
                    <a:pt x="82" y="26"/>
                  </a:cubicBezTo>
                  <a:cubicBezTo>
                    <a:pt x="95" y="26"/>
                    <a:pt x="95" y="26"/>
                    <a:pt x="95" y="26"/>
                  </a:cubicBezTo>
                  <a:cubicBezTo>
                    <a:pt x="96" y="29"/>
                    <a:pt x="96" y="29"/>
                    <a:pt x="96" y="29"/>
                  </a:cubicBezTo>
                  <a:lnTo>
                    <a:pt x="81" y="29"/>
                  </a:lnTo>
                  <a:close/>
                  <a:moveTo>
                    <a:pt x="35" y="260"/>
                  </a:moveTo>
                  <a:cubicBezTo>
                    <a:pt x="35" y="262"/>
                    <a:pt x="35" y="263"/>
                    <a:pt x="36" y="265"/>
                  </a:cubicBezTo>
                  <a:cubicBezTo>
                    <a:pt x="36" y="265"/>
                    <a:pt x="36" y="266"/>
                    <a:pt x="37" y="266"/>
                  </a:cubicBezTo>
                  <a:cubicBezTo>
                    <a:pt x="14" y="266"/>
                    <a:pt x="14" y="266"/>
                    <a:pt x="14" y="266"/>
                  </a:cubicBezTo>
                  <a:cubicBezTo>
                    <a:pt x="15" y="265"/>
                    <a:pt x="15" y="265"/>
                    <a:pt x="15" y="265"/>
                  </a:cubicBezTo>
                  <a:cubicBezTo>
                    <a:pt x="17" y="265"/>
                    <a:pt x="17" y="265"/>
                    <a:pt x="17" y="265"/>
                  </a:cubicBezTo>
                  <a:cubicBezTo>
                    <a:pt x="19" y="265"/>
                    <a:pt x="20" y="264"/>
                    <a:pt x="21" y="263"/>
                  </a:cubicBezTo>
                  <a:cubicBezTo>
                    <a:pt x="22" y="262"/>
                    <a:pt x="29" y="249"/>
                    <a:pt x="36" y="238"/>
                  </a:cubicBezTo>
                  <a:cubicBezTo>
                    <a:pt x="39" y="233"/>
                    <a:pt x="45" y="221"/>
                    <a:pt x="48" y="216"/>
                  </a:cubicBezTo>
                  <a:cubicBezTo>
                    <a:pt x="50" y="211"/>
                    <a:pt x="53" y="207"/>
                    <a:pt x="55" y="202"/>
                  </a:cubicBezTo>
                  <a:cubicBezTo>
                    <a:pt x="120" y="202"/>
                    <a:pt x="120" y="202"/>
                    <a:pt x="120" y="202"/>
                  </a:cubicBezTo>
                  <a:cubicBezTo>
                    <a:pt x="122" y="206"/>
                    <a:pt x="124" y="210"/>
                    <a:pt x="126" y="214"/>
                  </a:cubicBezTo>
                  <a:cubicBezTo>
                    <a:pt x="129" y="219"/>
                    <a:pt x="136" y="231"/>
                    <a:pt x="138" y="236"/>
                  </a:cubicBezTo>
                  <a:cubicBezTo>
                    <a:pt x="145" y="248"/>
                    <a:pt x="154" y="262"/>
                    <a:pt x="155" y="263"/>
                  </a:cubicBezTo>
                  <a:cubicBezTo>
                    <a:pt x="156" y="265"/>
                    <a:pt x="157" y="265"/>
                    <a:pt x="159" y="265"/>
                  </a:cubicBezTo>
                  <a:cubicBezTo>
                    <a:pt x="161" y="265"/>
                    <a:pt x="161" y="265"/>
                    <a:pt x="161" y="265"/>
                  </a:cubicBezTo>
                  <a:cubicBezTo>
                    <a:pt x="161" y="266"/>
                    <a:pt x="161" y="266"/>
                    <a:pt x="161" y="266"/>
                  </a:cubicBezTo>
                  <a:cubicBezTo>
                    <a:pt x="139" y="266"/>
                    <a:pt x="139" y="266"/>
                    <a:pt x="139" y="266"/>
                  </a:cubicBezTo>
                  <a:cubicBezTo>
                    <a:pt x="140" y="265"/>
                    <a:pt x="141" y="264"/>
                    <a:pt x="142" y="263"/>
                  </a:cubicBezTo>
                  <a:cubicBezTo>
                    <a:pt x="143" y="262"/>
                    <a:pt x="143" y="260"/>
                    <a:pt x="142" y="258"/>
                  </a:cubicBezTo>
                  <a:cubicBezTo>
                    <a:pt x="141" y="258"/>
                    <a:pt x="140" y="256"/>
                    <a:pt x="138" y="252"/>
                  </a:cubicBezTo>
                  <a:cubicBezTo>
                    <a:pt x="138" y="252"/>
                    <a:pt x="138" y="252"/>
                    <a:pt x="138" y="252"/>
                  </a:cubicBezTo>
                  <a:cubicBezTo>
                    <a:pt x="127" y="237"/>
                    <a:pt x="118" y="227"/>
                    <a:pt x="110" y="222"/>
                  </a:cubicBezTo>
                  <a:cubicBezTo>
                    <a:pt x="102" y="216"/>
                    <a:pt x="94" y="213"/>
                    <a:pt x="87" y="213"/>
                  </a:cubicBezTo>
                  <a:cubicBezTo>
                    <a:pt x="87" y="213"/>
                    <a:pt x="87" y="213"/>
                    <a:pt x="87" y="213"/>
                  </a:cubicBezTo>
                  <a:cubicBezTo>
                    <a:pt x="81" y="213"/>
                    <a:pt x="75" y="215"/>
                    <a:pt x="68" y="219"/>
                  </a:cubicBezTo>
                  <a:cubicBezTo>
                    <a:pt x="56" y="226"/>
                    <a:pt x="43" y="247"/>
                    <a:pt x="38" y="255"/>
                  </a:cubicBezTo>
                  <a:cubicBezTo>
                    <a:pt x="36" y="258"/>
                    <a:pt x="36" y="260"/>
                    <a:pt x="35" y="260"/>
                  </a:cubicBezTo>
                  <a:close/>
                  <a:moveTo>
                    <a:pt x="99" y="44"/>
                  </a:moveTo>
                  <a:cubicBezTo>
                    <a:pt x="98" y="46"/>
                    <a:pt x="98" y="46"/>
                    <a:pt x="98" y="46"/>
                  </a:cubicBezTo>
                  <a:cubicBezTo>
                    <a:pt x="80" y="46"/>
                    <a:pt x="80" y="46"/>
                    <a:pt x="80" y="46"/>
                  </a:cubicBezTo>
                  <a:cubicBezTo>
                    <a:pt x="79" y="44"/>
                    <a:pt x="79" y="44"/>
                    <a:pt x="79" y="44"/>
                  </a:cubicBezTo>
                  <a:cubicBezTo>
                    <a:pt x="79" y="39"/>
                    <a:pt x="79" y="39"/>
                    <a:pt x="79" y="39"/>
                  </a:cubicBezTo>
                  <a:cubicBezTo>
                    <a:pt x="99" y="39"/>
                    <a:pt x="99" y="39"/>
                    <a:pt x="99" y="39"/>
                  </a:cubicBezTo>
                  <a:lnTo>
                    <a:pt x="99" y="44"/>
                  </a:lnTo>
                  <a:close/>
                  <a:moveTo>
                    <a:pt x="83" y="56"/>
                  </a:moveTo>
                  <a:cubicBezTo>
                    <a:pt x="96" y="56"/>
                    <a:pt x="96" y="56"/>
                    <a:pt x="96" y="56"/>
                  </a:cubicBezTo>
                  <a:cubicBezTo>
                    <a:pt x="96" y="73"/>
                    <a:pt x="98" y="133"/>
                    <a:pt x="105" y="163"/>
                  </a:cubicBezTo>
                  <a:cubicBezTo>
                    <a:pt x="106" y="171"/>
                    <a:pt x="110" y="181"/>
                    <a:pt x="115" y="192"/>
                  </a:cubicBezTo>
                  <a:cubicBezTo>
                    <a:pt x="60" y="192"/>
                    <a:pt x="60" y="192"/>
                    <a:pt x="60" y="192"/>
                  </a:cubicBezTo>
                  <a:cubicBezTo>
                    <a:pt x="65" y="181"/>
                    <a:pt x="69" y="172"/>
                    <a:pt x="72" y="164"/>
                  </a:cubicBezTo>
                  <a:cubicBezTo>
                    <a:pt x="82" y="134"/>
                    <a:pt x="83" y="73"/>
                    <a:pt x="83"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86" name="Group 440">
            <a:extLst>
              <a:ext uri="{FF2B5EF4-FFF2-40B4-BE49-F238E27FC236}">
                <a16:creationId xmlns="" xmlns:a16="http://schemas.microsoft.com/office/drawing/2014/main" id="{92DE9E22-AA75-4F42-AACB-289F45682474}"/>
              </a:ext>
            </a:extLst>
          </p:cNvPr>
          <p:cNvGrpSpPr>
            <a:grpSpLocks noChangeAspect="1"/>
          </p:cNvGrpSpPr>
          <p:nvPr/>
        </p:nvGrpSpPr>
        <p:grpSpPr bwMode="auto">
          <a:xfrm>
            <a:off x="8915179" y="1174662"/>
            <a:ext cx="437387" cy="332484"/>
            <a:chOff x="417" y="2535"/>
            <a:chExt cx="246" cy="187"/>
          </a:xfrm>
          <a:solidFill>
            <a:schemeClr val="tx1"/>
          </a:solidFill>
        </p:grpSpPr>
        <p:sp>
          <p:nvSpPr>
            <p:cNvPr id="387" name="Freeform 441">
              <a:extLst>
                <a:ext uri="{FF2B5EF4-FFF2-40B4-BE49-F238E27FC236}">
                  <a16:creationId xmlns="" xmlns:a16="http://schemas.microsoft.com/office/drawing/2014/main" id="{A0FBC9F9-A536-364F-8AAE-2362DCF7DB10}"/>
                </a:ext>
              </a:extLst>
            </p:cNvPr>
            <p:cNvSpPr>
              <a:spLocks noEditPoints="1"/>
            </p:cNvSpPr>
            <p:nvPr/>
          </p:nvSpPr>
          <p:spPr bwMode="auto">
            <a:xfrm>
              <a:off x="417" y="2535"/>
              <a:ext cx="246" cy="187"/>
            </a:xfrm>
            <a:custGeom>
              <a:avLst/>
              <a:gdLst>
                <a:gd name="T0" fmla="*/ 253 w 258"/>
                <a:gd name="T1" fmla="*/ 27 h 196"/>
                <a:gd name="T2" fmla="*/ 253 w 258"/>
                <a:gd name="T3" fmla="*/ 17 h 196"/>
                <a:gd name="T4" fmla="*/ 249 w 258"/>
                <a:gd name="T5" fmla="*/ 5 h 196"/>
                <a:gd name="T6" fmla="*/ 14 w 258"/>
                <a:gd name="T7" fmla="*/ 0 h 196"/>
                <a:gd name="T8" fmla="*/ 9 w 258"/>
                <a:gd name="T9" fmla="*/ 17 h 196"/>
                <a:gd name="T10" fmla="*/ 0 w 258"/>
                <a:gd name="T11" fmla="*/ 22 h 196"/>
                <a:gd name="T12" fmla="*/ 4 w 258"/>
                <a:gd name="T13" fmla="*/ 186 h 196"/>
                <a:gd name="T14" fmla="*/ 5 w 258"/>
                <a:gd name="T15" fmla="*/ 196 h 196"/>
                <a:gd name="T16" fmla="*/ 258 w 258"/>
                <a:gd name="T17" fmla="*/ 191 h 196"/>
                <a:gd name="T18" fmla="*/ 209 w 258"/>
                <a:gd name="T19" fmla="*/ 93 h 196"/>
                <a:gd name="T20" fmla="*/ 217 w 258"/>
                <a:gd name="T21" fmla="*/ 89 h 196"/>
                <a:gd name="T22" fmla="*/ 221 w 258"/>
                <a:gd name="T23" fmla="*/ 97 h 196"/>
                <a:gd name="T24" fmla="*/ 209 w 258"/>
                <a:gd name="T25" fmla="*/ 93 h 196"/>
                <a:gd name="T26" fmla="*/ 213 w 258"/>
                <a:gd name="T27" fmla="*/ 79 h 196"/>
                <a:gd name="T28" fmla="*/ 199 w 258"/>
                <a:gd name="T29" fmla="*/ 186 h 196"/>
                <a:gd name="T30" fmla="*/ 196 w 258"/>
                <a:gd name="T31" fmla="*/ 45 h 196"/>
                <a:gd name="T32" fmla="*/ 243 w 258"/>
                <a:gd name="T33" fmla="*/ 186 h 196"/>
                <a:gd name="T34" fmla="*/ 231 w 258"/>
                <a:gd name="T35" fmla="*/ 93 h 196"/>
                <a:gd name="T36" fmla="*/ 221 w 258"/>
                <a:gd name="T37" fmla="*/ 107 h 196"/>
                <a:gd name="T38" fmla="*/ 209 w 258"/>
                <a:gd name="T39" fmla="*/ 186 h 196"/>
                <a:gd name="T40" fmla="*/ 221 w 258"/>
                <a:gd name="T41" fmla="*/ 107 h 196"/>
                <a:gd name="T42" fmla="*/ 196 w 258"/>
                <a:gd name="T43" fmla="*/ 10 h 196"/>
                <a:gd name="T44" fmla="*/ 239 w 258"/>
                <a:gd name="T45" fmla="*/ 17 h 196"/>
                <a:gd name="T46" fmla="*/ 243 w 258"/>
                <a:gd name="T47" fmla="*/ 27 h 196"/>
                <a:gd name="T48" fmla="*/ 196 w 258"/>
                <a:gd name="T49" fmla="*/ 35 h 196"/>
                <a:gd name="T50" fmla="*/ 243 w 258"/>
                <a:gd name="T51" fmla="*/ 27 h 196"/>
                <a:gd name="T52" fmla="*/ 137 w 258"/>
                <a:gd name="T53" fmla="*/ 186 h 196"/>
                <a:gd name="T54" fmla="*/ 121 w 258"/>
                <a:gd name="T55" fmla="*/ 134 h 196"/>
                <a:gd name="T56" fmla="*/ 142 w 258"/>
                <a:gd name="T57" fmla="*/ 124 h 196"/>
                <a:gd name="T58" fmla="*/ 111 w 258"/>
                <a:gd name="T59" fmla="*/ 129 h 196"/>
                <a:gd name="T60" fmla="*/ 98 w 258"/>
                <a:gd name="T61" fmla="*/ 186 h 196"/>
                <a:gd name="T62" fmla="*/ 159 w 258"/>
                <a:gd name="T63" fmla="*/ 72 h 196"/>
                <a:gd name="T64" fmla="*/ 147 w 258"/>
                <a:gd name="T65" fmla="*/ 186 h 196"/>
                <a:gd name="T66" fmla="*/ 142 w 258"/>
                <a:gd name="T67" fmla="*/ 124 h 196"/>
                <a:gd name="T68" fmla="*/ 93 w 258"/>
                <a:gd name="T69" fmla="*/ 62 h 196"/>
                <a:gd name="T70" fmla="*/ 88 w 258"/>
                <a:gd name="T71" fmla="*/ 186 h 196"/>
                <a:gd name="T72" fmla="*/ 67 w 258"/>
                <a:gd name="T73" fmla="*/ 45 h 196"/>
                <a:gd name="T74" fmla="*/ 186 w 258"/>
                <a:gd name="T75" fmla="*/ 186 h 196"/>
                <a:gd name="T76" fmla="*/ 169 w 258"/>
                <a:gd name="T77" fmla="*/ 67 h 196"/>
                <a:gd name="T78" fmla="*/ 186 w 258"/>
                <a:gd name="T79" fmla="*/ 27 h 196"/>
                <a:gd name="T80" fmla="*/ 67 w 258"/>
                <a:gd name="T81" fmla="*/ 35 h 196"/>
                <a:gd name="T82" fmla="*/ 186 w 258"/>
                <a:gd name="T83" fmla="*/ 27 h 196"/>
                <a:gd name="T84" fmla="*/ 186 w 258"/>
                <a:gd name="T85" fmla="*/ 17 h 196"/>
                <a:gd name="T86" fmla="*/ 67 w 258"/>
                <a:gd name="T87" fmla="*/ 10 h 196"/>
                <a:gd name="T88" fmla="*/ 32 w 258"/>
                <a:gd name="T89" fmla="*/ 93 h 196"/>
                <a:gd name="T90" fmla="*/ 40 w 258"/>
                <a:gd name="T91" fmla="*/ 89 h 196"/>
                <a:gd name="T92" fmla="*/ 44 w 258"/>
                <a:gd name="T93" fmla="*/ 97 h 196"/>
                <a:gd name="T94" fmla="*/ 32 w 258"/>
                <a:gd name="T95" fmla="*/ 93 h 196"/>
                <a:gd name="T96" fmla="*/ 36 w 258"/>
                <a:gd name="T97" fmla="*/ 79 h 196"/>
                <a:gd name="T98" fmla="*/ 22 w 258"/>
                <a:gd name="T99" fmla="*/ 186 h 196"/>
                <a:gd name="T100" fmla="*/ 14 w 258"/>
                <a:gd name="T101" fmla="*/ 45 h 196"/>
                <a:gd name="T102" fmla="*/ 57 w 258"/>
                <a:gd name="T103" fmla="*/ 186 h 196"/>
                <a:gd name="T104" fmla="*/ 54 w 258"/>
                <a:gd name="T105" fmla="*/ 93 h 196"/>
                <a:gd name="T106" fmla="*/ 44 w 258"/>
                <a:gd name="T107" fmla="*/ 107 h 196"/>
                <a:gd name="T108" fmla="*/ 32 w 258"/>
                <a:gd name="T109" fmla="*/ 186 h 196"/>
                <a:gd name="T110" fmla="*/ 44 w 258"/>
                <a:gd name="T111" fmla="*/ 107 h 196"/>
                <a:gd name="T112" fmla="*/ 57 w 258"/>
                <a:gd name="T113" fmla="*/ 35 h 196"/>
                <a:gd name="T114" fmla="*/ 14 w 258"/>
                <a:gd name="T115" fmla="*/ 27 h 196"/>
                <a:gd name="T116" fmla="*/ 57 w 258"/>
                <a:gd name="T117" fmla="*/ 10 h 196"/>
                <a:gd name="T118" fmla="*/ 19 w 258"/>
                <a:gd name="T119" fmla="*/ 17 h 196"/>
                <a:gd name="T120" fmla="*/ 57 w 258"/>
                <a:gd name="T121" fmla="*/ 1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8" h="196">
                  <a:moveTo>
                    <a:pt x="253" y="186"/>
                  </a:moveTo>
                  <a:cubicBezTo>
                    <a:pt x="253" y="27"/>
                    <a:pt x="253" y="27"/>
                    <a:pt x="253" y="27"/>
                  </a:cubicBezTo>
                  <a:cubicBezTo>
                    <a:pt x="256" y="27"/>
                    <a:pt x="258" y="25"/>
                    <a:pt x="258" y="22"/>
                  </a:cubicBezTo>
                  <a:cubicBezTo>
                    <a:pt x="258" y="19"/>
                    <a:pt x="256" y="17"/>
                    <a:pt x="253" y="17"/>
                  </a:cubicBezTo>
                  <a:cubicBezTo>
                    <a:pt x="249" y="17"/>
                    <a:pt x="249" y="17"/>
                    <a:pt x="249" y="17"/>
                  </a:cubicBezTo>
                  <a:cubicBezTo>
                    <a:pt x="249" y="5"/>
                    <a:pt x="249" y="5"/>
                    <a:pt x="249" y="5"/>
                  </a:cubicBezTo>
                  <a:cubicBezTo>
                    <a:pt x="249" y="2"/>
                    <a:pt x="247" y="0"/>
                    <a:pt x="244" y="0"/>
                  </a:cubicBezTo>
                  <a:cubicBezTo>
                    <a:pt x="14" y="0"/>
                    <a:pt x="14" y="0"/>
                    <a:pt x="14" y="0"/>
                  </a:cubicBezTo>
                  <a:cubicBezTo>
                    <a:pt x="11" y="0"/>
                    <a:pt x="9" y="2"/>
                    <a:pt x="9" y="5"/>
                  </a:cubicBezTo>
                  <a:cubicBezTo>
                    <a:pt x="9" y="17"/>
                    <a:pt x="9" y="17"/>
                    <a:pt x="9" y="17"/>
                  </a:cubicBezTo>
                  <a:cubicBezTo>
                    <a:pt x="5" y="17"/>
                    <a:pt x="5" y="17"/>
                    <a:pt x="5" y="17"/>
                  </a:cubicBezTo>
                  <a:cubicBezTo>
                    <a:pt x="2" y="17"/>
                    <a:pt x="0" y="19"/>
                    <a:pt x="0" y="22"/>
                  </a:cubicBezTo>
                  <a:cubicBezTo>
                    <a:pt x="0" y="25"/>
                    <a:pt x="2" y="27"/>
                    <a:pt x="4" y="27"/>
                  </a:cubicBezTo>
                  <a:cubicBezTo>
                    <a:pt x="4" y="186"/>
                    <a:pt x="4" y="186"/>
                    <a:pt x="4" y="186"/>
                  </a:cubicBezTo>
                  <a:cubicBezTo>
                    <a:pt x="2" y="186"/>
                    <a:pt x="0" y="188"/>
                    <a:pt x="0" y="191"/>
                  </a:cubicBezTo>
                  <a:cubicBezTo>
                    <a:pt x="0" y="194"/>
                    <a:pt x="2" y="196"/>
                    <a:pt x="5" y="196"/>
                  </a:cubicBezTo>
                  <a:cubicBezTo>
                    <a:pt x="253" y="196"/>
                    <a:pt x="253" y="196"/>
                    <a:pt x="253" y="196"/>
                  </a:cubicBezTo>
                  <a:cubicBezTo>
                    <a:pt x="256" y="196"/>
                    <a:pt x="258" y="194"/>
                    <a:pt x="258" y="191"/>
                  </a:cubicBezTo>
                  <a:cubicBezTo>
                    <a:pt x="258" y="188"/>
                    <a:pt x="256" y="186"/>
                    <a:pt x="253" y="186"/>
                  </a:cubicBezTo>
                  <a:close/>
                  <a:moveTo>
                    <a:pt x="209" y="93"/>
                  </a:moveTo>
                  <a:cubicBezTo>
                    <a:pt x="209" y="91"/>
                    <a:pt x="211" y="89"/>
                    <a:pt x="213" y="89"/>
                  </a:cubicBezTo>
                  <a:cubicBezTo>
                    <a:pt x="217" y="89"/>
                    <a:pt x="217" y="89"/>
                    <a:pt x="217" y="89"/>
                  </a:cubicBezTo>
                  <a:cubicBezTo>
                    <a:pt x="220" y="89"/>
                    <a:pt x="221" y="91"/>
                    <a:pt x="221" y="93"/>
                  </a:cubicBezTo>
                  <a:cubicBezTo>
                    <a:pt x="221" y="97"/>
                    <a:pt x="221" y="97"/>
                    <a:pt x="221" y="97"/>
                  </a:cubicBezTo>
                  <a:cubicBezTo>
                    <a:pt x="209" y="97"/>
                    <a:pt x="209" y="97"/>
                    <a:pt x="209" y="97"/>
                  </a:cubicBezTo>
                  <a:lnTo>
                    <a:pt x="209" y="93"/>
                  </a:lnTo>
                  <a:close/>
                  <a:moveTo>
                    <a:pt x="217" y="79"/>
                  </a:moveTo>
                  <a:cubicBezTo>
                    <a:pt x="213" y="79"/>
                    <a:pt x="213" y="79"/>
                    <a:pt x="213" y="79"/>
                  </a:cubicBezTo>
                  <a:cubicBezTo>
                    <a:pt x="205" y="79"/>
                    <a:pt x="199" y="86"/>
                    <a:pt x="199" y="93"/>
                  </a:cubicBezTo>
                  <a:cubicBezTo>
                    <a:pt x="199" y="186"/>
                    <a:pt x="199" y="186"/>
                    <a:pt x="199" y="186"/>
                  </a:cubicBezTo>
                  <a:cubicBezTo>
                    <a:pt x="196" y="186"/>
                    <a:pt x="196" y="186"/>
                    <a:pt x="196" y="186"/>
                  </a:cubicBezTo>
                  <a:cubicBezTo>
                    <a:pt x="196" y="45"/>
                    <a:pt x="196" y="45"/>
                    <a:pt x="196" y="45"/>
                  </a:cubicBezTo>
                  <a:cubicBezTo>
                    <a:pt x="243" y="45"/>
                    <a:pt x="243" y="45"/>
                    <a:pt x="243" y="45"/>
                  </a:cubicBezTo>
                  <a:cubicBezTo>
                    <a:pt x="243" y="186"/>
                    <a:pt x="243" y="186"/>
                    <a:pt x="243" y="186"/>
                  </a:cubicBezTo>
                  <a:cubicBezTo>
                    <a:pt x="231" y="186"/>
                    <a:pt x="231" y="186"/>
                    <a:pt x="231" y="186"/>
                  </a:cubicBezTo>
                  <a:cubicBezTo>
                    <a:pt x="231" y="93"/>
                    <a:pt x="231" y="93"/>
                    <a:pt x="231" y="93"/>
                  </a:cubicBezTo>
                  <a:cubicBezTo>
                    <a:pt x="231" y="86"/>
                    <a:pt x="225" y="79"/>
                    <a:pt x="217" y="79"/>
                  </a:cubicBezTo>
                  <a:close/>
                  <a:moveTo>
                    <a:pt x="221" y="107"/>
                  </a:moveTo>
                  <a:cubicBezTo>
                    <a:pt x="221" y="186"/>
                    <a:pt x="221" y="186"/>
                    <a:pt x="221" y="186"/>
                  </a:cubicBezTo>
                  <a:cubicBezTo>
                    <a:pt x="209" y="186"/>
                    <a:pt x="209" y="186"/>
                    <a:pt x="209" y="186"/>
                  </a:cubicBezTo>
                  <a:cubicBezTo>
                    <a:pt x="209" y="107"/>
                    <a:pt x="209" y="107"/>
                    <a:pt x="209" y="107"/>
                  </a:cubicBezTo>
                  <a:lnTo>
                    <a:pt x="221" y="107"/>
                  </a:lnTo>
                  <a:close/>
                  <a:moveTo>
                    <a:pt x="196" y="17"/>
                  </a:moveTo>
                  <a:cubicBezTo>
                    <a:pt x="196" y="10"/>
                    <a:pt x="196" y="10"/>
                    <a:pt x="196" y="10"/>
                  </a:cubicBezTo>
                  <a:cubicBezTo>
                    <a:pt x="239" y="10"/>
                    <a:pt x="239" y="10"/>
                    <a:pt x="239" y="10"/>
                  </a:cubicBezTo>
                  <a:cubicBezTo>
                    <a:pt x="239" y="17"/>
                    <a:pt x="239" y="17"/>
                    <a:pt x="239" y="17"/>
                  </a:cubicBezTo>
                  <a:lnTo>
                    <a:pt x="196" y="17"/>
                  </a:lnTo>
                  <a:close/>
                  <a:moveTo>
                    <a:pt x="243" y="27"/>
                  </a:moveTo>
                  <a:cubicBezTo>
                    <a:pt x="243" y="35"/>
                    <a:pt x="243" y="35"/>
                    <a:pt x="243" y="35"/>
                  </a:cubicBezTo>
                  <a:cubicBezTo>
                    <a:pt x="196" y="35"/>
                    <a:pt x="196" y="35"/>
                    <a:pt x="196" y="35"/>
                  </a:cubicBezTo>
                  <a:cubicBezTo>
                    <a:pt x="196" y="27"/>
                    <a:pt x="196" y="27"/>
                    <a:pt x="196" y="27"/>
                  </a:cubicBezTo>
                  <a:lnTo>
                    <a:pt x="243" y="27"/>
                  </a:lnTo>
                  <a:close/>
                  <a:moveTo>
                    <a:pt x="137" y="134"/>
                  </a:moveTo>
                  <a:cubicBezTo>
                    <a:pt x="137" y="186"/>
                    <a:pt x="137" y="186"/>
                    <a:pt x="137" y="186"/>
                  </a:cubicBezTo>
                  <a:cubicBezTo>
                    <a:pt x="121" y="186"/>
                    <a:pt x="121" y="186"/>
                    <a:pt x="121" y="186"/>
                  </a:cubicBezTo>
                  <a:cubicBezTo>
                    <a:pt x="121" y="134"/>
                    <a:pt x="121" y="134"/>
                    <a:pt x="121" y="134"/>
                  </a:cubicBezTo>
                  <a:lnTo>
                    <a:pt x="137" y="134"/>
                  </a:lnTo>
                  <a:close/>
                  <a:moveTo>
                    <a:pt x="142" y="124"/>
                  </a:moveTo>
                  <a:cubicBezTo>
                    <a:pt x="116" y="124"/>
                    <a:pt x="116" y="124"/>
                    <a:pt x="116" y="124"/>
                  </a:cubicBezTo>
                  <a:cubicBezTo>
                    <a:pt x="113" y="124"/>
                    <a:pt x="111" y="126"/>
                    <a:pt x="111" y="129"/>
                  </a:cubicBezTo>
                  <a:cubicBezTo>
                    <a:pt x="111" y="186"/>
                    <a:pt x="111" y="186"/>
                    <a:pt x="111" y="186"/>
                  </a:cubicBezTo>
                  <a:cubicBezTo>
                    <a:pt x="98" y="186"/>
                    <a:pt x="98" y="186"/>
                    <a:pt x="98" y="186"/>
                  </a:cubicBezTo>
                  <a:cubicBezTo>
                    <a:pt x="98" y="72"/>
                    <a:pt x="98" y="72"/>
                    <a:pt x="98" y="72"/>
                  </a:cubicBezTo>
                  <a:cubicBezTo>
                    <a:pt x="159" y="72"/>
                    <a:pt x="159" y="72"/>
                    <a:pt x="159" y="72"/>
                  </a:cubicBezTo>
                  <a:cubicBezTo>
                    <a:pt x="159" y="186"/>
                    <a:pt x="159" y="186"/>
                    <a:pt x="159" y="186"/>
                  </a:cubicBezTo>
                  <a:cubicBezTo>
                    <a:pt x="147" y="186"/>
                    <a:pt x="147" y="186"/>
                    <a:pt x="147" y="186"/>
                  </a:cubicBezTo>
                  <a:cubicBezTo>
                    <a:pt x="147" y="129"/>
                    <a:pt x="147" y="129"/>
                    <a:pt x="147" y="129"/>
                  </a:cubicBezTo>
                  <a:cubicBezTo>
                    <a:pt x="147" y="126"/>
                    <a:pt x="145" y="124"/>
                    <a:pt x="142" y="124"/>
                  </a:cubicBezTo>
                  <a:close/>
                  <a:moveTo>
                    <a:pt x="164" y="62"/>
                  </a:moveTo>
                  <a:cubicBezTo>
                    <a:pt x="93" y="62"/>
                    <a:pt x="93" y="62"/>
                    <a:pt x="93" y="62"/>
                  </a:cubicBezTo>
                  <a:cubicBezTo>
                    <a:pt x="91" y="62"/>
                    <a:pt x="88" y="64"/>
                    <a:pt x="88" y="67"/>
                  </a:cubicBezTo>
                  <a:cubicBezTo>
                    <a:pt x="88" y="186"/>
                    <a:pt x="88" y="186"/>
                    <a:pt x="88" y="186"/>
                  </a:cubicBezTo>
                  <a:cubicBezTo>
                    <a:pt x="67" y="186"/>
                    <a:pt x="67" y="186"/>
                    <a:pt x="67" y="186"/>
                  </a:cubicBezTo>
                  <a:cubicBezTo>
                    <a:pt x="67" y="45"/>
                    <a:pt x="67" y="45"/>
                    <a:pt x="67" y="45"/>
                  </a:cubicBezTo>
                  <a:cubicBezTo>
                    <a:pt x="186" y="45"/>
                    <a:pt x="186" y="45"/>
                    <a:pt x="186" y="45"/>
                  </a:cubicBezTo>
                  <a:cubicBezTo>
                    <a:pt x="186" y="186"/>
                    <a:pt x="186" y="186"/>
                    <a:pt x="186" y="186"/>
                  </a:cubicBezTo>
                  <a:cubicBezTo>
                    <a:pt x="169" y="186"/>
                    <a:pt x="169" y="186"/>
                    <a:pt x="169" y="186"/>
                  </a:cubicBezTo>
                  <a:cubicBezTo>
                    <a:pt x="169" y="67"/>
                    <a:pt x="169" y="67"/>
                    <a:pt x="169" y="67"/>
                  </a:cubicBezTo>
                  <a:cubicBezTo>
                    <a:pt x="169" y="64"/>
                    <a:pt x="167" y="62"/>
                    <a:pt x="164" y="62"/>
                  </a:cubicBezTo>
                  <a:close/>
                  <a:moveTo>
                    <a:pt x="186" y="27"/>
                  </a:moveTo>
                  <a:cubicBezTo>
                    <a:pt x="186" y="35"/>
                    <a:pt x="186" y="35"/>
                    <a:pt x="186" y="35"/>
                  </a:cubicBezTo>
                  <a:cubicBezTo>
                    <a:pt x="67" y="35"/>
                    <a:pt x="67" y="35"/>
                    <a:pt x="67" y="35"/>
                  </a:cubicBezTo>
                  <a:cubicBezTo>
                    <a:pt x="67" y="27"/>
                    <a:pt x="67" y="27"/>
                    <a:pt x="67" y="27"/>
                  </a:cubicBezTo>
                  <a:lnTo>
                    <a:pt x="186" y="27"/>
                  </a:lnTo>
                  <a:close/>
                  <a:moveTo>
                    <a:pt x="186" y="10"/>
                  </a:moveTo>
                  <a:cubicBezTo>
                    <a:pt x="186" y="17"/>
                    <a:pt x="186" y="17"/>
                    <a:pt x="186" y="17"/>
                  </a:cubicBezTo>
                  <a:cubicBezTo>
                    <a:pt x="67" y="17"/>
                    <a:pt x="67" y="17"/>
                    <a:pt x="67" y="17"/>
                  </a:cubicBezTo>
                  <a:cubicBezTo>
                    <a:pt x="67" y="10"/>
                    <a:pt x="67" y="10"/>
                    <a:pt x="67" y="10"/>
                  </a:cubicBezTo>
                  <a:lnTo>
                    <a:pt x="186" y="10"/>
                  </a:lnTo>
                  <a:close/>
                  <a:moveTo>
                    <a:pt x="32" y="93"/>
                  </a:moveTo>
                  <a:cubicBezTo>
                    <a:pt x="32" y="91"/>
                    <a:pt x="34" y="89"/>
                    <a:pt x="36" y="89"/>
                  </a:cubicBezTo>
                  <a:cubicBezTo>
                    <a:pt x="40" y="89"/>
                    <a:pt x="40" y="89"/>
                    <a:pt x="40" y="89"/>
                  </a:cubicBezTo>
                  <a:cubicBezTo>
                    <a:pt x="42" y="89"/>
                    <a:pt x="44" y="91"/>
                    <a:pt x="44" y="93"/>
                  </a:cubicBezTo>
                  <a:cubicBezTo>
                    <a:pt x="44" y="97"/>
                    <a:pt x="44" y="97"/>
                    <a:pt x="44" y="97"/>
                  </a:cubicBezTo>
                  <a:cubicBezTo>
                    <a:pt x="32" y="97"/>
                    <a:pt x="32" y="97"/>
                    <a:pt x="32" y="97"/>
                  </a:cubicBezTo>
                  <a:lnTo>
                    <a:pt x="32" y="93"/>
                  </a:lnTo>
                  <a:close/>
                  <a:moveTo>
                    <a:pt x="40" y="79"/>
                  </a:moveTo>
                  <a:cubicBezTo>
                    <a:pt x="36" y="79"/>
                    <a:pt x="36" y="79"/>
                    <a:pt x="36" y="79"/>
                  </a:cubicBezTo>
                  <a:cubicBezTo>
                    <a:pt x="28" y="79"/>
                    <a:pt x="22" y="86"/>
                    <a:pt x="22" y="93"/>
                  </a:cubicBezTo>
                  <a:cubicBezTo>
                    <a:pt x="22" y="186"/>
                    <a:pt x="22" y="186"/>
                    <a:pt x="22" y="186"/>
                  </a:cubicBezTo>
                  <a:cubicBezTo>
                    <a:pt x="14" y="186"/>
                    <a:pt x="14" y="186"/>
                    <a:pt x="14" y="186"/>
                  </a:cubicBezTo>
                  <a:cubicBezTo>
                    <a:pt x="14" y="45"/>
                    <a:pt x="14" y="45"/>
                    <a:pt x="14" y="45"/>
                  </a:cubicBezTo>
                  <a:cubicBezTo>
                    <a:pt x="57" y="45"/>
                    <a:pt x="57" y="45"/>
                    <a:pt x="57" y="45"/>
                  </a:cubicBezTo>
                  <a:cubicBezTo>
                    <a:pt x="57" y="186"/>
                    <a:pt x="57" y="186"/>
                    <a:pt x="57" y="186"/>
                  </a:cubicBezTo>
                  <a:cubicBezTo>
                    <a:pt x="54" y="186"/>
                    <a:pt x="54" y="186"/>
                    <a:pt x="54" y="186"/>
                  </a:cubicBezTo>
                  <a:cubicBezTo>
                    <a:pt x="54" y="93"/>
                    <a:pt x="54" y="93"/>
                    <a:pt x="54" y="93"/>
                  </a:cubicBezTo>
                  <a:cubicBezTo>
                    <a:pt x="54" y="86"/>
                    <a:pt x="48" y="79"/>
                    <a:pt x="40" y="79"/>
                  </a:cubicBezTo>
                  <a:close/>
                  <a:moveTo>
                    <a:pt x="44" y="107"/>
                  </a:moveTo>
                  <a:cubicBezTo>
                    <a:pt x="44" y="186"/>
                    <a:pt x="44" y="186"/>
                    <a:pt x="44" y="186"/>
                  </a:cubicBezTo>
                  <a:cubicBezTo>
                    <a:pt x="32" y="186"/>
                    <a:pt x="32" y="186"/>
                    <a:pt x="32" y="186"/>
                  </a:cubicBezTo>
                  <a:cubicBezTo>
                    <a:pt x="32" y="107"/>
                    <a:pt x="32" y="107"/>
                    <a:pt x="32" y="107"/>
                  </a:cubicBezTo>
                  <a:lnTo>
                    <a:pt x="44" y="107"/>
                  </a:lnTo>
                  <a:close/>
                  <a:moveTo>
                    <a:pt x="57" y="27"/>
                  </a:moveTo>
                  <a:cubicBezTo>
                    <a:pt x="57" y="35"/>
                    <a:pt x="57" y="35"/>
                    <a:pt x="57" y="35"/>
                  </a:cubicBezTo>
                  <a:cubicBezTo>
                    <a:pt x="14" y="35"/>
                    <a:pt x="14" y="35"/>
                    <a:pt x="14" y="35"/>
                  </a:cubicBezTo>
                  <a:cubicBezTo>
                    <a:pt x="14" y="27"/>
                    <a:pt x="14" y="27"/>
                    <a:pt x="14" y="27"/>
                  </a:cubicBezTo>
                  <a:lnTo>
                    <a:pt x="57" y="27"/>
                  </a:lnTo>
                  <a:close/>
                  <a:moveTo>
                    <a:pt x="57" y="10"/>
                  </a:moveTo>
                  <a:cubicBezTo>
                    <a:pt x="57" y="17"/>
                    <a:pt x="57" y="17"/>
                    <a:pt x="57" y="17"/>
                  </a:cubicBezTo>
                  <a:cubicBezTo>
                    <a:pt x="19" y="17"/>
                    <a:pt x="19" y="17"/>
                    <a:pt x="19" y="17"/>
                  </a:cubicBezTo>
                  <a:cubicBezTo>
                    <a:pt x="19" y="10"/>
                    <a:pt x="19" y="10"/>
                    <a:pt x="19" y="10"/>
                  </a:cubicBezTo>
                  <a:lnTo>
                    <a:pt x="57" y="10"/>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88" name="Freeform 442">
              <a:extLst>
                <a:ext uri="{FF2B5EF4-FFF2-40B4-BE49-F238E27FC236}">
                  <a16:creationId xmlns="" xmlns:a16="http://schemas.microsoft.com/office/drawing/2014/main" id="{4FCB3B46-2F9F-704B-8A14-BD6A3A7B5334}"/>
                </a:ext>
              </a:extLst>
            </p:cNvPr>
            <p:cNvSpPr>
              <a:spLocks noEditPoints="1"/>
            </p:cNvSpPr>
            <p:nvPr/>
          </p:nvSpPr>
          <p:spPr bwMode="auto">
            <a:xfrm>
              <a:off x="518" y="2610"/>
              <a:ext cx="44" cy="36"/>
            </a:xfrm>
            <a:custGeom>
              <a:avLst/>
              <a:gdLst>
                <a:gd name="T0" fmla="*/ 46 w 46"/>
                <a:gd name="T1" fmla="*/ 32 h 37"/>
                <a:gd name="T2" fmla="*/ 46 w 46"/>
                <a:gd name="T3" fmla="*/ 5 h 37"/>
                <a:gd name="T4" fmla="*/ 41 w 46"/>
                <a:gd name="T5" fmla="*/ 0 h 37"/>
                <a:gd name="T6" fmla="*/ 5 w 46"/>
                <a:gd name="T7" fmla="*/ 0 h 37"/>
                <a:gd name="T8" fmla="*/ 0 w 46"/>
                <a:gd name="T9" fmla="*/ 5 h 37"/>
                <a:gd name="T10" fmla="*/ 0 w 46"/>
                <a:gd name="T11" fmla="*/ 32 h 37"/>
                <a:gd name="T12" fmla="*/ 5 w 46"/>
                <a:gd name="T13" fmla="*/ 37 h 37"/>
                <a:gd name="T14" fmla="*/ 41 w 46"/>
                <a:gd name="T15" fmla="*/ 37 h 37"/>
                <a:gd name="T16" fmla="*/ 46 w 46"/>
                <a:gd name="T17" fmla="*/ 32 h 37"/>
                <a:gd name="T18" fmla="*/ 36 w 46"/>
                <a:gd name="T19" fmla="*/ 10 h 37"/>
                <a:gd name="T20" fmla="*/ 36 w 46"/>
                <a:gd name="T21" fmla="*/ 27 h 37"/>
                <a:gd name="T22" fmla="*/ 10 w 46"/>
                <a:gd name="T23" fmla="*/ 27 h 37"/>
                <a:gd name="T24" fmla="*/ 10 w 46"/>
                <a:gd name="T25" fmla="*/ 10 h 37"/>
                <a:gd name="T26" fmla="*/ 36 w 46"/>
                <a:gd name="T2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7">
                  <a:moveTo>
                    <a:pt x="46" y="32"/>
                  </a:moveTo>
                  <a:cubicBezTo>
                    <a:pt x="46" y="5"/>
                    <a:pt x="46" y="5"/>
                    <a:pt x="46" y="5"/>
                  </a:cubicBezTo>
                  <a:cubicBezTo>
                    <a:pt x="46" y="3"/>
                    <a:pt x="43" y="0"/>
                    <a:pt x="41" y="0"/>
                  </a:cubicBezTo>
                  <a:cubicBezTo>
                    <a:pt x="5" y="0"/>
                    <a:pt x="5" y="0"/>
                    <a:pt x="5" y="0"/>
                  </a:cubicBezTo>
                  <a:cubicBezTo>
                    <a:pt x="2" y="0"/>
                    <a:pt x="0" y="3"/>
                    <a:pt x="0" y="5"/>
                  </a:cubicBezTo>
                  <a:cubicBezTo>
                    <a:pt x="0" y="32"/>
                    <a:pt x="0" y="32"/>
                    <a:pt x="0" y="32"/>
                  </a:cubicBezTo>
                  <a:cubicBezTo>
                    <a:pt x="0" y="35"/>
                    <a:pt x="2" y="37"/>
                    <a:pt x="5" y="37"/>
                  </a:cubicBezTo>
                  <a:cubicBezTo>
                    <a:pt x="41" y="37"/>
                    <a:pt x="41" y="37"/>
                    <a:pt x="41" y="37"/>
                  </a:cubicBezTo>
                  <a:cubicBezTo>
                    <a:pt x="43" y="37"/>
                    <a:pt x="46" y="35"/>
                    <a:pt x="46" y="32"/>
                  </a:cubicBezTo>
                  <a:close/>
                  <a:moveTo>
                    <a:pt x="36" y="10"/>
                  </a:moveTo>
                  <a:cubicBezTo>
                    <a:pt x="36" y="27"/>
                    <a:pt x="36" y="27"/>
                    <a:pt x="36" y="27"/>
                  </a:cubicBezTo>
                  <a:cubicBezTo>
                    <a:pt x="10" y="27"/>
                    <a:pt x="10" y="27"/>
                    <a:pt x="10" y="27"/>
                  </a:cubicBezTo>
                  <a:cubicBezTo>
                    <a:pt x="10" y="10"/>
                    <a:pt x="10" y="10"/>
                    <a:pt x="10" y="10"/>
                  </a:cubicBezTo>
                  <a:lnTo>
                    <a:pt x="36" y="10"/>
                  </a:lnTo>
                  <a:close/>
                </a:path>
              </a:pathLst>
            </a:custGeom>
            <a:grp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89" name="Group 400">
            <a:extLst>
              <a:ext uri="{FF2B5EF4-FFF2-40B4-BE49-F238E27FC236}">
                <a16:creationId xmlns="" xmlns:a16="http://schemas.microsoft.com/office/drawing/2014/main" id="{BD9D95B6-95AD-CB46-B239-EB0032AB9B6A}"/>
              </a:ext>
            </a:extLst>
          </p:cNvPr>
          <p:cNvGrpSpPr>
            <a:grpSpLocks noChangeAspect="1"/>
          </p:cNvGrpSpPr>
          <p:nvPr/>
        </p:nvGrpSpPr>
        <p:grpSpPr bwMode="auto">
          <a:xfrm>
            <a:off x="6316898" y="1098500"/>
            <a:ext cx="413977" cy="418753"/>
            <a:chOff x="1000" y="1787"/>
            <a:chExt cx="260" cy="263"/>
          </a:xfrm>
          <a:solidFill>
            <a:schemeClr val="tx1"/>
          </a:solidFill>
        </p:grpSpPr>
        <p:sp>
          <p:nvSpPr>
            <p:cNvPr id="390" name="Freeform 401">
              <a:extLst>
                <a:ext uri="{FF2B5EF4-FFF2-40B4-BE49-F238E27FC236}">
                  <a16:creationId xmlns="" xmlns:a16="http://schemas.microsoft.com/office/drawing/2014/main" id="{3DF355BC-1B39-6E4F-8267-F87D5791A8A8}"/>
                </a:ext>
              </a:extLst>
            </p:cNvPr>
            <p:cNvSpPr>
              <a:spLocks noEditPoints="1"/>
            </p:cNvSpPr>
            <p:nvPr/>
          </p:nvSpPr>
          <p:spPr bwMode="auto">
            <a:xfrm>
              <a:off x="1000" y="1787"/>
              <a:ext cx="260" cy="263"/>
            </a:xfrm>
            <a:custGeom>
              <a:avLst/>
              <a:gdLst>
                <a:gd name="T0" fmla="*/ 229 w 273"/>
                <a:gd name="T1" fmla="*/ 144 h 276"/>
                <a:gd name="T2" fmla="*/ 190 w 273"/>
                <a:gd name="T3" fmla="*/ 101 h 276"/>
                <a:gd name="T4" fmla="*/ 186 w 273"/>
                <a:gd name="T5" fmla="*/ 91 h 276"/>
                <a:gd name="T6" fmla="*/ 150 w 273"/>
                <a:gd name="T7" fmla="*/ 31 h 276"/>
                <a:gd name="T8" fmla="*/ 106 w 273"/>
                <a:gd name="T9" fmla="*/ 91 h 276"/>
                <a:gd name="T10" fmla="*/ 101 w 273"/>
                <a:gd name="T11" fmla="*/ 101 h 276"/>
                <a:gd name="T12" fmla="*/ 59 w 273"/>
                <a:gd name="T13" fmla="*/ 61 h 276"/>
                <a:gd name="T14" fmla="*/ 63 w 273"/>
                <a:gd name="T15" fmla="*/ 51 h 276"/>
                <a:gd name="T16" fmla="*/ 37 w 273"/>
                <a:gd name="T17" fmla="*/ 8 h 276"/>
                <a:gd name="T18" fmla="*/ 27 w 273"/>
                <a:gd name="T19" fmla="*/ 8 h 276"/>
                <a:gd name="T20" fmla="*/ 5 w 273"/>
                <a:gd name="T21" fmla="*/ 51 h 276"/>
                <a:gd name="T22" fmla="*/ 273 w 273"/>
                <a:gd name="T23" fmla="*/ 218 h 276"/>
                <a:gd name="T24" fmla="*/ 37 w 273"/>
                <a:gd name="T25" fmla="*/ 61 h 276"/>
                <a:gd name="T26" fmla="*/ 49 w 273"/>
                <a:gd name="T27" fmla="*/ 113 h 276"/>
                <a:gd name="T28" fmla="*/ 36 w 273"/>
                <a:gd name="T29" fmla="*/ 118 h 276"/>
                <a:gd name="T30" fmla="*/ 32 w 273"/>
                <a:gd name="T31" fmla="*/ 22 h 276"/>
                <a:gd name="T32" fmla="*/ 37 w 273"/>
                <a:gd name="T33" fmla="*/ 43 h 276"/>
                <a:gd name="T34" fmla="*/ 15 w 273"/>
                <a:gd name="T35" fmla="*/ 61 h 276"/>
                <a:gd name="T36" fmla="*/ 15 w 273"/>
                <a:gd name="T37" fmla="*/ 88 h 276"/>
                <a:gd name="T38" fmla="*/ 15 w 273"/>
                <a:gd name="T39" fmla="*/ 136 h 276"/>
                <a:gd name="T40" fmla="*/ 36 w 273"/>
                <a:gd name="T41" fmla="*/ 266 h 276"/>
                <a:gd name="T42" fmla="*/ 10 w 273"/>
                <a:gd name="T43" fmla="*/ 266 h 276"/>
                <a:gd name="T44" fmla="*/ 15 w 273"/>
                <a:gd name="T45" fmla="*/ 218 h 276"/>
                <a:gd name="T46" fmla="*/ 37 w 273"/>
                <a:gd name="T47" fmla="*/ 136 h 276"/>
                <a:gd name="T48" fmla="*/ 106 w 273"/>
                <a:gd name="T49" fmla="*/ 266 h 276"/>
                <a:gd name="T50" fmla="*/ 106 w 273"/>
                <a:gd name="T51" fmla="*/ 218 h 276"/>
                <a:gd name="T52" fmla="*/ 106 w 273"/>
                <a:gd name="T53" fmla="*/ 187 h 276"/>
                <a:gd name="T54" fmla="*/ 106 w 273"/>
                <a:gd name="T55" fmla="*/ 170 h 276"/>
                <a:gd name="T56" fmla="*/ 106 w 273"/>
                <a:gd name="T57" fmla="*/ 170 h 276"/>
                <a:gd name="T58" fmla="*/ 84 w 273"/>
                <a:gd name="T59" fmla="*/ 152 h 276"/>
                <a:gd name="T60" fmla="*/ 59 w 273"/>
                <a:gd name="T61" fmla="*/ 152 h 276"/>
                <a:gd name="T62" fmla="*/ 255 w 273"/>
                <a:gd name="T63" fmla="*/ 191 h 276"/>
                <a:gd name="T64" fmla="*/ 233 w 273"/>
                <a:gd name="T65" fmla="*/ 218 h 276"/>
                <a:gd name="T66" fmla="*/ 199 w 273"/>
                <a:gd name="T67" fmla="*/ 161 h 276"/>
                <a:gd name="T68" fmla="*/ 217 w 273"/>
                <a:gd name="T69" fmla="*/ 135 h 276"/>
                <a:gd name="T70" fmla="*/ 189 w 273"/>
                <a:gd name="T71" fmla="*/ 161 h 276"/>
                <a:gd name="T72" fmla="*/ 147 w 273"/>
                <a:gd name="T73" fmla="*/ 124 h 276"/>
                <a:gd name="T74" fmla="*/ 171 w 273"/>
                <a:gd name="T75" fmla="*/ 135 h 276"/>
                <a:gd name="T76" fmla="*/ 187 w 273"/>
                <a:gd name="T77" fmla="*/ 135 h 276"/>
                <a:gd name="T78" fmla="*/ 151 w 273"/>
                <a:gd name="T79" fmla="*/ 51 h 276"/>
                <a:gd name="T80" fmla="*/ 141 w 273"/>
                <a:gd name="T81" fmla="*/ 73 h 276"/>
                <a:gd name="T82" fmla="*/ 116 w 273"/>
                <a:gd name="T83" fmla="*/ 73 h 276"/>
                <a:gd name="T84" fmla="*/ 116 w 273"/>
                <a:gd name="T85" fmla="*/ 91 h 276"/>
                <a:gd name="T86" fmla="*/ 146 w 273"/>
                <a:gd name="T87" fmla="*/ 113 h 276"/>
                <a:gd name="T88" fmla="*/ 129 w 273"/>
                <a:gd name="T89" fmla="*/ 135 h 276"/>
                <a:gd name="T90" fmla="*/ 127 w 273"/>
                <a:gd name="T91" fmla="*/ 144 h 276"/>
                <a:gd name="T92" fmla="*/ 116 w 273"/>
                <a:gd name="T93" fmla="*/ 266 h 276"/>
                <a:gd name="T94" fmla="*/ 145 w 273"/>
                <a:gd name="T95" fmla="*/ 218 h 276"/>
                <a:gd name="T96" fmla="*/ 171 w 273"/>
                <a:gd name="T97" fmla="*/ 266 h 276"/>
                <a:gd name="T98" fmla="*/ 171 w 273"/>
                <a:gd name="T99" fmla="*/ 218 h 276"/>
                <a:gd name="T100" fmla="*/ 171 w 273"/>
                <a:gd name="T101" fmla="*/ 218 h 276"/>
                <a:gd name="T102" fmla="*/ 206 w 273"/>
                <a:gd name="T103" fmla="*/ 266 h 276"/>
                <a:gd name="T104" fmla="*/ 206 w 273"/>
                <a:gd name="T105" fmla="*/ 193 h 276"/>
                <a:gd name="T106" fmla="*/ 151 w 273"/>
                <a:gd name="T107" fmla="*/ 183 h 276"/>
                <a:gd name="T108" fmla="*/ 241 w 273"/>
                <a:gd name="T109" fmla="*/ 266 h 276"/>
                <a:gd name="T110" fmla="*/ 243 w 273"/>
                <a:gd name="T111" fmla="*/ 201 h 276"/>
                <a:gd name="T112" fmla="*/ 263 w 273"/>
                <a:gd name="T113" fmla="*/ 26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3" h="276">
                  <a:moveTo>
                    <a:pt x="264" y="218"/>
                  </a:moveTo>
                  <a:cubicBezTo>
                    <a:pt x="264" y="192"/>
                    <a:pt x="264" y="192"/>
                    <a:pt x="264" y="192"/>
                  </a:cubicBezTo>
                  <a:cubicBezTo>
                    <a:pt x="264" y="175"/>
                    <a:pt x="250" y="161"/>
                    <a:pt x="233" y="161"/>
                  </a:cubicBezTo>
                  <a:cubicBezTo>
                    <a:pt x="229" y="161"/>
                    <a:pt x="229" y="161"/>
                    <a:pt x="229" y="161"/>
                  </a:cubicBezTo>
                  <a:cubicBezTo>
                    <a:pt x="229" y="144"/>
                    <a:pt x="229" y="144"/>
                    <a:pt x="229" y="144"/>
                  </a:cubicBezTo>
                  <a:cubicBezTo>
                    <a:pt x="229" y="127"/>
                    <a:pt x="215" y="113"/>
                    <a:pt x="198" y="113"/>
                  </a:cubicBezTo>
                  <a:cubicBezTo>
                    <a:pt x="186" y="113"/>
                    <a:pt x="186" y="113"/>
                    <a:pt x="186" y="113"/>
                  </a:cubicBezTo>
                  <a:cubicBezTo>
                    <a:pt x="186" y="101"/>
                    <a:pt x="186" y="101"/>
                    <a:pt x="186" y="101"/>
                  </a:cubicBezTo>
                  <a:cubicBezTo>
                    <a:pt x="190" y="101"/>
                    <a:pt x="190" y="101"/>
                    <a:pt x="190" y="101"/>
                  </a:cubicBezTo>
                  <a:cubicBezTo>
                    <a:pt x="190" y="101"/>
                    <a:pt x="190" y="101"/>
                    <a:pt x="190" y="101"/>
                  </a:cubicBezTo>
                  <a:cubicBezTo>
                    <a:pt x="190" y="101"/>
                    <a:pt x="190" y="101"/>
                    <a:pt x="190" y="101"/>
                  </a:cubicBezTo>
                  <a:cubicBezTo>
                    <a:pt x="193" y="101"/>
                    <a:pt x="195" y="98"/>
                    <a:pt x="195" y="96"/>
                  </a:cubicBezTo>
                  <a:cubicBezTo>
                    <a:pt x="195" y="93"/>
                    <a:pt x="193" y="91"/>
                    <a:pt x="190" y="91"/>
                  </a:cubicBezTo>
                  <a:cubicBezTo>
                    <a:pt x="190" y="91"/>
                    <a:pt x="190" y="91"/>
                    <a:pt x="190" y="91"/>
                  </a:cubicBezTo>
                  <a:cubicBezTo>
                    <a:pt x="186" y="91"/>
                    <a:pt x="186" y="91"/>
                    <a:pt x="186" y="91"/>
                  </a:cubicBezTo>
                  <a:cubicBezTo>
                    <a:pt x="186" y="78"/>
                    <a:pt x="186" y="78"/>
                    <a:pt x="186" y="78"/>
                  </a:cubicBezTo>
                  <a:cubicBezTo>
                    <a:pt x="186" y="58"/>
                    <a:pt x="171" y="41"/>
                    <a:pt x="151" y="38"/>
                  </a:cubicBezTo>
                  <a:cubicBezTo>
                    <a:pt x="151" y="36"/>
                    <a:pt x="151" y="36"/>
                    <a:pt x="151" y="36"/>
                  </a:cubicBezTo>
                  <a:cubicBezTo>
                    <a:pt x="150" y="36"/>
                    <a:pt x="150" y="36"/>
                    <a:pt x="150" y="36"/>
                  </a:cubicBezTo>
                  <a:cubicBezTo>
                    <a:pt x="150" y="31"/>
                    <a:pt x="150" y="31"/>
                    <a:pt x="150" y="31"/>
                  </a:cubicBezTo>
                  <a:cubicBezTo>
                    <a:pt x="150" y="28"/>
                    <a:pt x="148" y="26"/>
                    <a:pt x="145" y="26"/>
                  </a:cubicBezTo>
                  <a:cubicBezTo>
                    <a:pt x="143" y="26"/>
                    <a:pt x="141" y="28"/>
                    <a:pt x="141" y="31"/>
                  </a:cubicBezTo>
                  <a:cubicBezTo>
                    <a:pt x="141" y="38"/>
                    <a:pt x="141" y="38"/>
                    <a:pt x="141" y="38"/>
                  </a:cubicBezTo>
                  <a:cubicBezTo>
                    <a:pt x="121" y="41"/>
                    <a:pt x="106" y="58"/>
                    <a:pt x="106" y="78"/>
                  </a:cubicBezTo>
                  <a:cubicBezTo>
                    <a:pt x="106" y="91"/>
                    <a:pt x="106" y="91"/>
                    <a:pt x="106" y="91"/>
                  </a:cubicBezTo>
                  <a:cubicBezTo>
                    <a:pt x="101" y="91"/>
                    <a:pt x="101" y="91"/>
                    <a:pt x="101" y="91"/>
                  </a:cubicBezTo>
                  <a:cubicBezTo>
                    <a:pt x="101" y="91"/>
                    <a:pt x="101" y="91"/>
                    <a:pt x="101" y="91"/>
                  </a:cubicBezTo>
                  <a:cubicBezTo>
                    <a:pt x="98" y="91"/>
                    <a:pt x="96" y="93"/>
                    <a:pt x="96" y="96"/>
                  </a:cubicBezTo>
                  <a:cubicBezTo>
                    <a:pt x="96" y="98"/>
                    <a:pt x="98" y="101"/>
                    <a:pt x="101" y="101"/>
                  </a:cubicBezTo>
                  <a:cubicBezTo>
                    <a:pt x="101" y="101"/>
                    <a:pt x="101" y="101"/>
                    <a:pt x="101" y="101"/>
                  </a:cubicBezTo>
                  <a:cubicBezTo>
                    <a:pt x="101" y="101"/>
                    <a:pt x="101" y="101"/>
                    <a:pt x="101" y="101"/>
                  </a:cubicBezTo>
                  <a:cubicBezTo>
                    <a:pt x="106" y="101"/>
                    <a:pt x="106" y="101"/>
                    <a:pt x="106" y="101"/>
                  </a:cubicBezTo>
                  <a:cubicBezTo>
                    <a:pt x="106" y="113"/>
                    <a:pt x="106" y="113"/>
                    <a:pt x="106" y="113"/>
                  </a:cubicBezTo>
                  <a:cubicBezTo>
                    <a:pt x="59" y="113"/>
                    <a:pt x="59" y="113"/>
                    <a:pt x="59" y="113"/>
                  </a:cubicBezTo>
                  <a:cubicBezTo>
                    <a:pt x="59" y="61"/>
                    <a:pt x="59" y="61"/>
                    <a:pt x="59" y="61"/>
                  </a:cubicBezTo>
                  <a:cubicBezTo>
                    <a:pt x="63" y="61"/>
                    <a:pt x="63" y="61"/>
                    <a:pt x="63" y="61"/>
                  </a:cubicBezTo>
                  <a:cubicBezTo>
                    <a:pt x="63" y="61"/>
                    <a:pt x="63" y="61"/>
                    <a:pt x="63" y="61"/>
                  </a:cubicBezTo>
                  <a:cubicBezTo>
                    <a:pt x="66" y="61"/>
                    <a:pt x="68" y="59"/>
                    <a:pt x="68" y="56"/>
                  </a:cubicBezTo>
                  <a:cubicBezTo>
                    <a:pt x="68" y="54"/>
                    <a:pt x="66" y="51"/>
                    <a:pt x="63" y="51"/>
                  </a:cubicBezTo>
                  <a:cubicBezTo>
                    <a:pt x="63" y="51"/>
                    <a:pt x="63" y="51"/>
                    <a:pt x="63" y="51"/>
                  </a:cubicBezTo>
                  <a:cubicBezTo>
                    <a:pt x="63" y="51"/>
                    <a:pt x="63" y="51"/>
                    <a:pt x="63" y="51"/>
                  </a:cubicBezTo>
                  <a:cubicBezTo>
                    <a:pt x="54" y="51"/>
                    <a:pt x="54" y="51"/>
                    <a:pt x="54" y="51"/>
                  </a:cubicBezTo>
                  <a:cubicBezTo>
                    <a:pt x="54" y="34"/>
                    <a:pt x="54" y="34"/>
                    <a:pt x="54" y="34"/>
                  </a:cubicBezTo>
                  <a:cubicBezTo>
                    <a:pt x="54" y="24"/>
                    <a:pt x="47" y="15"/>
                    <a:pt x="37" y="12"/>
                  </a:cubicBezTo>
                  <a:cubicBezTo>
                    <a:pt x="37" y="8"/>
                    <a:pt x="37" y="8"/>
                    <a:pt x="37" y="8"/>
                  </a:cubicBezTo>
                  <a:cubicBezTo>
                    <a:pt x="37" y="8"/>
                    <a:pt x="37" y="8"/>
                    <a:pt x="37" y="8"/>
                  </a:cubicBezTo>
                  <a:cubicBezTo>
                    <a:pt x="37" y="5"/>
                    <a:pt x="37" y="5"/>
                    <a:pt x="37" y="5"/>
                  </a:cubicBezTo>
                  <a:cubicBezTo>
                    <a:pt x="37" y="2"/>
                    <a:pt x="34" y="0"/>
                    <a:pt x="32" y="0"/>
                  </a:cubicBezTo>
                  <a:cubicBezTo>
                    <a:pt x="29" y="0"/>
                    <a:pt x="27" y="2"/>
                    <a:pt x="27" y="5"/>
                  </a:cubicBezTo>
                  <a:cubicBezTo>
                    <a:pt x="27" y="8"/>
                    <a:pt x="27" y="8"/>
                    <a:pt x="27" y="8"/>
                  </a:cubicBezTo>
                  <a:cubicBezTo>
                    <a:pt x="27" y="8"/>
                    <a:pt x="27" y="8"/>
                    <a:pt x="27" y="8"/>
                  </a:cubicBezTo>
                  <a:cubicBezTo>
                    <a:pt x="27" y="12"/>
                    <a:pt x="27" y="12"/>
                    <a:pt x="27" y="12"/>
                  </a:cubicBezTo>
                  <a:cubicBezTo>
                    <a:pt x="17" y="15"/>
                    <a:pt x="9" y="24"/>
                    <a:pt x="9" y="34"/>
                  </a:cubicBezTo>
                  <a:cubicBezTo>
                    <a:pt x="9" y="51"/>
                    <a:pt x="9" y="51"/>
                    <a:pt x="9" y="51"/>
                  </a:cubicBezTo>
                  <a:cubicBezTo>
                    <a:pt x="5" y="51"/>
                    <a:pt x="5" y="51"/>
                    <a:pt x="5" y="51"/>
                  </a:cubicBezTo>
                  <a:cubicBezTo>
                    <a:pt x="5" y="218"/>
                    <a:pt x="5" y="218"/>
                    <a:pt x="5" y="218"/>
                  </a:cubicBezTo>
                  <a:cubicBezTo>
                    <a:pt x="0" y="218"/>
                    <a:pt x="0" y="218"/>
                    <a:pt x="0" y="218"/>
                  </a:cubicBezTo>
                  <a:cubicBezTo>
                    <a:pt x="0" y="276"/>
                    <a:pt x="0" y="276"/>
                    <a:pt x="0" y="276"/>
                  </a:cubicBezTo>
                  <a:cubicBezTo>
                    <a:pt x="273" y="276"/>
                    <a:pt x="273" y="276"/>
                    <a:pt x="273" y="276"/>
                  </a:cubicBezTo>
                  <a:cubicBezTo>
                    <a:pt x="273" y="218"/>
                    <a:pt x="273" y="218"/>
                    <a:pt x="273" y="218"/>
                  </a:cubicBezTo>
                  <a:lnTo>
                    <a:pt x="264" y="218"/>
                  </a:lnTo>
                  <a:close/>
                  <a:moveTo>
                    <a:pt x="49" y="61"/>
                  </a:moveTo>
                  <a:cubicBezTo>
                    <a:pt x="49" y="78"/>
                    <a:pt x="49" y="78"/>
                    <a:pt x="49" y="78"/>
                  </a:cubicBezTo>
                  <a:cubicBezTo>
                    <a:pt x="37" y="78"/>
                    <a:pt x="37" y="78"/>
                    <a:pt x="37" y="78"/>
                  </a:cubicBezTo>
                  <a:cubicBezTo>
                    <a:pt x="37" y="61"/>
                    <a:pt x="37" y="61"/>
                    <a:pt x="37" y="61"/>
                  </a:cubicBezTo>
                  <a:lnTo>
                    <a:pt x="49" y="61"/>
                  </a:lnTo>
                  <a:close/>
                  <a:moveTo>
                    <a:pt x="37" y="108"/>
                  </a:moveTo>
                  <a:cubicBezTo>
                    <a:pt x="37" y="88"/>
                    <a:pt x="37" y="88"/>
                    <a:pt x="37" y="88"/>
                  </a:cubicBezTo>
                  <a:cubicBezTo>
                    <a:pt x="49" y="88"/>
                    <a:pt x="49" y="88"/>
                    <a:pt x="49" y="88"/>
                  </a:cubicBezTo>
                  <a:cubicBezTo>
                    <a:pt x="49" y="113"/>
                    <a:pt x="49" y="113"/>
                    <a:pt x="49" y="113"/>
                  </a:cubicBezTo>
                  <a:cubicBezTo>
                    <a:pt x="45" y="110"/>
                    <a:pt x="41" y="108"/>
                    <a:pt x="37" y="108"/>
                  </a:cubicBezTo>
                  <a:close/>
                  <a:moveTo>
                    <a:pt x="46" y="126"/>
                  </a:moveTo>
                  <a:cubicBezTo>
                    <a:pt x="17" y="126"/>
                    <a:pt x="17" y="126"/>
                    <a:pt x="17" y="126"/>
                  </a:cubicBezTo>
                  <a:cubicBezTo>
                    <a:pt x="19" y="122"/>
                    <a:pt x="23" y="118"/>
                    <a:pt x="27" y="118"/>
                  </a:cubicBezTo>
                  <a:cubicBezTo>
                    <a:pt x="36" y="118"/>
                    <a:pt x="36" y="118"/>
                    <a:pt x="36" y="118"/>
                  </a:cubicBezTo>
                  <a:cubicBezTo>
                    <a:pt x="41" y="118"/>
                    <a:pt x="44" y="122"/>
                    <a:pt x="46" y="126"/>
                  </a:cubicBezTo>
                  <a:close/>
                  <a:moveTo>
                    <a:pt x="32" y="22"/>
                  </a:moveTo>
                  <a:cubicBezTo>
                    <a:pt x="37" y="22"/>
                    <a:pt x="41" y="25"/>
                    <a:pt x="43" y="29"/>
                  </a:cubicBezTo>
                  <a:cubicBezTo>
                    <a:pt x="20" y="29"/>
                    <a:pt x="20" y="29"/>
                    <a:pt x="20" y="29"/>
                  </a:cubicBezTo>
                  <a:cubicBezTo>
                    <a:pt x="22" y="25"/>
                    <a:pt x="27" y="22"/>
                    <a:pt x="32" y="22"/>
                  </a:cubicBezTo>
                  <a:close/>
                  <a:moveTo>
                    <a:pt x="19" y="39"/>
                  </a:moveTo>
                  <a:cubicBezTo>
                    <a:pt x="44" y="39"/>
                    <a:pt x="44" y="39"/>
                    <a:pt x="44" y="39"/>
                  </a:cubicBezTo>
                  <a:cubicBezTo>
                    <a:pt x="44" y="51"/>
                    <a:pt x="44" y="51"/>
                    <a:pt x="44" y="51"/>
                  </a:cubicBezTo>
                  <a:cubicBezTo>
                    <a:pt x="37" y="51"/>
                    <a:pt x="37" y="51"/>
                    <a:pt x="37" y="51"/>
                  </a:cubicBezTo>
                  <a:cubicBezTo>
                    <a:pt x="37" y="43"/>
                    <a:pt x="37" y="43"/>
                    <a:pt x="37" y="43"/>
                  </a:cubicBezTo>
                  <a:cubicBezTo>
                    <a:pt x="27" y="43"/>
                    <a:pt x="27" y="43"/>
                    <a:pt x="27" y="43"/>
                  </a:cubicBezTo>
                  <a:cubicBezTo>
                    <a:pt x="27" y="51"/>
                    <a:pt x="27" y="51"/>
                    <a:pt x="27" y="51"/>
                  </a:cubicBezTo>
                  <a:cubicBezTo>
                    <a:pt x="19" y="51"/>
                    <a:pt x="19" y="51"/>
                    <a:pt x="19" y="51"/>
                  </a:cubicBezTo>
                  <a:lnTo>
                    <a:pt x="19" y="39"/>
                  </a:lnTo>
                  <a:close/>
                  <a:moveTo>
                    <a:pt x="15" y="61"/>
                  </a:moveTo>
                  <a:cubicBezTo>
                    <a:pt x="27" y="61"/>
                    <a:pt x="27" y="61"/>
                    <a:pt x="27" y="61"/>
                  </a:cubicBezTo>
                  <a:cubicBezTo>
                    <a:pt x="27" y="78"/>
                    <a:pt x="27" y="78"/>
                    <a:pt x="27" y="78"/>
                  </a:cubicBezTo>
                  <a:cubicBezTo>
                    <a:pt x="15" y="78"/>
                    <a:pt x="15" y="78"/>
                    <a:pt x="15" y="78"/>
                  </a:cubicBezTo>
                  <a:lnTo>
                    <a:pt x="15" y="61"/>
                  </a:lnTo>
                  <a:close/>
                  <a:moveTo>
                    <a:pt x="15" y="88"/>
                  </a:moveTo>
                  <a:cubicBezTo>
                    <a:pt x="27" y="88"/>
                    <a:pt x="27" y="88"/>
                    <a:pt x="27" y="88"/>
                  </a:cubicBezTo>
                  <a:cubicBezTo>
                    <a:pt x="27" y="108"/>
                    <a:pt x="27" y="108"/>
                    <a:pt x="27" y="108"/>
                  </a:cubicBezTo>
                  <a:cubicBezTo>
                    <a:pt x="22" y="108"/>
                    <a:pt x="18" y="110"/>
                    <a:pt x="15" y="113"/>
                  </a:cubicBezTo>
                  <a:lnTo>
                    <a:pt x="15" y="88"/>
                  </a:lnTo>
                  <a:close/>
                  <a:moveTo>
                    <a:pt x="15" y="136"/>
                  </a:moveTo>
                  <a:cubicBezTo>
                    <a:pt x="27" y="136"/>
                    <a:pt x="27" y="136"/>
                    <a:pt x="27" y="136"/>
                  </a:cubicBezTo>
                  <a:cubicBezTo>
                    <a:pt x="27" y="187"/>
                    <a:pt x="27" y="187"/>
                    <a:pt x="27" y="187"/>
                  </a:cubicBezTo>
                  <a:cubicBezTo>
                    <a:pt x="15" y="187"/>
                    <a:pt x="15" y="187"/>
                    <a:pt x="15" y="187"/>
                  </a:cubicBezTo>
                  <a:lnTo>
                    <a:pt x="15" y="136"/>
                  </a:lnTo>
                  <a:close/>
                  <a:moveTo>
                    <a:pt x="36" y="266"/>
                  </a:moveTo>
                  <a:cubicBezTo>
                    <a:pt x="28" y="266"/>
                    <a:pt x="28" y="266"/>
                    <a:pt x="28" y="266"/>
                  </a:cubicBezTo>
                  <a:cubicBezTo>
                    <a:pt x="28" y="235"/>
                    <a:pt x="28" y="235"/>
                    <a:pt x="28" y="235"/>
                  </a:cubicBezTo>
                  <a:cubicBezTo>
                    <a:pt x="18" y="235"/>
                    <a:pt x="18" y="235"/>
                    <a:pt x="18" y="235"/>
                  </a:cubicBezTo>
                  <a:cubicBezTo>
                    <a:pt x="18" y="266"/>
                    <a:pt x="18" y="266"/>
                    <a:pt x="18" y="266"/>
                  </a:cubicBezTo>
                  <a:cubicBezTo>
                    <a:pt x="10" y="266"/>
                    <a:pt x="10" y="266"/>
                    <a:pt x="10" y="266"/>
                  </a:cubicBezTo>
                  <a:cubicBezTo>
                    <a:pt x="10" y="228"/>
                    <a:pt x="10" y="228"/>
                    <a:pt x="10" y="228"/>
                  </a:cubicBezTo>
                  <a:cubicBezTo>
                    <a:pt x="36" y="228"/>
                    <a:pt x="36" y="228"/>
                    <a:pt x="36" y="228"/>
                  </a:cubicBezTo>
                  <a:lnTo>
                    <a:pt x="36" y="266"/>
                  </a:lnTo>
                  <a:close/>
                  <a:moveTo>
                    <a:pt x="36" y="218"/>
                  </a:moveTo>
                  <a:cubicBezTo>
                    <a:pt x="15" y="218"/>
                    <a:pt x="15" y="218"/>
                    <a:pt x="15" y="218"/>
                  </a:cubicBezTo>
                  <a:cubicBezTo>
                    <a:pt x="15" y="197"/>
                    <a:pt x="15" y="197"/>
                    <a:pt x="15" y="197"/>
                  </a:cubicBezTo>
                  <a:cubicBezTo>
                    <a:pt x="36" y="197"/>
                    <a:pt x="36" y="197"/>
                    <a:pt x="36" y="197"/>
                  </a:cubicBezTo>
                  <a:lnTo>
                    <a:pt x="36" y="218"/>
                  </a:lnTo>
                  <a:close/>
                  <a:moveTo>
                    <a:pt x="37" y="187"/>
                  </a:moveTo>
                  <a:cubicBezTo>
                    <a:pt x="37" y="136"/>
                    <a:pt x="37" y="136"/>
                    <a:pt x="37" y="136"/>
                  </a:cubicBezTo>
                  <a:cubicBezTo>
                    <a:pt x="49" y="136"/>
                    <a:pt x="49" y="136"/>
                    <a:pt x="49" y="136"/>
                  </a:cubicBezTo>
                  <a:cubicBezTo>
                    <a:pt x="49" y="182"/>
                    <a:pt x="49" y="182"/>
                    <a:pt x="49" y="182"/>
                  </a:cubicBezTo>
                  <a:cubicBezTo>
                    <a:pt x="39" y="187"/>
                    <a:pt x="39" y="187"/>
                    <a:pt x="39" y="187"/>
                  </a:cubicBezTo>
                  <a:lnTo>
                    <a:pt x="37" y="187"/>
                  </a:lnTo>
                  <a:close/>
                  <a:moveTo>
                    <a:pt x="106" y="266"/>
                  </a:moveTo>
                  <a:cubicBezTo>
                    <a:pt x="45" y="266"/>
                    <a:pt x="45" y="266"/>
                    <a:pt x="45" y="266"/>
                  </a:cubicBezTo>
                  <a:cubicBezTo>
                    <a:pt x="45" y="228"/>
                    <a:pt x="45" y="228"/>
                    <a:pt x="45" y="228"/>
                  </a:cubicBezTo>
                  <a:cubicBezTo>
                    <a:pt x="106" y="228"/>
                    <a:pt x="106" y="228"/>
                    <a:pt x="106" y="228"/>
                  </a:cubicBezTo>
                  <a:lnTo>
                    <a:pt x="106" y="266"/>
                  </a:lnTo>
                  <a:close/>
                  <a:moveTo>
                    <a:pt x="106" y="218"/>
                  </a:moveTo>
                  <a:cubicBezTo>
                    <a:pt x="45" y="218"/>
                    <a:pt x="45" y="218"/>
                    <a:pt x="45" y="218"/>
                  </a:cubicBezTo>
                  <a:cubicBezTo>
                    <a:pt x="45" y="197"/>
                    <a:pt x="45" y="197"/>
                    <a:pt x="45" y="197"/>
                  </a:cubicBezTo>
                  <a:cubicBezTo>
                    <a:pt x="106" y="197"/>
                    <a:pt x="106" y="197"/>
                    <a:pt x="106" y="197"/>
                  </a:cubicBezTo>
                  <a:lnTo>
                    <a:pt x="106" y="218"/>
                  </a:lnTo>
                  <a:close/>
                  <a:moveTo>
                    <a:pt x="106" y="187"/>
                  </a:moveTo>
                  <a:cubicBezTo>
                    <a:pt x="62" y="187"/>
                    <a:pt x="62" y="187"/>
                    <a:pt x="62" y="187"/>
                  </a:cubicBezTo>
                  <a:cubicBezTo>
                    <a:pt x="77" y="180"/>
                    <a:pt x="77" y="180"/>
                    <a:pt x="77" y="180"/>
                  </a:cubicBezTo>
                  <a:cubicBezTo>
                    <a:pt x="106" y="180"/>
                    <a:pt x="106" y="180"/>
                    <a:pt x="106" y="180"/>
                  </a:cubicBezTo>
                  <a:lnTo>
                    <a:pt x="106" y="187"/>
                  </a:lnTo>
                  <a:close/>
                  <a:moveTo>
                    <a:pt x="106" y="170"/>
                  </a:moveTo>
                  <a:cubicBezTo>
                    <a:pt x="75" y="170"/>
                    <a:pt x="75" y="170"/>
                    <a:pt x="75" y="170"/>
                  </a:cubicBezTo>
                  <a:cubicBezTo>
                    <a:pt x="59" y="177"/>
                    <a:pt x="59" y="177"/>
                    <a:pt x="59" y="177"/>
                  </a:cubicBezTo>
                  <a:cubicBezTo>
                    <a:pt x="59" y="162"/>
                    <a:pt x="59" y="162"/>
                    <a:pt x="59" y="162"/>
                  </a:cubicBezTo>
                  <a:cubicBezTo>
                    <a:pt x="106" y="162"/>
                    <a:pt x="106" y="162"/>
                    <a:pt x="106" y="162"/>
                  </a:cubicBezTo>
                  <a:lnTo>
                    <a:pt x="106" y="170"/>
                  </a:lnTo>
                  <a:close/>
                  <a:moveTo>
                    <a:pt x="106" y="152"/>
                  </a:moveTo>
                  <a:cubicBezTo>
                    <a:pt x="94" y="152"/>
                    <a:pt x="94" y="152"/>
                    <a:pt x="94" y="152"/>
                  </a:cubicBezTo>
                  <a:cubicBezTo>
                    <a:pt x="94" y="143"/>
                    <a:pt x="94" y="143"/>
                    <a:pt x="94" y="143"/>
                  </a:cubicBezTo>
                  <a:cubicBezTo>
                    <a:pt x="84" y="143"/>
                    <a:pt x="84" y="143"/>
                    <a:pt x="84" y="143"/>
                  </a:cubicBezTo>
                  <a:cubicBezTo>
                    <a:pt x="84" y="152"/>
                    <a:pt x="84" y="152"/>
                    <a:pt x="84" y="152"/>
                  </a:cubicBezTo>
                  <a:cubicBezTo>
                    <a:pt x="76" y="152"/>
                    <a:pt x="76" y="152"/>
                    <a:pt x="76" y="152"/>
                  </a:cubicBezTo>
                  <a:cubicBezTo>
                    <a:pt x="76" y="143"/>
                    <a:pt x="76" y="143"/>
                    <a:pt x="76" y="143"/>
                  </a:cubicBezTo>
                  <a:cubicBezTo>
                    <a:pt x="66" y="143"/>
                    <a:pt x="66" y="143"/>
                    <a:pt x="66" y="143"/>
                  </a:cubicBezTo>
                  <a:cubicBezTo>
                    <a:pt x="66" y="152"/>
                    <a:pt x="66" y="152"/>
                    <a:pt x="66" y="152"/>
                  </a:cubicBezTo>
                  <a:cubicBezTo>
                    <a:pt x="59" y="152"/>
                    <a:pt x="59" y="152"/>
                    <a:pt x="59" y="152"/>
                  </a:cubicBezTo>
                  <a:cubicBezTo>
                    <a:pt x="59" y="123"/>
                    <a:pt x="59" y="123"/>
                    <a:pt x="59" y="123"/>
                  </a:cubicBezTo>
                  <a:cubicBezTo>
                    <a:pt x="106" y="123"/>
                    <a:pt x="106" y="123"/>
                    <a:pt x="106" y="123"/>
                  </a:cubicBezTo>
                  <a:lnTo>
                    <a:pt x="106" y="152"/>
                  </a:lnTo>
                  <a:close/>
                  <a:moveTo>
                    <a:pt x="233" y="171"/>
                  </a:moveTo>
                  <a:cubicBezTo>
                    <a:pt x="245" y="171"/>
                    <a:pt x="254" y="180"/>
                    <a:pt x="255" y="191"/>
                  </a:cubicBezTo>
                  <a:cubicBezTo>
                    <a:pt x="240" y="191"/>
                    <a:pt x="240" y="191"/>
                    <a:pt x="240" y="191"/>
                  </a:cubicBezTo>
                  <a:cubicBezTo>
                    <a:pt x="219" y="171"/>
                    <a:pt x="219" y="171"/>
                    <a:pt x="219" y="171"/>
                  </a:cubicBezTo>
                  <a:lnTo>
                    <a:pt x="233" y="171"/>
                  </a:lnTo>
                  <a:close/>
                  <a:moveTo>
                    <a:pt x="233" y="198"/>
                  </a:moveTo>
                  <a:cubicBezTo>
                    <a:pt x="233" y="218"/>
                    <a:pt x="233" y="218"/>
                    <a:pt x="233" y="218"/>
                  </a:cubicBezTo>
                  <a:cubicBezTo>
                    <a:pt x="216" y="218"/>
                    <a:pt x="216" y="218"/>
                    <a:pt x="216" y="218"/>
                  </a:cubicBezTo>
                  <a:cubicBezTo>
                    <a:pt x="216" y="182"/>
                    <a:pt x="216" y="182"/>
                    <a:pt x="216" y="182"/>
                  </a:cubicBezTo>
                  <a:lnTo>
                    <a:pt x="233" y="198"/>
                  </a:lnTo>
                  <a:close/>
                  <a:moveTo>
                    <a:pt x="219" y="161"/>
                  </a:moveTo>
                  <a:cubicBezTo>
                    <a:pt x="199" y="161"/>
                    <a:pt x="199" y="161"/>
                    <a:pt x="199" y="161"/>
                  </a:cubicBezTo>
                  <a:cubicBezTo>
                    <a:pt x="199" y="144"/>
                    <a:pt x="199" y="144"/>
                    <a:pt x="199" y="144"/>
                  </a:cubicBezTo>
                  <a:cubicBezTo>
                    <a:pt x="219" y="144"/>
                    <a:pt x="219" y="144"/>
                    <a:pt x="219" y="144"/>
                  </a:cubicBezTo>
                  <a:lnTo>
                    <a:pt x="219" y="161"/>
                  </a:lnTo>
                  <a:close/>
                  <a:moveTo>
                    <a:pt x="198" y="123"/>
                  </a:moveTo>
                  <a:cubicBezTo>
                    <a:pt x="206" y="123"/>
                    <a:pt x="214" y="127"/>
                    <a:pt x="217" y="135"/>
                  </a:cubicBezTo>
                  <a:cubicBezTo>
                    <a:pt x="197" y="135"/>
                    <a:pt x="197" y="135"/>
                    <a:pt x="197" y="135"/>
                  </a:cubicBezTo>
                  <a:cubicBezTo>
                    <a:pt x="196" y="130"/>
                    <a:pt x="194" y="126"/>
                    <a:pt x="192" y="123"/>
                  </a:cubicBezTo>
                  <a:lnTo>
                    <a:pt x="198" y="123"/>
                  </a:lnTo>
                  <a:close/>
                  <a:moveTo>
                    <a:pt x="189" y="144"/>
                  </a:moveTo>
                  <a:cubicBezTo>
                    <a:pt x="189" y="161"/>
                    <a:pt x="189" y="161"/>
                    <a:pt x="189" y="161"/>
                  </a:cubicBezTo>
                  <a:cubicBezTo>
                    <a:pt x="137" y="161"/>
                    <a:pt x="137" y="161"/>
                    <a:pt x="137" y="161"/>
                  </a:cubicBezTo>
                  <a:cubicBezTo>
                    <a:pt x="137" y="144"/>
                    <a:pt x="137" y="144"/>
                    <a:pt x="137" y="144"/>
                  </a:cubicBezTo>
                  <a:lnTo>
                    <a:pt x="189" y="144"/>
                  </a:lnTo>
                  <a:close/>
                  <a:moveTo>
                    <a:pt x="139" y="135"/>
                  </a:moveTo>
                  <a:cubicBezTo>
                    <a:pt x="141" y="130"/>
                    <a:pt x="143" y="127"/>
                    <a:pt x="147" y="124"/>
                  </a:cubicBezTo>
                  <a:cubicBezTo>
                    <a:pt x="146" y="127"/>
                    <a:pt x="145" y="131"/>
                    <a:pt x="145" y="135"/>
                  </a:cubicBezTo>
                  <a:lnTo>
                    <a:pt x="139" y="135"/>
                  </a:lnTo>
                  <a:close/>
                  <a:moveTo>
                    <a:pt x="155" y="135"/>
                  </a:moveTo>
                  <a:cubicBezTo>
                    <a:pt x="156" y="124"/>
                    <a:pt x="160" y="118"/>
                    <a:pt x="163" y="118"/>
                  </a:cubicBezTo>
                  <a:cubicBezTo>
                    <a:pt x="166" y="118"/>
                    <a:pt x="170" y="124"/>
                    <a:pt x="171" y="135"/>
                  </a:cubicBezTo>
                  <a:lnTo>
                    <a:pt x="155" y="135"/>
                  </a:lnTo>
                  <a:close/>
                  <a:moveTo>
                    <a:pt x="187" y="135"/>
                  </a:moveTo>
                  <a:cubicBezTo>
                    <a:pt x="181" y="135"/>
                    <a:pt x="181" y="135"/>
                    <a:pt x="181" y="135"/>
                  </a:cubicBezTo>
                  <a:cubicBezTo>
                    <a:pt x="181" y="131"/>
                    <a:pt x="180" y="127"/>
                    <a:pt x="179" y="124"/>
                  </a:cubicBezTo>
                  <a:cubicBezTo>
                    <a:pt x="183" y="127"/>
                    <a:pt x="185" y="130"/>
                    <a:pt x="187" y="135"/>
                  </a:cubicBezTo>
                  <a:close/>
                  <a:moveTo>
                    <a:pt x="175" y="73"/>
                  </a:moveTo>
                  <a:cubicBezTo>
                    <a:pt x="168" y="73"/>
                    <a:pt x="168" y="73"/>
                    <a:pt x="168" y="73"/>
                  </a:cubicBezTo>
                  <a:cubicBezTo>
                    <a:pt x="168" y="66"/>
                    <a:pt x="166" y="60"/>
                    <a:pt x="164" y="54"/>
                  </a:cubicBezTo>
                  <a:cubicBezTo>
                    <a:pt x="170" y="59"/>
                    <a:pt x="174" y="66"/>
                    <a:pt x="175" y="73"/>
                  </a:cubicBezTo>
                  <a:close/>
                  <a:moveTo>
                    <a:pt x="151" y="51"/>
                  </a:moveTo>
                  <a:cubicBezTo>
                    <a:pt x="154" y="55"/>
                    <a:pt x="157" y="64"/>
                    <a:pt x="158" y="73"/>
                  </a:cubicBezTo>
                  <a:cubicBezTo>
                    <a:pt x="151" y="73"/>
                    <a:pt x="151" y="73"/>
                    <a:pt x="151" y="73"/>
                  </a:cubicBezTo>
                  <a:lnTo>
                    <a:pt x="151" y="51"/>
                  </a:lnTo>
                  <a:close/>
                  <a:moveTo>
                    <a:pt x="141" y="51"/>
                  </a:moveTo>
                  <a:cubicBezTo>
                    <a:pt x="141" y="73"/>
                    <a:pt x="141" y="73"/>
                    <a:pt x="141" y="73"/>
                  </a:cubicBezTo>
                  <a:cubicBezTo>
                    <a:pt x="133" y="73"/>
                    <a:pt x="133" y="73"/>
                    <a:pt x="133" y="73"/>
                  </a:cubicBezTo>
                  <a:cubicBezTo>
                    <a:pt x="134" y="64"/>
                    <a:pt x="137" y="55"/>
                    <a:pt x="141" y="51"/>
                  </a:cubicBezTo>
                  <a:close/>
                  <a:moveTo>
                    <a:pt x="127" y="54"/>
                  </a:moveTo>
                  <a:cubicBezTo>
                    <a:pt x="125" y="60"/>
                    <a:pt x="124" y="66"/>
                    <a:pt x="123" y="73"/>
                  </a:cubicBezTo>
                  <a:cubicBezTo>
                    <a:pt x="116" y="73"/>
                    <a:pt x="116" y="73"/>
                    <a:pt x="116" y="73"/>
                  </a:cubicBezTo>
                  <a:cubicBezTo>
                    <a:pt x="117" y="66"/>
                    <a:pt x="121" y="59"/>
                    <a:pt x="127" y="54"/>
                  </a:cubicBezTo>
                  <a:close/>
                  <a:moveTo>
                    <a:pt x="116" y="83"/>
                  </a:moveTo>
                  <a:cubicBezTo>
                    <a:pt x="176" y="83"/>
                    <a:pt x="176" y="83"/>
                    <a:pt x="176" y="83"/>
                  </a:cubicBezTo>
                  <a:cubicBezTo>
                    <a:pt x="176" y="91"/>
                    <a:pt x="176" y="91"/>
                    <a:pt x="176" y="91"/>
                  </a:cubicBezTo>
                  <a:cubicBezTo>
                    <a:pt x="116" y="91"/>
                    <a:pt x="116" y="91"/>
                    <a:pt x="116" y="91"/>
                  </a:cubicBezTo>
                  <a:lnTo>
                    <a:pt x="116" y="83"/>
                  </a:lnTo>
                  <a:close/>
                  <a:moveTo>
                    <a:pt x="116" y="101"/>
                  </a:moveTo>
                  <a:cubicBezTo>
                    <a:pt x="176" y="101"/>
                    <a:pt x="176" y="101"/>
                    <a:pt x="176" y="101"/>
                  </a:cubicBezTo>
                  <a:cubicBezTo>
                    <a:pt x="176" y="111"/>
                    <a:pt x="176" y="111"/>
                    <a:pt x="176" y="111"/>
                  </a:cubicBezTo>
                  <a:cubicBezTo>
                    <a:pt x="166" y="107"/>
                    <a:pt x="155" y="108"/>
                    <a:pt x="146" y="113"/>
                  </a:cubicBezTo>
                  <a:cubicBezTo>
                    <a:pt x="116" y="113"/>
                    <a:pt x="116" y="113"/>
                    <a:pt x="116" y="113"/>
                  </a:cubicBezTo>
                  <a:lnTo>
                    <a:pt x="116" y="101"/>
                  </a:lnTo>
                  <a:close/>
                  <a:moveTo>
                    <a:pt x="116" y="123"/>
                  </a:moveTo>
                  <a:cubicBezTo>
                    <a:pt x="135" y="123"/>
                    <a:pt x="135" y="123"/>
                    <a:pt x="135" y="123"/>
                  </a:cubicBezTo>
                  <a:cubicBezTo>
                    <a:pt x="132" y="126"/>
                    <a:pt x="130" y="131"/>
                    <a:pt x="129" y="135"/>
                  </a:cubicBezTo>
                  <a:cubicBezTo>
                    <a:pt x="129" y="126"/>
                    <a:pt x="129" y="126"/>
                    <a:pt x="129" y="126"/>
                  </a:cubicBezTo>
                  <a:cubicBezTo>
                    <a:pt x="119" y="126"/>
                    <a:pt x="119" y="126"/>
                    <a:pt x="119" y="126"/>
                  </a:cubicBezTo>
                  <a:cubicBezTo>
                    <a:pt x="119" y="136"/>
                    <a:pt x="119" y="136"/>
                    <a:pt x="119" y="136"/>
                  </a:cubicBezTo>
                  <a:cubicBezTo>
                    <a:pt x="129" y="136"/>
                    <a:pt x="129" y="136"/>
                    <a:pt x="129" y="136"/>
                  </a:cubicBezTo>
                  <a:cubicBezTo>
                    <a:pt x="128" y="138"/>
                    <a:pt x="127" y="141"/>
                    <a:pt x="127" y="144"/>
                  </a:cubicBezTo>
                  <a:cubicBezTo>
                    <a:pt x="127" y="161"/>
                    <a:pt x="127" y="161"/>
                    <a:pt x="127" y="161"/>
                  </a:cubicBezTo>
                  <a:cubicBezTo>
                    <a:pt x="116" y="161"/>
                    <a:pt x="116" y="161"/>
                    <a:pt x="116" y="161"/>
                  </a:cubicBezTo>
                  <a:lnTo>
                    <a:pt x="116" y="123"/>
                  </a:lnTo>
                  <a:close/>
                  <a:moveTo>
                    <a:pt x="145" y="266"/>
                  </a:moveTo>
                  <a:cubicBezTo>
                    <a:pt x="116" y="266"/>
                    <a:pt x="116" y="266"/>
                    <a:pt x="116" y="266"/>
                  </a:cubicBezTo>
                  <a:cubicBezTo>
                    <a:pt x="116" y="228"/>
                    <a:pt x="116" y="228"/>
                    <a:pt x="116" y="228"/>
                  </a:cubicBezTo>
                  <a:cubicBezTo>
                    <a:pt x="145" y="228"/>
                    <a:pt x="145" y="228"/>
                    <a:pt x="145" y="228"/>
                  </a:cubicBezTo>
                  <a:lnTo>
                    <a:pt x="145" y="266"/>
                  </a:lnTo>
                  <a:close/>
                  <a:moveTo>
                    <a:pt x="145" y="196"/>
                  </a:moveTo>
                  <a:cubicBezTo>
                    <a:pt x="145" y="218"/>
                    <a:pt x="145" y="218"/>
                    <a:pt x="145" y="218"/>
                  </a:cubicBezTo>
                  <a:cubicBezTo>
                    <a:pt x="116" y="218"/>
                    <a:pt x="116" y="218"/>
                    <a:pt x="116" y="218"/>
                  </a:cubicBezTo>
                  <a:cubicBezTo>
                    <a:pt x="116" y="193"/>
                    <a:pt x="116" y="193"/>
                    <a:pt x="116" y="193"/>
                  </a:cubicBezTo>
                  <a:cubicBezTo>
                    <a:pt x="145" y="193"/>
                    <a:pt x="145" y="193"/>
                    <a:pt x="145" y="193"/>
                  </a:cubicBezTo>
                  <a:cubicBezTo>
                    <a:pt x="145" y="194"/>
                    <a:pt x="145" y="195"/>
                    <a:pt x="145" y="196"/>
                  </a:cubicBezTo>
                  <a:close/>
                  <a:moveTo>
                    <a:pt x="171" y="266"/>
                  </a:moveTo>
                  <a:cubicBezTo>
                    <a:pt x="155" y="266"/>
                    <a:pt x="155" y="266"/>
                    <a:pt x="155" y="266"/>
                  </a:cubicBezTo>
                  <a:cubicBezTo>
                    <a:pt x="155" y="228"/>
                    <a:pt x="155" y="228"/>
                    <a:pt x="155" y="228"/>
                  </a:cubicBezTo>
                  <a:cubicBezTo>
                    <a:pt x="171" y="228"/>
                    <a:pt x="171" y="228"/>
                    <a:pt x="171" y="228"/>
                  </a:cubicBezTo>
                  <a:lnTo>
                    <a:pt x="171" y="266"/>
                  </a:lnTo>
                  <a:close/>
                  <a:moveTo>
                    <a:pt x="171" y="218"/>
                  </a:moveTo>
                  <a:cubicBezTo>
                    <a:pt x="155" y="218"/>
                    <a:pt x="155" y="218"/>
                    <a:pt x="155" y="218"/>
                  </a:cubicBezTo>
                  <a:cubicBezTo>
                    <a:pt x="155" y="196"/>
                    <a:pt x="155" y="196"/>
                    <a:pt x="155" y="196"/>
                  </a:cubicBezTo>
                  <a:cubicBezTo>
                    <a:pt x="155" y="192"/>
                    <a:pt x="159" y="188"/>
                    <a:pt x="163" y="188"/>
                  </a:cubicBezTo>
                  <a:cubicBezTo>
                    <a:pt x="168" y="188"/>
                    <a:pt x="171" y="192"/>
                    <a:pt x="171" y="196"/>
                  </a:cubicBezTo>
                  <a:lnTo>
                    <a:pt x="171" y="218"/>
                  </a:lnTo>
                  <a:close/>
                  <a:moveTo>
                    <a:pt x="206" y="266"/>
                  </a:moveTo>
                  <a:cubicBezTo>
                    <a:pt x="181" y="266"/>
                    <a:pt x="181" y="266"/>
                    <a:pt x="181" y="266"/>
                  </a:cubicBezTo>
                  <a:cubicBezTo>
                    <a:pt x="181" y="228"/>
                    <a:pt x="181" y="228"/>
                    <a:pt x="181" y="228"/>
                  </a:cubicBezTo>
                  <a:cubicBezTo>
                    <a:pt x="206" y="228"/>
                    <a:pt x="206" y="228"/>
                    <a:pt x="206" y="228"/>
                  </a:cubicBezTo>
                  <a:lnTo>
                    <a:pt x="206" y="266"/>
                  </a:lnTo>
                  <a:close/>
                  <a:moveTo>
                    <a:pt x="206" y="218"/>
                  </a:moveTo>
                  <a:cubicBezTo>
                    <a:pt x="181" y="218"/>
                    <a:pt x="181" y="218"/>
                    <a:pt x="181" y="218"/>
                  </a:cubicBezTo>
                  <a:cubicBezTo>
                    <a:pt x="181" y="196"/>
                    <a:pt x="181" y="196"/>
                    <a:pt x="181" y="196"/>
                  </a:cubicBezTo>
                  <a:cubicBezTo>
                    <a:pt x="181" y="195"/>
                    <a:pt x="181" y="194"/>
                    <a:pt x="181" y="193"/>
                  </a:cubicBezTo>
                  <a:cubicBezTo>
                    <a:pt x="206" y="193"/>
                    <a:pt x="206" y="193"/>
                    <a:pt x="206" y="193"/>
                  </a:cubicBezTo>
                  <a:lnTo>
                    <a:pt x="206" y="218"/>
                  </a:lnTo>
                  <a:close/>
                  <a:moveTo>
                    <a:pt x="206" y="183"/>
                  </a:moveTo>
                  <a:cubicBezTo>
                    <a:pt x="175" y="183"/>
                    <a:pt x="175" y="183"/>
                    <a:pt x="175" y="183"/>
                  </a:cubicBezTo>
                  <a:cubicBezTo>
                    <a:pt x="172" y="180"/>
                    <a:pt x="167" y="178"/>
                    <a:pt x="163" y="178"/>
                  </a:cubicBezTo>
                  <a:cubicBezTo>
                    <a:pt x="159" y="178"/>
                    <a:pt x="155" y="180"/>
                    <a:pt x="151" y="183"/>
                  </a:cubicBezTo>
                  <a:cubicBezTo>
                    <a:pt x="116" y="183"/>
                    <a:pt x="116" y="183"/>
                    <a:pt x="116" y="183"/>
                  </a:cubicBezTo>
                  <a:cubicBezTo>
                    <a:pt x="116" y="171"/>
                    <a:pt x="116" y="171"/>
                    <a:pt x="116" y="171"/>
                  </a:cubicBezTo>
                  <a:cubicBezTo>
                    <a:pt x="206" y="171"/>
                    <a:pt x="206" y="171"/>
                    <a:pt x="206" y="171"/>
                  </a:cubicBezTo>
                  <a:lnTo>
                    <a:pt x="206" y="183"/>
                  </a:lnTo>
                  <a:close/>
                  <a:moveTo>
                    <a:pt x="241" y="266"/>
                  </a:moveTo>
                  <a:cubicBezTo>
                    <a:pt x="216" y="266"/>
                    <a:pt x="216" y="266"/>
                    <a:pt x="216" y="266"/>
                  </a:cubicBezTo>
                  <a:cubicBezTo>
                    <a:pt x="216" y="228"/>
                    <a:pt x="216" y="228"/>
                    <a:pt x="216" y="228"/>
                  </a:cubicBezTo>
                  <a:cubicBezTo>
                    <a:pt x="241" y="228"/>
                    <a:pt x="241" y="228"/>
                    <a:pt x="241" y="228"/>
                  </a:cubicBezTo>
                  <a:lnTo>
                    <a:pt x="241" y="266"/>
                  </a:lnTo>
                  <a:close/>
                  <a:moveTo>
                    <a:pt x="243" y="201"/>
                  </a:moveTo>
                  <a:cubicBezTo>
                    <a:pt x="255" y="201"/>
                    <a:pt x="255" y="201"/>
                    <a:pt x="255" y="201"/>
                  </a:cubicBezTo>
                  <a:cubicBezTo>
                    <a:pt x="255" y="218"/>
                    <a:pt x="255" y="218"/>
                    <a:pt x="255" y="218"/>
                  </a:cubicBezTo>
                  <a:cubicBezTo>
                    <a:pt x="243" y="218"/>
                    <a:pt x="243" y="218"/>
                    <a:pt x="243" y="218"/>
                  </a:cubicBezTo>
                  <a:lnTo>
                    <a:pt x="243" y="201"/>
                  </a:lnTo>
                  <a:close/>
                  <a:moveTo>
                    <a:pt x="263" y="266"/>
                  </a:moveTo>
                  <a:cubicBezTo>
                    <a:pt x="251" y="266"/>
                    <a:pt x="251" y="266"/>
                    <a:pt x="251" y="266"/>
                  </a:cubicBezTo>
                  <a:cubicBezTo>
                    <a:pt x="251" y="228"/>
                    <a:pt x="251" y="228"/>
                    <a:pt x="251" y="228"/>
                  </a:cubicBezTo>
                  <a:cubicBezTo>
                    <a:pt x="263" y="228"/>
                    <a:pt x="263" y="228"/>
                    <a:pt x="263" y="228"/>
                  </a:cubicBezTo>
                  <a:lnTo>
                    <a:pt x="263" y="2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1" name="Rectangle 402">
              <a:extLst>
                <a:ext uri="{FF2B5EF4-FFF2-40B4-BE49-F238E27FC236}">
                  <a16:creationId xmlns="" xmlns:a16="http://schemas.microsoft.com/office/drawing/2014/main" id="{2B3A64A1-CB83-FA44-A61F-A711AFEDC867}"/>
                </a:ext>
              </a:extLst>
            </p:cNvPr>
            <p:cNvSpPr>
              <a:spLocks noChangeArrowheads="1"/>
            </p:cNvSpPr>
            <p:nvPr/>
          </p:nvSpPr>
          <p:spPr bwMode="auto">
            <a:xfrm>
              <a:off x="1121" y="1978"/>
              <a:ext cx="10" cy="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2" name="Rectangle 403">
              <a:extLst>
                <a:ext uri="{FF2B5EF4-FFF2-40B4-BE49-F238E27FC236}">
                  <a16:creationId xmlns="" xmlns:a16="http://schemas.microsoft.com/office/drawing/2014/main" id="{5971ACE3-6F17-5A4E-8A0E-B065D0A66126}"/>
                </a:ext>
              </a:extLst>
            </p:cNvPr>
            <p:cNvSpPr>
              <a:spLocks noChangeArrowheads="1"/>
            </p:cNvSpPr>
            <p:nvPr/>
          </p:nvSpPr>
          <p:spPr bwMode="auto">
            <a:xfrm>
              <a:off x="1180" y="1978"/>
              <a:ext cx="10" cy="9"/>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3" name="Rectangle 404">
              <a:extLst>
                <a:ext uri="{FF2B5EF4-FFF2-40B4-BE49-F238E27FC236}">
                  <a16:creationId xmlns="" xmlns:a16="http://schemas.microsoft.com/office/drawing/2014/main" id="{48F7C1CF-BDF6-0047-9F01-F4A02385C5C8}"/>
                </a:ext>
              </a:extLst>
            </p:cNvPr>
            <p:cNvSpPr>
              <a:spLocks noChangeArrowheads="1"/>
            </p:cNvSpPr>
            <p:nvPr/>
          </p:nvSpPr>
          <p:spPr bwMode="auto">
            <a:xfrm>
              <a:off x="1051" y="2011"/>
              <a:ext cx="9" cy="2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4" name="Rectangle 405">
              <a:extLst>
                <a:ext uri="{FF2B5EF4-FFF2-40B4-BE49-F238E27FC236}">
                  <a16:creationId xmlns="" xmlns:a16="http://schemas.microsoft.com/office/drawing/2014/main" id="{AC5CF33B-71D7-DC40-80BC-44A9E87AE508}"/>
                </a:ext>
              </a:extLst>
            </p:cNvPr>
            <p:cNvSpPr>
              <a:spLocks noChangeArrowheads="1"/>
            </p:cNvSpPr>
            <p:nvPr/>
          </p:nvSpPr>
          <p:spPr bwMode="auto">
            <a:xfrm>
              <a:off x="1068" y="2011"/>
              <a:ext cx="9" cy="2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5" name="Rectangle 406">
              <a:extLst>
                <a:ext uri="{FF2B5EF4-FFF2-40B4-BE49-F238E27FC236}">
                  <a16:creationId xmlns="" xmlns:a16="http://schemas.microsoft.com/office/drawing/2014/main" id="{5AB67A6B-37E9-0B4B-9C31-806BD2F055E9}"/>
                </a:ext>
              </a:extLst>
            </p:cNvPr>
            <p:cNvSpPr>
              <a:spLocks noChangeArrowheads="1"/>
            </p:cNvSpPr>
            <p:nvPr/>
          </p:nvSpPr>
          <p:spPr bwMode="auto">
            <a:xfrm>
              <a:off x="1084" y="2011"/>
              <a:ext cx="9" cy="2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6" name="Rectangle 407">
              <a:extLst>
                <a:ext uri="{FF2B5EF4-FFF2-40B4-BE49-F238E27FC236}">
                  <a16:creationId xmlns="" xmlns:a16="http://schemas.microsoft.com/office/drawing/2014/main" id="{CFAD2E60-7CF4-EB4A-8FDE-CF154B811F4F}"/>
                </a:ext>
              </a:extLst>
            </p:cNvPr>
            <p:cNvSpPr>
              <a:spLocks noChangeArrowheads="1"/>
            </p:cNvSpPr>
            <p:nvPr/>
          </p:nvSpPr>
          <p:spPr bwMode="auto">
            <a:xfrm>
              <a:off x="1121" y="2011"/>
              <a:ext cx="10" cy="2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7" name="Rectangle 408">
              <a:extLst>
                <a:ext uri="{FF2B5EF4-FFF2-40B4-BE49-F238E27FC236}">
                  <a16:creationId xmlns="" xmlns:a16="http://schemas.microsoft.com/office/drawing/2014/main" id="{3F10EA5F-5F53-1246-BDA3-BACECDAAD54B}"/>
                </a:ext>
              </a:extLst>
            </p:cNvPr>
            <p:cNvSpPr>
              <a:spLocks noChangeArrowheads="1"/>
            </p:cNvSpPr>
            <p:nvPr/>
          </p:nvSpPr>
          <p:spPr bwMode="auto">
            <a:xfrm>
              <a:off x="1180" y="2011"/>
              <a:ext cx="10" cy="2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8" name="Rectangle 409">
              <a:extLst>
                <a:ext uri="{FF2B5EF4-FFF2-40B4-BE49-F238E27FC236}">
                  <a16:creationId xmlns="" xmlns:a16="http://schemas.microsoft.com/office/drawing/2014/main" id="{4D6AD74D-8057-4B49-9BC0-8689BC8E2048}"/>
                </a:ext>
              </a:extLst>
            </p:cNvPr>
            <p:cNvSpPr>
              <a:spLocks noChangeArrowheads="1"/>
            </p:cNvSpPr>
            <p:nvPr/>
          </p:nvSpPr>
          <p:spPr bwMode="auto">
            <a:xfrm>
              <a:off x="1213" y="2011"/>
              <a:ext cx="10" cy="22"/>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Rectangle 410">
              <a:extLst>
                <a:ext uri="{FF2B5EF4-FFF2-40B4-BE49-F238E27FC236}">
                  <a16:creationId xmlns="" xmlns:a16="http://schemas.microsoft.com/office/drawing/2014/main" id="{1CFDBB13-C0BB-5D46-A707-558773A1F925}"/>
                </a:ext>
              </a:extLst>
            </p:cNvPr>
            <p:cNvSpPr>
              <a:spLocks noChangeArrowheads="1"/>
            </p:cNvSpPr>
            <p:nvPr/>
          </p:nvSpPr>
          <p:spPr bwMode="auto">
            <a:xfrm>
              <a:off x="1063" y="1907"/>
              <a:ext cx="9" cy="1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Rectangle 411">
              <a:extLst>
                <a:ext uri="{FF2B5EF4-FFF2-40B4-BE49-F238E27FC236}">
                  <a16:creationId xmlns="" xmlns:a16="http://schemas.microsoft.com/office/drawing/2014/main" id="{D23EC89E-17AA-804E-BDCE-5EB34D69341A}"/>
                </a:ext>
              </a:extLst>
            </p:cNvPr>
            <p:cNvSpPr>
              <a:spLocks noChangeArrowheads="1"/>
            </p:cNvSpPr>
            <p:nvPr/>
          </p:nvSpPr>
          <p:spPr bwMode="auto">
            <a:xfrm>
              <a:off x="1080" y="1907"/>
              <a:ext cx="10" cy="1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01" name="Group 377">
            <a:extLst>
              <a:ext uri="{FF2B5EF4-FFF2-40B4-BE49-F238E27FC236}">
                <a16:creationId xmlns="" xmlns:a16="http://schemas.microsoft.com/office/drawing/2014/main" id="{96150FF6-19EE-8B4D-A9B7-637A5EC7F205}"/>
              </a:ext>
            </a:extLst>
          </p:cNvPr>
          <p:cNvGrpSpPr>
            <a:grpSpLocks noChangeAspect="1"/>
          </p:cNvGrpSpPr>
          <p:nvPr/>
        </p:nvGrpSpPr>
        <p:grpSpPr bwMode="auto">
          <a:xfrm>
            <a:off x="7178702" y="1078492"/>
            <a:ext cx="392575" cy="452460"/>
            <a:chOff x="1029" y="1044"/>
            <a:chExt cx="236" cy="272"/>
          </a:xfrm>
          <a:solidFill>
            <a:schemeClr val="tx1"/>
          </a:solidFill>
        </p:grpSpPr>
        <p:sp>
          <p:nvSpPr>
            <p:cNvPr id="402" name="Freeform 378">
              <a:extLst>
                <a:ext uri="{FF2B5EF4-FFF2-40B4-BE49-F238E27FC236}">
                  <a16:creationId xmlns="" xmlns:a16="http://schemas.microsoft.com/office/drawing/2014/main" id="{09FBB60B-0418-E440-BC5D-26C56168DC6C}"/>
                </a:ext>
              </a:extLst>
            </p:cNvPr>
            <p:cNvSpPr>
              <a:spLocks noEditPoints="1"/>
            </p:cNvSpPr>
            <p:nvPr/>
          </p:nvSpPr>
          <p:spPr bwMode="auto">
            <a:xfrm>
              <a:off x="1203" y="1044"/>
              <a:ext cx="56" cy="271"/>
            </a:xfrm>
            <a:custGeom>
              <a:avLst/>
              <a:gdLst>
                <a:gd name="T0" fmla="*/ 46 w 59"/>
                <a:gd name="T1" fmla="*/ 80 h 284"/>
                <a:gd name="T2" fmla="*/ 41 w 59"/>
                <a:gd name="T3" fmla="*/ 69 h 284"/>
                <a:gd name="T4" fmla="*/ 37 w 59"/>
                <a:gd name="T5" fmla="*/ 66 h 284"/>
                <a:gd name="T6" fmla="*/ 34 w 59"/>
                <a:gd name="T7" fmla="*/ 34 h 284"/>
                <a:gd name="T8" fmla="*/ 30 w 59"/>
                <a:gd name="T9" fmla="*/ 0 h 284"/>
                <a:gd name="T10" fmla="*/ 26 w 59"/>
                <a:gd name="T11" fmla="*/ 35 h 284"/>
                <a:gd name="T12" fmla="*/ 23 w 59"/>
                <a:gd name="T13" fmla="*/ 66 h 284"/>
                <a:gd name="T14" fmla="*/ 18 w 59"/>
                <a:gd name="T15" fmla="*/ 69 h 284"/>
                <a:gd name="T16" fmla="*/ 13 w 59"/>
                <a:gd name="T17" fmla="*/ 80 h 284"/>
                <a:gd name="T18" fmla="*/ 0 w 59"/>
                <a:gd name="T19" fmla="*/ 96 h 284"/>
                <a:gd name="T20" fmla="*/ 9 w 59"/>
                <a:gd name="T21" fmla="*/ 112 h 284"/>
                <a:gd name="T22" fmla="*/ 12 w 59"/>
                <a:gd name="T23" fmla="*/ 126 h 284"/>
                <a:gd name="T24" fmla="*/ 7 w 59"/>
                <a:gd name="T25" fmla="*/ 279 h 284"/>
                <a:gd name="T26" fmla="*/ 11 w 59"/>
                <a:gd name="T27" fmla="*/ 284 h 284"/>
                <a:gd name="T28" fmla="*/ 48 w 59"/>
                <a:gd name="T29" fmla="*/ 284 h 284"/>
                <a:gd name="T30" fmla="*/ 52 w 59"/>
                <a:gd name="T31" fmla="*/ 279 h 284"/>
                <a:gd name="T32" fmla="*/ 47 w 59"/>
                <a:gd name="T33" fmla="*/ 126 h 284"/>
                <a:gd name="T34" fmla="*/ 51 w 59"/>
                <a:gd name="T35" fmla="*/ 112 h 284"/>
                <a:gd name="T36" fmla="*/ 59 w 59"/>
                <a:gd name="T37" fmla="*/ 96 h 284"/>
                <a:gd name="T38" fmla="*/ 24 w 59"/>
                <a:gd name="T39" fmla="*/ 74 h 284"/>
                <a:gd name="T40" fmla="*/ 38 w 59"/>
                <a:gd name="T41" fmla="*/ 80 h 284"/>
                <a:gd name="T42" fmla="*/ 24 w 59"/>
                <a:gd name="T43" fmla="*/ 74 h 284"/>
                <a:gd name="T44" fmla="*/ 16 w 59"/>
                <a:gd name="T45" fmla="*/ 276 h 284"/>
                <a:gd name="T46" fmla="*/ 26 w 59"/>
                <a:gd name="T47" fmla="*/ 276 h 284"/>
                <a:gd name="T48" fmla="*/ 34 w 59"/>
                <a:gd name="T49" fmla="*/ 276 h 284"/>
                <a:gd name="T50" fmla="*/ 44 w 59"/>
                <a:gd name="T51" fmla="*/ 276 h 284"/>
                <a:gd name="T52" fmla="*/ 16 w 59"/>
                <a:gd name="T53" fmla="*/ 119 h 284"/>
                <a:gd name="T54" fmla="*/ 44 w 59"/>
                <a:gd name="T55" fmla="*/ 113 h 284"/>
                <a:gd name="T56" fmla="*/ 50 w 59"/>
                <a:gd name="T57" fmla="*/ 104 h 284"/>
                <a:gd name="T58" fmla="*/ 30 w 59"/>
                <a:gd name="T59" fmla="*/ 105 h 284"/>
                <a:gd name="T60" fmla="*/ 9 w 59"/>
                <a:gd name="T61" fmla="*/ 104 h 284"/>
                <a:gd name="T62" fmla="*/ 9 w 59"/>
                <a:gd name="T63" fmla="*/ 89 h 284"/>
                <a:gd name="T64" fmla="*/ 30 w 59"/>
                <a:gd name="T65" fmla="*/ 88 h 284"/>
                <a:gd name="T66" fmla="*/ 50 w 59"/>
                <a:gd name="T67" fmla="*/ 89 h 284"/>
                <a:gd name="T68" fmla="*/ 50 w 59"/>
                <a:gd name="T69" fmla="*/ 10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284">
                  <a:moveTo>
                    <a:pt x="54" y="82"/>
                  </a:moveTo>
                  <a:cubicBezTo>
                    <a:pt x="52" y="81"/>
                    <a:pt x="49" y="80"/>
                    <a:pt x="46" y="80"/>
                  </a:cubicBezTo>
                  <a:cubicBezTo>
                    <a:pt x="46" y="80"/>
                    <a:pt x="46" y="80"/>
                    <a:pt x="46" y="80"/>
                  </a:cubicBezTo>
                  <a:cubicBezTo>
                    <a:pt x="41" y="69"/>
                    <a:pt x="41" y="69"/>
                    <a:pt x="41" y="69"/>
                  </a:cubicBezTo>
                  <a:cubicBezTo>
                    <a:pt x="41" y="67"/>
                    <a:pt x="39" y="66"/>
                    <a:pt x="38" y="66"/>
                  </a:cubicBezTo>
                  <a:cubicBezTo>
                    <a:pt x="37" y="66"/>
                    <a:pt x="37" y="66"/>
                    <a:pt x="37" y="66"/>
                  </a:cubicBezTo>
                  <a:cubicBezTo>
                    <a:pt x="37" y="39"/>
                    <a:pt x="37" y="39"/>
                    <a:pt x="37" y="39"/>
                  </a:cubicBezTo>
                  <a:cubicBezTo>
                    <a:pt x="37" y="37"/>
                    <a:pt x="36" y="35"/>
                    <a:pt x="34" y="34"/>
                  </a:cubicBezTo>
                  <a:cubicBezTo>
                    <a:pt x="34" y="4"/>
                    <a:pt x="34" y="4"/>
                    <a:pt x="34" y="4"/>
                  </a:cubicBezTo>
                  <a:cubicBezTo>
                    <a:pt x="34" y="2"/>
                    <a:pt x="32" y="0"/>
                    <a:pt x="30" y="0"/>
                  </a:cubicBezTo>
                  <a:cubicBezTo>
                    <a:pt x="28" y="0"/>
                    <a:pt x="26" y="2"/>
                    <a:pt x="26" y="4"/>
                  </a:cubicBezTo>
                  <a:cubicBezTo>
                    <a:pt x="26" y="35"/>
                    <a:pt x="26" y="35"/>
                    <a:pt x="26" y="35"/>
                  </a:cubicBezTo>
                  <a:cubicBezTo>
                    <a:pt x="24" y="35"/>
                    <a:pt x="23" y="37"/>
                    <a:pt x="23" y="39"/>
                  </a:cubicBezTo>
                  <a:cubicBezTo>
                    <a:pt x="23" y="66"/>
                    <a:pt x="23" y="66"/>
                    <a:pt x="23" y="66"/>
                  </a:cubicBezTo>
                  <a:cubicBezTo>
                    <a:pt x="21" y="66"/>
                    <a:pt x="21" y="66"/>
                    <a:pt x="21" y="66"/>
                  </a:cubicBezTo>
                  <a:cubicBezTo>
                    <a:pt x="20" y="66"/>
                    <a:pt x="18" y="67"/>
                    <a:pt x="18" y="69"/>
                  </a:cubicBezTo>
                  <a:cubicBezTo>
                    <a:pt x="13" y="80"/>
                    <a:pt x="13" y="80"/>
                    <a:pt x="13" y="80"/>
                  </a:cubicBezTo>
                  <a:cubicBezTo>
                    <a:pt x="13" y="80"/>
                    <a:pt x="13" y="80"/>
                    <a:pt x="13" y="80"/>
                  </a:cubicBezTo>
                  <a:cubicBezTo>
                    <a:pt x="10" y="80"/>
                    <a:pt x="7" y="81"/>
                    <a:pt x="5" y="82"/>
                  </a:cubicBezTo>
                  <a:cubicBezTo>
                    <a:pt x="0" y="86"/>
                    <a:pt x="0" y="92"/>
                    <a:pt x="0" y="96"/>
                  </a:cubicBezTo>
                  <a:cubicBezTo>
                    <a:pt x="0" y="101"/>
                    <a:pt x="0" y="107"/>
                    <a:pt x="5" y="110"/>
                  </a:cubicBezTo>
                  <a:cubicBezTo>
                    <a:pt x="6" y="111"/>
                    <a:pt x="7" y="112"/>
                    <a:pt x="9" y="112"/>
                  </a:cubicBezTo>
                  <a:cubicBezTo>
                    <a:pt x="9" y="121"/>
                    <a:pt x="9" y="121"/>
                    <a:pt x="9" y="121"/>
                  </a:cubicBezTo>
                  <a:cubicBezTo>
                    <a:pt x="9" y="124"/>
                    <a:pt x="10" y="126"/>
                    <a:pt x="12" y="126"/>
                  </a:cubicBezTo>
                  <a:cubicBezTo>
                    <a:pt x="19" y="126"/>
                    <a:pt x="19" y="126"/>
                    <a:pt x="19" y="126"/>
                  </a:cubicBezTo>
                  <a:cubicBezTo>
                    <a:pt x="7" y="279"/>
                    <a:pt x="7" y="279"/>
                    <a:pt x="7" y="279"/>
                  </a:cubicBezTo>
                  <a:cubicBezTo>
                    <a:pt x="7" y="281"/>
                    <a:pt x="7" y="282"/>
                    <a:pt x="8" y="283"/>
                  </a:cubicBezTo>
                  <a:cubicBezTo>
                    <a:pt x="9" y="284"/>
                    <a:pt x="10" y="284"/>
                    <a:pt x="11" y="284"/>
                  </a:cubicBezTo>
                  <a:cubicBezTo>
                    <a:pt x="30" y="284"/>
                    <a:pt x="30" y="284"/>
                    <a:pt x="30" y="284"/>
                  </a:cubicBezTo>
                  <a:cubicBezTo>
                    <a:pt x="48" y="284"/>
                    <a:pt x="48" y="284"/>
                    <a:pt x="48" y="284"/>
                  </a:cubicBezTo>
                  <a:cubicBezTo>
                    <a:pt x="49" y="284"/>
                    <a:pt x="51" y="284"/>
                    <a:pt x="51" y="283"/>
                  </a:cubicBezTo>
                  <a:cubicBezTo>
                    <a:pt x="52" y="282"/>
                    <a:pt x="52" y="281"/>
                    <a:pt x="52" y="279"/>
                  </a:cubicBezTo>
                  <a:cubicBezTo>
                    <a:pt x="41" y="126"/>
                    <a:pt x="41" y="126"/>
                    <a:pt x="41" y="126"/>
                  </a:cubicBezTo>
                  <a:cubicBezTo>
                    <a:pt x="47" y="126"/>
                    <a:pt x="47" y="126"/>
                    <a:pt x="47" y="126"/>
                  </a:cubicBezTo>
                  <a:cubicBezTo>
                    <a:pt x="49" y="126"/>
                    <a:pt x="51" y="124"/>
                    <a:pt x="51" y="121"/>
                  </a:cubicBezTo>
                  <a:cubicBezTo>
                    <a:pt x="51" y="112"/>
                    <a:pt x="51" y="112"/>
                    <a:pt x="51" y="112"/>
                  </a:cubicBezTo>
                  <a:cubicBezTo>
                    <a:pt x="52" y="111"/>
                    <a:pt x="53" y="111"/>
                    <a:pt x="54" y="110"/>
                  </a:cubicBezTo>
                  <a:cubicBezTo>
                    <a:pt x="59" y="107"/>
                    <a:pt x="59" y="101"/>
                    <a:pt x="59" y="96"/>
                  </a:cubicBezTo>
                  <a:cubicBezTo>
                    <a:pt x="59" y="92"/>
                    <a:pt x="59" y="86"/>
                    <a:pt x="54" y="82"/>
                  </a:cubicBezTo>
                  <a:close/>
                  <a:moveTo>
                    <a:pt x="24" y="74"/>
                  </a:moveTo>
                  <a:cubicBezTo>
                    <a:pt x="35" y="74"/>
                    <a:pt x="35" y="74"/>
                    <a:pt x="35" y="74"/>
                  </a:cubicBezTo>
                  <a:cubicBezTo>
                    <a:pt x="38" y="80"/>
                    <a:pt x="38" y="80"/>
                    <a:pt x="38" y="80"/>
                  </a:cubicBezTo>
                  <a:cubicBezTo>
                    <a:pt x="21" y="80"/>
                    <a:pt x="21" y="80"/>
                    <a:pt x="21" y="80"/>
                  </a:cubicBezTo>
                  <a:lnTo>
                    <a:pt x="24" y="74"/>
                  </a:lnTo>
                  <a:close/>
                  <a:moveTo>
                    <a:pt x="26" y="276"/>
                  </a:moveTo>
                  <a:cubicBezTo>
                    <a:pt x="16" y="276"/>
                    <a:pt x="16" y="276"/>
                    <a:pt x="16" y="276"/>
                  </a:cubicBezTo>
                  <a:cubicBezTo>
                    <a:pt x="26" y="137"/>
                    <a:pt x="26" y="137"/>
                    <a:pt x="26" y="137"/>
                  </a:cubicBezTo>
                  <a:lnTo>
                    <a:pt x="26" y="276"/>
                  </a:lnTo>
                  <a:close/>
                  <a:moveTo>
                    <a:pt x="44" y="276"/>
                  </a:moveTo>
                  <a:cubicBezTo>
                    <a:pt x="34" y="276"/>
                    <a:pt x="34" y="276"/>
                    <a:pt x="34" y="276"/>
                  </a:cubicBezTo>
                  <a:cubicBezTo>
                    <a:pt x="34" y="137"/>
                    <a:pt x="34" y="137"/>
                    <a:pt x="34" y="137"/>
                  </a:cubicBezTo>
                  <a:lnTo>
                    <a:pt x="44" y="276"/>
                  </a:lnTo>
                  <a:close/>
                  <a:moveTo>
                    <a:pt x="44" y="119"/>
                  </a:moveTo>
                  <a:cubicBezTo>
                    <a:pt x="16" y="119"/>
                    <a:pt x="16" y="119"/>
                    <a:pt x="16" y="119"/>
                  </a:cubicBezTo>
                  <a:cubicBezTo>
                    <a:pt x="16" y="113"/>
                    <a:pt x="16" y="113"/>
                    <a:pt x="16" y="113"/>
                  </a:cubicBezTo>
                  <a:cubicBezTo>
                    <a:pt x="44" y="113"/>
                    <a:pt x="44" y="113"/>
                    <a:pt x="44" y="113"/>
                  </a:cubicBezTo>
                  <a:lnTo>
                    <a:pt x="44" y="119"/>
                  </a:lnTo>
                  <a:close/>
                  <a:moveTo>
                    <a:pt x="50" y="104"/>
                  </a:moveTo>
                  <a:cubicBezTo>
                    <a:pt x="48" y="105"/>
                    <a:pt x="46" y="105"/>
                    <a:pt x="43" y="105"/>
                  </a:cubicBezTo>
                  <a:cubicBezTo>
                    <a:pt x="30" y="105"/>
                    <a:pt x="30" y="105"/>
                    <a:pt x="30" y="105"/>
                  </a:cubicBezTo>
                  <a:cubicBezTo>
                    <a:pt x="16" y="105"/>
                    <a:pt x="16" y="105"/>
                    <a:pt x="16" y="105"/>
                  </a:cubicBezTo>
                  <a:cubicBezTo>
                    <a:pt x="13" y="105"/>
                    <a:pt x="11" y="105"/>
                    <a:pt x="9" y="104"/>
                  </a:cubicBezTo>
                  <a:cubicBezTo>
                    <a:pt x="8" y="103"/>
                    <a:pt x="7" y="99"/>
                    <a:pt x="7" y="96"/>
                  </a:cubicBezTo>
                  <a:cubicBezTo>
                    <a:pt x="7" y="93"/>
                    <a:pt x="8" y="90"/>
                    <a:pt x="9" y="89"/>
                  </a:cubicBezTo>
                  <a:cubicBezTo>
                    <a:pt x="11" y="88"/>
                    <a:pt x="13" y="88"/>
                    <a:pt x="16" y="88"/>
                  </a:cubicBezTo>
                  <a:cubicBezTo>
                    <a:pt x="30" y="88"/>
                    <a:pt x="30" y="88"/>
                    <a:pt x="30" y="88"/>
                  </a:cubicBezTo>
                  <a:cubicBezTo>
                    <a:pt x="43" y="88"/>
                    <a:pt x="43" y="88"/>
                    <a:pt x="43" y="88"/>
                  </a:cubicBezTo>
                  <a:cubicBezTo>
                    <a:pt x="46" y="88"/>
                    <a:pt x="48" y="88"/>
                    <a:pt x="50" y="89"/>
                  </a:cubicBezTo>
                  <a:cubicBezTo>
                    <a:pt x="51" y="90"/>
                    <a:pt x="52" y="93"/>
                    <a:pt x="52" y="96"/>
                  </a:cubicBezTo>
                  <a:cubicBezTo>
                    <a:pt x="52" y="99"/>
                    <a:pt x="51" y="103"/>
                    <a:pt x="50"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379">
              <a:extLst>
                <a:ext uri="{FF2B5EF4-FFF2-40B4-BE49-F238E27FC236}">
                  <a16:creationId xmlns="" xmlns:a16="http://schemas.microsoft.com/office/drawing/2014/main" id="{83000BB1-D9E0-A34D-8711-7A04308826AB}"/>
                </a:ext>
              </a:extLst>
            </p:cNvPr>
            <p:cNvSpPr>
              <a:spLocks noEditPoints="1"/>
            </p:cNvSpPr>
            <p:nvPr/>
          </p:nvSpPr>
          <p:spPr bwMode="auto">
            <a:xfrm>
              <a:off x="1029" y="1215"/>
              <a:ext cx="236" cy="101"/>
            </a:xfrm>
            <a:custGeom>
              <a:avLst/>
              <a:gdLst>
                <a:gd name="T0" fmla="*/ 181 w 248"/>
                <a:gd name="T1" fmla="*/ 97 h 106"/>
                <a:gd name="T2" fmla="*/ 169 w 248"/>
                <a:gd name="T3" fmla="*/ 73 h 106"/>
                <a:gd name="T4" fmla="*/ 108 w 248"/>
                <a:gd name="T5" fmla="*/ 68 h 106"/>
                <a:gd name="T6" fmla="*/ 104 w 248"/>
                <a:gd name="T7" fmla="*/ 32 h 106"/>
                <a:gd name="T8" fmla="*/ 88 w 248"/>
                <a:gd name="T9" fmla="*/ 18 h 106"/>
                <a:gd name="T10" fmla="*/ 65 w 248"/>
                <a:gd name="T11" fmla="*/ 13 h 106"/>
                <a:gd name="T12" fmla="*/ 60 w 248"/>
                <a:gd name="T13" fmla="*/ 0 h 106"/>
                <a:gd name="T14" fmla="*/ 56 w 248"/>
                <a:gd name="T15" fmla="*/ 13 h 106"/>
                <a:gd name="T16" fmla="*/ 33 w 248"/>
                <a:gd name="T17" fmla="*/ 18 h 106"/>
                <a:gd name="T18" fmla="*/ 11 w 248"/>
                <a:gd name="T19" fmla="*/ 77 h 106"/>
                <a:gd name="T20" fmla="*/ 7 w 248"/>
                <a:gd name="T21" fmla="*/ 97 h 106"/>
                <a:gd name="T22" fmla="*/ 0 w 248"/>
                <a:gd name="T23" fmla="*/ 102 h 106"/>
                <a:gd name="T24" fmla="*/ 243 w 248"/>
                <a:gd name="T25" fmla="*/ 106 h 106"/>
                <a:gd name="T26" fmla="*/ 243 w 248"/>
                <a:gd name="T27" fmla="*/ 97 h 106"/>
                <a:gd name="T28" fmla="*/ 172 w 248"/>
                <a:gd name="T29" fmla="*/ 97 h 106"/>
                <a:gd name="T30" fmla="*/ 96 w 248"/>
                <a:gd name="T31" fmla="*/ 89 h 106"/>
                <a:gd name="T32" fmla="*/ 104 w 248"/>
                <a:gd name="T33" fmla="*/ 80 h 106"/>
                <a:gd name="T34" fmla="*/ 164 w 248"/>
                <a:gd name="T35" fmla="*/ 80 h 106"/>
                <a:gd name="T36" fmla="*/ 99 w 248"/>
                <a:gd name="T37" fmla="*/ 66 h 106"/>
                <a:gd name="T38" fmla="*/ 88 w 248"/>
                <a:gd name="T39" fmla="*/ 71 h 106"/>
                <a:gd name="T40" fmla="*/ 95 w 248"/>
                <a:gd name="T41" fmla="*/ 75 h 106"/>
                <a:gd name="T42" fmla="*/ 87 w 248"/>
                <a:gd name="T43" fmla="*/ 84 h 106"/>
                <a:gd name="T44" fmla="*/ 62 w 248"/>
                <a:gd name="T45" fmla="*/ 97 h 106"/>
                <a:gd name="T46" fmla="*/ 71 w 248"/>
                <a:gd name="T47" fmla="*/ 75 h 106"/>
                <a:gd name="T48" fmla="*/ 71 w 248"/>
                <a:gd name="T49" fmla="*/ 66 h 106"/>
                <a:gd name="T50" fmla="*/ 62 w 248"/>
                <a:gd name="T51" fmla="*/ 58 h 106"/>
                <a:gd name="T52" fmla="*/ 76 w 248"/>
                <a:gd name="T53" fmla="*/ 54 h 106"/>
                <a:gd name="T54" fmla="*/ 62 w 248"/>
                <a:gd name="T55" fmla="*/ 49 h 106"/>
                <a:gd name="T56" fmla="*/ 99 w 248"/>
                <a:gd name="T57" fmla="*/ 40 h 106"/>
                <a:gd name="T58" fmla="*/ 92 w 248"/>
                <a:gd name="T59" fmla="*/ 49 h 106"/>
                <a:gd name="T60" fmla="*/ 92 w 248"/>
                <a:gd name="T61" fmla="*/ 58 h 106"/>
                <a:gd name="T62" fmla="*/ 42 w 248"/>
                <a:gd name="T63" fmla="*/ 68 h 106"/>
                <a:gd name="T64" fmla="*/ 46 w 248"/>
                <a:gd name="T65" fmla="*/ 65 h 106"/>
                <a:gd name="T66" fmla="*/ 46 w 248"/>
                <a:gd name="T67" fmla="*/ 56 h 106"/>
                <a:gd name="T68" fmla="*/ 42 w 248"/>
                <a:gd name="T69" fmla="*/ 53 h 106"/>
                <a:gd name="T70" fmla="*/ 42 w 248"/>
                <a:gd name="T71" fmla="*/ 46 h 106"/>
                <a:gd name="T72" fmla="*/ 51 w 248"/>
                <a:gd name="T73" fmla="*/ 41 h 106"/>
                <a:gd name="T74" fmla="*/ 42 w 248"/>
                <a:gd name="T75" fmla="*/ 37 h 106"/>
                <a:gd name="T76" fmla="*/ 79 w 248"/>
                <a:gd name="T77" fmla="*/ 22 h 106"/>
                <a:gd name="T78" fmla="*/ 57 w 248"/>
                <a:gd name="T79" fmla="*/ 32 h 106"/>
                <a:gd name="T80" fmla="*/ 53 w 248"/>
                <a:gd name="T81" fmla="*/ 97 h 106"/>
                <a:gd name="T82" fmla="*/ 42 w 248"/>
                <a:gd name="T83" fmla="*/ 84 h 106"/>
                <a:gd name="T84" fmla="*/ 51 w 248"/>
                <a:gd name="T85" fmla="*/ 80 h 106"/>
                <a:gd name="T86" fmla="*/ 42 w 248"/>
                <a:gd name="T87" fmla="*/ 75 h 106"/>
                <a:gd name="T88" fmla="*/ 33 w 248"/>
                <a:gd name="T89" fmla="*/ 85 h 106"/>
                <a:gd name="T90" fmla="*/ 16 w 248"/>
                <a:gd name="T91" fmla="*/ 97 h 106"/>
                <a:gd name="T92" fmla="*/ 33 w 248"/>
                <a:gd name="T93" fmla="*/ 8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8" h="106">
                  <a:moveTo>
                    <a:pt x="243" y="97"/>
                  </a:moveTo>
                  <a:cubicBezTo>
                    <a:pt x="181" y="97"/>
                    <a:pt x="181" y="97"/>
                    <a:pt x="181" y="97"/>
                  </a:cubicBezTo>
                  <a:cubicBezTo>
                    <a:pt x="181" y="95"/>
                    <a:pt x="181" y="88"/>
                    <a:pt x="181" y="84"/>
                  </a:cubicBezTo>
                  <a:cubicBezTo>
                    <a:pt x="181" y="80"/>
                    <a:pt x="170" y="73"/>
                    <a:pt x="169" y="73"/>
                  </a:cubicBezTo>
                  <a:cubicBezTo>
                    <a:pt x="159" y="66"/>
                    <a:pt x="146" y="62"/>
                    <a:pt x="134" y="62"/>
                  </a:cubicBezTo>
                  <a:cubicBezTo>
                    <a:pt x="125" y="62"/>
                    <a:pt x="116" y="64"/>
                    <a:pt x="108" y="68"/>
                  </a:cubicBezTo>
                  <a:cubicBezTo>
                    <a:pt x="108" y="36"/>
                    <a:pt x="108" y="36"/>
                    <a:pt x="108" y="36"/>
                  </a:cubicBezTo>
                  <a:cubicBezTo>
                    <a:pt x="108" y="34"/>
                    <a:pt x="106" y="32"/>
                    <a:pt x="104" y="32"/>
                  </a:cubicBezTo>
                  <a:cubicBezTo>
                    <a:pt x="88" y="32"/>
                    <a:pt x="88" y="32"/>
                    <a:pt x="88" y="32"/>
                  </a:cubicBezTo>
                  <a:cubicBezTo>
                    <a:pt x="88" y="18"/>
                    <a:pt x="88" y="18"/>
                    <a:pt x="88" y="18"/>
                  </a:cubicBezTo>
                  <a:cubicBezTo>
                    <a:pt x="88" y="15"/>
                    <a:pt x="86" y="13"/>
                    <a:pt x="84" y="13"/>
                  </a:cubicBezTo>
                  <a:cubicBezTo>
                    <a:pt x="65" y="13"/>
                    <a:pt x="65" y="13"/>
                    <a:pt x="65" y="13"/>
                  </a:cubicBezTo>
                  <a:cubicBezTo>
                    <a:pt x="65" y="4"/>
                    <a:pt x="65" y="4"/>
                    <a:pt x="65" y="4"/>
                  </a:cubicBezTo>
                  <a:cubicBezTo>
                    <a:pt x="65" y="2"/>
                    <a:pt x="63" y="0"/>
                    <a:pt x="60" y="0"/>
                  </a:cubicBezTo>
                  <a:cubicBezTo>
                    <a:pt x="58" y="0"/>
                    <a:pt x="56" y="2"/>
                    <a:pt x="56" y="4"/>
                  </a:cubicBezTo>
                  <a:cubicBezTo>
                    <a:pt x="56" y="13"/>
                    <a:pt x="56" y="13"/>
                    <a:pt x="56" y="13"/>
                  </a:cubicBezTo>
                  <a:cubicBezTo>
                    <a:pt x="37" y="13"/>
                    <a:pt x="37" y="13"/>
                    <a:pt x="37" y="13"/>
                  </a:cubicBezTo>
                  <a:cubicBezTo>
                    <a:pt x="35" y="13"/>
                    <a:pt x="33" y="15"/>
                    <a:pt x="33" y="18"/>
                  </a:cubicBezTo>
                  <a:cubicBezTo>
                    <a:pt x="33" y="77"/>
                    <a:pt x="33" y="77"/>
                    <a:pt x="33" y="77"/>
                  </a:cubicBezTo>
                  <a:cubicBezTo>
                    <a:pt x="11" y="77"/>
                    <a:pt x="11" y="77"/>
                    <a:pt x="11" y="77"/>
                  </a:cubicBezTo>
                  <a:cubicBezTo>
                    <a:pt x="9" y="77"/>
                    <a:pt x="7" y="79"/>
                    <a:pt x="7" y="81"/>
                  </a:cubicBezTo>
                  <a:cubicBezTo>
                    <a:pt x="7" y="97"/>
                    <a:pt x="7" y="97"/>
                    <a:pt x="7" y="97"/>
                  </a:cubicBezTo>
                  <a:cubicBezTo>
                    <a:pt x="4" y="97"/>
                    <a:pt x="4" y="97"/>
                    <a:pt x="4" y="97"/>
                  </a:cubicBezTo>
                  <a:cubicBezTo>
                    <a:pt x="2" y="97"/>
                    <a:pt x="0" y="99"/>
                    <a:pt x="0" y="102"/>
                  </a:cubicBezTo>
                  <a:cubicBezTo>
                    <a:pt x="0" y="104"/>
                    <a:pt x="2" y="106"/>
                    <a:pt x="4" y="106"/>
                  </a:cubicBezTo>
                  <a:cubicBezTo>
                    <a:pt x="243" y="106"/>
                    <a:pt x="243" y="106"/>
                    <a:pt x="243" y="106"/>
                  </a:cubicBezTo>
                  <a:cubicBezTo>
                    <a:pt x="246" y="106"/>
                    <a:pt x="248" y="104"/>
                    <a:pt x="248" y="102"/>
                  </a:cubicBezTo>
                  <a:cubicBezTo>
                    <a:pt x="248" y="99"/>
                    <a:pt x="246" y="97"/>
                    <a:pt x="243" y="97"/>
                  </a:cubicBezTo>
                  <a:close/>
                  <a:moveTo>
                    <a:pt x="172" y="89"/>
                  </a:moveTo>
                  <a:cubicBezTo>
                    <a:pt x="172" y="97"/>
                    <a:pt x="172" y="97"/>
                    <a:pt x="172" y="97"/>
                  </a:cubicBezTo>
                  <a:cubicBezTo>
                    <a:pt x="96" y="97"/>
                    <a:pt x="96" y="97"/>
                    <a:pt x="96" y="97"/>
                  </a:cubicBezTo>
                  <a:cubicBezTo>
                    <a:pt x="96" y="89"/>
                    <a:pt x="96" y="89"/>
                    <a:pt x="96" y="89"/>
                  </a:cubicBezTo>
                  <a:lnTo>
                    <a:pt x="172" y="89"/>
                  </a:lnTo>
                  <a:close/>
                  <a:moveTo>
                    <a:pt x="104" y="80"/>
                  </a:moveTo>
                  <a:cubicBezTo>
                    <a:pt x="113" y="74"/>
                    <a:pt x="123" y="71"/>
                    <a:pt x="134" y="71"/>
                  </a:cubicBezTo>
                  <a:cubicBezTo>
                    <a:pt x="145" y="71"/>
                    <a:pt x="155" y="74"/>
                    <a:pt x="164" y="80"/>
                  </a:cubicBezTo>
                  <a:lnTo>
                    <a:pt x="104" y="80"/>
                  </a:lnTo>
                  <a:close/>
                  <a:moveTo>
                    <a:pt x="99" y="66"/>
                  </a:moveTo>
                  <a:cubicBezTo>
                    <a:pt x="92" y="66"/>
                    <a:pt x="92" y="66"/>
                    <a:pt x="92" y="66"/>
                  </a:cubicBezTo>
                  <a:cubicBezTo>
                    <a:pt x="90" y="66"/>
                    <a:pt x="88" y="68"/>
                    <a:pt x="88" y="71"/>
                  </a:cubicBezTo>
                  <a:cubicBezTo>
                    <a:pt x="88" y="73"/>
                    <a:pt x="90" y="75"/>
                    <a:pt x="92" y="75"/>
                  </a:cubicBezTo>
                  <a:cubicBezTo>
                    <a:pt x="95" y="75"/>
                    <a:pt x="95" y="75"/>
                    <a:pt x="95" y="75"/>
                  </a:cubicBezTo>
                  <a:cubicBezTo>
                    <a:pt x="93" y="77"/>
                    <a:pt x="91" y="79"/>
                    <a:pt x="89" y="81"/>
                  </a:cubicBezTo>
                  <a:cubicBezTo>
                    <a:pt x="88" y="81"/>
                    <a:pt x="87" y="83"/>
                    <a:pt x="87" y="84"/>
                  </a:cubicBezTo>
                  <a:cubicBezTo>
                    <a:pt x="87" y="97"/>
                    <a:pt x="87" y="97"/>
                    <a:pt x="87" y="97"/>
                  </a:cubicBezTo>
                  <a:cubicBezTo>
                    <a:pt x="62" y="97"/>
                    <a:pt x="62" y="97"/>
                    <a:pt x="62" y="97"/>
                  </a:cubicBezTo>
                  <a:cubicBezTo>
                    <a:pt x="62" y="75"/>
                    <a:pt x="62" y="75"/>
                    <a:pt x="62" y="75"/>
                  </a:cubicBezTo>
                  <a:cubicBezTo>
                    <a:pt x="71" y="75"/>
                    <a:pt x="71" y="75"/>
                    <a:pt x="71" y="75"/>
                  </a:cubicBezTo>
                  <a:cubicBezTo>
                    <a:pt x="74" y="75"/>
                    <a:pt x="76" y="73"/>
                    <a:pt x="76" y="71"/>
                  </a:cubicBezTo>
                  <a:cubicBezTo>
                    <a:pt x="76" y="68"/>
                    <a:pt x="74" y="66"/>
                    <a:pt x="71" y="66"/>
                  </a:cubicBezTo>
                  <a:cubicBezTo>
                    <a:pt x="62" y="66"/>
                    <a:pt x="62" y="66"/>
                    <a:pt x="62" y="66"/>
                  </a:cubicBezTo>
                  <a:cubicBezTo>
                    <a:pt x="62" y="58"/>
                    <a:pt x="62" y="58"/>
                    <a:pt x="62" y="58"/>
                  </a:cubicBezTo>
                  <a:cubicBezTo>
                    <a:pt x="71" y="58"/>
                    <a:pt x="71" y="58"/>
                    <a:pt x="71" y="58"/>
                  </a:cubicBezTo>
                  <a:cubicBezTo>
                    <a:pt x="74" y="58"/>
                    <a:pt x="76" y="56"/>
                    <a:pt x="76" y="54"/>
                  </a:cubicBezTo>
                  <a:cubicBezTo>
                    <a:pt x="76" y="51"/>
                    <a:pt x="74" y="49"/>
                    <a:pt x="71" y="49"/>
                  </a:cubicBezTo>
                  <a:cubicBezTo>
                    <a:pt x="62" y="49"/>
                    <a:pt x="62" y="49"/>
                    <a:pt x="62" y="49"/>
                  </a:cubicBezTo>
                  <a:cubicBezTo>
                    <a:pt x="62" y="40"/>
                    <a:pt x="62" y="40"/>
                    <a:pt x="62" y="40"/>
                  </a:cubicBezTo>
                  <a:cubicBezTo>
                    <a:pt x="99" y="40"/>
                    <a:pt x="99" y="40"/>
                    <a:pt x="99" y="40"/>
                  </a:cubicBezTo>
                  <a:cubicBezTo>
                    <a:pt x="99" y="49"/>
                    <a:pt x="99" y="49"/>
                    <a:pt x="99" y="49"/>
                  </a:cubicBezTo>
                  <a:cubicBezTo>
                    <a:pt x="92" y="49"/>
                    <a:pt x="92" y="49"/>
                    <a:pt x="92" y="49"/>
                  </a:cubicBezTo>
                  <a:cubicBezTo>
                    <a:pt x="90" y="49"/>
                    <a:pt x="88" y="51"/>
                    <a:pt x="88" y="54"/>
                  </a:cubicBezTo>
                  <a:cubicBezTo>
                    <a:pt x="88" y="56"/>
                    <a:pt x="90" y="58"/>
                    <a:pt x="92" y="58"/>
                  </a:cubicBezTo>
                  <a:cubicBezTo>
                    <a:pt x="99" y="58"/>
                    <a:pt x="99" y="58"/>
                    <a:pt x="99" y="58"/>
                  </a:cubicBezTo>
                  <a:moveTo>
                    <a:pt x="42" y="68"/>
                  </a:moveTo>
                  <a:cubicBezTo>
                    <a:pt x="42" y="65"/>
                    <a:pt x="42" y="65"/>
                    <a:pt x="42" y="65"/>
                  </a:cubicBezTo>
                  <a:cubicBezTo>
                    <a:pt x="46" y="65"/>
                    <a:pt x="46" y="65"/>
                    <a:pt x="46" y="65"/>
                  </a:cubicBezTo>
                  <a:cubicBezTo>
                    <a:pt x="49" y="65"/>
                    <a:pt x="51" y="63"/>
                    <a:pt x="51" y="60"/>
                  </a:cubicBezTo>
                  <a:cubicBezTo>
                    <a:pt x="51" y="58"/>
                    <a:pt x="49" y="56"/>
                    <a:pt x="46" y="56"/>
                  </a:cubicBezTo>
                  <a:cubicBezTo>
                    <a:pt x="42" y="56"/>
                    <a:pt x="42" y="56"/>
                    <a:pt x="42" y="56"/>
                  </a:cubicBezTo>
                  <a:cubicBezTo>
                    <a:pt x="42" y="53"/>
                    <a:pt x="42" y="53"/>
                    <a:pt x="42" y="53"/>
                  </a:cubicBezTo>
                  <a:moveTo>
                    <a:pt x="42" y="44"/>
                  </a:moveTo>
                  <a:cubicBezTo>
                    <a:pt x="42" y="46"/>
                    <a:pt x="42" y="46"/>
                    <a:pt x="42" y="46"/>
                  </a:cubicBezTo>
                  <a:cubicBezTo>
                    <a:pt x="46" y="46"/>
                    <a:pt x="46" y="46"/>
                    <a:pt x="46" y="46"/>
                  </a:cubicBezTo>
                  <a:cubicBezTo>
                    <a:pt x="49" y="46"/>
                    <a:pt x="51" y="44"/>
                    <a:pt x="51" y="41"/>
                  </a:cubicBezTo>
                  <a:cubicBezTo>
                    <a:pt x="51" y="39"/>
                    <a:pt x="49" y="37"/>
                    <a:pt x="46" y="37"/>
                  </a:cubicBezTo>
                  <a:cubicBezTo>
                    <a:pt x="42" y="37"/>
                    <a:pt x="42" y="37"/>
                    <a:pt x="42" y="37"/>
                  </a:cubicBezTo>
                  <a:cubicBezTo>
                    <a:pt x="42" y="22"/>
                    <a:pt x="42" y="22"/>
                    <a:pt x="42" y="22"/>
                  </a:cubicBezTo>
                  <a:cubicBezTo>
                    <a:pt x="79" y="22"/>
                    <a:pt x="79" y="22"/>
                    <a:pt x="79" y="22"/>
                  </a:cubicBezTo>
                  <a:cubicBezTo>
                    <a:pt x="79" y="32"/>
                    <a:pt x="79" y="32"/>
                    <a:pt x="79" y="32"/>
                  </a:cubicBezTo>
                  <a:cubicBezTo>
                    <a:pt x="57" y="32"/>
                    <a:pt x="57" y="32"/>
                    <a:pt x="57" y="32"/>
                  </a:cubicBezTo>
                  <a:cubicBezTo>
                    <a:pt x="55" y="32"/>
                    <a:pt x="53" y="34"/>
                    <a:pt x="53" y="36"/>
                  </a:cubicBezTo>
                  <a:cubicBezTo>
                    <a:pt x="53" y="97"/>
                    <a:pt x="53" y="97"/>
                    <a:pt x="53" y="97"/>
                  </a:cubicBezTo>
                  <a:cubicBezTo>
                    <a:pt x="42" y="97"/>
                    <a:pt x="42" y="97"/>
                    <a:pt x="42" y="97"/>
                  </a:cubicBezTo>
                  <a:cubicBezTo>
                    <a:pt x="42" y="84"/>
                    <a:pt x="42" y="84"/>
                    <a:pt x="42" y="84"/>
                  </a:cubicBezTo>
                  <a:cubicBezTo>
                    <a:pt x="46" y="84"/>
                    <a:pt x="46" y="84"/>
                    <a:pt x="46" y="84"/>
                  </a:cubicBezTo>
                  <a:cubicBezTo>
                    <a:pt x="49" y="84"/>
                    <a:pt x="51" y="82"/>
                    <a:pt x="51" y="80"/>
                  </a:cubicBezTo>
                  <a:cubicBezTo>
                    <a:pt x="51" y="77"/>
                    <a:pt x="49" y="75"/>
                    <a:pt x="46" y="75"/>
                  </a:cubicBezTo>
                  <a:cubicBezTo>
                    <a:pt x="42" y="75"/>
                    <a:pt x="42" y="75"/>
                    <a:pt x="42" y="75"/>
                  </a:cubicBezTo>
                  <a:cubicBezTo>
                    <a:pt x="42" y="72"/>
                    <a:pt x="42" y="72"/>
                    <a:pt x="42" y="72"/>
                  </a:cubicBezTo>
                  <a:moveTo>
                    <a:pt x="33" y="85"/>
                  </a:moveTo>
                  <a:cubicBezTo>
                    <a:pt x="33" y="97"/>
                    <a:pt x="33" y="97"/>
                    <a:pt x="33" y="97"/>
                  </a:cubicBezTo>
                  <a:cubicBezTo>
                    <a:pt x="16" y="97"/>
                    <a:pt x="16" y="97"/>
                    <a:pt x="16" y="97"/>
                  </a:cubicBezTo>
                  <a:cubicBezTo>
                    <a:pt x="16" y="85"/>
                    <a:pt x="16" y="85"/>
                    <a:pt x="16" y="85"/>
                  </a:cubicBezTo>
                  <a:lnTo>
                    <a:pt x="33" y="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04" name="Group 414">
            <a:extLst>
              <a:ext uri="{FF2B5EF4-FFF2-40B4-BE49-F238E27FC236}">
                <a16:creationId xmlns="" xmlns:a16="http://schemas.microsoft.com/office/drawing/2014/main" id="{7090AA5A-580D-164B-8B68-3D70A51F44C9}"/>
              </a:ext>
            </a:extLst>
          </p:cNvPr>
          <p:cNvGrpSpPr>
            <a:grpSpLocks noChangeAspect="1"/>
          </p:cNvGrpSpPr>
          <p:nvPr/>
        </p:nvGrpSpPr>
        <p:grpSpPr bwMode="auto">
          <a:xfrm>
            <a:off x="9887483" y="1143903"/>
            <a:ext cx="256551" cy="413332"/>
            <a:chOff x="1519" y="1687"/>
            <a:chExt cx="144" cy="232"/>
          </a:xfrm>
          <a:solidFill>
            <a:schemeClr val="tx1"/>
          </a:solidFill>
        </p:grpSpPr>
        <p:sp>
          <p:nvSpPr>
            <p:cNvPr id="405" name="Freeform 415">
              <a:extLst>
                <a:ext uri="{FF2B5EF4-FFF2-40B4-BE49-F238E27FC236}">
                  <a16:creationId xmlns="" xmlns:a16="http://schemas.microsoft.com/office/drawing/2014/main" id="{EC443404-DA3E-404B-9BA4-BB7712D71A4B}"/>
                </a:ext>
              </a:extLst>
            </p:cNvPr>
            <p:cNvSpPr>
              <a:spLocks noEditPoints="1"/>
            </p:cNvSpPr>
            <p:nvPr/>
          </p:nvSpPr>
          <p:spPr bwMode="auto">
            <a:xfrm>
              <a:off x="1519" y="1687"/>
              <a:ext cx="144" cy="232"/>
            </a:xfrm>
            <a:custGeom>
              <a:avLst/>
              <a:gdLst>
                <a:gd name="T0" fmla="*/ 97 w 151"/>
                <a:gd name="T1" fmla="*/ 243 h 243"/>
                <a:gd name="T2" fmla="*/ 147 w 151"/>
                <a:gd name="T3" fmla="*/ 243 h 243"/>
                <a:gd name="T4" fmla="*/ 151 w 151"/>
                <a:gd name="T5" fmla="*/ 237 h 243"/>
                <a:gd name="T6" fmla="*/ 148 w 151"/>
                <a:gd name="T7" fmla="*/ 232 h 243"/>
                <a:gd name="T8" fmla="*/ 147 w 151"/>
                <a:gd name="T9" fmla="*/ 232 h 243"/>
                <a:gd name="T10" fmla="*/ 147 w 151"/>
                <a:gd name="T11" fmla="*/ 12 h 243"/>
                <a:gd name="T12" fmla="*/ 148 w 151"/>
                <a:gd name="T13" fmla="*/ 12 h 243"/>
                <a:gd name="T14" fmla="*/ 151 w 151"/>
                <a:gd name="T15" fmla="*/ 6 h 243"/>
                <a:gd name="T16" fmla="*/ 147 w 151"/>
                <a:gd name="T17" fmla="*/ 0 h 243"/>
                <a:gd name="T18" fmla="*/ 5 w 151"/>
                <a:gd name="T19" fmla="*/ 0 h 243"/>
                <a:gd name="T20" fmla="*/ 0 w 151"/>
                <a:gd name="T21" fmla="*/ 6 h 243"/>
                <a:gd name="T22" fmla="*/ 4 w 151"/>
                <a:gd name="T23" fmla="*/ 12 h 243"/>
                <a:gd name="T24" fmla="*/ 4 w 151"/>
                <a:gd name="T25" fmla="*/ 12 h 243"/>
                <a:gd name="T26" fmla="*/ 4 w 151"/>
                <a:gd name="T27" fmla="*/ 232 h 243"/>
                <a:gd name="T28" fmla="*/ 4 w 151"/>
                <a:gd name="T29" fmla="*/ 232 h 243"/>
                <a:gd name="T30" fmla="*/ 0 w 151"/>
                <a:gd name="T31" fmla="*/ 237 h 243"/>
                <a:gd name="T32" fmla="*/ 5 w 151"/>
                <a:gd name="T33" fmla="*/ 243 h 243"/>
                <a:gd name="T34" fmla="*/ 55 w 151"/>
                <a:gd name="T35" fmla="*/ 243 h 243"/>
                <a:gd name="T36" fmla="*/ 60 w 151"/>
                <a:gd name="T37" fmla="*/ 237 h 243"/>
                <a:gd name="T38" fmla="*/ 56 w 151"/>
                <a:gd name="T39" fmla="*/ 232 h 243"/>
                <a:gd name="T40" fmla="*/ 56 w 151"/>
                <a:gd name="T41" fmla="*/ 232 h 243"/>
                <a:gd name="T42" fmla="*/ 56 w 151"/>
                <a:gd name="T43" fmla="*/ 84 h 243"/>
                <a:gd name="T44" fmla="*/ 76 w 151"/>
                <a:gd name="T45" fmla="*/ 59 h 243"/>
                <a:gd name="T46" fmla="*/ 96 w 151"/>
                <a:gd name="T47" fmla="*/ 84 h 243"/>
                <a:gd name="T48" fmla="*/ 96 w 151"/>
                <a:gd name="T49" fmla="*/ 232 h 243"/>
                <a:gd name="T50" fmla="*/ 95 w 151"/>
                <a:gd name="T51" fmla="*/ 232 h 243"/>
                <a:gd name="T52" fmla="*/ 92 w 151"/>
                <a:gd name="T53" fmla="*/ 237 h 243"/>
                <a:gd name="T54" fmla="*/ 97 w 151"/>
                <a:gd name="T55" fmla="*/ 243 h 243"/>
                <a:gd name="T56" fmla="*/ 81 w 151"/>
                <a:gd name="T57" fmla="*/ 48 h 243"/>
                <a:gd name="T58" fmla="*/ 81 w 151"/>
                <a:gd name="T59" fmla="*/ 48 h 243"/>
                <a:gd name="T60" fmla="*/ 81 w 151"/>
                <a:gd name="T61" fmla="*/ 37 h 243"/>
                <a:gd name="T62" fmla="*/ 76 w 151"/>
                <a:gd name="T63" fmla="*/ 31 h 243"/>
                <a:gd name="T64" fmla="*/ 71 w 151"/>
                <a:gd name="T65" fmla="*/ 37 h 243"/>
                <a:gd name="T66" fmla="*/ 71 w 151"/>
                <a:gd name="T67" fmla="*/ 48 h 243"/>
                <a:gd name="T68" fmla="*/ 70 w 151"/>
                <a:gd name="T69" fmla="*/ 48 h 243"/>
                <a:gd name="T70" fmla="*/ 46 w 151"/>
                <a:gd name="T71" fmla="*/ 84 h 243"/>
                <a:gd name="T72" fmla="*/ 46 w 151"/>
                <a:gd name="T73" fmla="*/ 232 h 243"/>
                <a:gd name="T74" fmla="*/ 14 w 151"/>
                <a:gd name="T75" fmla="*/ 232 h 243"/>
                <a:gd name="T76" fmla="*/ 14 w 151"/>
                <a:gd name="T77" fmla="*/ 12 h 243"/>
                <a:gd name="T78" fmla="*/ 138 w 151"/>
                <a:gd name="T79" fmla="*/ 12 h 243"/>
                <a:gd name="T80" fmla="*/ 138 w 151"/>
                <a:gd name="T81" fmla="*/ 232 h 243"/>
                <a:gd name="T82" fmla="*/ 106 w 151"/>
                <a:gd name="T83" fmla="*/ 232 h 243"/>
                <a:gd name="T84" fmla="*/ 106 w 151"/>
                <a:gd name="T85" fmla="*/ 84 h 243"/>
                <a:gd name="T86" fmla="*/ 81 w 151"/>
                <a:gd name="T87" fmla="*/ 4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1" h="243">
                  <a:moveTo>
                    <a:pt x="97" y="243"/>
                  </a:moveTo>
                  <a:cubicBezTo>
                    <a:pt x="147" y="243"/>
                    <a:pt x="147" y="243"/>
                    <a:pt x="147" y="243"/>
                  </a:cubicBezTo>
                  <a:cubicBezTo>
                    <a:pt x="149" y="243"/>
                    <a:pt x="151" y="241"/>
                    <a:pt x="151" y="237"/>
                  </a:cubicBezTo>
                  <a:cubicBezTo>
                    <a:pt x="151" y="235"/>
                    <a:pt x="150" y="232"/>
                    <a:pt x="148" y="232"/>
                  </a:cubicBezTo>
                  <a:cubicBezTo>
                    <a:pt x="147" y="232"/>
                    <a:pt x="147" y="232"/>
                    <a:pt x="147" y="232"/>
                  </a:cubicBezTo>
                  <a:cubicBezTo>
                    <a:pt x="147" y="12"/>
                    <a:pt x="147" y="12"/>
                    <a:pt x="147" y="12"/>
                  </a:cubicBezTo>
                  <a:cubicBezTo>
                    <a:pt x="148" y="12"/>
                    <a:pt x="148" y="12"/>
                    <a:pt x="148" y="12"/>
                  </a:cubicBezTo>
                  <a:cubicBezTo>
                    <a:pt x="150" y="11"/>
                    <a:pt x="151" y="9"/>
                    <a:pt x="151" y="6"/>
                  </a:cubicBezTo>
                  <a:cubicBezTo>
                    <a:pt x="151" y="3"/>
                    <a:pt x="149" y="0"/>
                    <a:pt x="147" y="0"/>
                  </a:cubicBezTo>
                  <a:cubicBezTo>
                    <a:pt x="5" y="0"/>
                    <a:pt x="5" y="0"/>
                    <a:pt x="5" y="0"/>
                  </a:cubicBezTo>
                  <a:cubicBezTo>
                    <a:pt x="2" y="0"/>
                    <a:pt x="0" y="3"/>
                    <a:pt x="0" y="6"/>
                  </a:cubicBezTo>
                  <a:cubicBezTo>
                    <a:pt x="0" y="9"/>
                    <a:pt x="2" y="11"/>
                    <a:pt x="4" y="12"/>
                  </a:cubicBezTo>
                  <a:cubicBezTo>
                    <a:pt x="4" y="12"/>
                    <a:pt x="4" y="12"/>
                    <a:pt x="4" y="12"/>
                  </a:cubicBezTo>
                  <a:cubicBezTo>
                    <a:pt x="4" y="232"/>
                    <a:pt x="4" y="232"/>
                    <a:pt x="4" y="232"/>
                  </a:cubicBezTo>
                  <a:cubicBezTo>
                    <a:pt x="4" y="232"/>
                    <a:pt x="4" y="232"/>
                    <a:pt x="4" y="232"/>
                  </a:cubicBezTo>
                  <a:cubicBezTo>
                    <a:pt x="2" y="232"/>
                    <a:pt x="0" y="235"/>
                    <a:pt x="0" y="237"/>
                  </a:cubicBezTo>
                  <a:cubicBezTo>
                    <a:pt x="0" y="241"/>
                    <a:pt x="2" y="243"/>
                    <a:pt x="5" y="243"/>
                  </a:cubicBezTo>
                  <a:cubicBezTo>
                    <a:pt x="55" y="243"/>
                    <a:pt x="55" y="243"/>
                    <a:pt x="55" y="243"/>
                  </a:cubicBezTo>
                  <a:cubicBezTo>
                    <a:pt x="58" y="243"/>
                    <a:pt x="60" y="241"/>
                    <a:pt x="60" y="237"/>
                  </a:cubicBezTo>
                  <a:cubicBezTo>
                    <a:pt x="60" y="235"/>
                    <a:pt x="58" y="232"/>
                    <a:pt x="56" y="232"/>
                  </a:cubicBezTo>
                  <a:cubicBezTo>
                    <a:pt x="56" y="232"/>
                    <a:pt x="56" y="232"/>
                    <a:pt x="56" y="232"/>
                  </a:cubicBezTo>
                  <a:cubicBezTo>
                    <a:pt x="56" y="84"/>
                    <a:pt x="56" y="84"/>
                    <a:pt x="56" y="84"/>
                  </a:cubicBezTo>
                  <a:cubicBezTo>
                    <a:pt x="56" y="70"/>
                    <a:pt x="65" y="59"/>
                    <a:pt x="76" y="59"/>
                  </a:cubicBezTo>
                  <a:cubicBezTo>
                    <a:pt x="87" y="59"/>
                    <a:pt x="96" y="70"/>
                    <a:pt x="96" y="84"/>
                  </a:cubicBezTo>
                  <a:cubicBezTo>
                    <a:pt x="96" y="232"/>
                    <a:pt x="96" y="232"/>
                    <a:pt x="96" y="232"/>
                  </a:cubicBezTo>
                  <a:cubicBezTo>
                    <a:pt x="95" y="232"/>
                    <a:pt x="95" y="232"/>
                    <a:pt x="95" y="232"/>
                  </a:cubicBezTo>
                  <a:cubicBezTo>
                    <a:pt x="93" y="232"/>
                    <a:pt x="92" y="235"/>
                    <a:pt x="92" y="237"/>
                  </a:cubicBezTo>
                  <a:cubicBezTo>
                    <a:pt x="92" y="241"/>
                    <a:pt x="94" y="243"/>
                    <a:pt x="97" y="243"/>
                  </a:cubicBezTo>
                  <a:close/>
                  <a:moveTo>
                    <a:pt x="81" y="48"/>
                  </a:moveTo>
                  <a:cubicBezTo>
                    <a:pt x="81" y="48"/>
                    <a:pt x="81" y="48"/>
                    <a:pt x="81" y="48"/>
                  </a:cubicBezTo>
                  <a:cubicBezTo>
                    <a:pt x="81" y="37"/>
                    <a:pt x="81" y="37"/>
                    <a:pt x="81" y="37"/>
                  </a:cubicBezTo>
                  <a:cubicBezTo>
                    <a:pt x="81" y="34"/>
                    <a:pt x="78" y="31"/>
                    <a:pt x="76" y="31"/>
                  </a:cubicBezTo>
                  <a:cubicBezTo>
                    <a:pt x="73" y="31"/>
                    <a:pt x="71" y="34"/>
                    <a:pt x="71" y="37"/>
                  </a:cubicBezTo>
                  <a:cubicBezTo>
                    <a:pt x="71" y="48"/>
                    <a:pt x="71" y="48"/>
                    <a:pt x="71" y="48"/>
                  </a:cubicBezTo>
                  <a:cubicBezTo>
                    <a:pt x="70" y="48"/>
                    <a:pt x="70" y="48"/>
                    <a:pt x="70" y="48"/>
                  </a:cubicBezTo>
                  <a:cubicBezTo>
                    <a:pt x="57" y="51"/>
                    <a:pt x="46" y="67"/>
                    <a:pt x="46" y="84"/>
                  </a:cubicBezTo>
                  <a:cubicBezTo>
                    <a:pt x="46" y="232"/>
                    <a:pt x="46" y="232"/>
                    <a:pt x="46" y="232"/>
                  </a:cubicBezTo>
                  <a:cubicBezTo>
                    <a:pt x="14" y="232"/>
                    <a:pt x="14" y="232"/>
                    <a:pt x="14" y="232"/>
                  </a:cubicBezTo>
                  <a:cubicBezTo>
                    <a:pt x="14" y="12"/>
                    <a:pt x="14" y="12"/>
                    <a:pt x="14" y="12"/>
                  </a:cubicBezTo>
                  <a:cubicBezTo>
                    <a:pt x="138" y="12"/>
                    <a:pt x="138" y="12"/>
                    <a:pt x="138" y="12"/>
                  </a:cubicBezTo>
                  <a:cubicBezTo>
                    <a:pt x="138" y="232"/>
                    <a:pt x="138" y="232"/>
                    <a:pt x="138" y="232"/>
                  </a:cubicBezTo>
                  <a:cubicBezTo>
                    <a:pt x="106" y="232"/>
                    <a:pt x="106" y="232"/>
                    <a:pt x="106" y="232"/>
                  </a:cubicBezTo>
                  <a:cubicBezTo>
                    <a:pt x="106" y="84"/>
                    <a:pt x="106" y="84"/>
                    <a:pt x="106" y="84"/>
                  </a:cubicBezTo>
                  <a:cubicBezTo>
                    <a:pt x="106" y="67"/>
                    <a:pt x="95" y="51"/>
                    <a:pt x="81"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6" name="Freeform 416">
              <a:extLst>
                <a:ext uri="{FF2B5EF4-FFF2-40B4-BE49-F238E27FC236}">
                  <a16:creationId xmlns="" xmlns:a16="http://schemas.microsoft.com/office/drawing/2014/main" id="{320EF022-50AF-A54A-B2A8-132FDF671F2D}"/>
                </a:ext>
              </a:extLst>
            </p:cNvPr>
            <p:cNvSpPr>
              <a:spLocks/>
            </p:cNvSpPr>
            <p:nvPr/>
          </p:nvSpPr>
          <p:spPr bwMode="auto">
            <a:xfrm>
              <a:off x="1543" y="1824"/>
              <a:ext cx="9" cy="31"/>
            </a:xfrm>
            <a:custGeom>
              <a:avLst/>
              <a:gdLst>
                <a:gd name="T0" fmla="*/ 5 w 10"/>
                <a:gd name="T1" fmla="*/ 0 h 33"/>
                <a:gd name="T2" fmla="*/ 0 w 10"/>
                <a:gd name="T3" fmla="*/ 6 h 33"/>
                <a:gd name="T4" fmla="*/ 0 w 10"/>
                <a:gd name="T5" fmla="*/ 27 h 33"/>
                <a:gd name="T6" fmla="*/ 5 w 10"/>
                <a:gd name="T7" fmla="*/ 33 h 33"/>
                <a:gd name="T8" fmla="*/ 10 w 10"/>
                <a:gd name="T9" fmla="*/ 27 h 33"/>
                <a:gd name="T10" fmla="*/ 10 w 10"/>
                <a:gd name="T11" fmla="*/ 6 h 33"/>
                <a:gd name="T12" fmla="*/ 5 w 1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0" h="33">
                  <a:moveTo>
                    <a:pt x="5" y="0"/>
                  </a:moveTo>
                  <a:cubicBezTo>
                    <a:pt x="2" y="0"/>
                    <a:pt x="0" y="3"/>
                    <a:pt x="0" y="6"/>
                  </a:cubicBezTo>
                  <a:cubicBezTo>
                    <a:pt x="0" y="27"/>
                    <a:pt x="0" y="27"/>
                    <a:pt x="0" y="27"/>
                  </a:cubicBezTo>
                  <a:cubicBezTo>
                    <a:pt x="0" y="30"/>
                    <a:pt x="2" y="33"/>
                    <a:pt x="5" y="33"/>
                  </a:cubicBezTo>
                  <a:cubicBezTo>
                    <a:pt x="8" y="33"/>
                    <a:pt x="10" y="30"/>
                    <a:pt x="10" y="27"/>
                  </a:cubicBezTo>
                  <a:cubicBezTo>
                    <a:pt x="10" y="6"/>
                    <a:pt x="10" y="6"/>
                    <a:pt x="10" y="6"/>
                  </a:cubicBezTo>
                  <a:cubicBezTo>
                    <a:pt x="10" y="3"/>
                    <a:pt x="8"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7" name="Freeform 417">
              <a:extLst>
                <a:ext uri="{FF2B5EF4-FFF2-40B4-BE49-F238E27FC236}">
                  <a16:creationId xmlns="" xmlns:a16="http://schemas.microsoft.com/office/drawing/2014/main" id="{578950B3-6F59-7346-AFC3-DB9A74305D04}"/>
                </a:ext>
              </a:extLst>
            </p:cNvPr>
            <p:cNvSpPr>
              <a:spLocks/>
            </p:cNvSpPr>
            <p:nvPr/>
          </p:nvSpPr>
          <p:spPr bwMode="auto">
            <a:xfrm>
              <a:off x="1543" y="1764"/>
              <a:ext cx="9" cy="31"/>
            </a:xfrm>
            <a:custGeom>
              <a:avLst/>
              <a:gdLst>
                <a:gd name="T0" fmla="*/ 5 w 10"/>
                <a:gd name="T1" fmla="*/ 0 h 32"/>
                <a:gd name="T2" fmla="*/ 0 w 10"/>
                <a:gd name="T3" fmla="*/ 6 h 32"/>
                <a:gd name="T4" fmla="*/ 0 w 10"/>
                <a:gd name="T5" fmla="*/ 26 h 32"/>
                <a:gd name="T6" fmla="*/ 5 w 10"/>
                <a:gd name="T7" fmla="*/ 32 h 32"/>
                <a:gd name="T8" fmla="*/ 10 w 10"/>
                <a:gd name="T9" fmla="*/ 26 h 32"/>
                <a:gd name="T10" fmla="*/ 10 w 10"/>
                <a:gd name="T11" fmla="*/ 6 h 32"/>
                <a:gd name="T12" fmla="*/ 5 w 10"/>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0" h="32">
                  <a:moveTo>
                    <a:pt x="5" y="0"/>
                  </a:moveTo>
                  <a:cubicBezTo>
                    <a:pt x="2" y="0"/>
                    <a:pt x="0" y="2"/>
                    <a:pt x="0" y="6"/>
                  </a:cubicBezTo>
                  <a:cubicBezTo>
                    <a:pt x="0" y="26"/>
                    <a:pt x="0" y="26"/>
                    <a:pt x="0" y="26"/>
                  </a:cubicBezTo>
                  <a:cubicBezTo>
                    <a:pt x="0" y="30"/>
                    <a:pt x="2" y="32"/>
                    <a:pt x="5" y="32"/>
                  </a:cubicBezTo>
                  <a:cubicBezTo>
                    <a:pt x="8" y="32"/>
                    <a:pt x="10" y="30"/>
                    <a:pt x="10" y="26"/>
                  </a:cubicBezTo>
                  <a:cubicBezTo>
                    <a:pt x="10" y="6"/>
                    <a:pt x="10" y="6"/>
                    <a:pt x="10" y="6"/>
                  </a:cubicBezTo>
                  <a:cubicBezTo>
                    <a:pt x="10" y="2"/>
                    <a:pt x="8"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8" name="Freeform 418">
              <a:extLst>
                <a:ext uri="{FF2B5EF4-FFF2-40B4-BE49-F238E27FC236}">
                  <a16:creationId xmlns="" xmlns:a16="http://schemas.microsoft.com/office/drawing/2014/main" id="{D0CDAD10-2D93-B948-A7A9-BF9515847C37}"/>
                </a:ext>
              </a:extLst>
            </p:cNvPr>
            <p:cNvSpPr>
              <a:spLocks/>
            </p:cNvSpPr>
            <p:nvPr/>
          </p:nvSpPr>
          <p:spPr bwMode="auto">
            <a:xfrm>
              <a:off x="1631" y="1824"/>
              <a:ext cx="8" cy="31"/>
            </a:xfrm>
            <a:custGeom>
              <a:avLst/>
              <a:gdLst>
                <a:gd name="T0" fmla="*/ 5 w 9"/>
                <a:gd name="T1" fmla="*/ 0 h 33"/>
                <a:gd name="T2" fmla="*/ 0 w 9"/>
                <a:gd name="T3" fmla="*/ 6 h 33"/>
                <a:gd name="T4" fmla="*/ 0 w 9"/>
                <a:gd name="T5" fmla="*/ 27 h 33"/>
                <a:gd name="T6" fmla="*/ 5 w 9"/>
                <a:gd name="T7" fmla="*/ 33 h 33"/>
                <a:gd name="T8" fmla="*/ 9 w 9"/>
                <a:gd name="T9" fmla="*/ 27 h 33"/>
                <a:gd name="T10" fmla="*/ 9 w 9"/>
                <a:gd name="T11" fmla="*/ 6 h 33"/>
                <a:gd name="T12" fmla="*/ 5 w 9"/>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9" h="33">
                  <a:moveTo>
                    <a:pt x="5" y="0"/>
                  </a:moveTo>
                  <a:cubicBezTo>
                    <a:pt x="2" y="0"/>
                    <a:pt x="0" y="3"/>
                    <a:pt x="0" y="6"/>
                  </a:cubicBezTo>
                  <a:cubicBezTo>
                    <a:pt x="0" y="27"/>
                    <a:pt x="0" y="27"/>
                    <a:pt x="0" y="27"/>
                  </a:cubicBezTo>
                  <a:cubicBezTo>
                    <a:pt x="0" y="30"/>
                    <a:pt x="2" y="33"/>
                    <a:pt x="5" y="33"/>
                  </a:cubicBezTo>
                  <a:cubicBezTo>
                    <a:pt x="7" y="33"/>
                    <a:pt x="9" y="30"/>
                    <a:pt x="9" y="27"/>
                  </a:cubicBezTo>
                  <a:cubicBezTo>
                    <a:pt x="9" y="6"/>
                    <a:pt x="9" y="6"/>
                    <a:pt x="9" y="6"/>
                  </a:cubicBezTo>
                  <a:cubicBezTo>
                    <a:pt x="9" y="3"/>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9" name="Freeform 419">
              <a:extLst>
                <a:ext uri="{FF2B5EF4-FFF2-40B4-BE49-F238E27FC236}">
                  <a16:creationId xmlns="" xmlns:a16="http://schemas.microsoft.com/office/drawing/2014/main" id="{E122C65C-584E-A14E-A365-0EC1F4E028C2}"/>
                </a:ext>
              </a:extLst>
            </p:cNvPr>
            <p:cNvSpPr>
              <a:spLocks/>
            </p:cNvSpPr>
            <p:nvPr/>
          </p:nvSpPr>
          <p:spPr bwMode="auto">
            <a:xfrm>
              <a:off x="1631" y="1764"/>
              <a:ext cx="8" cy="31"/>
            </a:xfrm>
            <a:custGeom>
              <a:avLst/>
              <a:gdLst>
                <a:gd name="T0" fmla="*/ 5 w 9"/>
                <a:gd name="T1" fmla="*/ 0 h 32"/>
                <a:gd name="T2" fmla="*/ 0 w 9"/>
                <a:gd name="T3" fmla="*/ 6 h 32"/>
                <a:gd name="T4" fmla="*/ 0 w 9"/>
                <a:gd name="T5" fmla="*/ 26 h 32"/>
                <a:gd name="T6" fmla="*/ 5 w 9"/>
                <a:gd name="T7" fmla="*/ 32 h 32"/>
                <a:gd name="T8" fmla="*/ 9 w 9"/>
                <a:gd name="T9" fmla="*/ 26 h 32"/>
                <a:gd name="T10" fmla="*/ 9 w 9"/>
                <a:gd name="T11" fmla="*/ 6 h 32"/>
                <a:gd name="T12" fmla="*/ 5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5" y="0"/>
                  </a:moveTo>
                  <a:cubicBezTo>
                    <a:pt x="2" y="0"/>
                    <a:pt x="0" y="2"/>
                    <a:pt x="0" y="6"/>
                  </a:cubicBezTo>
                  <a:cubicBezTo>
                    <a:pt x="0" y="26"/>
                    <a:pt x="0" y="26"/>
                    <a:pt x="0" y="26"/>
                  </a:cubicBezTo>
                  <a:cubicBezTo>
                    <a:pt x="0" y="30"/>
                    <a:pt x="2" y="32"/>
                    <a:pt x="5" y="32"/>
                  </a:cubicBezTo>
                  <a:cubicBezTo>
                    <a:pt x="7" y="32"/>
                    <a:pt x="9" y="30"/>
                    <a:pt x="9" y="26"/>
                  </a:cubicBezTo>
                  <a:cubicBezTo>
                    <a:pt x="9" y="6"/>
                    <a:pt x="9" y="6"/>
                    <a:pt x="9" y="6"/>
                  </a:cubicBezTo>
                  <a:cubicBezTo>
                    <a:pt x="9" y="2"/>
                    <a:pt x="7"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0" name="Group 433">
            <a:extLst>
              <a:ext uri="{FF2B5EF4-FFF2-40B4-BE49-F238E27FC236}">
                <a16:creationId xmlns="" xmlns:a16="http://schemas.microsoft.com/office/drawing/2014/main" id="{D5F28037-E6CF-EF40-92B1-C63CA658729D}"/>
              </a:ext>
            </a:extLst>
          </p:cNvPr>
          <p:cNvGrpSpPr>
            <a:grpSpLocks noChangeAspect="1"/>
          </p:cNvGrpSpPr>
          <p:nvPr/>
        </p:nvGrpSpPr>
        <p:grpSpPr bwMode="auto">
          <a:xfrm>
            <a:off x="5414977" y="1102901"/>
            <a:ext cx="468000" cy="468000"/>
            <a:chOff x="1461" y="2082"/>
            <a:chExt cx="260" cy="260"/>
          </a:xfrm>
          <a:solidFill>
            <a:schemeClr val="tx1"/>
          </a:solidFill>
        </p:grpSpPr>
        <p:sp>
          <p:nvSpPr>
            <p:cNvPr id="411" name="Freeform 434">
              <a:extLst>
                <a:ext uri="{FF2B5EF4-FFF2-40B4-BE49-F238E27FC236}">
                  <a16:creationId xmlns="" xmlns:a16="http://schemas.microsoft.com/office/drawing/2014/main" id="{8C259F9C-48C5-9240-B285-F9EAC39ACA85}"/>
                </a:ext>
              </a:extLst>
            </p:cNvPr>
            <p:cNvSpPr>
              <a:spLocks noEditPoints="1"/>
            </p:cNvSpPr>
            <p:nvPr/>
          </p:nvSpPr>
          <p:spPr bwMode="auto">
            <a:xfrm>
              <a:off x="1461" y="2082"/>
              <a:ext cx="260" cy="260"/>
            </a:xfrm>
            <a:custGeom>
              <a:avLst/>
              <a:gdLst>
                <a:gd name="T0" fmla="*/ 239 w 273"/>
                <a:gd name="T1" fmla="*/ 60 h 273"/>
                <a:gd name="T2" fmla="*/ 160 w 273"/>
                <a:gd name="T3" fmla="*/ 19 h 273"/>
                <a:gd name="T4" fmla="*/ 114 w 273"/>
                <a:gd name="T5" fmla="*/ 19 h 273"/>
                <a:gd name="T6" fmla="*/ 35 w 273"/>
                <a:gd name="T7" fmla="*/ 60 h 273"/>
                <a:gd name="T8" fmla="*/ 0 w 273"/>
                <a:gd name="T9" fmla="*/ 71 h 273"/>
                <a:gd name="T10" fmla="*/ 60 w 273"/>
                <a:gd name="T11" fmla="*/ 99 h 273"/>
                <a:gd name="T12" fmla="*/ 101 w 273"/>
                <a:gd name="T13" fmla="*/ 210 h 273"/>
                <a:gd name="T14" fmla="*/ 83 w 273"/>
                <a:gd name="T15" fmla="*/ 227 h 273"/>
                <a:gd name="T16" fmla="*/ 190 w 273"/>
                <a:gd name="T17" fmla="*/ 227 h 273"/>
                <a:gd name="T18" fmla="*/ 173 w 273"/>
                <a:gd name="T19" fmla="*/ 210 h 273"/>
                <a:gd name="T20" fmla="*/ 214 w 273"/>
                <a:gd name="T21" fmla="*/ 99 h 273"/>
                <a:gd name="T22" fmla="*/ 273 w 273"/>
                <a:gd name="T23" fmla="*/ 71 h 273"/>
                <a:gd name="T24" fmla="*/ 234 w 273"/>
                <a:gd name="T25" fmla="*/ 74 h 273"/>
                <a:gd name="T26" fmla="*/ 250 w 273"/>
                <a:gd name="T27" fmla="*/ 68 h 273"/>
                <a:gd name="T28" fmla="*/ 259 w 273"/>
                <a:gd name="T29" fmla="*/ 74 h 273"/>
                <a:gd name="T30" fmla="*/ 123 w 273"/>
                <a:gd name="T31" fmla="*/ 52 h 273"/>
                <a:gd name="T32" fmla="*/ 94 w 273"/>
                <a:gd name="T33" fmla="*/ 262 h 273"/>
                <a:gd name="T34" fmla="*/ 179 w 273"/>
                <a:gd name="T35" fmla="*/ 262 h 273"/>
                <a:gd name="T36" fmla="*/ 99 w 273"/>
                <a:gd name="T37" fmla="*/ 79 h 273"/>
                <a:gd name="T38" fmla="*/ 89 w 273"/>
                <a:gd name="T39" fmla="*/ 83 h 273"/>
                <a:gd name="T40" fmla="*/ 91 w 273"/>
                <a:gd name="T41" fmla="*/ 88 h 273"/>
                <a:gd name="T42" fmla="*/ 144 w 273"/>
                <a:gd name="T43" fmla="*/ 73 h 273"/>
                <a:gd name="T44" fmla="*/ 112 w 273"/>
                <a:gd name="T45" fmla="*/ 100 h 273"/>
                <a:gd name="T46" fmla="*/ 140 w 273"/>
                <a:gd name="T47" fmla="*/ 61 h 273"/>
                <a:gd name="T48" fmla="*/ 140 w 273"/>
                <a:gd name="T49" fmla="*/ 55 h 273"/>
                <a:gd name="T50" fmla="*/ 154 w 273"/>
                <a:gd name="T51" fmla="*/ 50 h 273"/>
                <a:gd name="T52" fmla="*/ 184 w 273"/>
                <a:gd name="T53" fmla="*/ 85 h 273"/>
                <a:gd name="T54" fmla="*/ 179 w 273"/>
                <a:gd name="T55" fmla="*/ 77 h 273"/>
                <a:gd name="T56" fmla="*/ 162 w 273"/>
                <a:gd name="T57" fmla="*/ 100 h 273"/>
                <a:gd name="T58" fmla="*/ 156 w 273"/>
                <a:gd name="T59" fmla="*/ 162 h 273"/>
                <a:gd name="T60" fmla="*/ 208 w 273"/>
                <a:gd name="T61" fmla="*/ 88 h 273"/>
                <a:gd name="T62" fmla="*/ 124 w 273"/>
                <a:gd name="T63" fmla="*/ 202 h 273"/>
                <a:gd name="T64" fmla="*/ 144 w 273"/>
                <a:gd name="T65" fmla="*/ 168 h 273"/>
                <a:gd name="T66" fmla="*/ 155 w 273"/>
                <a:gd name="T67" fmla="*/ 197 h 273"/>
                <a:gd name="T68" fmla="*/ 162 w 273"/>
                <a:gd name="T69" fmla="*/ 210 h 273"/>
                <a:gd name="T70" fmla="*/ 118 w 273"/>
                <a:gd name="T71" fmla="*/ 151 h 273"/>
                <a:gd name="T72" fmla="*/ 125 w 273"/>
                <a:gd name="T73" fmla="*/ 36 h 273"/>
                <a:gd name="T74" fmla="*/ 141 w 273"/>
                <a:gd name="T75" fmla="*/ 12 h 273"/>
                <a:gd name="T76" fmla="*/ 141 w 273"/>
                <a:gd name="T77" fmla="*/ 44 h 273"/>
                <a:gd name="T78" fmla="*/ 103 w 273"/>
                <a:gd name="T79" fmla="*/ 227 h 273"/>
                <a:gd name="T80" fmla="*/ 171 w 273"/>
                <a:gd name="T81" fmla="*/ 227 h 273"/>
                <a:gd name="T82" fmla="*/ 15 w 273"/>
                <a:gd name="T83" fmla="*/ 74 h 273"/>
                <a:gd name="T84" fmla="*/ 23 w 273"/>
                <a:gd name="T85" fmla="*/ 68 h 273"/>
                <a:gd name="T86" fmla="*/ 40 w 273"/>
                <a:gd name="T87" fmla="*/ 7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3" h="273">
                  <a:moveTo>
                    <a:pt x="259" y="57"/>
                  </a:moveTo>
                  <a:cubicBezTo>
                    <a:pt x="250" y="57"/>
                    <a:pt x="250" y="57"/>
                    <a:pt x="250" y="57"/>
                  </a:cubicBezTo>
                  <a:cubicBezTo>
                    <a:pt x="244" y="57"/>
                    <a:pt x="241" y="59"/>
                    <a:pt x="239" y="60"/>
                  </a:cubicBezTo>
                  <a:cubicBezTo>
                    <a:pt x="238" y="61"/>
                    <a:pt x="238" y="61"/>
                    <a:pt x="233" y="61"/>
                  </a:cubicBezTo>
                  <a:cubicBezTo>
                    <a:pt x="168" y="61"/>
                    <a:pt x="168" y="61"/>
                    <a:pt x="168" y="61"/>
                  </a:cubicBezTo>
                  <a:cubicBezTo>
                    <a:pt x="160" y="19"/>
                    <a:pt x="160" y="19"/>
                    <a:pt x="160" y="19"/>
                  </a:cubicBezTo>
                  <a:cubicBezTo>
                    <a:pt x="159" y="10"/>
                    <a:pt x="152" y="0"/>
                    <a:pt x="141" y="0"/>
                  </a:cubicBezTo>
                  <a:cubicBezTo>
                    <a:pt x="132" y="0"/>
                    <a:pt x="132" y="0"/>
                    <a:pt x="132" y="0"/>
                  </a:cubicBezTo>
                  <a:cubicBezTo>
                    <a:pt x="122" y="0"/>
                    <a:pt x="114" y="10"/>
                    <a:pt x="114" y="19"/>
                  </a:cubicBezTo>
                  <a:cubicBezTo>
                    <a:pt x="106" y="61"/>
                    <a:pt x="106" y="61"/>
                    <a:pt x="106" y="61"/>
                  </a:cubicBezTo>
                  <a:cubicBezTo>
                    <a:pt x="41" y="61"/>
                    <a:pt x="41" y="61"/>
                    <a:pt x="41" y="61"/>
                  </a:cubicBezTo>
                  <a:cubicBezTo>
                    <a:pt x="36" y="61"/>
                    <a:pt x="35" y="61"/>
                    <a:pt x="35" y="60"/>
                  </a:cubicBezTo>
                  <a:cubicBezTo>
                    <a:pt x="32" y="59"/>
                    <a:pt x="30" y="57"/>
                    <a:pt x="23" y="57"/>
                  </a:cubicBezTo>
                  <a:cubicBezTo>
                    <a:pt x="15" y="57"/>
                    <a:pt x="15" y="57"/>
                    <a:pt x="15" y="57"/>
                  </a:cubicBezTo>
                  <a:cubicBezTo>
                    <a:pt x="6" y="57"/>
                    <a:pt x="0" y="62"/>
                    <a:pt x="0" y="71"/>
                  </a:cubicBezTo>
                  <a:cubicBezTo>
                    <a:pt x="0" y="81"/>
                    <a:pt x="6" y="86"/>
                    <a:pt x="15" y="86"/>
                  </a:cubicBezTo>
                  <a:cubicBezTo>
                    <a:pt x="49" y="86"/>
                    <a:pt x="49" y="86"/>
                    <a:pt x="49" y="86"/>
                  </a:cubicBezTo>
                  <a:cubicBezTo>
                    <a:pt x="60" y="99"/>
                    <a:pt x="60" y="99"/>
                    <a:pt x="60" y="99"/>
                  </a:cubicBezTo>
                  <a:cubicBezTo>
                    <a:pt x="98" y="99"/>
                    <a:pt x="98" y="99"/>
                    <a:pt x="98" y="99"/>
                  </a:cubicBezTo>
                  <a:cubicBezTo>
                    <a:pt x="101" y="103"/>
                    <a:pt x="101" y="103"/>
                    <a:pt x="101" y="103"/>
                  </a:cubicBezTo>
                  <a:cubicBezTo>
                    <a:pt x="101" y="210"/>
                    <a:pt x="101" y="210"/>
                    <a:pt x="101" y="210"/>
                  </a:cubicBezTo>
                  <a:cubicBezTo>
                    <a:pt x="92" y="210"/>
                    <a:pt x="92" y="210"/>
                    <a:pt x="92" y="210"/>
                  </a:cubicBezTo>
                  <a:cubicBezTo>
                    <a:pt x="92" y="227"/>
                    <a:pt x="92" y="227"/>
                    <a:pt x="92" y="227"/>
                  </a:cubicBezTo>
                  <a:cubicBezTo>
                    <a:pt x="83" y="227"/>
                    <a:pt x="83" y="227"/>
                    <a:pt x="83" y="227"/>
                  </a:cubicBezTo>
                  <a:cubicBezTo>
                    <a:pt x="83" y="273"/>
                    <a:pt x="83" y="273"/>
                    <a:pt x="83" y="273"/>
                  </a:cubicBezTo>
                  <a:cubicBezTo>
                    <a:pt x="190" y="273"/>
                    <a:pt x="190" y="273"/>
                    <a:pt x="190" y="273"/>
                  </a:cubicBezTo>
                  <a:cubicBezTo>
                    <a:pt x="190" y="227"/>
                    <a:pt x="190" y="227"/>
                    <a:pt x="190" y="227"/>
                  </a:cubicBezTo>
                  <a:cubicBezTo>
                    <a:pt x="182" y="227"/>
                    <a:pt x="182" y="227"/>
                    <a:pt x="182" y="227"/>
                  </a:cubicBezTo>
                  <a:cubicBezTo>
                    <a:pt x="182" y="210"/>
                    <a:pt x="182" y="210"/>
                    <a:pt x="182" y="210"/>
                  </a:cubicBezTo>
                  <a:cubicBezTo>
                    <a:pt x="173" y="210"/>
                    <a:pt x="173" y="210"/>
                    <a:pt x="173" y="210"/>
                  </a:cubicBezTo>
                  <a:cubicBezTo>
                    <a:pt x="173" y="103"/>
                    <a:pt x="173" y="103"/>
                    <a:pt x="173" y="103"/>
                  </a:cubicBezTo>
                  <a:cubicBezTo>
                    <a:pt x="176" y="99"/>
                    <a:pt x="176" y="99"/>
                    <a:pt x="176" y="99"/>
                  </a:cubicBezTo>
                  <a:cubicBezTo>
                    <a:pt x="214" y="99"/>
                    <a:pt x="214" y="99"/>
                    <a:pt x="214" y="99"/>
                  </a:cubicBezTo>
                  <a:cubicBezTo>
                    <a:pt x="224" y="86"/>
                    <a:pt x="224" y="86"/>
                    <a:pt x="224" y="86"/>
                  </a:cubicBezTo>
                  <a:cubicBezTo>
                    <a:pt x="259" y="86"/>
                    <a:pt x="259" y="86"/>
                    <a:pt x="259" y="86"/>
                  </a:cubicBezTo>
                  <a:cubicBezTo>
                    <a:pt x="268" y="86"/>
                    <a:pt x="273" y="81"/>
                    <a:pt x="273" y="71"/>
                  </a:cubicBezTo>
                  <a:cubicBezTo>
                    <a:pt x="273" y="62"/>
                    <a:pt x="268" y="57"/>
                    <a:pt x="259" y="57"/>
                  </a:cubicBezTo>
                  <a:close/>
                  <a:moveTo>
                    <a:pt x="259" y="74"/>
                  </a:moveTo>
                  <a:cubicBezTo>
                    <a:pt x="234" y="74"/>
                    <a:pt x="234" y="74"/>
                    <a:pt x="234" y="74"/>
                  </a:cubicBezTo>
                  <a:cubicBezTo>
                    <a:pt x="235" y="72"/>
                    <a:pt x="235" y="72"/>
                    <a:pt x="235" y="72"/>
                  </a:cubicBezTo>
                  <a:cubicBezTo>
                    <a:pt x="242" y="72"/>
                    <a:pt x="244" y="71"/>
                    <a:pt x="246" y="69"/>
                  </a:cubicBezTo>
                  <a:cubicBezTo>
                    <a:pt x="247" y="69"/>
                    <a:pt x="247" y="68"/>
                    <a:pt x="250" y="68"/>
                  </a:cubicBezTo>
                  <a:cubicBezTo>
                    <a:pt x="259" y="68"/>
                    <a:pt x="259" y="68"/>
                    <a:pt x="259" y="68"/>
                  </a:cubicBezTo>
                  <a:cubicBezTo>
                    <a:pt x="262" y="68"/>
                    <a:pt x="262" y="68"/>
                    <a:pt x="262" y="71"/>
                  </a:cubicBezTo>
                  <a:cubicBezTo>
                    <a:pt x="262" y="74"/>
                    <a:pt x="262" y="74"/>
                    <a:pt x="259" y="74"/>
                  </a:cubicBezTo>
                  <a:close/>
                  <a:moveTo>
                    <a:pt x="117" y="61"/>
                  </a:moveTo>
                  <a:cubicBezTo>
                    <a:pt x="119" y="50"/>
                    <a:pt x="119" y="50"/>
                    <a:pt x="119" y="50"/>
                  </a:cubicBezTo>
                  <a:cubicBezTo>
                    <a:pt x="120" y="51"/>
                    <a:pt x="121" y="51"/>
                    <a:pt x="123" y="52"/>
                  </a:cubicBezTo>
                  <a:cubicBezTo>
                    <a:pt x="123" y="61"/>
                    <a:pt x="123" y="61"/>
                    <a:pt x="123" y="61"/>
                  </a:cubicBezTo>
                  <a:lnTo>
                    <a:pt x="117" y="61"/>
                  </a:lnTo>
                  <a:close/>
                  <a:moveTo>
                    <a:pt x="94" y="262"/>
                  </a:moveTo>
                  <a:cubicBezTo>
                    <a:pt x="94" y="238"/>
                    <a:pt x="94" y="238"/>
                    <a:pt x="94" y="238"/>
                  </a:cubicBezTo>
                  <a:cubicBezTo>
                    <a:pt x="179" y="238"/>
                    <a:pt x="179" y="238"/>
                    <a:pt x="179" y="238"/>
                  </a:cubicBezTo>
                  <a:cubicBezTo>
                    <a:pt x="179" y="262"/>
                    <a:pt x="179" y="262"/>
                    <a:pt x="179" y="262"/>
                  </a:cubicBezTo>
                  <a:lnTo>
                    <a:pt x="94" y="262"/>
                  </a:lnTo>
                  <a:close/>
                  <a:moveTo>
                    <a:pt x="100" y="80"/>
                  </a:moveTo>
                  <a:cubicBezTo>
                    <a:pt x="99" y="79"/>
                    <a:pt x="99" y="79"/>
                    <a:pt x="99" y="79"/>
                  </a:cubicBezTo>
                  <a:cubicBezTo>
                    <a:pt x="99" y="79"/>
                    <a:pt x="99" y="79"/>
                    <a:pt x="99" y="79"/>
                  </a:cubicBezTo>
                  <a:cubicBezTo>
                    <a:pt x="98" y="78"/>
                    <a:pt x="97" y="77"/>
                    <a:pt x="95" y="77"/>
                  </a:cubicBezTo>
                  <a:cubicBezTo>
                    <a:pt x="92" y="77"/>
                    <a:pt x="89" y="80"/>
                    <a:pt x="89" y="83"/>
                  </a:cubicBezTo>
                  <a:cubicBezTo>
                    <a:pt x="89" y="84"/>
                    <a:pt x="89" y="84"/>
                    <a:pt x="90" y="85"/>
                  </a:cubicBezTo>
                  <a:cubicBezTo>
                    <a:pt x="90" y="85"/>
                    <a:pt x="90" y="85"/>
                    <a:pt x="90" y="85"/>
                  </a:cubicBezTo>
                  <a:cubicBezTo>
                    <a:pt x="91" y="88"/>
                    <a:pt x="91" y="88"/>
                    <a:pt x="91" y="88"/>
                  </a:cubicBezTo>
                  <a:cubicBezTo>
                    <a:pt x="65" y="88"/>
                    <a:pt x="65" y="88"/>
                    <a:pt x="65" y="88"/>
                  </a:cubicBezTo>
                  <a:cubicBezTo>
                    <a:pt x="53" y="73"/>
                    <a:pt x="53" y="73"/>
                    <a:pt x="53" y="73"/>
                  </a:cubicBezTo>
                  <a:cubicBezTo>
                    <a:pt x="144" y="73"/>
                    <a:pt x="144" y="73"/>
                    <a:pt x="144" y="73"/>
                  </a:cubicBezTo>
                  <a:cubicBezTo>
                    <a:pt x="144" y="155"/>
                    <a:pt x="144" y="155"/>
                    <a:pt x="144" y="155"/>
                  </a:cubicBezTo>
                  <a:cubicBezTo>
                    <a:pt x="112" y="134"/>
                    <a:pt x="112" y="134"/>
                    <a:pt x="112" y="134"/>
                  </a:cubicBezTo>
                  <a:cubicBezTo>
                    <a:pt x="112" y="100"/>
                    <a:pt x="112" y="100"/>
                    <a:pt x="112" y="100"/>
                  </a:cubicBezTo>
                  <a:lnTo>
                    <a:pt x="100" y="80"/>
                  </a:lnTo>
                  <a:close/>
                  <a:moveTo>
                    <a:pt x="140" y="55"/>
                  </a:moveTo>
                  <a:cubicBezTo>
                    <a:pt x="140" y="61"/>
                    <a:pt x="140" y="61"/>
                    <a:pt x="140" y="61"/>
                  </a:cubicBezTo>
                  <a:cubicBezTo>
                    <a:pt x="134" y="61"/>
                    <a:pt x="134" y="61"/>
                    <a:pt x="134" y="61"/>
                  </a:cubicBezTo>
                  <a:cubicBezTo>
                    <a:pt x="134" y="55"/>
                    <a:pt x="134" y="55"/>
                    <a:pt x="134" y="55"/>
                  </a:cubicBezTo>
                  <a:lnTo>
                    <a:pt x="140" y="55"/>
                  </a:lnTo>
                  <a:close/>
                  <a:moveTo>
                    <a:pt x="151" y="61"/>
                  </a:moveTo>
                  <a:cubicBezTo>
                    <a:pt x="151" y="52"/>
                    <a:pt x="151" y="52"/>
                    <a:pt x="151" y="52"/>
                  </a:cubicBezTo>
                  <a:cubicBezTo>
                    <a:pt x="152" y="51"/>
                    <a:pt x="153" y="51"/>
                    <a:pt x="154" y="50"/>
                  </a:cubicBezTo>
                  <a:cubicBezTo>
                    <a:pt x="156" y="61"/>
                    <a:pt x="156" y="61"/>
                    <a:pt x="156" y="61"/>
                  </a:cubicBezTo>
                  <a:lnTo>
                    <a:pt x="151" y="61"/>
                  </a:lnTo>
                  <a:close/>
                  <a:moveTo>
                    <a:pt x="184" y="85"/>
                  </a:moveTo>
                  <a:cubicBezTo>
                    <a:pt x="184" y="85"/>
                    <a:pt x="184" y="85"/>
                    <a:pt x="184" y="85"/>
                  </a:cubicBezTo>
                  <a:cubicBezTo>
                    <a:pt x="184" y="84"/>
                    <a:pt x="184" y="84"/>
                    <a:pt x="184" y="83"/>
                  </a:cubicBezTo>
                  <a:cubicBezTo>
                    <a:pt x="184" y="80"/>
                    <a:pt x="182" y="77"/>
                    <a:pt x="179" y="77"/>
                  </a:cubicBezTo>
                  <a:cubicBezTo>
                    <a:pt x="177" y="77"/>
                    <a:pt x="175" y="78"/>
                    <a:pt x="174" y="80"/>
                  </a:cubicBezTo>
                  <a:cubicBezTo>
                    <a:pt x="174" y="80"/>
                    <a:pt x="174" y="80"/>
                    <a:pt x="174" y="80"/>
                  </a:cubicBezTo>
                  <a:cubicBezTo>
                    <a:pt x="162" y="100"/>
                    <a:pt x="162" y="100"/>
                    <a:pt x="162" y="100"/>
                  </a:cubicBezTo>
                  <a:cubicBezTo>
                    <a:pt x="162" y="100"/>
                    <a:pt x="162" y="100"/>
                    <a:pt x="162" y="100"/>
                  </a:cubicBezTo>
                  <a:cubicBezTo>
                    <a:pt x="162" y="166"/>
                    <a:pt x="162" y="166"/>
                    <a:pt x="162" y="166"/>
                  </a:cubicBezTo>
                  <a:cubicBezTo>
                    <a:pt x="156" y="162"/>
                    <a:pt x="156" y="162"/>
                    <a:pt x="156" y="162"/>
                  </a:cubicBezTo>
                  <a:cubicBezTo>
                    <a:pt x="156" y="73"/>
                    <a:pt x="156" y="73"/>
                    <a:pt x="156" y="73"/>
                  </a:cubicBezTo>
                  <a:cubicBezTo>
                    <a:pt x="221" y="73"/>
                    <a:pt x="221" y="73"/>
                    <a:pt x="221" y="73"/>
                  </a:cubicBezTo>
                  <a:cubicBezTo>
                    <a:pt x="208" y="88"/>
                    <a:pt x="208" y="88"/>
                    <a:pt x="208" y="88"/>
                  </a:cubicBezTo>
                  <a:cubicBezTo>
                    <a:pt x="182" y="88"/>
                    <a:pt x="182" y="88"/>
                    <a:pt x="182" y="88"/>
                  </a:cubicBezTo>
                  <a:lnTo>
                    <a:pt x="184" y="85"/>
                  </a:lnTo>
                  <a:close/>
                  <a:moveTo>
                    <a:pt x="124" y="202"/>
                  </a:moveTo>
                  <a:cubicBezTo>
                    <a:pt x="127" y="202"/>
                    <a:pt x="129" y="200"/>
                    <a:pt x="129" y="197"/>
                  </a:cubicBezTo>
                  <a:cubicBezTo>
                    <a:pt x="129" y="158"/>
                    <a:pt x="129" y="158"/>
                    <a:pt x="129" y="158"/>
                  </a:cubicBezTo>
                  <a:cubicBezTo>
                    <a:pt x="144" y="168"/>
                    <a:pt x="144" y="168"/>
                    <a:pt x="144" y="168"/>
                  </a:cubicBezTo>
                  <a:cubicBezTo>
                    <a:pt x="144" y="197"/>
                    <a:pt x="144" y="197"/>
                    <a:pt x="144" y="197"/>
                  </a:cubicBezTo>
                  <a:cubicBezTo>
                    <a:pt x="144" y="200"/>
                    <a:pt x="147" y="202"/>
                    <a:pt x="150" y="202"/>
                  </a:cubicBezTo>
                  <a:cubicBezTo>
                    <a:pt x="153" y="202"/>
                    <a:pt x="155" y="200"/>
                    <a:pt x="155" y="197"/>
                  </a:cubicBezTo>
                  <a:cubicBezTo>
                    <a:pt x="156" y="175"/>
                    <a:pt x="156" y="175"/>
                    <a:pt x="156" y="175"/>
                  </a:cubicBezTo>
                  <a:cubicBezTo>
                    <a:pt x="162" y="179"/>
                    <a:pt x="162" y="179"/>
                    <a:pt x="162" y="179"/>
                  </a:cubicBezTo>
                  <a:cubicBezTo>
                    <a:pt x="162" y="210"/>
                    <a:pt x="162" y="210"/>
                    <a:pt x="162" y="210"/>
                  </a:cubicBezTo>
                  <a:cubicBezTo>
                    <a:pt x="112" y="210"/>
                    <a:pt x="112" y="210"/>
                    <a:pt x="112" y="210"/>
                  </a:cubicBezTo>
                  <a:cubicBezTo>
                    <a:pt x="112" y="147"/>
                    <a:pt x="112" y="147"/>
                    <a:pt x="112" y="147"/>
                  </a:cubicBezTo>
                  <a:cubicBezTo>
                    <a:pt x="118" y="151"/>
                    <a:pt x="118" y="151"/>
                    <a:pt x="118" y="151"/>
                  </a:cubicBezTo>
                  <a:cubicBezTo>
                    <a:pt x="118" y="197"/>
                    <a:pt x="118" y="197"/>
                    <a:pt x="118" y="197"/>
                  </a:cubicBezTo>
                  <a:cubicBezTo>
                    <a:pt x="118" y="200"/>
                    <a:pt x="121" y="202"/>
                    <a:pt x="124" y="202"/>
                  </a:cubicBezTo>
                  <a:close/>
                  <a:moveTo>
                    <a:pt x="125" y="36"/>
                  </a:moveTo>
                  <a:cubicBezTo>
                    <a:pt x="125" y="19"/>
                    <a:pt x="125" y="19"/>
                    <a:pt x="125" y="19"/>
                  </a:cubicBezTo>
                  <a:cubicBezTo>
                    <a:pt x="125" y="15"/>
                    <a:pt x="128" y="12"/>
                    <a:pt x="132" y="12"/>
                  </a:cubicBezTo>
                  <a:cubicBezTo>
                    <a:pt x="141" y="12"/>
                    <a:pt x="141" y="12"/>
                    <a:pt x="141" y="12"/>
                  </a:cubicBezTo>
                  <a:cubicBezTo>
                    <a:pt x="145" y="12"/>
                    <a:pt x="149" y="15"/>
                    <a:pt x="149" y="19"/>
                  </a:cubicBezTo>
                  <a:cubicBezTo>
                    <a:pt x="149" y="36"/>
                    <a:pt x="149" y="36"/>
                    <a:pt x="149" y="36"/>
                  </a:cubicBezTo>
                  <a:cubicBezTo>
                    <a:pt x="149" y="41"/>
                    <a:pt x="145" y="44"/>
                    <a:pt x="141" y="44"/>
                  </a:cubicBezTo>
                  <a:cubicBezTo>
                    <a:pt x="132" y="44"/>
                    <a:pt x="132" y="44"/>
                    <a:pt x="132" y="44"/>
                  </a:cubicBezTo>
                  <a:cubicBezTo>
                    <a:pt x="128" y="44"/>
                    <a:pt x="125" y="41"/>
                    <a:pt x="125" y="36"/>
                  </a:cubicBezTo>
                  <a:close/>
                  <a:moveTo>
                    <a:pt x="103" y="227"/>
                  </a:moveTo>
                  <a:cubicBezTo>
                    <a:pt x="103" y="221"/>
                    <a:pt x="103" y="221"/>
                    <a:pt x="103" y="221"/>
                  </a:cubicBezTo>
                  <a:cubicBezTo>
                    <a:pt x="171" y="221"/>
                    <a:pt x="171" y="221"/>
                    <a:pt x="171" y="221"/>
                  </a:cubicBezTo>
                  <a:cubicBezTo>
                    <a:pt x="171" y="227"/>
                    <a:pt x="171" y="227"/>
                    <a:pt x="171" y="227"/>
                  </a:cubicBezTo>
                  <a:lnTo>
                    <a:pt x="103" y="227"/>
                  </a:lnTo>
                  <a:close/>
                  <a:moveTo>
                    <a:pt x="40" y="74"/>
                  </a:moveTo>
                  <a:cubicBezTo>
                    <a:pt x="15" y="74"/>
                    <a:pt x="15" y="74"/>
                    <a:pt x="15" y="74"/>
                  </a:cubicBezTo>
                  <a:cubicBezTo>
                    <a:pt x="12" y="74"/>
                    <a:pt x="12" y="74"/>
                    <a:pt x="12" y="71"/>
                  </a:cubicBezTo>
                  <a:cubicBezTo>
                    <a:pt x="12" y="68"/>
                    <a:pt x="12" y="68"/>
                    <a:pt x="15" y="68"/>
                  </a:cubicBezTo>
                  <a:cubicBezTo>
                    <a:pt x="23" y="68"/>
                    <a:pt x="23" y="68"/>
                    <a:pt x="23" y="68"/>
                  </a:cubicBezTo>
                  <a:cubicBezTo>
                    <a:pt x="27" y="68"/>
                    <a:pt x="27" y="69"/>
                    <a:pt x="28" y="69"/>
                  </a:cubicBezTo>
                  <a:cubicBezTo>
                    <a:pt x="30" y="71"/>
                    <a:pt x="32" y="72"/>
                    <a:pt x="38" y="72"/>
                  </a:cubicBezTo>
                  <a:lnTo>
                    <a:pt x="40" y="7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2" name="Freeform 435">
              <a:extLst>
                <a:ext uri="{FF2B5EF4-FFF2-40B4-BE49-F238E27FC236}">
                  <a16:creationId xmlns="" xmlns:a16="http://schemas.microsoft.com/office/drawing/2014/main" id="{AA62E125-4754-CD40-9A69-9CED7CE26C82}"/>
                </a:ext>
              </a:extLst>
            </p:cNvPr>
            <p:cNvSpPr>
              <a:spLocks/>
            </p:cNvSpPr>
            <p:nvPr/>
          </p:nvSpPr>
          <p:spPr bwMode="auto">
            <a:xfrm>
              <a:off x="1583" y="2099"/>
              <a:ext cx="17" cy="18"/>
            </a:xfrm>
            <a:custGeom>
              <a:avLst/>
              <a:gdLst>
                <a:gd name="T0" fmla="*/ 4 w 17"/>
                <a:gd name="T1" fmla="*/ 18 h 18"/>
                <a:gd name="T2" fmla="*/ 13 w 17"/>
                <a:gd name="T3" fmla="*/ 18 h 18"/>
                <a:gd name="T4" fmla="*/ 13 w 17"/>
                <a:gd name="T5" fmla="*/ 10 h 18"/>
                <a:gd name="T6" fmla="*/ 17 w 17"/>
                <a:gd name="T7" fmla="*/ 10 h 18"/>
                <a:gd name="T8" fmla="*/ 17 w 17"/>
                <a:gd name="T9" fmla="*/ 0 h 18"/>
                <a:gd name="T10" fmla="*/ 0 w 17"/>
                <a:gd name="T11" fmla="*/ 0 h 18"/>
                <a:gd name="T12" fmla="*/ 0 w 17"/>
                <a:gd name="T13" fmla="*/ 10 h 18"/>
                <a:gd name="T14" fmla="*/ 4 w 17"/>
                <a:gd name="T15" fmla="*/ 10 h 18"/>
                <a:gd name="T16" fmla="*/ 4 w 17"/>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4" y="18"/>
                  </a:moveTo>
                  <a:lnTo>
                    <a:pt x="13" y="18"/>
                  </a:lnTo>
                  <a:lnTo>
                    <a:pt x="13" y="10"/>
                  </a:lnTo>
                  <a:lnTo>
                    <a:pt x="17" y="10"/>
                  </a:lnTo>
                  <a:lnTo>
                    <a:pt x="17" y="0"/>
                  </a:lnTo>
                  <a:lnTo>
                    <a:pt x="0" y="0"/>
                  </a:lnTo>
                  <a:lnTo>
                    <a:pt x="0" y="10"/>
                  </a:lnTo>
                  <a:lnTo>
                    <a:pt x="4" y="10"/>
                  </a:lnTo>
                  <a:lnTo>
                    <a:pt x="4"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3" name="Oval 436">
              <a:extLst>
                <a:ext uri="{FF2B5EF4-FFF2-40B4-BE49-F238E27FC236}">
                  <a16:creationId xmlns="" xmlns:a16="http://schemas.microsoft.com/office/drawing/2014/main" id="{3039FAB7-83EE-1D45-BD6C-464CFFC59C7B}"/>
                </a:ext>
              </a:extLst>
            </p:cNvPr>
            <p:cNvSpPr>
              <a:spLocks noChangeArrowheads="1"/>
            </p:cNvSpPr>
            <p:nvPr/>
          </p:nvSpPr>
          <p:spPr bwMode="auto">
            <a:xfrm>
              <a:off x="1573" y="2315"/>
              <a:ext cx="11" cy="1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4" name="Oval 437">
              <a:extLst>
                <a:ext uri="{FF2B5EF4-FFF2-40B4-BE49-F238E27FC236}">
                  <a16:creationId xmlns="" xmlns:a16="http://schemas.microsoft.com/office/drawing/2014/main" id="{2141B796-0023-8041-9C8D-28692E1FD436}"/>
                </a:ext>
              </a:extLst>
            </p:cNvPr>
            <p:cNvSpPr>
              <a:spLocks noChangeArrowheads="1"/>
            </p:cNvSpPr>
            <p:nvPr/>
          </p:nvSpPr>
          <p:spPr bwMode="auto">
            <a:xfrm>
              <a:off x="1557" y="2315"/>
              <a:ext cx="11" cy="1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5" name="Group 45">
            <a:extLst>
              <a:ext uri="{FF2B5EF4-FFF2-40B4-BE49-F238E27FC236}">
                <a16:creationId xmlns="" xmlns:a16="http://schemas.microsoft.com/office/drawing/2014/main" id="{D7504487-7347-8C44-995B-71AE71BF226D}"/>
              </a:ext>
            </a:extLst>
          </p:cNvPr>
          <p:cNvGrpSpPr>
            <a:grpSpLocks noChangeAspect="1"/>
          </p:cNvGrpSpPr>
          <p:nvPr/>
        </p:nvGrpSpPr>
        <p:grpSpPr bwMode="auto">
          <a:xfrm>
            <a:off x="8057721" y="1059101"/>
            <a:ext cx="391268" cy="478939"/>
            <a:chOff x="1916" y="440"/>
            <a:chExt cx="1928" cy="2360"/>
          </a:xfrm>
          <a:solidFill>
            <a:schemeClr val="tx1"/>
          </a:solidFill>
        </p:grpSpPr>
        <p:sp>
          <p:nvSpPr>
            <p:cNvPr id="416" name="Freeform 46">
              <a:extLst>
                <a:ext uri="{FF2B5EF4-FFF2-40B4-BE49-F238E27FC236}">
                  <a16:creationId xmlns="" xmlns:a16="http://schemas.microsoft.com/office/drawing/2014/main" id="{2E00B9DF-5645-2341-854F-04E5F5BD5570}"/>
                </a:ext>
              </a:extLst>
            </p:cNvPr>
            <p:cNvSpPr>
              <a:spLocks noEditPoints="1"/>
            </p:cNvSpPr>
            <p:nvPr/>
          </p:nvSpPr>
          <p:spPr bwMode="auto">
            <a:xfrm>
              <a:off x="2265" y="2075"/>
              <a:ext cx="1238" cy="462"/>
            </a:xfrm>
            <a:custGeom>
              <a:avLst/>
              <a:gdLst>
                <a:gd name="T0" fmla="*/ 1238 w 1238"/>
                <a:gd name="T1" fmla="*/ 462 h 462"/>
                <a:gd name="T2" fmla="*/ 0 w 1238"/>
                <a:gd name="T3" fmla="*/ 462 h 462"/>
                <a:gd name="T4" fmla="*/ 0 w 1238"/>
                <a:gd name="T5" fmla="*/ 0 h 462"/>
                <a:gd name="T6" fmla="*/ 1238 w 1238"/>
                <a:gd name="T7" fmla="*/ 0 h 462"/>
                <a:gd name="T8" fmla="*/ 1238 w 1238"/>
                <a:gd name="T9" fmla="*/ 462 h 462"/>
                <a:gd name="T10" fmla="*/ 64 w 1238"/>
                <a:gd name="T11" fmla="*/ 391 h 462"/>
                <a:gd name="T12" fmla="*/ 1174 w 1238"/>
                <a:gd name="T13" fmla="*/ 391 h 462"/>
                <a:gd name="T14" fmla="*/ 1174 w 1238"/>
                <a:gd name="T15" fmla="*/ 64 h 462"/>
                <a:gd name="T16" fmla="*/ 64 w 1238"/>
                <a:gd name="T17" fmla="*/ 64 h 462"/>
                <a:gd name="T18" fmla="*/ 64 w 1238"/>
                <a:gd name="T19" fmla="*/ 39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8" h="462">
                  <a:moveTo>
                    <a:pt x="1238" y="462"/>
                  </a:moveTo>
                  <a:lnTo>
                    <a:pt x="0" y="462"/>
                  </a:lnTo>
                  <a:lnTo>
                    <a:pt x="0" y="0"/>
                  </a:lnTo>
                  <a:lnTo>
                    <a:pt x="1238" y="0"/>
                  </a:lnTo>
                  <a:lnTo>
                    <a:pt x="1238" y="462"/>
                  </a:lnTo>
                  <a:close/>
                  <a:moveTo>
                    <a:pt x="64" y="391"/>
                  </a:moveTo>
                  <a:lnTo>
                    <a:pt x="1174" y="391"/>
                  </a:lnTo>
                  <a:lnTo>
                    <a:pt x="1174" y="64"/>
                  </a:lnTo>
                  <a:lnTo>
                    <a:pt x="64" y="64"/>
                  </a:lnTo>
                  <a:lnTo>
                    <a:pt x="64" y="3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7" name="Freeform 47">
              <a:extLst>
                <a:ext uri="{FF2B5EF4-FFF2-40B4-BE49-F238E27FC236}">
                  <a16:creationId xmlns="" xmlns:a16="http://schemas.microsoft.com/office/drawing/2014/main" id="{629EDDF9-49B8-A445-95D1-6D8067B0FB97}"/>
                </a:ext>
              </a:extLst>
            </p:cNvPr>
            <p:cNvSpPr>
              <a:spLocks noEditPoints="1"/>
            </p:cNvSpPr>
            <p:nvPr/>
          </p:nvSpPr>
          <p:spPr bwMode="auto">
            <a:xfrm>
              <a:off x="2734" y="2239"/>
              <a:ext cx="292" cy="298"/>
            </a:xfrm>
            <a:custGeom>
              <a:avLst/>
              <a:gdLst>
                <a:gd name="T0" fmla="*/ 292 w 292"/>
                <a:gd name="T1" fmla="*/ 298 h 298"/>
                <a:gd name="T2" fmla="*/ 0 w 292"/>
                <a:gd name="T3" fmla="*/ 298 h 298"/>
                <a:gd name="T4" fmla="*/ 0 w 292"/>
                <a:gd name="T5" fmla="*/ 0 h 298"/>
                <a:gd name="T6" fmla="*/ 292 w 292"/>
                <a:gd name="T7" fmla="*/ 0 h 298"/>
                <a:gd name="T8" fmla="*/ 292 w 292"/>
                <a:gd name="T9" fmla="*/ 298 h 298"/>
                <a:gd name="T10" fmla="*/ 71 w 292"/>
                <a:gd name="T11" fmla="*/ 227 h 298"/>
                <a:gd name="T12" fmla="*/ 228 w 292"/>
                <a:gd name="T13" fmla="*/ 227 h 298"/>
                <a:gd name="T14" fmla="*/ 228 w 292"/>
                <a:gd name="T15" fmla="*/ 71 h 298"/>
                <a:gd name="T16" fmla="*/ 71 w 292"/>
                <a:gd name="T17" fmla="*/ 71 h 298"/>
                <a:gd name="T18" fmla="*/ 71 w 292"/>
                <a:gd name="T19" fmla="*/ 22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298">
                  <a:moveTo>
                    <a:pt x="292" y="298"/>
                  </a:moveTo>
                  <a:lnTo>
                    <a:pt x="0" y="298"/>
                  </a:lnTo>
                  <a:lnTo>
                    <a:pt x="0" y="0"/>
                  </a:lnTo>
                  <a:lnTo>
                    <a:pt x="292" y="0"/>
                  </a:lnTo>
                  <a:lnTo>
                    <a:pt x="292" y="298"/>
                  </a:lnTo>
                  <a:close/>
                  <a:moveTo>
                    <a:pt x="71" y="227"/>
                  </a:moveTo>
                  <a:lnTo>
                    <a:pt x="228" y="227"/>
                  </a:lnTo>
                  <a:lnTo>
                    <a:pt x="228" y="71"/>
                  </a:lnTo>
                  <a:lnTo>
                    <a:pt x="71" y="71"/>
                  </a:lnTo>
                  <a:lnTo>
                    <a:pt x="71" y="2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8" name="Freeform 48">
              <a:extLst>
                <a:ext uri="{FF2B5EF4-FFF2-40B4-BE49-F238E27FC236}">
                  <a16:creationId xmlns="" xmlns:a16="http://schemas.microsoft.com/office/drawing/2014/main" id="{E1F911D3-C97C-A744-AFAA-CD7412A8216F}"/>
                </a:ext>
              </a:extLst>
            </p:cNvPr>
            <p:cNvSpPr>
              <a:spLocks noEditPoints="1"/>
            </p:cNvSpPr>
            <p:nvPr/>
          </p:nvSpPr>
          <p:spPr bwMode="auto">
            <a:xfrm>
              <a:off x="3104" y="2239"/>
              <a:ext cx="235" cy="298"/>
            </a:xfrm>
            <a:custGeom>
              <a:avLst/>
              <a:gdLst>
                <a:gd name="T0" fmla="*/ 235 w 235"/>
                <a:gd name="T1" fmla="*/ 298 h 298"/>
                <a:gd name="T2" fmla="*/ 0 w 235"/>
                <a:gd name="T3" fmla="*/ 298 h 298"/>
                <a:gd name="T4" fmla="*/ 0 w 235"/>
                <a:gd name="T5" fmla="*/ 0 h 298"/>
                <a:gd name="T6" fmla="*/ 235 w 235"/>
                <a:gd name="T7" fmla="*/ 0 h 298"/>
                <a:gd name="T8" fmla="*/ 235 w 235"/>
                <a:gd name="T9" fmla="*/ 298 h 298"/>
                <a:gd name="T10" fmla="*/ 71 w 235"/>
                <a:gd name="T11" fmla="*/ 227 h 298"/>
                <a:gd name="T12" fmla="*/ 171 w 235"/>
                <a:gd name="T13" fmla="*/ 227 h 298"/>
                <a:gd name="T14" fmla="*/ 171 w 235"/>
                <a:gd name="T15" fmla="*/ 71 h 298"/>
                <a:gd name="T16" fmla="*/ 71 w 235"/>
                <a:gd name="T17" fmla="*/ 71 h 298"/>
                <a:gd name="T18" fmla="*/ 71 w 235"/>
                <a:gd name="T19" fmla="*/ 22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98">
                  <a:moveTo>
                    <a:pt x="235" y="298"/>
                  </a:moveTo>
                  <a:lnTo>
                    <a:pt x="0" y="298"/>
                  </a:lnTo>
                  <a:lnTo>
                    <a:pt x="0" y="0"/>
                  </a:lnTo>
                  <a:lnTo>
                    <a:pt x="235" y="0"/>
                  </a:lnTo>
                  <a:lnTo>
                    <a:pt x="235" y="298"/>
                  </a:lnTo>
                  <a:close/>
                  <a:moveTo>
                    <a:pt x="71" y="227"/>
                  </a:moveTo>
                  <a:lnTo>
                    <a:pt x="171" y="227"/>
                  </a:lnTo>
                  <a:lnTo>
                    <a:pt x="171" y="71"/>
                  </a:lnTo>
                  <a:lnTo>
                    <a:pt x="71" y="71"/>
                  </a:lnTo>
                  <a:lnTo>
                    <a:pt x="71" y="2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9" name="Freeform 49">
              <a:extLst>
                <a:ext uri="{FF2B5EF4-FFF2-40B4-BE49-F238E27FC236}">
                  <a16:creationId xmlns="" xmlns:a16="http://schemas.microsoft.com/office/drawing/2014/main" id="{21A4DEB2-D5DE-E84D-B1BA-1E12D26B782F}"/>
                </a:ext>
              </a:extLst>
            </p:cNvPr>
            <p:cNvSpPr>
              <a:spLocks noEditPoints="1"/>
            </p:cNvSpPr>
            <p:nvPr/>
          </p:nvSpPr>
          <p:spPr bwMode="auto">
            <a:xfrm>
              <a:off x="2421" y="2239"/>
              <a:ext cx="235" cy="298"/>
            </a:xfrm>
            <a:custGeom>
              <a:avLst/>
              <a:gdLst>
                <a:gd name="T0" fmla="*/ 235 w 235"/>
                <a:gd name="T1" fmla="*/ 298 h 298"/>
                <a:gd name="T2" fmla="*/ 0 w 235"/>
                <a:gd name="T3" fmla="*/ 298 h 298"/>
                <a:gd name="T4" fmla="*/ 0 w 235"/>
                <a:gd name="T5" fmla="*/ 0 h 298"/>
                <a:gd name="T6" fmla="*/ 235 w 235"/>
                <a:gd name="T7" fmla="*/ 0 h 298"/>
                <a:gd name="T8" fmla="*/ 235 w 235"/>
                <a:gd name="T9" fmla="*/ 298 h 298"/>
                <a:gd name="T10" fmla="*/ 71 w 235"/>
                <a:gd name="T11" fmla="*/ 227 h 298"/>
                <a:gd name="T12" fmla="*/ 171 w 235"/>
                <a:gd name="T13" fmla="*/ 227 h 298"/>
                <a:gd name="T14" fmla="*/ 171 w 235"/>
                <a:gd name="T15" fmla="*/ 71 h 298"/>
                <a:gd name="T16" fmla="*/ 71 w 235"/>
                <a:gd name="T17" fmla="*/ 71 h 298"/>
                <a:gd name="T18" fmla="*/ 71 w 235"/>
                <a:gd name="T19" fmla="*/ 22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98">
                  <a:moveTo>
                    <a:pt x="235" y="298"/>
                  </a:moveTo>
                  <a:lnTo>
                    <a:pt x="0" y="298"/>
                  </a:lnTo>
                  <a:lnTo>
                    <a:pt x="0" y="0"/>
                  </a:lnTo>
                  <a:lnTo>
                    <a:pt x="235" y="0"/>
                  </a:lnTo>
                  <a:lnTo>
                    <a:pt x="235" y="298"/>
                  </a:lnTo>
                  <a:close/>
                  <a:moveTo>
                    <a:pt x="71" y="227"/>
                  </a:moveTo>
                  <a:lnTo>
                    <a:pt x="171" y="227"/>
                  </a:lnTo>
                  <a:lnTo>
                    <a:pt x="171" y="71"/>
                  </a:lnTo>
                  <a:lnTo>
                    <a:pt x="71" y="71"/>
                  </a:lnTo>
                  <a:lnTo>
                    <a:pt x="71" y="2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50">
              <a:extLst>
                <a:ext uri="{FF2B5EF4-FFF2-40B4-BE49-F238E27FC236}">
                  <a16:creationId xmlns="" xmlns:a16="http://schemas.microsoft.com/office/drawing/2014/main" id="{3AAC2F11-C30F-3C4B-BAE8-8F5D37B995BE}"/>
                </a:ext>
              </a:extLst>
            </p:cNvPr>
            <p:cNvSpPr>
              <a:spLocks noEditPoints="1"/>
            </p:cNvSpPr>
            <p:nvPr/>
          </p:nvSpPr>
          <p:spPr bwMode="auto">
            <a:xfrm>
              <a:off x="2009" y="1940"/>
              <a:ext cx="1750" cy="199"/>
            </a:xfrm>
            <a:custGeom>
              <a:avLst/>
              <a:gdLst>
                <a:gd name="T0" fmla="*/ 206 w 246"/>
                <a:gd name="T1" fmla="*/ 28 h 28"/>
                <a:gd name="T2" fmla="*/ 41 w 246"/>
                <a:gd name="T3" fmla="*/ 28 h 28"/>
                <a:gd name="T4" fmla="*/ 39 w 246"/>
                <a:gd name="T5" fmla="*/ 27 h 28"/>
                <a:gd name="T6" fmla="*/ 3 w 246"/>
                <a:gd name="T7" fmla="*/ 9 h 28"/>
                <a:gd name="T8" fmla="*/ 0 w 246"/>
                <a:gd name="T9" fmla="*/ 4 h 28"/>
                <a:gd name="T10" fmla="*/ 5 w 246"/>
                <a:gd name="T11" fmla="*/ 0 h 28"/>
                <a:gd name="T12" fmla="*/ 241 w 246"/>
                <a:gd name="T13" fmla="*/ 0 h 28"/>
                <a:gd name="T14" fmla="*/ 245 w 246"/>
                <a:gd name="T15" fmla="*/ 4 h 28"/>
                <a:gd name="T16" fmla="*/ 243 w 246"/>
                <a:gd name="T17" fmla="*/ 9 h 28"/>
                <a:gd name="T18" fmla="*/ 208 w 246"/>
                <a:gd name="T19" fmla="*/ 27 h 28"/>
                <a:gd name="T20" fmla="*/ 206 w 246"/>
                <a:gd name="T21" fmla="*/ 28 h 28"/>
                <a:gd name="T22" fmla="*/ 42 w 246"/>
                <a:gd name="T23" fmla="*/ 19 h 28"/>
                <a:gd name="T24" fmla="*/ 205 w 246"/>
                <a:gd name="T25" fmla="*/ 19 h 28"/>
                <a:gd name="T26" fmla="*/ 222 w 246"/>
                <a:gd name="T27" fmla="*/ 9 h 28"/>
                <a:gd name="T28" fmla="*/ 24 w 246"/>
                <a:gd name="T29" fmla="*/ 9 h 28"/>
                <a:gd name="T30" fmla="*/ 42 w 246"/>
                <a:gd name="T31"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8">
                  <a:moveTo>
                    <a:pt x="206" y="28"/>
                  </a:moveTo>
                  <a:cubicBezTo>
                    <a:pt x="41" y="28"/>
                    <a:pt x="41" y="28"/>
                    <a:pt x="41" y="28"/>
                  </a:cubicBezTo>
                  <a:cubicBezTo>
                    <a:pt x="40" y="28"/>
                    <a:pt x="39" y="28"/>
                    <a:pt x="39" y="27"/>
                  </a:cubicBezTo>
                  <a:cubicBezTo>
                    <a:pt x="3" y="9"/>
                    <a:pt x="3" y="9"/>
                    <a:pt x="3" y="9"/>
                  </a:cubicBezTo>
                  <a:cubicBezTo>
                    <a:pt x="1" y="8"/>
                    <a:pt x="0" y="6"/>
                    <a:pt x="0" y="4"/>
                  </a:cubicBezTo>
                  <a:cubicBezTo>
                    <a:pt x="1" y="1"/>
                    <a:pt x="3" y="0"/>
                    <a:pt x="5" y="0"/>
                  </a:cubicBezTo>
                  <a:cubicBezTo>
                    <a:pt x="241" y="0"/>
                    <a:pt x="241" y="0"/>
                    <a:pt x="241" y="0"/>
                  </a:cubicBezTo>
                  <a:cubicBezTo>
                    <a:pt x="243" y="0"/>
                    <a:pt x="245" y="1"/>
                    <a:pt x="245" y="4"/>
                  </a:cubicBezTo>
                  <a:cubicBezTo>
                    <a:pt x="246" y="6"/>
                    <a:pt x="245" y="8"/>
                    <a:pt x="243" y="9"/>
                  </a:cubicBezTo>
                  <a:cubicBezTo>
                    <a:pt x="208" y="27"/>
                    <a:pt x="208" y="27"/>
                    <a:pt x="208" y="27"/>
                  </a:cubicBezTo>
                  <a:cubicBezTo>
                    <a:pt x="207" y="28"/>
                    <a:pt x="207" y="28"/>
                    <a:pt x="206" y="28"/>
                  </a:cubicBezTo>
                  <a:close/>
                  <a:moveTo>
                    <a:pt x="42" y="19"/>
                  </a:moveTo>
                  <a:cubicBezTo>
                    <a:pt x="205" y="19"/>
                    <a:pt x="205" y="19"/>
                    <a:pt x="205" y="19"/>
                  </a:cubicBezTo>
                  <a:cubicBezTo>
                    <a:pt x="222" y="9"/>
                    <a:pt x="222" y="9"/>
                    <a:pt x="222" y="9"/>
                  </a:cubicBezTo>
                  <a:cubicBezTo>
                    <a:pt x="24" y="9"/>
                    <a:pt x="24" y="9"/>
                    <a:pt x="24" y="9"/>
                  </a:cubicBezTo>
                  <a:lnTo>
                    <a:pt x="42"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51">
              <a:extLst>
                <a:ext uri="{FF2B5EF4-FFF2-40B4-BE49-F238E27FC236}">
                  <a16:creationId xmlns="" xmlns:a16="http://schemas.microsoft.com/office/drawing/2014/main" id="{656B6AB2-C55C-B44E-9B69-7D2A9BE278A1}"/>
                </a:ext>
              </a:extLst>
            </p:cNvPr>
            <p:cNvSpPr>
              <a:spLocks noEditPoints="1"/>
            </p:cNvSpPr>
            <p:nvPr/>
          </p:nvSpPr>
          <p:spPr bwMode="auto">
            <a:xfrm>
              <a:off x="2371" y="1656"/>
              <a:ext cx="1039" cy="220"/>
            </a:xfrm>
            <a:custGeom>
              <a:avLst/>
              <a:gdLst>
                <a:gd name="T0" fmla="*/ 1039 w 1039"/>
                <a:gd name="T1" fmla="*/ 220 h 220"/>
                <a:gd name="T2" fmla="*/ 0 w 1039"/>
                <a:gd name="T3" fmla="*/ 220 h 220"/>
                <a:gd name="T4" fmla="*/ 0 w 1039"/>
                <a:gd name="T5" fmla="*/ 0 h 220"/>
                <a:gd name="T6" fmla="*/ 1039 w 1039"/>
                <a:gd name="T7" fmla="*/ 0 h 220"/>
                <a:gd name="T8" fmla="*/ 1039 w 1039"/>
                <a:gd name="T9" fmla="*/ 220 h 220"/>
                <a:gd name="T10" fmla="*/ 64 w 1039"/>
                <a:gd name="T11" fmla="*/ 149 h 220"/>
                <a:gd name="T12" fmla="*/ 975 w 1039"/>
                <a:gd name="T13" fmla="*/ 149 h 220"/>
                <a:gd name="T14" fmla="*/ 975 w 1039"/>
                <a:gd name="T15" fmla="*/ 64 h 220"/>
                <a:gd name="T16" fmla="*/ 64 w 1039"/>
                <a:gd name="T17" fmla="*/ 64 h 220"/>
                <a:gd name="T18" fmla="*/ 64 w 1039"/>
                <a:gd name="T19" fmla="*/ 14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9" h="220">
                  <a:moveTo>
                    <a:pt x="1039" y="220"/>
                  </a:moveTo>
                  <a:lnTo>
                    <a:pt x="0" y="220"/>
                  </a:lnTo>
                  <a:lnTo>
                    <a:pt x="0" y="0"/>
                  </a:lnTo>
                  <a:lnTo>
                    <a:pt x="1039" y="0"/>
                  </a:lnTo>
                  <a:lnTo>
                    <a:pt x="1039" y="220"/>
                  </a:lnTo>
                  <a:close/>
                  <a:moveTo>
                    <a:pt x="64" y="149"/>
                  </a:moveTo>
                  <a:lnTo>
                    <a:pt x="975" y="149"/>
                  </a:lnTo>
                  <a:lnTo>
                    <a:pt x="975" y="64"/>
                  </a:lnTo>
                  <a:lnTo>
                    <a:pt x="64" y="64"/>
                  </a:lnTo>
                  <a:lnTo>
                    <a:pt x="64" y="1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52">
              <a:extLst>
                <a:ext uri="{FF2B5EF4-FFF2-40B4-BE49-F238E27FC236}">
                  <a16:creationId xmlns="" xmlns:a16="http://schemas.microsoft.com/office/drawing/2014/main" id="{6762B212-15D7-AC46-8AC0-4C1E40646A52}"/>
                </a:ext>
              </a:extLst>
            </p:cNvPr>
            <p:cNvSpPr>
              <a:spLocks/>
            </p:cNvSpPr>
            <p:nvPr/>
          </p:nvSpPr>
          <p:spPr bwMode="auto">
            <a:xfrm>
              <a:off x="2194" y="618"/>
              <a:ext cx="1373" cy="455"/>
            </a:xfrm>
            <a:custGeom>
              <a:avLst/>
              <a:gdLst>
                <a:gd name="T0" fmla="*/ 189 w 193"/>
                <a:gd name="T1" fmla="*/ 64 h 64"/>
                <a:gd name="T2" fmla="*/ 128 w 193"/>
                <a:gd name="T3" fmla="*/ 36 h 64"/>
                <a:gd name="T4" fmla="*/ 97 w 193"/>
                <a:gd name="T5" fmla="*/ 12 h 64"/>
                <a:gd name="T6" fmla="*/ 5 w 193"/>
                <a:gd name="T7" fmla="*/ 64 h 64"/>
                <a:gd name="T8" fmla="*/ 0 w 193"/>
                <a:gd name="T9" fmla="*/ 59 h 64"/>
                <a:gd name="T10" fmla="*/ 5 w 193"/>
                <a:gd name="T11" fmla="*/ 54 h 64"/>
                <a:gd name="T12" fmla="*/ 94 w 193"/>
                <a:gd name="T13" fmla="*/ 3 h 64"/>
                <a:gd name="T14" fmla="*/ 97 w 193"/>
                <a:gd name="T15" fmla="*/ 0 h 64"/>
                <a:gd name="T16" fmla="*/ 100 w 193"/>
                <a:gd name="T17" fmla="*/ 3 h 64"/>
                <a:gd name="T18" fmla="*/ 133 w 193"/>
                <a:gd name="T19" fmla="*/ 29 h 64"/>
                <a:gd name="T20" fmla="*/ 189 w 193"/>
                <a:gd name="T21" fmla="*/ 54 h 64"/>
                <a:gd name="T22" fmla="*/ 193 w 193"/>
                <a:gd name="T23" fmla="*/ 59 h 64"/>
                <a:gd name="T24" fmla="*/ 189 w 193"/>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64">
                  <a:moveTo>
                    <a:pt x="189" y="64"/>
                  </a:moveTo>
                  <a:cubicBezTo>
                    <a:pt x="174" y="64"/>
                    <a:pt x="154" y="54"/>
                    <a:pt x="128" y="36"/>
                  </a:cubicBezTo>
                  <a:cubicBezTo>
                    <a:pt x="114" y="27"/>
                    <a:pt x="102" y="17"/>
                    <a:pt x="97" y="12"/>
                  </a:cubicBezTo>
                  <a:cubicBezTo>
                    <a:pt x="84" y="23"/>
                    <a:pt x="36" y="64"/>
                    <a:pt x="5" y="64"/>
                  </a:cubicBezTo>
                  <a:cubicBezTo>
                    <a:pt x="2" y="64"/>
                    <a:pt x="0" y="62"/>
                    <a:pt x="0" y="59"/>
                  </a:cubicBezTo>
                  <a:cubicBezTo>
                    <a:pt x="0" y="56"/>
                    <a:pt x="2" y="54"/>
                    <a:pt x="5" y="54"/>
                  </a:cubicBezTo>
                  <a:cubicBezTo>
                    <a:pt x="37" y="54"/>
                    <a:pt x="93" y="3"/>
                    <a:pt x="94" y="3"/>
                  </a:cubicBezTo>
                  <a:cubicBezTo>
                    <a:pt x="97" y="0"/>
                    <a:pt x="97" y="0"/>
                    <a:pt x="97" y="0"/>
                  </a:cubicBezTo>
                  <a:cubicBezTo>
                    <a:pt x="100" y="3"/>
                    <a:pt x="100" y="3"/>
                    <a:pt x="100" y="3"/>
                  </a:cubicBezTo>
                  <a:cubicBezTo>
                    <a:pt x="100" y="3"/>
                    <a:pt x="115" y="16"/>
                    <a:pt x="133" y="29"/>
                  </a:cubicBezTo>
                  <a:cubicBezTo>
                    <a:pt x="157" y="45"/>
                    <a:pt x="177" y="54"/>
                    <a:pt x="189" y="54"/>
                  </a:cubicBezTo>
                  <a:cubicBezTo>
                    <a:pt x="191" y="54"/>
                    <a:pt x="193" y="56"/>
                    <a:pt x="193" y="59"/>
                  </a:cubicBezTo>
                  <a:cubicBezTo>
                    <a:pt x="193" y="62"/>
                    <a:pt x="191" y="64"/>
                    <a:pt x="189"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3" name="Freeform 53">
              <a:extLst>
                <a:ext uri="{FF2B5EF4-FFF2-40B4-BE49-F238E27FC236}">
                  <a16:creationId xmlns="" xmlns:a16="http://schemas.microsoft.com/office/drawing/2014/main" id="{9974AC2E-29A0-CD45-A574-A0835B4C7D49}"/>
                </a:ext>
              </a:extLst>
            </p:cNvPr>
            <p:cNvSpPr>
              <a:spLocks noEditPoints="1"/>
            </p:cNvSpPr>
            <p:nvPr/>
          </p:nvSpPr>
          <p:spPr bwMode="auto">
            <a:xfrm>
              <a:off x="2763" y="440"/>
              <a:ext cx="242" cy="242"/>
            </a:xfrm>
            <a:custGeom>
              <a:avLst/>
              <a:gdLst>
                <a:gd name="T0" fmla="*/ 17 w 34"/>
                <a:gd name="T1" fmla="*/ 10 h 34"/>
                <a:gd name="T2" fmla="*/ 24 w 34"/>
                <a:gd name="T3" fmla="*/ 17 h 34"/>
                <a:gd name="T4" fmla="*/ 17 w 34"/>
                <a:gd name="T5" fmla="*/ 25 h 34"/>
                <a:gd name="T6" fmla="*/ 9 w 34"/>
                <a:gd name="T7" fmla="*/ 17 h 34"/>
                <a:gd name="T8" fmla="*/ 17 w 34"/>
                <a:gd name="T9" fmla="*/ 10 h 34"/>
                <a:gd name="T10" fmla="*/ 17 w 34"/>
                <a:gd name="T11" fmla="*/ 0 h 34"/>
                <a:gd name="T12" fmla="*/ 0 w 34"/>
                <a:gd name="T13" fmla="*/ 17 h 34"/>
                <a:gd name="T14" fmla="*/ 17 w 34"/>
                <a:gd name="T15" fmla="*/ 34 h 34"/>
                <a:gd name="T16" fmla="*/ 34 w 34"/>
                <a:gd name="T17" fmla="*/ 17 h 34"/>
                <a:gd name="T18" fmla="*/ 17 w 34"/>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4">
                  <a:moveTo>
                    <a:pt x="17" y="10"/>
                  </a:moveTo>
                  <a:cubicBezTo>
                    <a:pt x="21" y="10"/>
                    <a:pt x="24" y="13"/>
                    <a:pt x="24" y="17"/>
                  </a:cubicBezTo>
                  <a:cubicBezTo>
                    <a:pt x="24" y="22"/>
                    <a:pt x="21" y="25"/>
                    <a:pt x="17" y="25"/>
                  </a:cubicBezTo>
                  <a:cubicBezTo>
                    <a:pt x="13" y="25"/>
                    <a:pt x="9" y="22"/>
                    <a:pt x="9" y="17"/>
                  </a:cubicBezTo>
                  <a:cubicBezTo>
                    <a:pt x="9" y="13"/>
                    <a:pt x="13" y="10"/>
                    <a:pt x="17" y="10"/>
                  </a:cubicBezTo>
                  <a:moveTo>
                    <a:pt x="17" y="0"/>
                  </a:moveTo>
                  <a:cubicBezTo>
                    <a:pt x="8" y="0"/>
                    <a:pt x="0" y="8"/>
                    <a:pt x="0" y="17"/>
                  </a:cubicBezTo>
                  <a:cubicBezTo>
                    <a:pt x="0" y="27"/>
                    <a:pt x="8" y="34"/>
                    <a:pt x="17" y="34"/>
                  </a:cubicBezTo>
                  <a:cubicBezTo>
                    <a:pt x="26" y="34"/>
                    <a:pt x="34" y="27"/>
                    <a:pt x="34" y="17"/>
                  </a:cubicBezTo>
                  <a:cubicBezTo>
                    <a:pt x="34" y="8"/>
                    <a:pt x="26" y="0"/>
                    <a:pt x="1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4" name="Freeform 54">
              <a:extLst>
                <a:ext uri="{FF2B5EF4-FFF2-40B4-BE49-F238E27FC236}">
                  <a16:creationId xmlns="" xmlns:a16="http://schemas.microsoft.com/office/drawing/2014/main" id="{7A1FB3F2-45C3-ED44-89F1-D19EB0EA2434}"/>
                </a:ext>
              </a:extLst>
            </p:cNvPr>
            <p:cNvSpPr>
              <a:spLocks noEditPoints="1"/>
            </p:cNvSpPr>
            <p:nvPr/>
          </p:nvSpPr>
          <p:spPr bwMode="auto">
            <a:xfrm>
              <a:off x="2756" y="1115"/>
              <a:ext cx="256" cy="327"/>
            </a:xfrm>
            <a:custGeom>
              <a:avLst/>
              <a:gdLst>
                <a:gd name="T0" fmla="*/ 256 w 256"/>
                <a:gd name="T1" fmla="*/ 327 h 327"/>
                <a:gd name="T2" fmla="*/ 0 w 256"/>
                <a:gd name="T3" fmla="*/ 327 h 327"/>
                <a:gd name="T4" fmla="*/ 0 w 256"/>
                <a:gd name="T5" fmla="*/ 0 h 327"/>
                <a:gd name="T6" fmla="*/ 256 w 256"/>
                <a:gd name="T7" fmla="*/ 0 h 327"/>
                <a:gd name="T8" fmla="*/ 256 w 256"/>
                <a:gd name="T9" fmla="*/ 327 h 327"/>
                <a:gd name="T10" fmla="*/ 64 w 256"/>
                <a:gd name="T11" fmla="*/ 256 h 327"/>
                <a:gd name="T12" fmla="*/ 192 w 256"/>
                <a:gd name="T13" fmla="*/ 256 h 327"/>
                <a:gd name="T14" fmla="*/ 192 w 256"/>
                <a:gd name="T15" fmla="*/ 64 h 327"/>
                <a:gd name="T16" fmla="*/ 64 w 256"/>
                <a:gd name="T17" fmla="*/ 64 h 327"/>
                <a:gd name="T18" fmla="*/ 64 w 256"/>
                <a:gd name="T19" fmla="*/ 256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327">
                  <a:moveTo>
                    <a:pt x="256" y="327"/>
                  </a:moveTo>
                  <a:lnTo>
                    <a:pt x="0" y="327"/>
                  </a:lnTo>
                  <a:lnTo>
                    <a:pt x="0" y="0"/>
                  </a:lnTo>
                  <a:lnTo>
                    <a:pt x="256" y="0"/>
                  </a:lnTo>
                  <a:lnTo>
                    <a:pt x="256" y="327"/>
                  </a:lnTo>
                  <a:close/>
                  <a:moveTo>
                    <a:pt x="64" y="256"/>
                  </a:moveTo>
                  <a:lnTo>
                    <a:pt x="192" y="256"/>
                  </a:lnTo>
                  <a:lnTo>
                    <a:pt x="192" y="64"/>
                  </a:lnTo>
                  <a:lnTo>
                    <a:pt x="64" y="64"/>
                  </a:lnTo>
                  <a:lnTo>
                    <a:pt x="64"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5" name="Freeform 55">
              <a:extLst>
                <a:ext uri="{FF2B5EF4-FFF2-40B4-BE49-F238E27FC236}">
                  <a16:creationId xmlns="" xmlns:a16="http://schemas.microsoft.com/office/drawing/2014/main" id="{81B76B47-CBDC-4042-8613-5FF3D0F1D8C3}"/>
                </a:ext>
              </a:extLst>
            </p:cNvPr>
            <p:cNvSpPr>
              <a:spLocks noEditPoints="1"/>
            </p:cNvSpPr>
            <p:nvPr/>
          </p:nvSpPr>
          <p:spPr bwMode="auto">
            <a:xfrm>
              <a:off x="2101" y="1521"/>
              <a:ext cx="1558" cy="199"/>
            </a:xfrm>
            <a:custGeom>
              <a:avLst/>
              <a:gdLst>
                <a:gd name="T0" fmla="*/ 180 w 219"/>
                <a:gd name="T1" fmla="*/ 28 h 28"/>
                <a:gd name="T2" fmla="*/ 42 w 219"/>
                <a:gd name="T3" fmla="*/ 28 h 28"/>
                <a:gd name="T4" fmla="*/ 40 w 219"/>
                <a:gd name="T5" fmla="*/ 28 h 28"/>
                <a:gd name="T6" fmla="*/ 3 w 219"/>
                <a:gd name="T7" fmla="*/ 9 h 28"/>
                <a:gd name="T8" fmla="*/ 1 w 219"/>
                <a:gd name="T9" fmla="*/ 4 h 28"/>
                <a:gd name="T10" fmla="*/ 5 w 219"/>
                <a:gd name="T11" fmla="*/ 0 h 28"/>
                <a:gd name="T12" fmla="*/ 214 w 219"/>
                <a:gd name="T13" fmla="*/ 0 h 28"/>
                <a:gd name="T14" fmla="*/ 219 w 219"/>
                <a:gd name="T15" fmla="*/ 4 h 28"/>
                <a:gd name="T16" fmla="*/ 217 w 219"/>
                <a:gd name="T17" fmla="*/ 9 h 28"/>
                <a:gd name="T18" fmla="*/ 182 w 219"/>
                <a:gd name="T19" fmla="*/ 28 h 28"/>
                <a:gd name="T20" fmla="*/ 180 w 219"/>
                <a:gd name="T21" fmla="*/ 28 h 28"/>
                <a:gd name="T22" fmla="*/ 43 w 219"/>
                <a:gd name="T23" fmla="*/ 19 h 28"/>
                <a:gd name="T24" fmla="*/ 179 w 219"/>
                <a:gd name="T25" fmla="*/ 19 h 28"/>
                <a:gd name="T26" fmla="*/ 196 w 219"/>
                <a:gd name="T27" fmla="*/ 10 h 28"/>
                <a:gd name="T28" fmla="*/ 25 w 219"/>
                <a:gd name="T29" fmla="*/ 10 h 28"/>
                <a:gd name="T30" fmla="*/ 43 w 219"/>
                <a:gd name="T31"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28">
                  <a:moveTo>
                    <a:pt x="180" y="28"/>
                  </a:moveTo>
                  <a:cubicBezTo>
                    <a:pt x="42" y="28"/>
                    <a:pt x="42" y="28"/>
                    <a:pt x="42" y="28"/>
                  </a:cubicBezTo>
                  <a:cubicBezTo>
                    <a:pt x="42" y="28"/>
                    <a:pt x="41" y="28"/>
                    <a:pt x="40" y="28"/>
                  </a:cubicBezTo>
                  <a:cubicBezTo>
                    <a:pt x="3" y="9"/>
                    <a:pt x="3" y="9"/>
                    <a:pt x="3" y="9"/>
                  </a:cubicBezTo>
                  <a:cubicBezTo>
                    <a:pt x="1" y="8"/>
                    <a:pt x="0" y="6"/>
                    <a:pt x="1" y="4"/>
                  </a:cubicBezTo>
                  <a:cubicBezTo>
                    <a:pt x="1" y="2"/>
                    <a:pt x="3" y="0"/>
                    <a:pt x="5" y="0"/>
                  </a:cubicBezTo>
                  <a:cubicBezTo>
                    <a:pt x="214" y="0"/>
                    <a:pt x="214" y="0"/>
                    <a:pt x="214" y="0"/>
                  </a:cubicBezTo>
                  <a:cubicBezTo>
                    <a:pt x="217" y="0"/>
                    <a:pt x="218" y="2"/>
                    <a:pt x="219" y="4"/>
                  </a:cubicBezTo>
                  <a:cubicBezTo>
                    <a:pt x="219" y="6"/>
                    <a:pt x="218" y="8"/>
                    <a:pt x="217" y="9"/>
                  </a:cubicBezTo>
                  <a:cubicBezTo>
                    <a:pt x="182" y="28"/>
                    <a:pt x="182" y="28"/>
                    <a:pt x="182" y="28"/>
                  </a:cubicBezTo>
                  <a:cubicBezTo>
                    <a:pt x="181" y="28"/>
                    <a:pt x="180" y="28"/>
                    <a:pt x="180" y="28"/>
                  </a:cubicBezTo>
                  <a:close/>
                  <a:moveTo>
                    <a:pt x="43" y="19"/>
                  </a:moveTo>
                  <a:cubicBezTo>
                    <a:pt x="179" y="19"/>
                    <a:pt x="179" y="19"/>
                    <a:pt x="179" y="19"/>
                  </a:cubicBezTo>
                  <a:cubicBezTo>
                    <a:pt x="196" y="10"/>
                    <a:pt x="196" y="10"/>
                    <a:pt x="196" y="10"/>
                  </a:cubicBezTo>
                  <a:cubicBezTo>
                    <a:pt x="25" y="10"/>
                    <a:pt x="25" y="10"/>
                    <a:pt x="25" y="10"/>
                  </a:cubicBezTo>
                  <a:lnTo>
                    <a:pt x="43"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6" name="Freeform 56">
              <a:extLst>
                <a:ext uri="{FF2B5EF4-FFF2-40B4-BE49-F238E27FC236}">
                  <a16:creationId xmlns="" xmlns:a16="http://schemas.microsoft.com/office/drawing/2014/main" id="{31CC3E65-CA70-6640-A673-3EF5623C8D82}"/>
                </a:ext>
              </a:extLst>
            </p:cNvPr>
            <p:cNvSpPr>
              <a:spLocks/>
            </p:cNvSpPr>
            <p:nvPr/>
          </p:nvSpPr>
          <p:spPr bwMode="auto">
            <a:xfrm>
              <a:off x="2094" y="1414"/>
              <a:ext cx="420" cy="178"/>
            </a:xfrm>
            <a:custGeom>
              <a:avLst/>
              <a:gdLst>
                <a:gd name="T0" fmla="*/ 46 w 59"/>
                <a:gd name="T1" fmla="*/ 4 h 25"/>
                <a:gd name="T2" fmla="*/ 46 w 59"/>
                <a:gd name="T3" fmla="*/ 0 h 25"/>
                <a:gd name="T4" fmla="*/ 5 w 59"/>
                <a:gd name="T5" fmla="*/ 15 h 25"/>
                <a:gd name="T6" fmla="*/ 0 w 59"/>
                <a:gd name="T7" fmla="*/ 20 h 25"/>
                <a:gd name="T8" fmla="*/ 5 w 59"/>
                <a:gd name="T9" fmla="*/ 25 h 25"/>
                <a:gd name="T10" fmla="*/ 59 w 59"/>
                <a:gd name="T11" fmla="*/ 4 h 25"/>
                <a:gd name="T12" fmla="*/ 46 w 59"/>
                <a:gd name="T13" fmla="*/ 4 h 25"/>
              </a:gdLst>
              <a:ahLst/>
              <a:cxnLst>
                <a:cxn ang="0">
                  <a:pos x="T0" y="T1"/>
                </a:cxn>
                <a:cxn ang="0">
                  <a:pos x="T2" y="T3"/>
                </a:cxn>
                <a:cxn ang="0">
                  <a:pos x="T4" y="T5"/>
                </a:cxn>
                <a:cxn ang="0">
                  <a:pos x="T6" y="T7"/>
                </a:cxn>
                <a:cxn ang="0">
                  <a:pos x="T8" y="T9"/>
                </a:cxn>
                <a:cxn ang="0">
                  <a:pos x="T10" y="T11"/>
                </a:cxn>
                <a:cxn ang="0">
                  <a:pos x="T12" y="T13"/>
                </a:cxn>
              </a:cxnLst>
              <a:rect l="0" t="0" r="r" b="b"/>
              <a:pathLst>
                <a:path w="59" h="25">
                  <a:moveTo>
                    <a:pt x="46" y="4"/>
                  </a:moveTo>
                  <a:cubicBezTo>
                    <a:pt x="46" y="0"/>
                    <a:pt x="46" y="0"/>
                    <a:pt x="46" y="0"/>
                  </a:cubicBezTo>
                  <a:cubicBezTo>
                    <a:pt x="32" y="9"/>
                    <a:pt x="17" y="15"/>
                    <a:pt x="5" y="15"/>
                  </a:cubicBezTo>
                  <a:cubicBezTo>
                    <a:pt x="2" y="15"/>
                    <a:pt x="0" y="18"/>
                    <a:pt x="0" y="20"/>
                  </a:cubicBezTo>
                  <a:cubicBezTo>
                    <a:pt x="0" y="23"/>
                    <a:pt x="2" y="25"/>
                    <a:pt x="5" y="25"/>
                  </a:cubicBezTo>
                  <a:cubicBezTo>
                    <a:pt x="21" y="25"/>
                    <a:pt x="40" y="15"/>
                    <a:pt x="59" y="4"/>
                  </a:cubicBezTo>
                  <a:lnTo>
                    <a:pt x="46"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7" name="Freeform 57">
              <a:extLst>
                <a:ext uri="{FF2B5EF4-FFF2-40B4-BE49-F238E27FC236}">
                  <a16:creationId xmlns="" xmlns:a16="http://schemas.microsoft.com/office/drawing/2014/main" id="{38076A5E-6DF9-0549-9631-3197CDF9A271}"/>
                </a:ext>
              </a:extLst>
            </p:cNvPr>
            <p:cNvSpPr>
              <a:spLocks/>
            </p:cNvSpPr>
            <p:nvPr/>
          </p:nvSpPr>
          <p:spPr bwMode="auto">
            <a:xfrm>
              <a:off x="3275" y="1407"/>
              <a:ext cx="405" cy="185"/>
            </a:xfrm>
            <a:custGeom>
              <a:avLst/>
              <a:gdLst>
                <a:gd name="T0" fmla="*/ 53 w 57"/>
                <a:gd name="T1" fmla="*/ 16 h 26"/>
                <a:gd name="T2" fmla="*/ 9 w 57"/>
                <a:gd name="T3" fmla="*/ 0 h 26"/>
                <a:gd name="T4" fmla="*/ 9 w 57"/>
                <a:gd name="T5" fmla="*/ 5 h 26"/>
                <a:gd name="T6" fmla="*/ 0 w 57"/>
                <a:gd name="T7" fmla="*/ 5 h 26"/>
                <a:gd name="T8" fmla="*/ 53 w 57"/>
                <a:gd name="T9" fmla="*/ 26 h 26"/>
                <a:gd name="T10" fmla="*/ 57 w 57"/>
                <a:gd name="T11" fmla="*/ 21 h 26"/>
                <a:gd name="T12" fmla="*/ 53 w 57"/>
                <a:gd name="T13" fmla="*/ 16 h 26"/>
              </a:gdLst>
              <a:ahLst/>
              <a:cxnLst>
                <a:cxn ang="0">
                  <a:pos x="T0" y="T1"/>
                </a:cxn>
                <a:cxn ang="0">
                  <a:pos x="T2" y="T3"/>
                </a:cxn>
                <a:cxn ang="0">
                  <a:pos x="T4" y="T5"/>
                </a:cxn>
                <a:cxn ang="0">
                  <a:pos x="T6" y="T7"/>
                </a:cxn>
                <a:cxn ang="0">
                  <a:pos x="T8" y="T9"/>
                </a:cxn>
                <a:cxn ang="0">
                  <a:pos x="T10" y="T11"/>
                </a:cxn>
                <a:cxn ang="0">
                  <a:pos x="T12" y="T13"/>
                </a:cxn>
              </a:cxnLst>
              <a:rect l="0" t="0" r="r" b="b"/>
              <a:pathLst>
                <a:path w="57" h="26">
                  <a:moveTo>
                    <a:pt x="53" y="16"/>
                  </a:moveTo>
                  <a:cubicBezTo>
                    <a:pt x="41" y="16"/>
                    <a:pt x="25" y="9"/>
                    <a:pt x="9" y="0"/>
                  </a:cubicBezTo>
                  <a:cubicBezTo>
                    <a:pt x="9" y="5"/>
                    <a:pt x="9" y="5"/>
                    <a:pt x="9" y="5"/>
                  </a:cubicBezTo>
                  <a:cubicBezTo>
                    <a:pt x="0" y="5"/>
                    <a:pt x="0" y="5"/>
                    <a:pt x="0" y="5"/>
                  </a:cubicBezTo>
                  <a:cubicBezTo>
                    <a:pt x="18" y="16"/>
                    <a:pt x="38" y="26"/>
                    <a:pt x="53" y="26"/>
                  </a:cubicBezTo>
                  <a:cubicBezTo>
                    <a:pt x="55" y="26"/>
                    <a:pt x="57" y="24"/>
                    <a:pt x="57" y="21"/>
                  </a:cubicBezTo>
                  <a:cubicBezTo>
                    <a:pt x="57" y="19"/>
                    <a:pt x="55" y="16"/>
                    <a:pt x="53"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8" name="Freeform 58">
              <a:extLst>
                <a:ext uri="{FF2B5EF4-FFF2-40B4-BE49-F238E27FC236}">
                  <a16:creationId xmlns="" xmlns:a16="http://schemas.microsoft.com/office/drawing/2014/main" id="{AD180F94-C9E8-9E4A-84BE-FD2F79495AC2}"/>
                </a:ext>
              </a:extLst>
            </p:cNvPr>
            <p:cNvSpPr>
              <a:spLocks/>
            </p:cNvSpPr>
            <p:nvPr/>
          </p:nvSpPr>
          <p:spPr bwMode="auto">
            <a:xfrm>
              <a:off x="1994" y="1826"/>
              <a:ext cx="434" cy="178"/>
            </a:xfrm>
            <a:custGeom>
              <a:avLst/>
              <a:gdLst>
                <a:gd name="T0" fmla="*/ 53 w 61"/>
                <a:gd name="T1" fmla="*/ 7 h 25"/>
                <a:gd name="T2" fmla="*/ 53 w 61"/>
                <a:gd name="T3" fmla="*/ 0 h 25"/>
                <a:gd name="T4" fmla="*/ 5 w 61"/>
                <a:gd name="T5" fmla="*/ 16 h 25"/>
                <a:gd name="T6" fmla="*/ 0 w 61"/>
                <a:gd name="T7" fmla="*/ 21 h 25"/>
                <a:gd name="T8" fmla="*/ 5 w 61"/>
                <a:gd name="T9" fmla="*/ 25 h 25"/>
                <a:gd name="T10" fmla="*/ 61 w 61"/>
                <a:gd name="T11" fmla="*/ 7 h 25"/>
                <a:gd name="T12" fmla="*/ 53 w 61"/>
                <a:gd name="T13" fmla="*/ 7 h 25"/>
              </a:gdLst>
              <a:ahLst/>
              <a:cxnLst>
                <a:cxn ang="0">
                  <a:pos x="T0" y="T1"/>
                </a:cxn>
                <a:cxn ang="0">
                  <a:pos x="T2" y="T3"/>
                </a:cxn>
                <a:cxn ang="0">
                  <a:pos x="T4" y="T5"/>
                </a:cxn>
                <a:cxn ang="0">
                  <a:pos x="T6" y="T7"/>
                </a:cxn>
                <a:cxn ang="0">
                  <a:pos x="T8" y="T9"/>
                </a:cxn>
                <a:cxn ang="0">
                  <a:pos x="T10" y="T11"/>
                </a:cxn>
                <a:cxn ang="0">
                  <a:pos x="T12" y="T13"/>
                </a:cxn>
              </a:cxnLst>
              <a:rect l="0" t="0" r="r" b="b"/>
              <a:pathLst>
                <a:path w="61" h="25">
                  <a:moveTo>
                    <a:pt x="53" y="7"/>
                  </a:moveTo>
                  <a:cubicBezTo>
                    <a:pt x="53" y="0"/>
                    <a:pt x="53" y="0"/>
                    <a:pt x="53" y="0"/>
                  </a:cubicBezTo>
                  <a:cubicBezTo>
                    <a:pt x="36" y="9"/>
                    <a:pt x="19" y="16"/>
                    <a:pt x="5" y="16"/>
                  </a:cubicBezTo>
                  <a:cubicBezTo>
                    <a:pt x="2" y="16"/>
                    <a:pt x="0" y="18"/>
                    <a:pt x="0" y="21"/>
                  </a:cubicBezTo>
                  <a:cubicBezTo>
                    <a:pt x="0" y="23"/>
                    <a:pt x="2" y="25"/>
                    <a:pt x="5" y="25"/>
                  </a:cubicBezTo>
                  <a:cubicBezTo>
                    <a:pt x="21" y="25"/>
                    <a:pt x="41" y="17"/>
                    <a:pt x="61" y="7"/>
                  </a:cubicBezTo>
                  <a:lnTo>
                    <a:pt x="53"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9" name="Freeform 59">
              <a:extLst>
                <a:ext uri="{FF2B5EF4-FFF2-40B4-BE49-F238E27FC236}">
                  <a16:creationId xmlns="" xmlns:a16="http://schemas.microsoft.com/office/drawing/2014/main" id="{ECC1C8C5-62E6-DC44-A3D7-EF0C57B9FF9B}"/>
                </a:ext>
              </a:extLst>
            </p:cNvPr>
            <p:cNvSpPr>
              <a:spLocks/>
            </p:cNvSpPr>
            <p:nvPr/>
          </p:nvSpPr>
          <p:spPr bwMode="auto">
            <a:xfrm>
              <a:off x="3346" y="1833"/>
              <a:ext cx="427" cy="171"/>
            </a:xfrm>
            <a:custGeom>
              <a:avLst/>
              <a:gdLst>
                <a:gd name="T0" fmla="*/ 55 w 60"/>
                <a:gd name="T1" fmla="*/ 15 h 24"/>
                <a:gd name="T2" fmla="*/ 9 w 60"/>
                <a:gd name="T3" fmla="*/ 0 h 24"/>
                <a:gd name="T4" fmla="*/ 9 w 60"/>
                <a:gd name="T5" fmla="*/ 6 h 24"/>
                <a:gd name="T6" fmla="*/ 0 w 60"/>
                <a:gd name="T7" fmla="*/ 6 h 24"/>
                <a:gd name="T8" fmla="*/ 55 w 60"/>
                <a:gd name="T9" fmla="*/ 24 h 24"/>
                <a:gd name="T10" fmla="*/ 60 w 60"/>
                <a:gd name="T11" fmla="*/ 20 h 24"/>
                <a:gd name="T12" fmla="*/ 55 w 60"/>
                <a:gd name="T13" fmla="*/ 15 h 24"/>
              </a:gdLst>
              <a:ahLst/>
              <a:cxnLst>
                <a:cxn ang="0">
                  <a:pos x="T0" y="T1"/>
                </a:cxn>
                <a:cxn ang="0">
                  <a:pos x="T2" y="T3"/>
                </a:cxn>
                <a:cxn ang="0">
                  <a:pos x="T4" y="T5"/>
                </a:cxn>
                <a:cxn ang="0">
                  <a:pos x="T6" y="T7"/>
                </a:cxn>
                <a:cxn ang="0">
                  <a:pos x="T8" y="T9"/>
                </a:cxn>
                <a:cxn ang="0">
                  <a:pos x="T10" y="T11"/>
                </a:cxn>
                <a:cxn ang="0">
                  <a:pos x="T12" y="T13"/>
                </a:cxn>
              </a:cxnLst>
              <a:rect l="0" t="0" r="r" b="b"/>
              <a:pathLst>
                <a:path w="60" h="24">
                  <a:moveTo>
                    <a:pt x="55" y="15"/>
                  </a:moveTo>
                  <a:cubicBezTo>
                    <a:pt x="42" y="15"/>
                    <a:pt x="26" y="9"/>
                    <a:pt x="9" y="0"/>
                  </a:cubicBezTo>
                  <a:cubicBezTo>
                    <a:pt x="9" y="6"/>
                    <a:pt x="9" y="6"/>
                    <a:pt x="9" y="6"/>
                  </a:cubicBezTo>
                  <a:cubicBezTo>
                    <a:pt x="0" y="6"/>
                    <a:pt x="0" y="6"/>
                    <a:pt x="0" y="6"/>
                  </a:cubicBezTo>
                  <a:cubicBezTo>
                    <a:pt x="19" y="16"/>
                    <a:pt x="39" y="24"/>
                    <a:pt x="55" y="24"/>
                  </a:cubicBezTo>
                  <a:cubicBezTo>
                    <a:pt x="57" y="24"/>
                    <a:pt x="60" y="22"/>
                    <a:pt x="60" y="20"/>
                  </a:cubicBezTo>
                  <a:cubicBezTo>
                    <a:pt x="60" y="17"/>
                    <a:pt x="57" y="15"/>
                    <a:pt x="55"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0" name="Freeform 60">
              <a:extLst>
                <a:ext uri="{FF2B5EF4-FFF2-40B4-BE49-F238E27FC236}">
                  <a16:creationId xmlns="" xmlns:a16="http://schemas.microsoft.com/office/drawing/2014/main" id="{58D4D082-2831-0E48-AB12-EB37B92CC547}"/>
                </a:ext>
              </a:extLst>
            </p:cNvPr>
            <p:cNvSpPr>
              <a:spLocks/>
            </p:cNvSpPr>
            <p:nvPr/>
          </p:nvSpPr>
          <p:spPr bwMode="auto">
            <a:xfrm>
              <a:off x="2208" y="1002"/>
              <a:ext cx="1344" cy="213"/>
            </a:xfrm>
            <a:custGeom>
              <a:avLst/>
              <a:gdLst>
                <a:gd name="T0" fmla="*/ 189 w 189"/>
                <a:gd name="T1" fmla="*/ 4 h 30"/>
                <a:gd name="T2" fmla="*/ 184 w 189"/>
                <a:gd name="T3" fmla="*/ 0 h 30"/>
                <a:gd name="T4" fmla="*/ 5 w 189"/>
                <a:gd name="T5" fmla="*/ 0 h 30"/>
                <a:gd name="T6" fmla="*/ 1 w 189"/>
                <a:gd name="T7" fmla="*/ 4 h 30"/>
                <a:gd name="T8" fmla="*/ 3 w 189"/>
                <a:gd name="T9" fmla="*/ 9 h 30"/>
                <a:gd name="T10" fmla="*/ 32 w 189"/>
                <a:gd name="T11" fmla="*/ 30 h 30"/>
                <a:gd name="T12" fmla="*/ 34 w 189"/>
                <a:gd name="T13" fmla="*/ 30 h 30"/>
                <a:gd name="T14" fmla="*/ 77 w 189"/>
                <a:gd name="T15" fmla="*/ 30 h 30"/>
                <a:gd name="T16" fmla="*/ 77 w 189"/>
                <a:gd name="T17" fmla="*/ 21 h 30"/>
                <a:gd name="T18" fmla="*/ 36 w 189"/>
                <a:gd name="T19" fmla="*/ 21 h 30"/>
                <a:gd name="T20" fmla="*/ 20 w 189"/>
                <a:gd name="T21" fmla="*/ 10 h 30"/>
                <a:gd name="T22" fmla="*/ 169 w 189"/>
                <a:gd name="T23" fmla="*/ 10 h 30"/>
                <a:gd name="T24" fmla="*/ 152 w 189"/>
                <a:gd name="T25" fmla="*/ 21 h 30"/>
                <a:gd name="T26" fmla="*/ 113 w 189"/>
                <a:gd name="T27" fmla="*/ 21 h 30"/>
                <a:gd name="T28" fmla="*/ 113 w 189"/>
                <a:gd name="T29" fmla="*/ 30 h 30"/>
                <a:gd name="T30" fmla="*/ 154 w 189"/>
                <a:gd name="T31" fmla="*/ 30 h 30"/>
                <a:gd name="T32" fmla="*/ 157 w 189"/>
                <a:gd name="T33" fmla="*/ 30 h 30"/>
                <a:gd name="T34" fmla="*/ 187 w 189"/>
                <a:gd name="T35" fmla="*/ 9 h 30"/>
                <a:gd name="T36" fmla="*/ 189 w 189"/>
                <a:gd name="T37"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9" h="30">
                  <a:moveTo>
                    <a:pt x="189" y="4"/>
                  </a:moveTo>
                  <a:cubicBezTo>
                    <a:pt x="188" y="2"/>
                    <a:pt x="186" y="0"/>
                    <a:pt x="184" y="0"/>
                  </a:cubicBezTo>
                  <a:cubicBezTo>
                    <a:pt x="5" y="0"/>
                    <a:pt x="5" y="0"/>
                    <a:pt x="5" y="0"/>
                  </a:cubicBezTo>
                  <a:cubicBezTo>
                    <a:pt x="3" y="0"/>
                    <a:pt x="1" y="2"/>
                    <a:pt x="1" y="4"/>
                  </a:cubicBezTo>
                  <a:cubicBezTo>
                    <a:pt x="0" y="5"/>
                    <a:pt x="1" y="8"/>
                    <a:pt x="3" y="9"/>
                  </a:cubicBezTo>
                  <a:cubicBezTo>
                    <a:pt x="32" y="30"/>
                    <a:pt x="32" y="30"/>
                    <a:pt x="32" y="30"/>
                  </a:cubicBezTo>
                  <a:cubicBezTo>
                    <a:pt x="33" y="30"/>
                    <a:pt x="34" y="30"/>
                    <a:pt x="34" y="30"/>
                  </a:cubicBezTo>
                  <a:cubicBezTo>
                    <a:pt x="77" y="30"/>
                    <a:pt x="77" y="30"/>
                    <a:pt x="77" y="30"/>
                  </a:cubicBezTo>
                  <a:cubicBezTo>
                    <a:pt x="77" y="21"/>
                    <a:pt x="77" y="21"/>
                    <a:pt x="77" y="21"/>
                  </a:cubicBezTo>
                  <a:cubicBezTo>
                    <a:pt x="36" y="21"/>
                    <a:pt x="36" y="21"/>
                    <a:pt x="36" y="21"/>
                  </a:cubicBezTo>
                  <a:cubicBezTo>
                    <a:pt x="20" y="10"/>
                    <a:pt x="20" y="10"/>
                    <a:pt x="20" y="10"/>
                  </a:cubicBezTo>
                  <a:cubicBezTo>
                    <a:pt x="169" y="10"/>
                    <a:pt x="169" y="10"/>
                    <a:pt x="169" y="10"/>
                  </a:cubicBezTo>
                  <a:cubicBezTo>
                    <a:pt x="152" y="21"/>
                    <a:pt x="152" y="21"/>
                    <a:pt x="152" y="21"/>
                  </a:cubicBezTo>
                  <a:cubicBezTo>
                    <a:pt x="113" y="21"/>
                    <a:pt x="113" y="21"/>
                    <a:pt x="113" y="21"/>
                  </a:cubicBezTo>
                  <a:cubicBezTo>
                    <a:pt x="113" y="30"/>
                    <a:pt x="113" y="30"/>
                    <a:pt x="113" y="30"/>
                  </a:cubicBezTo>
                  <a:cubicBezTo>
                    <a:pt x="154" y="30"/>
                    <a:pt x="154" y="30"/>
                    <a:pt x="154" y="30"/>
                  </a:cubicBezTo>
                  <a:cubicBezTo>
                    <a:pt x="155" y="30"/>
                    <a:pt x="156" y="30"/>
                    <a:pt x="157" y="30"/>
                  </a:cubicBezTo>
                  <a:cubicBezTo>
                    <a:pt x="187" y="9"/>
                    <a:pt x="187" y="9"/>
                    <a:pt x="187" y="9"/>
                  </a:cubicBezTo>
                  <a:cubicBezTo>
                    <a:pt x="189" y="8"/>
                    <a:pt x="189" y="6"/>
                    <a:pt x="189"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1" name="Freeform 61">
              <a:extLst>
                <a:ext uri="{FF2B5EF4-FFF2-40B4-BE49-F238E27FC236}">
                  <a16:creationId xmlns="" xmlns:a16="http://schemas.microsoft.com/office/drawing/2014/main" id="{4662F140-83BE-E84B-A250-A8DA86762591}"/>
                </a:ext>
              </a:extLst>
            </p:cNvPr>
            <p:cNvSpPr>
              <a:spLocks/>
            </p:cNvSpPr>
            <p:nvPr/>
          </p:nvSpPr>
          <p:spPr bwMode="auto">
            <a:xfrm>
              <a:off x="3012" y="1151"/>
              <a:ext cx="327" cy="291"/>
            </a:xfrm>
            <a:custGeom>
              <a:avLst/>
              <a:gdLst>
                <a:gd name="T0" fmla="*/ 0 w 327"/>
                <a:gd name="T1" fmla="*/ 0 h 291"/>
                <a:gd name="T2" fmla="*/ 0 w 327"/>
                <a:gd name="T3" fmla="*/ 64 h 291"/>
                <a:gd name="T4" fmla="*/ 263 w 327"/>
                <a:gd name="T5" fmla="*/ 64 h 291"/>
                <a:gd name="T6" fmla="*/ 263 w 327"/>
                <a:gd name="T7" fmla="*/ 220 h 291"/>
                <a:gd name="T8" fmla="*/ 0 w 327"/>
                <a:gd name="T9" fmla="*/ 220 h 291"/>
                <a:gd name="T10" fmla="*/ 0 w 327"/>
                <a:gd name="T11" fmla="*/ 291 h 291"/>
                <a:gd name="T12" fmla="*/ 327 w 327"/>
                <a:gd name="T13" fmla="*/ 291 h 291"/>
                <a:gd name="T14" fmla="*/ 327 w 327"/>
                <a:gd name="T15" fmla="*/ 0 h 291"/>
                <a:gd name="T16" fmla="*/ 0 w 327"/>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291">
                  <a:moveTo>
                    <a:pt x="0" y="0"/>
                  </a:moveTo>
                  <a:lnTo>
                    <a:pt x="0" y="64"/>
                  </a:lnTo>
                  <a:lnTo>
                    <a:pt x="263" y="64"/>
                  </a:lnTo>
                  <a:lnTo>
                    <a:pt x="263" y="220"/>
                  </a:lnTo>
                  <a:lnTo>
                    <a:pt x="0" y="220"/>
                  </a:lnTo>
                  <a:lnTo>
                    <a:pt x="0" y="291"/>
                  </a:lnTo>
                  <a:lnTo>
                    <a:pt x="327" y="291"/>
                  </a:lnTo>
                  <a:lnTo>
                    <a:pt x="327"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2" name="Freeform 62">
              <a:extLst>
                <a:ext uri="{FF2B5EF4-FFF2-40B4-BE49-F238E27FC236}">
                  <a16:creationId xmlns="" xmlns:a16="http://schemas.microsoft.com/office/drawing/2014/main" id="{5132DDF6-DC6A-F149-8B75-9E7C53307B65}"/>
                </a:ext>
              </a:extLst>
            </p:cNvPr>
            <p:cNvSpPr>
              <a:spLocks/>
            </p:cNvSpPr>
            <p:nvPr/>
          </p:nvSpPr>
          <p:spPr bwMode="auto">
            <a:xfrm>
              <a:off x="2421" y="1151"/>
              <a:ext cx="335" cy="291"/>
            </a:xfrm>
            <a:custGeom>
              <a:avLst/>
              <a:gdLst>
                <a:gd name="T0" fmla="*/ 71 w 335"/>
                <a:gd name="T1" fmla="*/ 220 h 291"/>
                <a:gd name="T2" fmla="*/ 71 w 335"/>
                <a:gd name="T3" fmla="*/ 64 h 291"/>
                <a:gd name="T4" fmla="*/ 335 w 335"/>
                <a:gd name="T5" fmla="*/ 64 h 291"/>
                <a:gd name="T6" fmla="*/ 335 w 335"/>
                <a:gd name="T7" fmla="*/ 0 h 291"/>
                <a:gd name="T8" fmla="*/ 0 w 335"/>
                <a:gd name="T9" fmla="*/ 0 h 291"/>
                <a:gd name="T10" fmla="*/ 0 w 335"/>
                <a:gd name="T11" fmla="*/ 291 h 291"/>
                <a:gd name="T12" fmla="*/ 335 w 335"/>
                <a:gd name="T13" fmla="*/ 291 h 291"/>
                <a:gd name="T14" fmla="*/ 335 w 335"/>
                <a:gd name="T15" fmla="*/ 220 h 291"/>
                <a:gd name="T16" fmla="*/ 71 w 335"/>
                <a:gd name="T17" fmla="*/ 22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291">
                  <a:moveTo>
                    <a:pt x="71" y="220"/>
                  </a:moveTo>
                  <a:lnTo>
                    <a:pt x="71" y="64"/>
                  </a:lnTo>
                  <a:lnTo>
                    <a:pt x="335" y="64"/>
                  </a:lnTo>
                  <a:lnTo>
                    <a:pt x="335" y="0"/>
                  </a:lnTo>
                  <a:lnTo>
                    <a:pt x="0" y="0"/>
                  </a:lnTo>
                  <a:lnTo>
                    <a:pt x="0" y="291"/>
                  </a:lnTo>
                  <a:lnTo>
                    <a:pt x="335" y="291"/>
                  </a:lnTo>
                  <a:lnTo>
                    <a:pt x="335" y="220"/>
                  </a:lnTo>
                  <a:lnTo>
                    <a:pt x="71" y="2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3" name="Freeform 63">
              <a:extLst>
                <a:ext uri="{FF2B5EF4-FFF2-40B4-BE49-F238E27FC236}">
                  <a16:creationId xmlns="" xmlns:a16="http://schemas.microsoft.com/office/drawing/2014/main" id="{AE25D001-7770-E547-A1EE-026354A50CCD}"/>
                </a:ext>
              </a:extLst>
            </p:cNvPr>
            <p:cNvSpPr>
              <a:spLocks noEditPoints="1"/>
            </p:cNvSpPr>
            <p:nvPr/>
          </p:nvSpPr>
          <p:spPr bwMode="auto">
            <a:xfrm>
              <a:off x="2692" y="2466"/>
              <a:ext cx="384" cy="334"/>
            </a:xfrm>
            <a:custGeom>
              <a:avLst/>
              <a:gdLst>
                <a:gd name="T0" fmla="*/ 384 w 384"/>
                <a:gd name="T1" fmla="*/ 334 h 334"/>
                <a:gd name="T2" fmla="*/ 0 w 384"/>
                <a:gd name="T3" fmla="*/ 334 h 334"/>
                <a:gd name="T4" fmla="*/ 49 w 384"/>
                <a:gd name="T5" fmla="*/ 0 h 334"/>
                <a:gd name="T6" fmla="*/ 334 w 384"/>
                <a:gd name="T7" fmla="*/ 0 h 334"/>
                <a:gd name="T8" fmla="*/ 384 w 384"/>
                <a:gd name="T9" fmla="*/ 334 h 334"/>
                <a:gd name="T10" fmla="*/ 78 w 384"/>
                <a:gd name="T11" fmla="*/ 270 h 334"/>
                <a:gd name="T12" fmla="*/ 305 w 384"/>
                <a:gd name="T13" fmla="*/ 270 h 334"/>
                <a:gd name="T14" fmla="*/ 277 w 384"/>
                <a:gd name="T15" fmla="*/ 71 h 334"/>
                <a:gd name="T16" fmla="*/ 106 w 384"/>
                <a:gd name="T17" fmla="*/ 71 h 334"/>
                <a:gd name="T18" fmla="*/ 78 w 384"/>
                <a:gd name="T19" fmla="*/ 27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34">
                  <a:moveTo>
                    <a:pt x="384" y="334"/>
                  </a:moveTo>
                  <a:lnTo>
                    <a:pt x="0" y="334"/>
                  </a:lnTo>
                  <a:lnTo>
                    <a:pt x="49" y="0"/>
                  </a:lnTo>
                  <a:lnTo>
                    <a:pt x="334" y="0"/>
                  </a:lnTo>
                  <a:lnTo>
                    <a:pt x="384" y="334"/>
                  </a:lnTo>
                  <a:close/>
                  <a:moveTo>
                    <a:pt x="78" y="270"/>
                  </a:moveTo>
                  <a:lnTo>
                    <a:pt x="305" y="270"/>
                  </a:lnTo>
                  <a:lnTo>
                    <a:pt x="277" y="71"/>
                  </a:lnTo>
                  <a:lnTo>
                    <a:pt x="106" y="71"/>
                  </a:lnTo>
                  <a:lnTo>
                    <a:pt x="78" y="2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4" name="Freeform 64">
              <a:extLst>
                <a:ext uri="{FF2B5EF4-FFF2-40B4-BE49-F238E27FC236}">
                  <a16:creationId xmlns="" xmlns:a16="http://schemas.microsoft.com/office/drawing/2014/main" id="{E8EE22C3-D41E-3A4C-93A8-6F5ADAF5C90F}"/>
                </a:ext>
              </a:extLst>
            </p:cNvPr>
            <p:cNvSpPr>
              <a:spLocks/>
            </p:cNvSpPr>
            <p:nvPr/>
          </p:nvSpPr>
          <p:spPr bwMode="auto">
            <a:xfrm>
              <a:off x="2023" y="2466"/>
              <a:ext cx="718" cy="199"/>
            </a:xfrm>
            <a:custGeom>
              <a:avLst/>
              <a:gdLst>
                <a:gd name="T0" fmla="*/ 98 w 101"/>
                <a:gd name="T1" fmla="*/ 19 h 28"/>
                <a:gd name="T2" fmla="*/ 13 w 101"/>
                <a:gd name="T3" fmla="*/ 19 h 28"/>
                <a:gd name="T4" fmla="*/ 10 w 101"/>
                <a:gd name="T5" fmla="*/ 15 h 28"/>
                <a:gd name="T6" fmla="*/ 10 w 101"/>
                <a:gd name="T7" fmla="*/ 13 h 28"/>
                <a:gd name="T8" fmla="*/ 13 w 101"/>
                <a:gd name="T9" fmla="*/ 10 h 28"/>
                <a:gd name="T10" fmla="*/ 100 w 101"/>
                <a:gd name="T11" fmla="*/ 10 h 28"/>
                <a:gd name="T12" fmla="*/ 101 w 101"/>
                <a:gd name="T13" fmla="*/ 0 h 28"/>
                <a:gd name="T14" fmla="*/ 13 w 101"/>
                <a:gd name="T15" fmla="*/ 0 h 28"/>
                <a:gd name="T16" fmla="*/ 0 w 101"/>
                <a:gd name="T17" fmla="*/ 13 h 28"/>
                <a:gd name="T18" fmla="*/ 0 w 101"/>
                <a:gd name="T19" fmla="*/ 15 h 28"/>
                <a:gd name="T20" fmla="*/ 13 w 101"/>
                <a:gd name="T21" fmla="*/ 28 h 28"/>
                <a:gd name="T22" fmla="*/ 97 w 101"/>
                <a:gd name="T23" fmla="*/ 28 h 28"/>
                <a:gd name="T24" fmla="*/ 98 w 101"/>
                <a:gd name="T2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28">
                  <a:moveTo>
                    <a:pt x="98" y="19"/>
                  </a:moveTo>
                  <a:cubicBezTo>
                    <a:pt x="13" y="19"/>
                    <a:pt x="13" y="19"/>
                    <a:pt x="13" y="19"/>
                  </a:cubicBezTo>
                  <a:cubicBezTo>
                    <a:pt x="11" y="19"/>
                    <a:pt x="10" y="17"/>
                    <a:pt x="10" y="15"/>
                  </a:cubicBezTo>
                  <a:cubicBezTo>
                    <a:pt x="10" y="13"/>
                    <a:pt x="10" y="13"/>
                    <a:pt x="10" y="13"/>
                  </a:cubicBezTo>
                  <a:cubicBezTo>
                    <a:pt x="10" y="11"/>
                    <a:pt x="11" y="10"/>
                    <a:pt x="13" y="10"/>
                  </a:cubicBezTo>
                  <a:cubicBezTo>
                    <a:pt x="100" y="10"/>
                    <a:pt x="100" y="10"/>
                    <a:pt x="100" y="10"/>
                  </a:cubicBezTo>
                  <a:cubicBezTo>
                    <a:pt x="101" y="0"/>
                    <a:pt x="101" y="0"/>
                    <a:pt x="101" y="0"/>
                  </a:cubicBezTo>
                  <a:cubicBezTo>
                    <a:pt x="13" y="0"/>
                    <a:pt x="13" y="0"/>
                    <a:pt x="13" y="0"/>
                  </a:cubicBezTo>
                  <a:cubicBezTo>
                    <a:pt x="6" y="0"/>
                    <a:pt x="0" y="6"/>
                    <a:pt x="0" y="13"/>
                  </a:cubicBezTo>
                  <a:cubicBezTo>
                    <a:pt x="0" y="15"/>
                    <a:pt x="0" y="15"/>
                    <a:pt x="0" y="15"/>
                  </a:cubicBezTo>
                  <a:cubicBezTo>
                    <a:pt x="0" y="23"/>
                    <a:pt x="6" y="28"/>
                    <a:pt x="13" y="28"/>
                  </a:cubicBezTo>
                  <a:cubicBezTo>
                    <a:pt x="97" y="28"/>
                    <a:pt x="97" y="28"/>
                    <a:pt x="97" y="28"/>
                  </a:cubicBezTo>
                  <a:lnTo>
                    <a:pt x="98"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5" name="Freeform 65">
              <a:extLst>
                <a:ext uri="{FF2B5EF4-FFF2-40B4-BE49-F238E27FC236}">
                  <a16:creationId xmlns="" xmlns:a16="http://schemas.microsoft.com/office/drawing/2014/main" id="{55191F50-BE60-0A4B-8727-EB394271AE5D}"/>
                </a:ext>
              </a:extLst>
            </p:cNvPr>
            <p:cNvSpPr>
              <a:spLocks/>
            </p:cNvSpPr>
            <p:nvPr/>
          </p:nvSpPr>
          <p:spPr bwMode="auto">
            <a:xfrm>
              <a:off x="3026" y="2466"/>
              <a:ext cx="718" cy="199"/>
            </a:xfrm>
            <a:custGeom>
              <a:avLst/>
              <a:gdLst>
                <a:gd name="T0" fmla="*/ 88 w 101"/>
                <a:gd name="T1" fmla="*/ 0 h 28"/>
                <a:gd name="T2" fmla="*/ 0 w 101"/>
                <a:gd name="T3" fmla="*/ 0 h 28"/>
                <a:gd name="T4" fmla="*/ 1 w 101"/>
                <a:gd name="T5" fmla="*/ 10 h 28"/>
                <a:gd name="T6" fmla="*/ 88 w 101"/>
                <a:gd name="T7" fmla="*/ 10 h 28"/>
                <a:gd name="T8" fmla="*/ 91 w 101"/>
                <a:gd name="T9" fmla="*/ 13 h 28"/>
                <a:gd name="T10" fmla="*/ 91 w 101"/>
                <a:gd name="T11" fmla="*/ 15 h 28"/>
                <a:gd name="T12" fmla="*/ 88 w 101"/>
                <a:gd name="T13" fmla="*/ 19 h 28"/>
                <a:gd name="T14" fmla="*/ 2 w 101"/>
                <a:gd name="T15" fmla="*/ 19 h 28"/>
                <a:gd name="T16" fmla="*/ 4 w 101"/>
                <a:gd name="T17" fmla="*/ 28 h 28"/>
                <a:gd name="T18" fmla="*/ 88 w 101"/>
                <a:gd name="T19" fmla="*/ 28 h 28"/>
                <a:gd name="T20" fmla="*/ 101 w 101"/>
                <a:gd name="T21" fmla="*/ 15 h 28"/>
                <a:gd name="T22" fmla="*/ 101 w 101"/>
                <a:gd name="T23" fmla="*/ 13 h 28"/>
                <a:gd name="T24" fmla="*/ 88 w 101"/>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28">
                  <a:moveTo>
                    <a:pt x="88" y="0"/>
                  </a:moveTo>
                  <a:cubicBezTo>
                    <a:pt x="0" y="0"/>
                    <a:pt x="0" y="0"/>
                    <a:pt x="0" y="0"/>
                  </a:cubicBezTo>
                  <a:cubicBezTo>
                    <a:pt x="1" y="10"/>
                    <a:pt x="1" y="10"/>
                    <a:pt x="1" y="10"/>
                  </a:cubicBezTo>
                  <a:cubicBezTo>
                    <a:pt x="88" y="10"/>
                    <a:pt x="88" y="10"/>
                    <a:pt x="88" y="10"/>
                  </a:cubicBezTo>
                  <a:cubicBezTo>
                    <a:pt x="90" y="10"/>
                    <a:pt x="91" y="11"/>
                    <a:pt x="91" y="13"/>
                  </a:cubicBezTo>
                  <a:cubicBezTo>
                    <a:pt x="91" y="15"/>
                    <a:pt x="91" y="15"/>
                    <a:pt x="91" y="15"/>
                  </a:cubicBezTo>
                  <a:cubicBezTo>
                    <a:pt x="91" y="17"/>
                    <a:pt x="90" y="19"/>
                    <a:pt x="88" y="19"/>
                  </a:cubicBezTo>
                  <a:cubicBezTo>
                    <a:pt x="2" y="19"/>
                    <a:pt x="2" y="19"/>
                    <a:pt x="2" y="19"/>
                  </a:cubicBezTo>
                  <a:cubicBezTo>
                    <a:pt x="4" y="28"/>
                    <a:pt x="4" y="28"/>
                    <a:pt x="4" y="28"/>
                  </a:cubicBezTo>
                  <a:cubicBezTo>
                    <a:pt x="88" y="28"/>
                    <a:pt x="88" y="28"/>
                    <a:pt x="88" y="28"/>
                  </a:cubicBezTo>
                  <a:cubicBezTo>
                    <a:pt x="95" y="28"/>
                    <a:pt x="101" y="23"/>
                    <a:pt x="101" y="15"/>
                  </a:cubicBezTo>
                  <a:cubicBezTo>
                    <a:pt x="101" y="13"/>
                    <a:pt x="101" y="13"/>
                    <a:pt x="101" y="13"/>
                  </a:cubicBezTo>
                  <a:cubicBezTo>
                    <a:pt x="101" y="6"/>
                    <a:pt x="95" y="0"/>
                    <a:pt x="8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6" name="Freeform 66">
              <a:extLst>
                <a:ext uri="{FF2B5EF4-FFF2-40B4-BE49-F238E27FC236}">
                  <a16:creationId xmlns="" xmlns:a16="http://schemas.microsoft.com/office/drawing/2014/main" id="{A1A61167-49B7-1244-B252-3774746983FB}"/>
                </a:ext>
              </a:extLst>
            </p:cNvPr>
            <p:cNvSpPr>
              <a:spLocks/>
            </p:cNvSpPr>
            <p:nvPr/>
          </p:nvSpPr>
          <p:spPr bwMode="auto">
            <a:xfrm>
              <a:off x="1916" y="2601"/>
              <a:ext cx="804" cy="199"/>
            </a:xfrm>
            <a:custGeom>
              <a:avLst/>
              <a:gdLst>
                <a:gd name="T0" fmla="*/ 13 w 113"/>
                <a:gd name="T1" fmla="*/ 19 h 28"/>
                <a:gd name="T2" fmla="*/ 10 w 113"/>
                <a:gd name="T3" fmla="*/ 15 h 28"/>
                <a:gd name="T4" fmla="*/ 10 w 113"/>
                <a:gd name="T5" fmla="*/ 13 h 28"/>
                <a:gd name="T6" fmla="*/ 13 w 113"/>
                <a:gd name="T7" fmla="*/ 9 h 28"/>
                <a:gd name="T8" fmla="*/ 112 w 113"/>
                <a:gd name="T9" fmla="*/ 9 h 28"/>
                <a:gd name="T10" fmla="*/ 113 w 113"/>
                <a:gd name="T11" fmla="*/ 0 h 28"/>
                <a:gd name="T12" fmla="*/ 13 w 113"/>
                <a:gd name="T13" fmla="*/ 0 h 28"/>
                <a:gd name="T14" fmla="*/ 0 w 113"/>
                <a:gd name="T15" fmla="*/ 13 h 28"/>
                <a:gd name="T16" fmla="*/ 0 w 113"/>
                <a:gd name="T17" fmla="*/ 15 h 28"/>
                <a:gd name="T18" fmla="*/ 13 w 113"/>
                <a:gd name="T19" fmla="*/ 28 h 28"/>
                <a:gd name="T20" fmla="*/ 109 w 113"/>
                <a:gd name="T21" fmla="*/ 28 h 28"/>
                <a:gd name="T22" fmla="*/ 110 w 113"/>
                <a:gd name="T23" fmla="*/ 19 h 28"/>
                <a:gd name="T24" fmla="*/ 13 w 113"/>
                <a:gd name="T2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28">
                  <a:moveTo>
                    <a:pt x="13" y="19"/>
                  </a:moveTo>
                  <a:cubicBezTo>
                    <a:pt x="11" y="19"/>
                    <a:pt x="10" y="17"/>
                    <a:pt x="10" y="15"/>
                  </a:cubicBezTo>
                  <a:cubicBezTo>
                    <a:pt x="10" y="13"/>
                    <a:pt x="10" y="13"/>
                    <a:pt x="10" y="13"/>
                  </a:cubicBezTo>
                  <a:cubicBezTo>
                    <a:pt x="10" y="11"/>
                    <a:pt x="11" y="9"/>
                    <a:pt x="13" y="9"/>
                  </a:cubicBezTo>
                  <a:cubicBezTo>
                    <a:pt x="112" y="9"/>
                    <a:pt x="112" y="9"/>
                    <a:pt x="112" y="9"/>
                  </a:cubicBezTo>
                  <a:cubicBezTo>
                    <a:pt x="113" y="0"/>
                    <a:pt x="113" y="0"/>
                    <a:pt x="113" y="0"/>
                  </a:cubicBezTo>
                  <a:cubicBezTo>
                    <a:pt x="13" y="0"/>
                    <a:pt x="13" y="0"/>
                    <a:pt x="13" y="0"/>
                  </a:cubicBezTo>
                  <a:cubicBezTo>
                    <a:pt x="6" y="0"/>
                    <a:pt x="0" y="6"/>
                    <a:pt x="0" y="13"/>
                  </a:cubicBezTo>
                  <a:cubicBezTo>
                    <a:pt x="0" y="15"/>
                    <a:pt x="0" y="15"/>
                    <a:pt x="0" y="15"/>
                  </a:cubicBezTo>
                  <a:cubicBezTo>
                    <a:pt x="0" y="22"/>
                    <a:pt x="6" y="28"/>
                    <a:pt x="13" y="28"/>
                  </a:cubicBezTo>
                  <a:cubicBezTo>
                    <a:pt x="109" y="28"/>
                    <a:pt x="109" y="28"/>
                    <a:pt x="109" y="28"/>
                  </a:cubicBezTo>
                  <a:cubicBezTo>
                    <a:pt x="110" y="19"/>
                    <a:pt x="110" y="19"/>
                    <a:pt x="110" y="19"/>
                  </a:cubicBezTo>
                  <a:lnTo>
                    <a:pt x="13"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7" name="Freeform 67">
              <a:extLst>
                <a:ext uri="{FF2B5EF4-FFF2-40B4-BE49-F238E27FC236}">
                  <a16:creationId xmlns="" xmlns:a16="http://schemas.microsoft.com/office/drawing/2014/main" id="{15365DB4-3789-E541-84FE-5D277411C0DA}"/>
                </a:ext>
              </a:extLst>
            </p:cNvPr>
            <p:cNvSpPr>
              <a:spLocks/>
            </p:cNvSpPr>
            <p:nvPr/>
          </p:nvSpPr>
          <p:spPr bwMode="auto">
            <a:xfrm>
              <a:off x="3040" y="2601"/>
              <a:ext cx="804" cy="199"/>
            </a:xfrm>
            <a:custGeom>
              <a:avLst/>
              <a:gdLst>
                <a:gd name="T0" fmla="*/ 101 w 113"/>
                <a:gd name="T1" fmla="*/ 0 h 28"/>
                <a:gd name="T2" fmla="*/ 0 w 113"/>
                <a:gd name="T3" fmla="*/ 0 h 28"/>
                <a:gd name="T4" fmla="*/ 2 w 113"/>
                <a:gd name="T5" fmla="*/ 9 h 28"/>
                <a:gd name="T6" fmla="*/ 101 w 113"/>
                <a:gd name="T7" fmla="*/ 9 h 28"/>
                <a:gd name="T8" fmla="*/ 104 w 113"/>
                <a:gd name="T9" fmla="*/ 13 h 28"/>
                <a:gd name="T10" fmla="*/ 104 w 113"/>
                <a:gd name="T11" fmla="*/ 15 h 28"/>
                <a:gd name="T12" fmla="*/ 101 w 113"/>
                <a:gd name="T13" fmla="*/ 19 h 28"/>
                <a:gd name="T14" fmla="*/ 3 w 113"/>
                <a:gd name="T15" fmla="*/ 19 h 28"/>
                <a:gd name="T16" fmla="*/ 5 w 113"/>
                <a:gd name="T17" fmla="*/ 28 h 28"/>
                <a:gd name="T18" fmla="*/ 101 w 113"/>
                <a:gd name="T19" fmla="*/ 28 h 28"/>
                <a:gd name="T20" fmla="*/ 113 w 113"/>
                <a:gd name="T21" fmla="*/ 15 h 28"/>
                <a:gd name="T22" fmla="*/ 113 w 113"/>
                <a:gd name="T23" fmla="*/ 13 h 28"/>
                <a:gd name="T24" fmla="*/ 101 w 113"/>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28">
                  <a:moveTo>
                    <a:pt x="101" y="0"/>
                  </a:moveTo>
                  <a:cubicBezTo>
                    <a:pt x="0" y="0"/>
                    <a:pt x="0" y="0"/>
                    <a:pt x="0" y="0"/>
                  </a:cubicBezTo>
                  <a:cubicBezTo>
                    <a:pt x="2" y="9"/>
                    <a:pt x="2" y="9"/>
                    <a:pt x="2" y="9"/>
                  </a:cubicBezTo>
                  <a:cubicBezTo>
                    <a:pt x="101" y="9"/>
                    <a:pt x="101" y="9"/>
                    <a:pt x="101" y="9"/>
                  </a:cubicBezTo>
                  <a:cubicBezTo>
                    <a:pt x="102" y="9"/>
                    <a:pt x="104" y="11"/>
                    <a:pt x="104" y="13"/>
                  </a:cubicBezTo>
                  <a:cubicBezTo>
                    <a:pt x="104" y="15"/>
                    <a:pt x="104" y="15"/>
                    <a:pt x="104" y="15"/>
                  </a:cubicBezTo>
                  <a:cubicBezTo>
                    <a:pt x="104" y="17"/>
                    <a:pt x="102" y="19"/>
                    <a:pt x="101" y="19"/>
                  </a:cubicBezTo>
                  <a:cubicBezTo>
                    <a:pt x="3" y="19"/>
                    <a:pt x="3" y="19"/>
                    <a:pt x="3" y="19"/>
                  </a:cubicBezTo>
                  <a:cubicBezTo>
                    <a:pt x="5" y="28"/>
                    <a:pt x="5" y="28"/>
                    <a:pt x="5" y="28"/>
                  </a:cubicBezTo>
                  <a:cubicBezTo>
                    <a:pt x="101" y="28"/>
                    <a:pt x="101" y="28"/>
                    <a:pt x="101" y="28"/>
                  </a:cubicBezTo>
                  <a:cubicBezTo>
                    <a:pt x="108" y="28"/>
                    <a:pt x="113" y="22"/>
                    <a:pt x="113" y="15"/>
                  </a:cubicBezTo>
                  <a:cubicBezTo>
                    <a:pt x="113" y="13"/>
                    <a:pt x="113" y="13"/>
                    <a:pt x="113" y="13"/>
                  </a:cubicBezTo>
                  <a:cubicBezTo>
                    <a:pt x="113" y="6"/>
                    <a:pt x="108" y="0"/>
                    <a:pt x="10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38" name="Espace réservé du texte 64">
            <a:extLst>
              <a:ext uri="{FF2B5EF4-FFF2-40B4-BE49-F238E27FC236}">
                <a16:creationId xmlns="" xmlns:a16="http://schemas.microsoft.com/office/drawing/2014/main" id="{F7F7E854-39C5-7649-AA73-30400C93B0CD}"/>
              </a:ext>
            </a:extLst>
          </p:cNvPr>
          <p:cNvSpPr txBox="1">
            <a:spLocks/>
          </p:cNvSpPr>
          <p:nvPr/>
        </p:nvSpPr>
        <p:spPr>
          <a:xfrm>
            <a:off x="4442509" y="1674605"/>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Australia</a:t>
            </a:r>
          </a:p>
        </p:txBody>
      </p:sp>
      <p:sp>
        <p:nvSpPr>
          <p:cNvPr id="439" name="Freeform 42">
            <a:extLst>
              <a:ext uri="{FF2B5EF4-FFF2-40B4-BE49-F238E27FC236}">
                <a16:creationId xmlns="" xmlns:a16="http://schemas.microsoft.com/office/drawing/2014/main" id="{A56B3FF0-F46F-324C-B0AE-819FCEADC4DF}"/>
              </a:ext>
            </a:extLst>
          </p:cNvPr>
          <p:cNvSpPr>
            <a:spLocks noChangeAspect="1" noEditPoints="1"/>
          </p:cNvSpPr>
          <p:nvPr/>
        </p:nvSpPr>
        <p:spPr bwMode="auto">
          <a:xfrm>
            <a:off x="4536790" y="1169347"/>
            <a:ext cx="504000" cy="293129"/>
          </a:xfrm>
          <a:custGeom>
            <a:avLst/>
            <a:gdLst>
              <a:gd name="T0" fmla="*/ 312 w 312"/>
              <a:gd name="T1" fmla="*/ 175 h 181"/>
              <a:gd name="T2" fmla="*/ 298 w 312"/>
              <a:gd name="T3" fmla="*/ 169 h 181"/>
              <a:gd name="T4" fmla="*/ 272 w 312"/>
              <a:gd name="T5" fmla="*/ 149 h 181"/>
              <a:gd name="T6" fmla="*/ 307 w 312"/>
              <a:gd name="T7" fmla="*/ 107 h 181"/>
              <a:gd name="T8" fmla="*/ 248 w 312"/>
              <a:gd name="T9" fmla="*/ 106 h 181"/>
              <a:gd name="T10" fmla="*/ 236 w 312"/>
              <a:gd name="T11" fmla="*/ 100 h 181"/>
              <a:gd name="T12" fmla="*/ 247 w 312"/>
              <a:gd name="T13" fmla="*/ 70 h 181"/>
              <a:gd name="T14" fmla="*/ 170 w 312"/>
              <a:gd name="T15" fmla="*/ 80 h 181"/>
              <a:gd name="T16" fmla="*/ 168 w 312"/>
              <a:gd name="T17" fmla="*/ 79 h 181"/>
              <a:gd name="T18" fmla="*/ 79 w 312"/>
              <a:gd name="T19" fmla="*/ 3 h 181"/>
              <a:gd name="T20" fmla="*/ 84 w 312"/>
              <a:gd name="T21" fmla="*/ 45 h 181"/>
              <a:gd name="T22" fmla="*/ 49 w 312"/>
              <a:gd name="T23" fmla="*/ 37 h 181"/>
              <a:gd name="T24" fmla="*/ 47 w 312"/>
              <a:gd name="T25" fmla="*/ 64 h 181"/>
              <a:gd name="T26" fmla="*/ 4 w 312"/>
              <a:gd name="T27" fmla="*/ 64 h 181"/>
              <a:gd name="T28" fmla="*/ 20 w 312"/>
              <a:gd name="T29" fmla="*/ 126 h 181"/>
              <a:gd name="T30" fmla="*/ 19 w 312"/>
              <a:gd name="T31" fmla="*/ 169 h 181"/>
              <a:gd name="T32" fmla="*/ 9 w 312"/>
              <a:gd name="T33" fmla="*/ 181 h 181"/>
              <a:gd name="T34" fmla="*/ 30 w 312"/>
              <a:gd name="T35" fmla="*/ 169 h 181"/>
              <a:gd name="T36" fmla="*/ 30 w 312"/>
              <a:gd name="T37" fmla="*/ 133 h 181"/>
              <a:gd name="T38" fmla="*/ 87 w 312"/>
              <a:gd name="T39" fmla="*/ 153 h 181"/>
              <a:gd name="T40" fmla="*/ 291 w 312"/>
              <a:gd name="T41" fmla="*/ 107 h 181"/>
              <a:gd name="T42" fmla="*/ 260 w 312"/>
              <a:gd name="T43" fmla="*/ 143 h 181"/>
              <a:gd name="T44" fmla="*/ 258 w 312"/>
              <a:gd name="T45" fmla="*/ 143 h 181"/>
              <a:gd name="T46" fmla="*/ 253 w 312"/>
              <a:gd name="T47" fmla="*/ 159 h 181"/>
              <a:gd name="T48" fmla="*/ 280 w 312"/>
              <a:gd name="T49" fmla="*/ 161 h 181"/>
              <a:gd name="T50" fmla="*/ 284 w 312"/>
              <a:gd name="T51" fmla="*/ 169 h 181"/>
              <a:gd name="T52" fmla="*/ 96 w 312"/>
              <a:gd name="T53" fmla="*/ 154 h 181"/>
              <a:gd name="T54" fmla="*/ 249 w 312"/>
              <a:gd name="T55" fmla="*/ 154 h 181"/>
              <a:gd name="T56" fmla="*/ 244 w 312"/>
              <a:gd name="T57" fmla="*/ 118 h 181"/>
              <a:gd name="T58" fmla="*/ 247 w 312"/>
              <a:gd name="T59" fmla="*/ 141 h 181"/>
              <a:gd name="T60" fmla="*/ 223 w 312"/>
              <a:gd name="T61" fmla="*/ 110 h 181"/>
              <a:gd name="T62" fmla="*/ 243 w 312"/>
              <a:gd name="T63" fmla="*/ 117 h 181"/>
              <a:gd name="T64" fmla="*/ 234 w 312"/>
              <a:gd name="T65" fmla="*/ 76 h 181"/>
              <a:gd name="T66" fmla="*/ 227 w 312"/>
              <a:gd name="T67" fmla="*/ 96 h 181"/>
              <a:gd name="T68" fmla="*/ 212 w 312"/>
              <a:gd name="T69" fmla="*/ 98 h 181"/>
              <a:gd name="T70" fmla="*/ 222 w 312"/>
              <a:gd name="T71" fmla="*/ 141 h 181"/>
              <a:gd name="T72" fmla="*/ 206 w 312"/>
              <a:gd name="T73" fmla="*/ 141 h 181"/>
              <a:gd name="T74" fmla="*/ 171 w 312"/>
              <a:gd name="T75" fmla="*/ 96 h 181"/>
              <a:gd name="T76" fmla="*/ 195 w 312"/>
              <a:gd name="T77" fmla="*/ 140 h 181"/>
              <a:gd name="T78" fmla="*/ 164 w 312"/>
              <a:gd name="T79" fmla="*/ 141 h 181"/>
              <a:gd name="T80" fmla="*/ 171 w 312"/>
              <a:gd name="T81" fmla="*/ 96 h 181"/>
              <a:gd name="T82" fmla="*/ 153 w 312"/>
              <a:gd name="T83" fmla="*/ 141 h 181"/>
              <a:gd name="T84" fmla="*/ 116 w 312"/>
              <a:gd name="T85" fmla="*/ 139 h 181"/>
              <a:gd name="T86" fmla="*/ 160 w 312"/>
              <a:gd name="T87" fmla="*/ 101 h 181"/>
              <a:gd name="T88" fmla="*/ 140 w 312"/>
              <a:gd name="T89" fmla="*/ 49 h 181"/>
              <a:gd name="T90" fmla="*/ 108 w 312"/>
              <a:gd name="T91" fmla="*/ 133 h 181"/>
              <a:gd name="T92" fmla="*/ 106 w 312"/>
              <a:gd name="T93" fmla="*/ 133 h 181"/>
              <a:gd name="T94" fmla="*/ 89 w 312"/>
              <a:gd name="T95" fmla="*/ 85 h 181"/>
              <a:gd name="T96" fmla="*/ 98 w 312"/>
              <a:gd name="T97" fmla="*/ 141 h 181"/>
              <a:gd name="T98" fmla="*/ 92 w 312"/>
              <a:gd name="T99" fmla="*/ 141 h 181"/>
              <a:gd name="T100" fmla="*/ 88 w 312"/>
              <a:gd name="T101" fmla="*/ 86 h 181"/>
              <a:gd name="T102" fmla="*/ 56 w 312"/>
              <a:gd name="T103" fmla="*/ 50 h 181"/>
              <a:gd name="T104" fmla="*/ 88 w 312"/>
              <a:gd name="T105" fmla="*/ 67 h 181"/>
              <a:gd name="T106" fmla="*/ 63 w 312"/>
              <a:gd name="T107" fmla="*/ 118 h 181"/>
              <a:gd name="T108" fmla="*/ 54 w 312"/>
              <a:gd name="T109" fmla="*/ 51 h 181"/>
              <a:gd name="T110" fmla="*/ 50 w 312"/>
              <a:gd name="T111" fmla="*/ 94 h 181"/>
              <a:gd name="T112" fmla="*/ 53 w 312"/>
              <a:gd name="T113" fmla="*/ 128 h 181"/>
              <a:gd name="T114" fmla="*/ 32 w 312"/>
              <a:gd name="T115" fmla="*/ 120 h 181"/>
              <a:gd name="T116" fmla="*/ 50 w 312"/>
              <a:gd name="T117" fmla="*/ 94 h 181"/>
              <a:gd name="T118" fmla="*/ 12 w 312"/>
              <a:gd name="T119" fmla="*/ 74 h 181"/>
              <a:gd name="T120" fmla="*/ 48 w 312"/>
              <a:gd name="T121" fmla="*/ 80 h 181"/>
              <a:gd name="T122" fmla="*/ 25 w 312"/>
              <a:gd name="T123" fmla="*/ 11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2" h="181">
                <a:moveTo>
                  <a:pt x="9" y="181"/>
                </a:moveTo>
                <a:cubicBezTo>
                  <a:pt x="307" y="181"/>
                  <a:pt x="307" y="181"/>
                  <a:pt x="307" y="181"/>
                </a:cubicBezTo>
                <a:cubicBezTo>
                  <a:pt x="310" y="181"/>
                  <a:pt x="312" y="178"/>
                  <a:pt x="312" y="175"/>
                </a:cubicBezTo>
                <a:cubicBezTo>
                  <a:pt x="312" y="172"/>
                  <a:pt x="310" y="169"/>
                  <a:pt x="307" y="169"/>
                </a:cubicBezTo>
                <a:cubicBezTo>
                  <a:pt x="299" y="169"/>
                  <a:pt x="299" y="169"/>
                  <a:pt x="299" y="169"/>
                </a:cubicBezTo>
                <a:cubicBezTo>
                  <a:pt x="299" y="169"/>
                  <a:pt x="299" y="169"/>
                  <a:pt x="298" y="169"/>
                </a:cubicBezTo>
                <a:cubicBezTo>
                  <a:pt x="284" y="150"/>
                  <a:pt x="284" y="150"/>
                  <a:pt x="284" y="150"/>
                </a:cubicBezTo>
                <a:cubicBezTo>
                  <a:pt x="283" y="149"/>
                  <a:pt x="282" y="149"/>
                  <a:pt x="281" y="149"/>
                </a:cubicBezTo>
                <a:cubicBezTo>
                  <a:pt x="272" y="149"/>
                  <a:pt x="272" y="149"/>
                  <a:pt x="272" y="149"/>
                </a:cubicBezTo>
                <a:cubicBezTo>
                  <a:pt x="271" y="149"/>
                  <a:pt x="271" y="149"/>
                  <a:pt x="271" y="148"/>
                </a:cubicBezTo>
                <a:cubicBezTo>
                  <a:pt x="270" y="148"/>
                  <a:pt x="271" y="147"/>
                  <a:pt x="271" y="147"/>
                </a:cubicBezTo>
                <a:cubicBezTo>
                  <a:pt x="282" y="135"/>
                  <a:pt x="298" y="118"/>
                  <a:pt x="307" y="107"/>
                </a:cubicBezTo>
                <a:cubicBezTo>
                  <a:pt x="308" y="105"/>
                  <a:pt x="309" y="103"/>
                  <a:pt x="308" y="100"/>
                </a:cubicBezTo>
                <a:cubicBezTo>
                  <a:pt x="308" y="98"/>
                  <a:pt x="306" y="97"/>
                  <a:pt x="305" y="96"/>
                </a:cubicBezTo>
                <a:cubicBezTo>
                  <a:pt x="277" y="90"/>
                  <a:pt x="254" y="102"/>
                  <a:pt x="248" y="106"/>
                </a:cubicBezTo>
                <a:cubicBezTo>
                  <a:pt x="247" y="106"/>
                  <a:pt x="247" y="106"/>
                  <a:pt x="247" y="106"/>
                </a:cubicBezTo>
                <a:cubicBezTo>
                  <a:pt x="244" y="105"/>
                  <a:pt x="240" y="103"/>
                  <a:pt x="236" y="101"/>
                </a:cubicBezTo>
                <a:cubicBezTo>
                  <a:pt x="236" y="101"/>
                  <a:pt x="236" y="100"/>
                  <a:pt x="236" y="100"/>
                </a:cubicBezTo>
                <a:cubicBezTo>
                  <a:pt x="235" y="100"/>
                  <a:pt x="235" y="100"/>
                  <a:pt x="236" y="99"/>
                </a:cubicBezTo>
                <a:cubicBezTo>
                  <a:pt x="241" y="88"/>
                  <a:pt x="244" y="79"/>
                  <a:pt x="246" y="75"/>
                </a:cubicBezTo>
                <a:cubicBezTo>
                  <a:pt x="247" y="74"/>
                  <a:pt x="247" y="72"/>
                  <a:pt x="247" y="70"/>
                </a:cubicBezTo>
                <a:cubicBezTo>
                  <a:pt x="246" y="68"/>
                  <a:pt x="245" y="67"/>
                  <a:pt x="244" y="66"/>
                </a:cubicBezTo>
                <a:cubicBezTo>
                  <a:pt x="222" y="60"/>
                  <a:pt x="197" y="64"/>
                  <a:pt x="171" y="79"/>
                </a:cubicBezTo>
                <a:cubicBezTo>
                  <a:pt x="171" y="79"/>
                  <a:pt x="170" y="79"/>
                  <a:pt x="170" y="80"/>
                </a:cubicBezTo>
                <a:cubicBezTo>
                  <a:pt x="170" y="80"/>
                  <a:pt x="169" y="80"/>
                  <a:pt x="169" y="80"/>
                </a:cubicBezTo>
                <a:cubicBezTo>
                  <a:pt x="168" y="80"/>
                  <a:pt x="168" y="80"/>
                  <a:pt x="168" y="79"/>
                </a:cubicBezTo>
                <a:cubicBezTo>
                  <a:pt x="168" y="79"/>
                  <a:pt x="168" y="79"/>
                  <a:pt x="168" y="79"/>
                </a:cubicBezTo>
                <a:cubicBezTo>
                  <a:pt x="164" y="69"/>
                  <a:pt x="157" y="55"/>
                  <a:pt x="146" y="41"/>
                </a:cubicBezTo>
                <a:cubicBezTo>
                  <a:pt x="128" y="18"/>
                  <a:pt x="107" y="4"/>
                  <a:pt x="83" y="1"/>
                </a:cubicBezTo>
                <a:cubicBezTo>
                  <a:pt x="81" y="0"/>
                  <a:pt x="80" y="1"/>
                  <a:pt x="79" y="3"/>
                </a:cubicBezTo>
                <a:cubicBezTo>
                  <a:pt x="78" y="4"/>
                  <a:pt x="78" y="6"/>
                  <a:pt x="78" y="8"/>
                </a:cubicBezTo>
                <a:cubicBezTo>
                  <a:pt x="79" y="12"/>
                  <a:pt x="81" y="24"/>
                  <a:pt x="84" y="44"/>
                </a:cubicBezTo>
                <a:cubicBezTo>
                  <a:pt x="84" y="44"/>
                  <a:pt x="84" y="45"/>
                  <a:pt x="84" y="45"/>
                </a:cubicBezTo>
                <a:cubicBezTo>
                  <a:pt x="83" y="45"/>
                  <a:pt x="83" y="45"/>
                  <a:pt x="83" y="45"/>
                </a:cubicBezTo>
                <a:cubicBezTo>
                  <a:pt x="75" y="42"/>
                  <a:pt x="63" y="38"/>
                  <a:pt x="49" y="37"/>
                </a:cubicBezTo>
                <a:cubicBezTo>
                  <a:pt x="49" y="37"/>
                  <a:pt x="49" y="37"/>
                  <a:pt x="49" y="37"/>
                </a:cubicBezTo>
                <a:cubicBezTo>
                  <a:pt x="48" y="37"/>
                  <a:pt x="47" y="38"/>
                  <a:pt x="46" y="39"/>
                </a:cubicBezTo>
                <a:cubicBezTo>
                  <a:pt x="45" y="41"/>
                  <a:pt x="45" y="42"/>
                  <a:pt x="45" y="44"/>
                </a:cubicBezTo>
                <a:cubicBezTo>
                  <a:pt x="45" y="48"/>
                  <a:pt x="46" y="55"/>
                  <a:pt x="47" y="64"/>
                </a:cubicBezTo>
                <a:cubicBezTo>
                  <a:pt x="47" y="65"/>
                  <a:pt x="47" y="65"/>
                  <a:pt x="47" y="65"/>
                </a:cubicBezTo>
                <a:cubicBezTo>
                  <a:pt x="46" y="66"/>
                  <a:pt x="46" y="66"/>
                  <a:pt x="46" y="66"/>
                </a:cubicBezTo>
                <a:cubicBezTo>
                  <a:pt x="37" y="63"/>
                  <a:pt x="19" y="59"/>
                  <a:pt x="4" y="64"/>
                </a:cubicBezTo>
                <a:cubicBezTo>
                  <a:pt x="2" y="64"/>
                  <a:pt x="1" y="65"/>
                  <a:pt x="0" y="67"/>
                </a:cubicBezTo>
                <a:cubicBezTo>
                  <a:pt x="0" y="69"/>
                  <a:pt x="0" y="71"/>
                  <a:pt x="0" y="72"/>
                </a:cubicBezTo>
                <a:cubicBezTo>
                  <a:pt x="20" y="126"/>
                  <a:pt x="20" y="126"/>
                  <a:pt x="20" y="126"/>
                </a:cubicBezTo>
                <a:cubicBezTo>
                  <a:pt x="20" y="126"/>
                  <a:pt x="20" y="126"/>
                  <a:pt x="20" y="126"/>
                </a:cubicBezTo>
                <a:cubicBezTo>
                  <a:pt x="20" y="168"/>
                  <a:pt x="20" y="168"/>
                  <a:pt x="20" y="168"/>
                </a:cubicBezTo>
                <a:cubicBezTo>
                  <a:pt x="20" y="169"/>
                  <a:pt x="20" y="169"/>
                  <a:pt x="19" y="169"/>
                </a:cubicBezTo>
                <a:cubicBezTo>
                  <a:pt x="9" y="169"/>
                  <a:pt x="9" y="169"/>
                  <a:pt x="9" y="169"/>
                </a:cubicBezTo>
                <a:cubicBezTo>
                  <a:pt x="6" y="169"/>
                  <a:pt x="4" y="172"/>
                  <a:pt x="4" y="175"/>
                </a:cubicBezTo>
                <a:cubicBezTo>
                  <a:pt x="4" y="178"/>
                  <a:pt x="6" y="181"/>
                  <a:pt x="9" y="181"/>
                </a:cubicBezTo>
                <a:close/>
                <a:moveTo>
                  <a:pt x="87" y="168"/>
                </a:moveTo>
                <a:cubicBezTo>
                  <a:pt x="87" y="169"/>
                  <a:pt x="86" y="169"/>
                  <a:pt x="86" y="169"/>
                </a:cubicBezTo>
                <a:cubicBezTo>
                  <a:pt x="30" y="169"/>
                  <a:pt x="30" y="169"/>
                  <a:pt x="30" y="169"/>
                </a:cubicBezTo>
                <a:cubicBezTo>
                  <a:pt x="30" y="169"/>
                  <a:pt x="29" y="169"/>
                  <a:pt x="29" y="168"/>
                </a:cubicBezTo>
                <a:cubicBezTo>
                  <a:pt x="29" y="134"/>
                  <a:pt x="29" y="134"/>
                  <a:pt x="29" y="134"/>
                </a:cubicBezTo>
                <a:cubicBezTo>
                  <a:pt x="29" y="133"/>
                  <a:pt x="29" y="133"/>
                  <a:pt x="30" y="133"/>
                </a:cubicBezTo>
                <a:cubicBezTo>
                  <a:pt x="30" y="133"/>
                  <a:pt x="30" y="133"/>
                  <a:pt x="31" y="133"/>
                </a:cubicBezTo>
                <a:cubicBezTo>
                  <a:pt x="86" y="152"/>
                  <a:pt x="86" y="152"/>
                  <a:pt x="86" y="152"/>
                </a:cubicBezTo>
                <a:cubicBezTo>
                  <a:pt x="86" y="152"/>
                  <a:pt x="87" y="152"/>
                  <a:pt x="87" y="153"/>
                </a:cubicBezTo>
                <a:lnTo>
                  <a:pt x="87" y="168"/>
                </a:lnTo>
                <a:close/>
                <a:moveTo>
                  <a:pt x="253" y="116"/>
                </a:moveTo>
                <a:cubicBezTo>
                  <a:pt x="260" y="112"/>
                  <a:pt x="274" y="106"/>
                  <a:pt x="291" y="107"/>
                </a:cubicBezTo>
                <a:cubicBezTo>
                  <a:pt x="292" y="107"/>
                  <a:pt x="292" y="107"/>
                  <a:pt x="292" y="107"/>
                </a:cubicBezTo>
                <a:cubicBezTo>
                  <a:pt x="292" y="108"/>
                  <a:pt x="292" y="108"/>
                  <a:pt x="292" y="108"/>
                </a:cubicBezTo>
                <a:cubicBezTo>
                  <a:pt x="281" y="121"/>
                  <a:pt x="267" y="135"/>
                  <a:pt x="260" y="143"/>
                </a:cubicBezTo>
                <a:cubicBezTo>
                  <a:pt x="260" y="143"/>
                  <a:pt x="260" y="144"/>
                  <a:pt x="259" y="144"/>
                </a:cubicBezTo>
                <a:cubicBezTo>
                  <a:pt x="259" y="144"/>
                  <a:pt x="259" y="144"/>
                  <a:pt x="259" y="144"/>
                </a:cubicBezTo>
                <a:cubicBezTo>
                  <a:pt x="259" y="143"/>
                  <a:pt x="258" y="143"/>
                  <a:pt x="258" y="143"/>
                </a:cubicBezTo>
                <a:cubicBezTo>
                  <a:pt x="253" y="117"/>
                  <a:pt x="253" y="117"/>
                  <a:pt x="253" y="117"/>
                </a:cubicBezTo>
                <a:cubicBezTo>
                  <a:pt x="252" y="116"/>
                  <a:pt x="253" y="116"/>
                  <a:pt x="253" y="116"/>
                </a:cubicBezTo>
                <a:close/>
                <a:moveTo>
                  <a:pt x="253" y="159"/>
                </a:moveTo>
                <a:cubicBezTo>
                  <a:pt x="254" y="160"/>
                  <a:pt x="255" y="161"/>
                  <a:pt x="256" y="161"/>
                </a:cubicBezTo>
                <a:cubicBezTo>
                  <a:pt x="279" y="161"/>
                  <a:pt x="279" y="161"/>
                  <a:pt x="279" y="161"/>
                </a:cubicBezTo>
                <a:cubicBezTo>
                  <a:pt x="279" y="161"/>
                  <a:pt x="279" y="161"/>
                  <a:pt x="280" y="161"/>
                </a:cubicBezTo>
                <a:cubicBezTo>
                  <a:pt x="285" y="167"/>
                  <a:pt x="285" y="167"/>
                  <a:pt x="285" y="167"/>
                </a:cubicBezTo>
                <a:cubicBezTo>
                  <a:pt x="285" y="168"/>
                  <a:pt x="285" y="168"/>
                  <a:pt x="285" y="169"/>
                </a:cubicBezTo>
                <a:cubicBezTo>
                  <a:pt x="285" y="169"/>
                  <a:pt x="284" y="169"/>
                  <a:pt x="284" y="169"/>
                </a:cubicBezTo>
                <a:cubicBezTo>
                  <a:pt x="97" y="169"/>
                  <a:pt x="97" y="169"/>
                  <a:pt x="97" y="169"/>
                </a:cubicBezTo>
                <a:cubicBezTo>
                  <a:pt x="96" y="169"/>
                  <a:pt x="96" y="169"/>
                  <a:pt x="96" y="168"/>
                </a:cubicBezTo>
                <a:cubicBezTo>
                  <a:pt x="96" y="154"/>
                  <a:pt x="96" y="154"/>
                  <a:pt x="96" y="154"/>
                </a:cubicBezTo>
                <a:cubicBezTo>
                  <a:pt x="96" y="154"/>
                  <a:pt x="96" y="153"/>
                  <a:pt x="97" y="153"/>
                </a:cubicBezTo>
                <a:cubicBezTo>
                  <a:pt x="248" y="153"/>
                  <a:pt x="248" y="153"/>
                  <a:pt x="248" y="153"/>
                </a:cubicBezTo>
                <a:cubicBezTo>
                  <a:pt x="248" y="153"/>
                  <a:pt x="248" y="153"/>
                  <a:pt x="249" y="154"/>
                </a:cubicBezTo>
                <a:lnTo>
                  <a:pt x="253" y="159"/>
                </a:lnTo>
                <a:close/>
                <a:moveTo>
                  <a:pt x="243" y="117"/>
                </a:moveTo>
                <a:cubicBezTo>
                  <a:pt x="243" y="117"/>
                  <a:pt x="243" y="117"/>
                  <a:pt x="244" y="118"/>
                </a:cubicBezTo>
                <a:cubicBezTo>
                  <a:pt x="248" y="140"/>
                  <a:pt x="248" y="140"/>
                  <a:pt x="248" y="140"/>
                </a:cubicBezTo>
                <a:cubicBezTo>
                  <a:pt x="249" y="140"/>
                  <a:pt x="248" y="141"/>
                  <a:pt x="248" y="141"/>
                </a:cubicBezTo>
                <a:cubicBezTo>
                  <a:pt x="248" y="141"/>
                  <a:pt x="248" y="141"/>
                  <a:pt x="247" y="141"/>
                </a:cubicBezTo>
                <a:cubicBezTo>
                  <a:pt x="233" y="141"/>
                  <a:pt x="233" y="141"/>
                  <a:pt x="233" y="141"/>
                </a:cubicBezTo>
                <a:cubicBezTo>
                  <a:pt x="233" y="141"/>
                  <a:pt x="232" y="141"/>
                  <a:pt x="232" y="140"/>
                </a:cubicBezTo>
                <a:cubicBezTo>
                  <a:pt x="231" y="135"/>
                  <a:pt x="227" y="122"/>
                  <a:pt x="223" y="110"/>
                </a:cubicBezTo>
                <a:cubicBezTo>
                  <a:pt x="223" y="110"/>
                  <a:pt x="223" y="109"/>
                  <a:pt x="224" y="109"/>
                </a:cubicBezTo>
                <a:cubicBezTo>
                  <a:pt x="224" y="109"/>
                  <a:pt x="224" y="109"/>
                  <a:pt x="225" y="109"/>
                </a:cubicBezTo>
                <a:cubicBezTo>
                  <a:pt x="232" y="111"/>
                  <a:pt x="239" y="115"/>
                  <a:pt x="243" y="117"/>
                </a:cubicBezTo>
                <a:close/>
                <a:moveTo>
                  <a:pt x="180" y="87"/>
                </a:moveTo>
                <a:cubicBezTo>
                  <a:pt x="180" y="87"/>
                  <a:pt x="180" y="87"/>
                  <a:pt x="180" y="87"/>
                </a:cubicBezTo>
                <a:cubicBezTo>
                  <a:pt x="200" y="77"/>
                  <a:pt x="218" y="74"/>
                  <a:pt x="234" y="76"/>
                </a:cubicBezTo>
                <a:cubicBezTo>
                  <a:pt x="234" y="76"/>
                  <a:pt x="235" y="76"/>
                  <a:pt x="235" y="77"/>
                </a:cubicBezTo>
                <a:cubicBezTo>
                  <a:pt x="235" y="77"/>
                  <a:pt x="235" y="77"/>
                  <a:pt x="235" y="78"/>
                </a:cubicBezTo>
                <a:cubicBezTo>
                  <a:pt x="233" y="83"/>
                  <a:pt x="230" y="89"/>
                  <a:pt x="227" y="96"/>
                </a:cubicBezTo>
                <a:cubicBezTo>
                  <a:pt x="226" y="97"/>
                  <a:pt x="226" y="97"/>
                  <a:pt x="225" y="97"/>
                </a:cubicBezTo>
                <a:cubicBezTo>
                  <a:pt x="222" y="96"/>
                  <a:pt x="219" y="96"/>
                  <a:pt x="216" y="96"/>
                </a:cubicBezTo>
                <a:cubicBezTo>
                  <a:pt x="214" y="96"/>
                  <a:pt x="213" y="97"/>
                  <a:pt x="212" y="98"/>
                </a:cubicBezTo>
                <a:cubicBezTo>
                  <a:pt x="211" y="100"/>
                  <a:pt x="211" y="102"/>
                  <a:pt x="212" y="104"/>
                </a:cubicBezTo>
                <a:cubicBezTo>
                  <a:pt x="215" y="113"/>
                  <a:pt x="220" y="130"/>
                  <a:pt x="223" y="140"/>
                </a:cubicBezTo>
                <a:cubicBezTo>
                  <a:pt x="223" y="140"/>
                  <a:pt x="223" y="141"/>
                  <a:pt x="222" y="141"/>
                </a:cubicBezTo>
                <a:cubicBezTo>
                  <a:pt x="222" y="141"/>
                  <a:pt x="222" y="141"/>
                  <a:pt x="222" y="141"/>
                </a:cubicBezTo>
                <a:cubicBezTo>
                  <a:pt x="207" y="141"/>
                  <a:pt x="207" y="141"/>
                  <a:pt x="207" y="141"/>
                </a:cubicBezTo>
                <a:cubicBezTo>
                  <a:pt x="207" y="141"/>
                  <a:pt x="206" y="141"/>
                  <a:pt x="206" y="141"/>
                </a:cubicBezTo>
                <a:cubicBezTo>
                  <a:pt x="180" y="88"/>
                  <a:pt x="180" y="88"/>
                  <a:pt x="180" y="88"/>
                </a:cubicBezTo>
                <a:cubicBezTo>
                  <a:pt x="180" y="88"/>
                  <a:pt x="180" y="87"/>
                  <a:pt x="180" y="87"/>
                </a:cubicBezTo>
                <a:close/>
                <a:moveTo>
                  <a:pt x="171" y="96"/>
                </a:moveTo>
                <a:cubicBezTo>
                  <a:pt x="171" y="96"/>
                  <a:pt x="172" y="95"/>
                  <a:pt x="172" y="95"/>
                </a:cubicBezTo>
                <a:cubicBezTo>
                  <a:pt x="173" y="95"/>
                  <a:pt x="173" y="95"/>
                  <a:pt x="173" y="96"/>
                </a:cubicBezTo>
                <a:cubicBezTo>
                  <a:pt x="195" y="140"/>
                  <a:pt x="195" y="140"/>
                  <a:pt x="195" y="140"/>
                </a:cubicBezTo>
                <a:cubicBezTo>
                  <a:pt x="195" y="140"/>
                  <a:pt x="195" y="140"/>
                  <a:pt x="195" y="141"/>
                </a:cubicBezTo>
                <a:cubicBezTo>
                  <a:pt x="195" y="141"/>
                  <a:pt x="194" y="141"/>
                  <a:pt x="194" y="141"/>
                </a:cubicBezTo>
                <a:cubicBezTo>
                  <a:pt x="164" y="141"/>
                  <a:pt x="164" y="141"/>
                  <a:pt x="164" y="141"/>
                </a:cubicBezTo>
                <a:cubicBezTo>
                  <a:pt x="164" y="141"/>
                  <a:pt x="163" y="141"/>
                  <a:pt x="163" y="141"/>
                </a:cubicBezTo>
                <a:cubicBezTo>
                  <a:pt x="163" y="141"/>
                  <a:pt x="163" y="140"/>
                  <a:pt x="163" y="140"/>
                </a:cubicBezTo>
                <a:cubicBezTo>
                  <a:pt x="163" y="133"/>
                  <a:pt x="165" y="115"/>
                  <a:pt x="171" y="96"/>
                </a:cubicBezTo>
                <a:close/>
                <a:moveTo>
                  <a:pt x="160" y="101"/>
                </a:moveTo>
                <a:cubicBezTo>
                  <a:pt x="155" y="119"/>
                  <a:pt x="154" y="136"/>
                  <a:pt x="154" y="140"/>
                </a:cubicBezTo>
                <a:cubicBezTo>
                  <a:pt x="154" y="141"/>
                  <a:pt x="154" y="141"/>
                  <a:pt x="153" y="141"/>
                </a:cubicBezTo>
                <a:cubicBezTo>
                  <a:pt x="117" y="141"/>
                  <a:pt x="117" y="141"/>
                  <a:pt x="117" y="141"/>
                </a:cubicBezTo>
                <a:cubicBezTo>
                  <a:pt x="116" y="141"/>
                  <a:pt x="116" y="141"/>
                  <a:pt x="116" y="141"/>
                </a:cubicBezTo>
                <a:cubicBezTo>
                  <a:pt x="115" y="140"/>
                  <a:pt x="115" y="140"/>
                  <a:pt x="116" y="139"/>
                </a:cubicBezTo>
                <a:cubicBezTo>
                  <a:pt x="125" y="128"/>
                  <a:pt x="140" y="113"/>
                  <a:pt x="159" y="100"/>
                </a:cubicBezTo>
                <a:cubicBezTo>
                  <a:pt x="159" y="99"/>
                  <a:pt x="159" y="99"/>
                  <a:pt x="160" y="100"/>
                </a:cubicBezTo>
                <a:cubicBezTo>
                  <a:pt x="160" y="100"/>
                  <a:pt x="160" y="100"/>
                  <a:pt x="160" y="101"/>
                </a:cubicBezTo>
                <a:close/>
                <a:moveTo>
                  <a:pt x="89" y="14"/>
                </a:moveTo>
                <a:cubicBezTo>
                  <a:pt x="89" y="14"/>
                  <a:pt x="90" y="14"/>
                  <a:pt x="90" y="14"/>
                </a:cubicBezTo>
                <a:cubicBezTo>
                  <a:pt x="109" y="19"/>
                  <a:pt x="125" y="31"/>
                  <a:pt x="140" y="49"/>
                </a:cubicBezTo>
                <a:cubicBezTo>
                  <a:pt x="150" y="62"/>
                  <a:pt x="156" y="75"/>
                  <a:pt x="160" y="84"/>
                </a:cubicBezTo>
                <a:cubicBezTo>
                  <a:pt x="160" y="85"/>
                  <a:pt x="160" y="85"/>
                  <a:pt x="160" y="86"/>
                </a:cubicBezTo>
                <a:cubicBezTo>
                  <a:pt x="136" y="101"/>
                  <a:pt x="117" y="122"/>
                  <a:pt x="108" y="133"/>
                </a:cubicBezTo>
                <a:cubicBezTo>
                  <a:pt x="107" y="133"/>
                  <a:pt x="107" y="134"/>
                  <a:pt x="107" y="134"/>
                </a:cubicBezTo>
                <a:cubicBezTo>
                  <a:pt x="107" y="134"/>
                  <a:pt x="107" y="134"/>
                  <a:pt x="107" y="133"/>
                </a:cubicBezTo>
                <a:cubicBezTo>
                  <a:pt x="106" y="133"/>
                  <a:pt x="106" y="133"/>
                  <a:pt x="106" y="133"/>
                </a:cubicBezTo>
                <a:cubicBezTo>
                  <a:pt x="102" y="106"/>
                  <a:pt x="93" y="42"/>
                  <a:pt x="89" y="15"/>
                </a:cubicBezTo>
                <a:cubicBezTo>
                  <a:pt x="89" y="15"/>
                  <a:pt x="89" y="15"/>
                  <a:pt x="89" y="14"/>
                </a:cubicBezTo>
                <a:close/>
                <a:moveTo>
                  <a:pt x="89" y="85"/>
                </a:moveTo>
                <a:cubicBezTo>
                  <a:pt x="90" y="85"/>
                  <a:pt x="90" y="86"/>
                  <a:pt x="90" y="86"/>
                </a:cubicBezTo>
                <a:cubicBezTo>
                  <a:pt x="94" y="109"/>
                  <a:pt x="96" y="130"/>
                  <a:pt x="98" y="140"/>
                </a:cubicBezTo>
                <a:cubicBezTo>
                  <a:pt x="98" y="140"/>
                  <a:pt x="98" y="141"/>
                  <a:pt x="98" y="141"/>
                </a:cubicBezTo>
                <a:cubicBezTo>
                  <a:pt x="97" y="141"/>
                  <a:pt x="97" y="141"/>
                  <a:pt x="97" y="141"/>
                </a:cubicBezTo>
                <a:cubicBezTo>
                  <a:pt x="92" y="141"/>
                  <a:pt x="92" y="141"/>
                  <a:pt x="92" y="141"/>
                </a:cubicBezTo>
                <a:cubicBezTo>
                  <a:pt x="92" y="141"/>
                  <a:pt x="92" y="141"/>
                  <a:pt x="92" y="141"/>
                </a:cubicBezTo>
                <a:cubicBezTo>
                  <a:pt x="69" y="134"/>
                  <a:pt x="69" y="134"/>
                  <a:pt x="69" y="134"/>
                </a:cubicBezTo>
                <a:cubicBezTo>
                  <a:pt x="69" y="134"/>
                  <a:pt x="68" y="133"/>
                  <a:pt x="69" y="132"/>
                </a:cubicBezTo>
                <a:cubicBezTo>
                  <a:pt x="73" y="115"/>
                  <a:pt x="82" y="98"/>
                  <a:pt x="88" y="86"/>
                </a:cubicBezTo>
                <a:cubicBezTo>
                  <a:pt x="89" y="85"/>
                  <a:pt x="89" y="85"/>
                  <a:pt x="89" y="85"/>
                </a:cubicBezTo>
                <a:close/>
                <a:moveTo>
                  <a:pt x="55" y="50"/>
                </a:moveTo>
                <a:cubicBezTo>
                  <a:pt x="55" y="50"/>
                  <a:pt x="55" y="50"/>
                  <a:pt x="56" y="50"/>
                </a:cubicBezTo>
                <a:cubicBezTo>
                  <a:pt x="70" y="51"/>
                  <a:pt x="81" y="57"/>
                  <a:pt x="86" y="59"/>
                </a:cubicBezTo>
                <a:cubicBezTo>
                  <a:pt x="86" y="60"/>
                  <a:pt x="86" y="60"/>
                  <a:pt x="87" y="60"/>
                </a:cubicBezTo>
                <a:cubicBezTo>
                  <a:pt x="88" y="67"/>
                  <a:pt x="88" y="67"/>
                  <a:pt x="88" y="67"/>
                </a:cubicBezTo>
                <a:cubicBezTo>
                  <a:pt x="88" y="67"/>
                  <a:pt x="88" y="68"/>
                  <a:pt x="87" y="68"/>
                </a:cubicBezTo>
                <a:cubicBezTo>
                  <a:pt x="83" y="76"/>
                  <a:pt x="71" y="96"/>
                  <a:pt x="64" y="117"/>
                </a:cubicBezTo>
                <a:cubicBezTo>
                  <a:pt x="64" y="118"/>
                  <a:pt x="63" y="118"/>
                  <a:pt x="63" y="118"/>
                </a:cubicBezTo>
                <a:cubicBezTo>
                  <a:pt x="63" y="118"/>
                  <a:pt x="63" y="118"/>
                  <a:pt x="63" y="118"/>
                </a:cubicBezTo>
                <a:cubicBezTo>
                  <a:pt x="62" y="118"/>
                  <a:pt x="62" y="118"/>
                  <a:pt x="62" y="117"/>
                </a:cubicBezTo>
                <a:cubicBezTo>
                  <a:pt x="60" y="107"/>
                  <a:pt x="55" y="56"/>
                  <a:pt x="54" y="51"/>
                </a:cubicBezTo>
                <a:cubicBezTo>
                  <a:pt x="54" y="51"/>
                  <a:pt x="55" y="50"/>
                  <a:pt x="55" y="50"/>
                </a:cubicBezTo>
                <a:close/>
                <a:moveTo>
                  <a:pt x="50" y="94"/>
                </a:moveTo>
                <a:cubicBezTo>
                  <a:pt x="50" y="94"/>
                  <a:pt x="50" y="94"/>
                  <a:pt x="50" y="94"/>
                </a:cubicBezTo>
                <a:cubicBezTo>
                  <a:pt x="52" y="107"/>
                  <a:pt x="53" y="119"/>
                  <a:pt x="54" y="127"/>
                </a:cubicBezTo>
                <a:cubicBezTo>
                  <a:pt x="54" y="127"/>
                  <a:pt x="54" y="128"/>
                  <a:pt x="53" y="128"/>
                </a:cubicBezTo>
                <a:cubicBezTo>
                  <a:pt x="53" y="128"/>
                  <a:pt x="53" y="128"/>
                  <a:pt x="53" y="128"/>
                </a:cubicBezTo>
                <a:cubicBezTo>
                  <a:pt x="53" y="128"/>
                  <a:pt x="53" y="128"/>
                  <a:pt x="52" y="128"/>
                </a:cubicBezTo>
                <a:cubicBezTo>
                  <a:pt x="32" y="121"/>
                  <a:pt x="32" y="121"/>
                  <a:pt x="32" y="121"/>
                </a:cubicBezTo>
                <a:cubicBezTo>
                  <a:pt x="32" y="121"/>
                  <a:pt x="32" y="121"/>
                  <a:pt x="32" y="120"/>
                </a:cubicBezTo>
                <a:cubicBezTo>
                  <a:pt x="31" y="120"/>
                  <a:pt x="31" y="120"/>
                  <a:pt x="32" y="120"/>
                </a:cubicBezTo>
                <a:cubicBezTo>
                  <a:pt x="35" y="112"/>
                  <a:pt x="40" y="101"/>
                  <a:pt x="48" y="94"/>
                </a:cubicBezTo>
                <a:cubicBezTo>
                  <a:pt x="49" y="93"/>
                  <a:pt x="49" y="93"/>
                  <a:pt x="50" y="94"/>
                </a:cubicBezTo>
                <a:close/>
                <a:moveTo>
                  <a:pt x="12" y="76"/>
                </a:moveTo>
                <a:cubicBezTo>
                  <a:pt x="11" y="75"/>
                  <a:pt x="11" y="75"/>
                  <a:pt x="12" y="75"/>
                </a:cubicBezTo>
                <a:cubicBezTo>
                  <a:pt x="12" y="74"/>
                  <a:pt x="12" y="74"/>
                  <a:pt x="12" y="74"/>
                </a:cubicBezTo>
                <a:cubicBezTo>
                  <a:pt x="26" y="72"/>
                  <a:pt x="40" y="76"/>
                  <a:pt x="48" y="78"/>
                </a:cubicBezTo>
                <a:cubicBezTo>
                  <a:pt x="48" y="78"/>
                  <a:pt x="48" y="79"/>
                  <a:pt x="48" y="79"/>
                </a:cubicBezTo>
                <a:cubicBezTo>
                  <a:pt x="48" y="80"/>
                  <a:pt x="48" y="80"/>
                  <a:pt x="48" y="80"/>
                </a:cubicBezTo>
                <a:cubicBezTo>
                  <a:pt x="37" y="88"/>
                  <a:pt x="30" y="100"/>
                  <a:pt x="26" y="109"/>
                </a:cubicBezTo>
                <a:cubicBezTo>
                  <a:pt x="26" y="109"/>
                  <a:pt x="25" y="110"/>
                  <a:pt x="25" y="110"/>
                </a:cubicBezTo>
                <a:cubicBezTo>
                  <a:pt x="25" y="110"/>
                  <a:pt x="25" y="110"/>
                  <a:pt x="25" y="110"/>
                </a:cubicBezTo>
                <a:cubicBezTo>
                  <a:pt x="25" y="110"/>
                  <a:pt x="24" y="109"/>
                  <a:pt x="24" y="109"/>
                </a:cubicBezTo>
                <a:lnTo>
                  <a:pt x="12" y="7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0" name="Espace réservé du texte 64">
            <a:extLst>
              <a:ext uri="{FF2B5EF4-FFF2-40B4-BE49-F238E27FC236}">
                <a16:creationId xmlns="" xmlns:a16="http://schemas.microsoft.com/office/drawing/2014/main" id="{FC067FA9-1389-CB42-A9C8-39DCED98DA72}"/>
              </a:ext>
            </a:extLst>
          </p:cNvPr>
          <p:cNvSpPr txBox="1">
            <a:spLocks/>
          </p:cNvSpPr>
          <p:nvPr/>
        </p:nvSpPr>
        <p:spPr>
          <a:xfrm>
            <a:off x="4435178" y="2677204"/>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Germany</a:t>
            </a:r>
          </a:p>
        </p:txBody>
      </p:sp>
      <p:sp>
        <p:nvSpPr>
          <p:cNvPr id="441" name="Espace réservé du texte 64">
            <a:extLst>
              <a:ext uri="{FF2B5EF4-FFF2-40B4-BE49-F238E27FC236}">
                <a16:creationId xmlns="" xmlns:a16="http://schemas.microsoft.com/office/drawing/2014/main" id="{B3253FEB-D66B-B644-AA76-3E3F72F21EE7}"/>
              </a:ext>
            </a:extLst>
          </p:cNvPr>
          <p:cNvSpPr txBox="1">
            <a:spLocks/>
          </p:cNvSpPr>
          <p:nvPr/>
        </p:nvSpPr>
        <p:spPr>
          <a:xfrm>
            <a:off x="5322910" y="2677204"/>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Greece</a:t>
            </a:r>
          </a:p>
        </p:txBody>
      </p:sp>
      <p:grpSp>
        <p:nvGrpSpPr>
          <p:cNvPr id="442" name="Group 422">
            <a:extLst>
              <a:ext uri="{FF2B5EF4-FFF2-40B4-BE49-F238E27FC236}">
                <a16:creationId xmlns="" xmlns:a16="http://schemas.microsoft.com/office/drawing/2014/main" id="{F80FD973-1B77-7441-8A3D-F87B3D504678}"/>
              </a:ext>
            </a:extLst>
          </p:cNvPr>
          <p:cNvGrpSpPr>
            <a:grpSpLocks noChangeAspect="1"/>
          </p:cNvGrpSpPr>
          <p:nvPr/>
        </p:nvGrpSpPr>
        <p:grpSpPr bwMode="auto">
          <a:xfrm>
            <a:off x="4561751" y="2130601"/>
            <a:ext cx="457627" cy="373065"/>
            <a:chOff x="434" y="2155"/>
            <a:chExt cx="276" cy="225"/>
          </a:xfrm>
          <a:solidFill>
            <a:schemeClr val="tx1"/>
          </a:solidFill>
        </p:grpSpPr>
        <p:sp>
          <p:nvSpPr>
            <p:cNvPr id="443" name="Freeform 423">
              <a:extLst>
                <a:ext uri="{FF2B5EF4-FFF2-40B4-BE49-F238E27FC236}">
                  <a16:creationId xmlns="" xmlns:a16="http://schemas.microsoft.com/office/drawing/2014/main" id="{0DDD728B-55CE-7E45-83DA-2AFB5B33506C}"/>
                </a:ext>
              </a:extLst>
            </p:cNvPr>
            <p:cNvSpPr>
              <a:spLocks/>
            </p:cNvSpPr>
            <p:nvPr/>
          </p:nvSpPr>
          <p:spPr bwMode="auto">
            <a:xfrm>
              <a:off x="567" y="2155"/>
              <a:ext cx="11" cy="12"/>
            </a:xfrm>
            <a:custGeom>
              <a:avLst/>
              <a:gdLst>
                <a:gd name="T0" fmla="*/ 6 w 11"/>
                <a:gd name="T1" fmla="*/ 13 h 13"/>
                <a:gd name="T2" fmla="*/ 11 w 11"/>
                <a:gd name="T3" fmla="*/ 7 h 13"/>
                <a:gd name="T4" fmla="*/ 11 w 11"/>
                <a:gd name="T5" fmla="*/ 5 h 13"/>
                <a:gd name="T6" fmla="*/ 6 w 11"/>
                <a:gd name="T7" fmla="*/ 0 h 13"/>
                <a:gd name="T8" fmla="*/ 0 w 11"/>
                <a:gd name="T9" fmla="*/ 5 h 13"/>
                <a:gd name="T10" fmla="*/ 0 w 11"/>
                <a:gd name="T11" fmla="*/ 7 h 13"/>
                <a:gd name="T12" fmla="*/ 6 w 1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6" y="13"/>
                  </a:moveTo>
                  <a:cubicBezTo>
                    <a:pt x="9" y="13"/>
                    <a:pt x="11" y="10"/>
                    <a:pt x="11" y="7"/>
                  </a:cubicBezTo>
                  <a:cubicBezTo>
                    <a:pt x="11" y="5"/>
                    <a:pt x="11" y="5"/>
                    <a:pt x="11" y="5"/>
                  </a:cubicBezTo>
                  <a:cubicBezTo>
                    <a:pt x="11" y="2"/>
                    <a:pt x="9" y="0"/>
                    <a:pt x="6" y="0"/>
                  </a:cubicBezTo>
                  <a:cubicBezTo>
                    <a:pt x="3" y="0"/>
                    <a:pt x="0" y="2"/>
                    <a:pt x="0" y="5"/>
                  </a:cubicBezTo>
                  <a:cubicBezTo>
                    <a:pt x="0" y="7"/>
                    <a:pt x="0" y="7"/>
                    <a:pt x="0" y="7"/>
                  </a:cubicBezTo>
                  <a:cubicBezTo>
                    <a:pt x="0" y="10"/>
                    <a:pt x="3" y="13"/>
                    <a:pt x="6"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4" name="Freeform 424">
              <a:extLst>
                <a:ext uri="{FF2B5EF4-FFF2-40B4-BE49-F238E27FC236}">
                  <a16:creationId xmlns="" xmlns:a16="http://schemas.microsoft.com/office/drawing/2014/main" id="{5B295211-48E5-5945-B8BA-5240BB6F2B19}"/>
                </a:ext>
              </a:extLst>
            </p:cNvPr>
            <p:cNvSpPr>
              <a:spLocks noEditPoints="1"/>
            </p:cNvSpPr>
            <p:nvPr/>
          </p:nvSpPr>
          <p:spPr bwMode="auto">
            <a:xfrm>
              <a:off x="434" y="2170"/>
              <a:ext cx="276" cy="210"/>
            </a:xfrm>
            <a:custGeom>
              <a:avLst/>
              <a:gdLst>
                <a:gd name="T0" fmla="*/ 195 w 290"/>
                <a:gd name="T1" fmla="*/ 33 h 220"/>
                <a:gd name="T2" fmla="*/ 168 w 290"/>
                <a:gd name="T3" fmla="*/ 18 h 220"/>
                <a:gd name="T4" fmla="*/ 151 w 290"/>
                <a:gd name="T5" fmla="*/ 19 h 220"/>
                <a:gd name="T6" fmla="*/ 140 w 290"/>
                <a:gd name="T7" fmla="*/ 6 h 220"/>
                <a:gd name="T8" fmla="*/ 123 w 290"/>
                <a:gd name="T9" fmla="*/ 10 h 220"/>
                <a:gd name="T10" fmla="*/ 101 w 290"/>
                <a:gd name="T11" fmla="*/ 27 h 220"/>
                <a:gd name="T12" fmla="*/ 6 w 290"/>
                <a:gd name="T13" fmla="*/ 44 h 220"/>
                <a:gd name="T14" fmla="*/ 6 w 290"/>
                <a:gd name="T15" fmla="*/ 79 h 220"/>
                <a:gd name="T16" fmla="*/ 12 w 290"/>
                <a:gd name="T17" fmla="*/ 103 h 220"/>
                <a:gd name="T18" fmla="*/ 22 w 290"/>
                <a:gd name="T19" fmla="*/ 220 h 220"/>
                <a:gd name="T20" fmla="*/ 47 w 290"/>
                <a:gd name="T21" fmla="*/ 149 h 220"/>
                <a:gd name="T22" fmla="*/ 62 w 290"/>
                <a:gd name="T23" fmla="*/ 103 h 220"/>
                <a:gd name="T24" fmla="*/ 87 w 290"/>
                <a:gd name="T25" fmla="*/ 220 h 220"/>
                <a:gd name="T26" fmla="*/ 92 w 290"/>
                <a:gd name="T27" fmla="*/ 143 h 220"/>
                <a:gd name="T28" fmla="*/ 106 w 290"/>
                <a:gd name="T29" fmla="*/ 214 h 220"/>
                <a:gd name="T30" fmla="*/ 136 w 290"/>
                <a:gd name="T31" fmla="*/ 214 h 220"/>
                <a:gd name="T32" fmla="*/ 136 w 290"/>
                <a:gd name="T33" fmla="*/ 103 h 220"/>
                <a:gd name="T34" fmla="*/ 159 w 290"/>
                <a:gd name="T35" fmla="*/ 220 h 220"/>
                <a:gd name="T36" fmla="*/ 184 w 290"/>
                <a:gd name="T37" fmla="*/ 149 h 220"/>
                <a:gd name="T38" fmla="*/ 199 w 290"/>
                <a:gd name="T39" fmla="*/ 103 h 220"/>
                <a:gd name="T40" fmla="*/ 224 w 290"/>
                <a:gd name="T41" fmla="*/ 220 h 220"/>
                <a:gd name="T42" fmla="*/ 229 w 290"/>
                <a:gd name="T43" fmla="*/ 143 h 220"/>
                <a:gd name="T44" fmla="*/ 244 w 290"/>
                <a:gd name="T45" fmla="*/ 214 h 220"/>
                <a:gd name="T46" fmla="*/ 274 w 290"/>
                <a:gd name="T47" fmla="*/ 214 h 220"/>
                <a:gd name="T48" fmla="*/ 274 w 290"/>
                <a:gd name="T49" fmla="*/ 103 h 220"/>
                <a:gd name="T50" fmla="*/ 283 w 290"/>
                <a:gd name="T51" fmla="*/ 79 h 220"/>
                <a:gd name="T52" fmla="*/ 290 w 290"/>
                <a:gd name="T53" fmla="*/ 50 h 220"/>
                <a:gd name="T54" fmla="*/ 183 w 290"/>
                <a:gd name="T55" fmla="*/ 38 h 220"/>
                <a:gd name="T56" fmla="*/ 106 w 290"/>
                <a:gd name="T57" fmla="*/ 38 h 220"/>
                <a:gd name="T58" fmla="*/ 95 w 290"/>
                <a:gd name="T59" fmla="*/ 56 h 220"/>
                <a:gd name="T60" fmla="*/ 37 w 290"/>
                <a:gd name="T61" fmla="*/ 143 h 220"/>
                <a:gd name="T62" fmla="*/ 27 w 290"/>
                <a:gd name="T63" fmla="*/ 208 h 220"/>
                <a:gd name="T64" fmla="*/ 37 w 290"/>
                <a:gd name="T65" fmla="*/ 143 h 220"/>
                <a:gd name="T66" fmla="*/ 81 w 290"/>
                <a:gd name="T67" fmla="*/ 208 h 220"/>
                <a:gd name="T68" fmla="*/ 81 w 290"/>
                <a:gd name="T69" fmla="*/ 103 h 220"/>
                <a:gd name="T70" fmla="*/ 126 w 290"/>
                <a:gd name="T71" fmla="*/ 174 h 220"/>
                <a:gd name="T72" fmla="*/ 116 w 290"/>
                <a:gd name="T73" fmla="*/ 103 h 220"/>
                <a:gd name="T74" fmla="*/ 174 w 290"/>
                <a:gd name="T75" fmla="*/ 143 h 220"/>
                <a:gd name="T76" fmla="*/ 164 w 290"/>
                <a:gd name="T77" fmla="*/ 208 h 220"/>
                <a:gd name="T78" fmla="*/ 174 w 290"/>
                <a:gd name="T79" fmla="*/ 143 h 220"/>
                <a:gd name="T80" fmla="*/ 219 w 290"/>
                <a:gd name="T81" fmla="*/ 208 h 220"/>
                <a:gd name="T82" fmla="*/ 219 w 290"/>
                <a:gd name="T83" fmla="*/ 103 h 220"/>
                <a:gd name="T84" fmla="*/ 18 w 290"/>
                <a:gd name="T85" fmla="*/ 79 h 220"/>
                <a:gd name="T86" fmla="*/ 18 w 290"/>
                <a:gd name="T87" fmla="*/ 92 h 220"/>
                <a:gd name="T88" fmla="*/ 264 w 290"/>
                <a:gd name="T89" fmla="*/ 208 h 220"/>
                <a:gd name="T90" fmla="*/ 264 w 290"/>
                <a:gd name="T91" fmla="*/ 103 h 220"/>
                <a:gd name="T92" fmla="*/ 195 w 290"/>
                <a:gd name="T93" fmla="*/ 68 h 220"/>
                <a:gd name="T94" fmla="*/ 278 w 290"/>
                <a:gd name="T95" fmla="*/ 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 h="220">
                  <a:moveTo>
                    <a:pt x="284" y="44"/>
                  </a:moveTo>
                  <a:cubicBezTo>
                    <a:pt x="195" y="44"/>
                    <a:pt x="195" y="44"/>
                    <a:pt x="195" y="44"/>
                  </a:cubicBezTo>
                  <a:cubicBezTo>
                    <a:pt x="195" y="33"/>
                    <a:pt x="195" y="33"/>
                    <a:pt x="195" y="33"/>
                  </a:cubicBezTo>
                  <a:cubicBezTo>
                    <a:pt x="195" y="29"/>
                    <a:pt x="192" y="27"/>
                    <a:pt x="189" y="27"/>
                  </a:cubicBezTo>
                  <a:cubicBezTo>
                    <a:pt x="160" y="27"/>
                    <a:pt x="160" y="27"/>
                    <a:pt x="160" y="27"/>
                  </a:cubicBezTo>
                  <a:cubicBezTo>
                    <a:pt x="168" y="18"/>
                    <a:pt x="168" y="18"/>
                    <a:pt x="168" y="18"/>
                  </a:cubicBezTo>
                  <a:cubicBezTo>
                    <a:pt x="171" y="16"/>
                    <a:pt x="171" y="12"/>
                    <a:pt x="168" y="10"/>
                  </a:cubicBezTo>
                  <a:cubicBezTo>
                    <a:pt x="166" y="8"/>
                    <a:pt x="163" y="8"/>
                    <a:pt x="160" y="10"/>
                  </a:cubicBezTo>
                  <a:cubicBezTo>
                    <a:pt x="151" y="19"/>
                    <a:pt x="151" y="19"/>
                    <a:pt x="151" y="19"/>
                  </a:cubicBezTo>
                  <a:cubicBezTo>
                    <a:pt x="151" y="6"/>
                    <a:pt x="151" y="6"/>
                    <a:pt x="151" y="6"/>
                  </a:cubicBezTo>
                  <a:cubicBezTo>
                    <a:pt x="151" y="2"/>
                    <a:pt x="149" y="0"/>
                    <a:pt x="146" y="0"/>
                  </a:cubicBezTo>
                  <a:cubicBezTo>
                    <a:pt x="143" y="0"/>
                    <a:pt x="140" y="2"/>
                    <a:pt x="140" y="6"/>
                  </a:cubicBezTo>
                  <a:cubicBezTo>
                    <a:pt x="140" y="19"/>
                    <a:pt x="140" y="19"/>
                    <a:pt x="140" y="19"/>
                  </a:cubicBezTo>
                  <a:cubicBezTo>
                    <a:pt x="131" y="10"/>
                    <a:pt x="131" y="10"/>
                    <a:pt x="131" y="10"/>
                  </a:cubicBezTo>
                  <a:cubicBezTo>
                    <a:pt x="129" y="8"/>
                    <a:pt x="126" y="8"/>
                    <a:pt x="123" y="10"/>
                  </a:cubicBezTo>
                  <a:cubicBezTo>
                    <a:pt x="121" y="12"/>
                    <a:pt x="121" y="16"/>
                    <a:pt x="123" y="18"/>
                  </a:cubicBezTo>
                  <a:cubicBezTo>
                    <a:pt x="132" y="27"/>
                    <a:pt x="132" y="27"/>
                    <a:pt x="132" y="27"/>
                  </a:cubicBezTo>
                  <a:cubicBezTo>
                    <a:pt x="101" y="27"/>
                    <a:pt x="101" y="27"/>
                    <a:pt x="101" y="27"/>
                  </a:cubicBezTo>
                  <a:cubicBezTo>
                    <a:pt x="98" y="27"/>
                    <a:pt x="95" y="29"/>
                    <a:pt x="95" y="33"/>
                  </a:cubicBezTo>
                  <a:cubicBezTo>
                    <a:pt x="95" y="44"/>
                    <a:pt x="95" y="44"/>
                    <a:pt x="95" y="44"/>
                  </a:cubicBezTo>
                  <a:cubicBezTo>
                    <a:pt x="6" y="44"/>
                    <a:pt x="6" y="44"/>
                    <a:pt x="6" y="44"/>
                  </a:cubicBezTo>
                  <a:cubicBezTo>
                    <a:pt x="3" y="44"/>
                    <a:pt x="0" y="47"/>
                    <a:pt x="0" y="50"/>
                  </a:cubicBezTo>
                  <a:cubicBezTo>
                    <a:pt x="0" y="74"/>
                    <a:pt x="0" y="74"/>
                    <a:pt x="0" y="74"/>
                  </a:cubicBezTo>
                  <a:cubicBezTo>
                    <a:pt x="0" y="77"/>
                    <a:pt x="3" y="79"/>
                    <a:pt x="6" y="79"/>
                  </a:cubicBezTo>
                  <a:cubicBezTo>
                    <a:pt x="6" y="79"/>
                    <a:pt x="6" y="79"/>
                    <a:pt x="6" y="79"/>
                  </a:cubicBezTo>
                  <a:cubicBezTo>
                    <a:pt x="6" y="98"/>
                    <a:pt x="6" y="98"/>
                    <a:pt x="6" y="98"/>
                  </a:cubicBezTo>
                  <a:cubicBezTo>
                    <a:pt x="6" y="101"/>
                    <a:pt x="9" y="103"/>
                    <a:pt x="12" y="103"/>
                  </a:cubicBezTo>
                  <a:cubicBezTo>
                    <a:pt x="17" y="103"/>
                    <a:pt x="17" y="103"/>
                    <a:pt x="17" y="103"/>
                  </a:cubicBezTo>
                  <a:cubicBezTo>
                    <a:pt x="17" y="214"/>
                    <a:pt x="17" y="214"/>
                    <a:pt x="17" y="214"/>
                  </a:cubicBezTo>
                  <a:cubicBezTo>
                    <a:pt x="17" y="217"/>
                    <a:pt x="19" y="220"/>
                    <a:pt x="22" y="220"/>
                  </a:cubicBezTo>
                  <a:cubicBezTo>
                    <a:pt x="42" y="220"/>
                    <a:pt x="42" y="220"/>
                    <a:pt x="42" y="220"/>
                  </a:cubicBezTo>
                  <a:cubicBezTo>
                    <a:pt x="45" y="220"/>
                    <a:pt x="47" y="217"/>
                    <a:pt x="47" y="214"/>
                  </a:cubicBezTo>
                  <a:cubicBezTo>
                    <a:pt x="47" y="149"/>
                    <a:pt x="47" y="149"/>
                    <a:pt x="47" y="149"/>
                  </a:cubicBezTo>
                  <a:cubicBezTo>
                    <a:pt x="47" y="143"/>
                    <a:pt x="47" y="143"/>
                    <a:pt x="47" y="143"/>
                  </a:cubicBezTo>
                  <a:cubicBezTo>
                    <a:pt x="47" y="103"/>
                    <a:pt x="47" y="103"/>
                    <a:pt x="47" y="103"/>
                  </a:cubicBezTo>
                  <a:cubicBezTo>
                    <a:pt x="62" y="103"/>
                    <a:pt x="62" y="103"/>
                    <a:pt x="62" y="103"/>
                  </a:cubicBezTo>
                  <a:cubicBezTo>
                    <a:pt x="62" y="214"/>
                    <a:pt x="62" y="214"/>
                    <a:pt x="62" y="214"/>
                  </a:cubicBezTo>
                  <a:cubicBezTo>
                    <a:pt x="62" y="217"/>
                    <a:pt x="64" y="220"/>
                    <a:pt x="67" y="220"/>
                  </a:cubicBezTo>
                  <a:cubicBezTo>
                    <a:pt x="87" y="220"/>
                    <a:pt x="87" y="220"/>
                    <a:pt x="87" y="220"/>
                  </a:cubicBezTo>
                  <a:cubicBezTo>
                    <a:pt x="89" y="220"/>
                    <a:pt x="92" y="217"/>
                    <a:pt x="92" y="214"/>
                  </a:cubicBezTo>
                  <a:cubicBezTo>
                    <a:pt x="92" y="149"/>
                    <a:pt x="92" y="149"/>
                    <a:pt x="92" y="149"/>
                  </a:cubicBezTo>
                  <a:cubicBezTo>
                    <a:pt x="92" y="143"/>
                    <a:pt x="92" y="143"/>
                    <a:pt x="92" y="143"/>
                  </a:cubicBezTo>
                  <a:cubicBezTo>
                    <a:pt x="92" y="103"/>
                    <a:pt x="92" y="103"/>
                    <a:pt x="92" y="103"/>
                  </a:cubicBezTo>
                  <a:cubicBezTo>
                    <a:pt x="106" y="103"/>
                    <a:pt x="106" y="103"/>
                    <a:pt x="106" y="103"/>
                  </a:cubicBezTo>
                  <a:cubicBezTo>
                    <a:pt x="106" y="214"/>
                    <a:pt x="106" y="214"/>
                    <a:pt x="106" y="214"/>
                  </a:cubicBezTo>
                  <a:cubicBezTo>
                    <a:pt x="106" y="217"/>
                    <a:pt x="109" y="220"/>
                    <a:pt x="111" y="220"/>
                  </a:cubicBezTo>
                  <a:cubicBezTo>
                    <a:pt x="131" y="220"/>
                    <a:pt x="131" y="220"/>
                    <a:pt x="131" y="220"/>
                  </a:cubicBezTo>
                  <a:cubicBezTo>
                    <a:pt x="134" y="220"/>
                    <a:pt x="136" y="217"/>
                    <a:pt x="136" y="214"/>
                  </a:cubicBezTo>
                  <a:cubicBezTo>
                    <a:pt x="136" y="149"/>
                    <a:pt x="136" y="149"/>
                    <a:pt x="136" y="149"/>
                  </a:cubicBezTo>
                  <a:cubicBezTo>
                    <a:pt x="136" y="143"/>
                    <a:pt x="136" y="143"/>
                    <a:pt x="136" y="143"/>
                  </a:cubicBezTo>
                  <a:cubicBezTo>
                    <a:pt x="136" y="103"/>
                    <a:pt x="136" y="103"/>
                    <a:pt x="136" y="103"/>
                  </a:cubicBezTo>
                  <a:cubicBezTo>
                    <a:pt x="154" y="103"/>
                    <a:pt x="154" y="103"/>
                    <a:pt x="154" y="103"/>
                  </a:cubicBezTo>
                  <a:cubicBezTo>
                    <a:pt x="154" y="214"/>
                    <a:pt x="154" y="214"/>
                    <a:pt x="154" y="214"/>
                  </a:cubicBezTo>
                  <a:cubicBezTo>
                    <a:pt x="154" y="217"/>
                    <a:pt x="156" y="220"/>
                    <a:pt x="159" y="220"/>
                  </a:cubicBezTo>
                  <a:cubicBezTo>
                    <a:pt x="179" y="220"/>
                    <a:pt x="179" y="220"/>
                    <a:pt x="179" y="220"/>
                  </a:cubicBezTo>
                  <a:cubicBezTo>
                    <a:pt x="182" y="220"/>
                    <a:pt x="184" y="217"/>
                    <a:pt x="184" y="214"/>
                  </a:cubicBezTo>
                  <a:cubicBezTo>
                    <a:pt x="184" y="149"/>
                    <a:pt x="184" y="149"/>
                    <a:pt x="184" y="149"/>
                  </a:cubicBezTo>
                  <a:cubicBezTo>
                    <a:pt x="184" y="143"/>
                    <a:pt x="184" y="143"/>
                    <a:pt x="184" y="143"/>
                  </a:cubicBezTo>
                  <a:cubicBezTo>
                    <a:pt x="184" y="103"/>
                    <a:pt x="184" y="103"/>
                    <a:pt x="184" y="103"/>
                  </a:cubicBezTo>
                  <a:cubicBezTo>
                    <a:pt x="199" y="103"/>
                    <a:pt x="199" y="103"/>
                    <a:pt x="199" y="103"/>
                  </a:cubicBezTo>
                  <a:cubicBezTo>
                    <a:pt x="199" y="214"/>
                    <a:pt x="199" y="214"/>
                    <a:pt x="199" y="214"/>
                  </a:cubicBezTo>
                  <a:cubicBezTo>
                    <a:pt x="199" y="217"/>
                    <a:pt x="201" y="220"/>
                    <a:pt x="204" y="220"/>
                  </a:cubicBezTo>
                  <a:cubicBezTo>
                    <a:pt x="224" y="220"/>
                    <a:pt x="224" y="220"/>
                    <a:pt x="224" y="220"/>
                  </a:cubicBezTo>
                  <a:cubicBezTo>
                    <a:pt x="227" y="220"/>
                    <a:pt x="229" y="217"/>
                    <a:pt x="229" y="214"/>
                  </a:cubicBezTo>
                  <a:cubicBezTo>
                    <a:pt x="229" y="149"/>
                    <a:pt x="229" y="149"/>
                    <a:pt x="229" y="149"/>
                  </a:cubicBezTo>
                  <a:cubicBezTo>
                    <a:pt x="229" y="143"/>
                    <a:pt x="229" y="143"/>
                    <a:pt x="229" y="143"/>
                  </a:cubicBezTo>
                  <a:cubicBezTo>
                    <a:pt x="229" y="103"/>
                    <a:pt x="229" y="103"/>
                    <a:pt x="229" y="103"/>
                  </a:cubicBezTo>
                  <a:cubicBezTo>
                    <a:pt x="244" y="103"/>
                    <a:pt x="244" y="103"/>
                    <a:pt x="244" y="103"/>
                  </a:cubicBezTo>
                  <a:cubicBezTo>
                    <a:pt x="244" y="214"/>
                    <a:pt x="244" y="214"/>
                    <a:pt x="244" y="214"/>
                  </a:cubicBezTo>
                  <a:cubicBezTo>
                    <a:pt x="244" y="217"/>
                    <a:pt x="246" y="220"/>
                    <a:pt x="249" y="220"/>
                  </a:cubicBezTo>
                  <a:cubicBezTo>
                    <a:pt x="269" y="220"/>
                    <a:pt x="269" y="220"/>
                    <a:pt x="269" y="220"/>
                  </a:cubicBezTo>
                  <a:cubicBezTo>
                    <a:pt x="272" y="220"/>
                    <a:pt x="274" y="217"/>
                    <a:pt x="274" y="214"/>
                  </a:cubicBezTo>
                  <a:cubicBezTo>
                    <a:pt x="274" y="149"/>
                    <a:pt x="274" y="149"/>
                    <a:pt x="274" y="149"/>
                  </a:cubicBezTo>
                  <a:cubicBezTo>
                    <a:pt x="274" y="143"/>
                    <a:pt x="274" y="143"/>
                    <a:pt x="274" y="143"/>
                  </a:cubicBezTo>
                  <a:cubicBezTo>
                    <a:pt x="274" y="103"/>
                    <a:pt x="274" y="103"/>
                    <a:pt x="274" y="103"/>
                  </a:cubicBezTo>
                  <a:cubicBezTo>
                    <a:pt x="278" y="103"/>
                    <a:pt x="278" y="103"/>
                    <a:pt x="278" y="103"/>
                  </a:cubicBezTo>
                  <a:cubicBezTo>
                    <a:pt x="281" y="103"/>
                    <a:pt x="283" y="101"/>
                    <a:pt x="283" y="98"/>
                  </a:cubicBezTo>
                  <a:cubicBezTo>
                    <a:pt x="283" y="79"/>
                    <a:pt x="283" y="79"/>
                    <a:pt x="283" y="79"/>
                  </a:cubicBezTo>
                  <a:cubicBezTo>
                    <a:pt x="284" y="79"/>
                    <a:pt x="284" y="79"/>
                    <a:pt x="284" y="79"/>
                  </a:cubicBezTo>
                  <a:cubicBezTo>
                    <a:pt x="287" y="79"/>
                    <a:pt x="290" y="77"/>
                    <a:pt x="290" y="74"/>
                  </a:cubicBezTo>
                  <a:cubicBezTo>
                    <a:pt x="290" y="50"/>
                    <a:pt x="290" y="50"/>
                    <a:pt x="290" y="50"/>
                  </a:cubicBezTo>
                  <a:cubicBezTo>
                    <a:pt x="290" y="47"/>
                    <a:pt x="287" y="44"/>
                    <a:pt x="284" y="44"/>
                  </a:cubicBezTo>
                  <a:close/>
                  <a:moveTo>
                    <a:pt x="106" y="38"/>
                  </a:moveTo>
                  <a:cubicBezTo>
                    <a:pt x="183" y="38"/>
                    <a:pt x="183" y="38"/>
                    <a:pt x="183" y="38"/>
                  </a:cubicBezTo>
                  <a:cubicBezTo>
                    <a:pt x="183" y="67"/>
                    <a:pt x="183" y="67"/>
                    <a:pt x="183" y="67"/>
                  </a:cubicBezTo>
                  <a:cubicBezTo>
                    <a:pt x="106" y="67"/>
                    <a:pt x="106" y="67"/>
                    <a:pt x="106" y="67"/>
                  </a:cubicBezTo>
                  <a:lnTo>
                    <a:pt x="106" y="38"/>
                  </a:lnTo>
                  <a:close/>
                  <a:moveTo>
                    <a:pt x="11" y="68"/>
                  </a:moveTo>
                  <a:cubicBezTo>
                    <a:pt x="11" y="56"/>
                    <a:pt x="11" y="56"/>
                    <a:pt x="11" y="56"/>
                  </a:cubicBezTo>
                  <a:cubicBezTo>
                    <a:pt x="95" y="56"/>
                    <a:pt x="95" y="56"/>
                    <a:pt x="95" y="56"/>
                  </a:cubicBezTo>
                  <a:cubicBezTo>
                    <a:pt x="95" y="68"/>
                    <a:pt x="95" y="68"/>
                    <a:pt x="95" y="68"/>
                  </a:cubicBezTo>
                  <a:lnTo>
                    <a:pt x="11" y="68"/>
                  </a:lnTo>
                  <a:close/>
                  <a:moveTo>
                    <a:pt x="37" y="143"/>
                  </a:moveTo>
                  <a:cubicBezTo>
                    <a:pt x="37" y="174"/>
                    <a:pt x="37" y="174"/>
                    <a:pt x="37" y="174"/>
                  </a:cubicBezTo>
                  <a:cubicBezTo>
                    <a:pt x="37" y="208"/>
                    <a:pt x="37" y="208"/>
                    <a:pt x="37" y="208"/>
                  </a:cubicBezTo>
                  <a:cubicBezTo>
                    <a:pt x="27" y="208"/>
                    <a:pt x="27" y="208"/>
                    <a:pt x="27" y="208"/>
                  </a:cubicBezTo>
                  <a:cubicBezTo>
                    <a:pt x="27" y="103"/>
                    <a:pt x="27" y="103"/>
                    <a:pt x="27" y="103"/>
                  </a:cubicBezTo>
                  <a:cubicBezTo>
                    <a:pt x="37" y="103"/>
                    <a:pt x="37" y="103"/>
                    <a:pt x="37" y="103"/>
                  </a:cubicBezTo>
                  <a:lnTo>
                    <a:pt x="37" y="143"/>
                  </a:lnTo>
                  <a:close/>
                  <a:moveTo>
                    <a:pt x="81" y="143"/>
                  </a:moveTo>
                  <a:cubicBezTo>
                    <a:pt x="81" y="174"/>
                    <a:pt x="81" y="174"/>
                    <a:pt x="81" y="174"/>
                  </a:cubicBezTo>
                  <a:cubicBezTo>
                    <a:pt x="81" y="208"/>
                    <a:pt x="81" y="208"/>
                    <a:pt x="81" y="208"/>
                  </a:cubicBezTo>
                  <a:cubicBezTo>
                    <a:pt x="72" y="208"/>
                    <a:pt x="72" y="208"/>
                    <a:pt x="72" y="208"/>
                  </a:cubicBezTo>
                  <a:cubicBezTo>
                    <a:pt x="72" y="103"/>
                    <a:pt x="72" y="103"/>
                    <a:pt x="72" y="103"/>
                  </a:cubicBezTo>
                  <a:cubicBezTo>
                    <a:pt x="81" y="103"/>
                    <a:pt x="81" y="103"/>
                    <a:pt x="81" y="103"/>
                  </a:cubicBezTo>
                  <a:lnTo>
                    <a:pt x="81" y="143"/>
                  </a:lnTo>
                  <a:close/>
                  <a:moveTo>
                    <a:pt x="126" y="143"/>
                  </a:moveTo>
                  <a:cubicBezTo>
                    <a:pt x="126" y="174"/>
                    <a:pt x="126" y="174"/>
                    <a:pt x="126" y="174"/>
                  </a:cubicBezTo>
                  <a:cubicBezTo>
                    <a:pt x="126" y="208"/>
                    <a:pt x="126" y="208"/>
                    <a:pt x="126" y="208"/>
                  </a:cubicBezTo>
                  <a:cubicBezTo>
                    <a:pt x="116" y="208"/>
                    <a:pt x="116" y="208"/>
                    <a:pt x="116" y="208"/>
                  </a:cubicBezTo>
                  <a:cubicBezTo>
                    <a:pt x="116" y="103"/>
                    <a:pt x="116" y="103"/>
                    <a:pt x="116" y="103"/>
                  </a:cubicBezTo>
                  <a:cubicBezTo>
                    <a:pt x="126" y="103"/>
                    <a:pt x="126" y="103"/>
                    <a:pt x="126" y="103"/>
                  </a:cubicBezTo>
                  <a:lnTo>
                    <a:pt x="126" y="143"/>
                  </a:lnTo>
                  <a:close/>
                  <a:moveTo>
                    <a:pt x="174" y="143"/>
                  </a:moveTo>
                  <a:cubicBezTo>
                    <a:pt x="174" y="174"/>
                    <a:pt x="174" y="174"/>
                    <a:pt x="174" y="174"/>
                  </a:cubicBezTo>
                  <a:cubicBezTo>
                    <a:pt x="174" y="208"/>
                    <a:pt x="174" y="208"/>
                    <a:pt x="174" y="208"/>
                  </a:cubicBezTo>
                  <a:cubicBezTo>
                    <a:pt x="164" y="208"/>
                    <a:pt x="164" y="208"/>
                    <a:pt x="164" y="208"/>
                  </a:cubicBezTo>
                  <a:cubicBezTo>
                    <a:pt x="164" y="103"/>
                    <a:pt x="164" y="103"/>
                    <a:pt x="164" y="103"/>
                  </a:cubicBezTo>
                  <a:cubicBezTo>
                    <a:pt x="174" y="103"/>
                    <a:pt x="174" y="103"/>
                    <a:pt x="174" y="103"/>
                  </a:cubicBezTo>
                  <a:lnTo>
                    <a:pt x="174" y="143"/>
                  </a:lnTo>
                  <a:close/>
                  <a:moveTo>
                    <a:pt x="219" y="143"/>
                  </a:moveTo>
                  <a:cubicBezTo>
                    <a:pt x="219" y="174"/>
                    <a:pt x="219" y="174"/>
                    <a:pt x="219" y="174"/>
                  </a:cubicBezTo>
                  <a:cubicBezTo>
                    <a:pt x="219" y="208"/>
                    <a:pt x="219" y="208"/>
                    <a:pt x="219" y="208"/>
                  </a:cubicBezTo>
                  <a:cubicBezTo>
                    <a:pt x="209" y="208"/>
                    <a:pt x="209" y="208"/>
                    <a:pt x="209" y="208"/>
                  </a:cubicBezTo>
                  <a:cubicBezTo>
                    <a:pt x="209" y="103"/>
                    <a:pt x="209" y="103"/>
                    <a:pt x="209" y="103"/>
                  </a:cubicBezTo>
                  <a:cubicBezTo>
                    <a:pt x="219" y="103"/>
                    <a:pt x="219" y="103"/>
                    <a:pt x="219" y="103"/>
                  </a:cubicBezTo>
                  <a:lnTo>
                    <a:pt x="219" y="143"/>
                  </a:lnTo>
                  <a:close/>
                  <a:moveTo>
                    <a:pt x="18" y="92"/>
                  </a:moveTo>
                  <a:cubicBezTo>
                    <a:pt x="18" y="79"/>
                    <a:pt x="18" y="79"/>
                    <a:pt x="18" y="79"/>
                  </a:cubicBezTo>
                  <a:cubicBezTo>
                    <a:pt x="272" y="79"/>
                    <a:pt x="272" y="79"/>
                    <a:pt x="272" y="79"/>
                  </a:cubicBezTo>
                  <a:cubicBezTo>
                    <a:pt x="272" y="92"/>
                    <a:pt x="272" y="92"/>
                    <a:pt x="272" y="92"/>
                  </a:cubicBezTo>
                  <a:lnTo>
                    <a:pt x="18" y="92"/>
                  </a:lnTo>
                  <a:close/>
                  <a:moveTo>
                    <a:pt x="264" y="143"/>
                  </a:moveTo>
                  <a:cubicBezTo>
                    <a:pt x="264" y="174"/>
                    <a:pt x="264" y="174"/>
                    <a:pt x="264" y="174"/>
                  </a:cubicBezTo>
                  <a:cubicBezTo>
                    <a:pt x="264" y="208"/>
                    <a:pt x="264" y="208"/>
                    <a:pt x="264" y="208"/>
                  </a:cubicBezTo>
                  <a:cubicBezTo>
                    <a:pt x="254" y="208"/>
                    <a:pt x="254" y="208"/>
                    <a:pt x="254" y="208"/>
                  </a:cubicBezTo>
                  <a:cubicBezTo>
                    <a:pt x="254" y="103"/>
                    <a:pt x="254" y="103"/>
                    <a:pt x="254" y="103"/>
                  </a:cubicBezTo>
                  <a:cubicBezTo>
                    <a:pt x="264" y="103"/>
                    <a:pt x="264" y="103"/>
                    <a:pt x="264" y="103"/>
                  </a:cubicBezTo>
                  <a:lnTo>
                    <a:pt x="264" y="143"/>
                  </a:lnTo>
                  <a:close/>
                  <a:moveTo>
                    <a:pt x="278" y="68"/>
                  </a:moveTo>
                  <a:cubicBezTo>
                    <a:pt x="195" y="68"/>
                    <a:pt x="195" y="68"/>
                    <a:pt x="195" y="68"/>
                  </a:cubicBezTo>
                  <a:cubicBezTo>
                    <a:pt x="195" y="56"/>
                    <a:pt x="195" y="56"/>
                    <a:pt x="195" y="56"/>
                  </a:cubicBezTo>
                  <a:cubicBezTo>
                    <a:pt x="278" y="56"/>
                    <a:pt x="278" y="56"/>
                    <a:pt x="278" y="56"/>
                  </a:cubicBezTo>
                  <a:lnTo>
                    <a:pt x="278" y="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5" name="Freeform 425">
              <a:extLst>
                <a:ext uri="{FF2B5EF4-FFF2-40B4-BE49-F238E27FC236}">
                  <a16:creationId xmlns="" xmlns:a16="http://schemas.microsoft.com/office/drawing/2014/main" id="{2A697616-B7E0-224E-BFBA-517CBDEAFD11}"/>
                </a:ext>
              </a:extLst>
            </p:cNvPr>
            <p:cNvSpPr>
              <a:spLocks/>
            </p:cNvSpPr>
            <p:nvPr/>
          </p:nvSpPr>
          <p:spPr bwMode="auto">
            <a:xfrm>
              <a:off x="541" y="2212"/>
              <a:ext cx="42" cy="11"/>
            </a:xfrm>
            <a:custGeom>
              <a:avLst/>
              <a:gdLst>
                <a:gd name="T0" fmla="*/ 42 w 45"/>
                <a:gd name="T1" fmla="*/ 0 h 11"/>
                <a:gd name="T2" fmla="*/ 39 w 45"/>
                <a:gd name="T3" fmla="*/ 0 h 11"/>
                <a:gd name="T4" fmla="*/ 6 w 45"/>
                <a:gd name="T5" fmla="*/ 0 h 11"/>
                <a:gd name="T6" fmla="*/ 3 w 45"/>
                <a:gd name="T7" fmla="*/ 0 h 11"/>
                <a:gd name="T8" fmla="*/ 0 w 45"/>
                <a:gd name="T9" fmla="*/ 5 h 11"/>
                <a:gd name="T10" fmla="*/ 0 w 45"/>
                <a:gd name="T11" fmla="*/ 6 h 11"/>
                <a:gd name="T12" fmla="*/ 6 w 45"/>
                <a:gd name="T13" fmla="*/ 11 h 11"/>
                <a:gd name="T14" fmla="*/ 39 w 45"/>
                <a:gd name="T15" fmla="*/ 11 h 11"/>
                <a:gd name="T16" fmla="*/ 45 w 45"/>
                <a:gd name="T17" fmla="*/ 6 h 11"/>
                <a:gd name="T18" fmla="*/ 45 w 45"/>
                <a:gd name="T19" fmla="*/ 5 h 11"/>
                <a:gd name="T20" fmla="*/ 42 w 45"/>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1">
                  <a:moveTo>
                    <a:pt x="42" y="0"/>
                  </a:moveTo>
                  <a:cubicBezTo>
                    <a:pt x="41" y="0"/>
                    <a:pt x="40" y="0"/>
                    <a:pt x="39" y="0"/>
                  </a:cubicBezTo>
                  <a:cubicBezTo>
                    <a:pt x="6" y="0"/>
                    <a:pt x="6" y="0"/>
                    <a:pt x="6" y="0"/>
                  </a:cubicBezTo>
                  <a:cubicBezTo>
                    <a:pt x="5" y="0"/>
                    <a:pt x="4" y="0"/>
                    <a:pt x="3" y="0"/>
                  </a:cubicBezTo>
                  <a:cubicBezTo>
                    <a:pt x="1" y="1"/>
                    <a:pt x="0" y="3"/>
                    <a:pt x="0" y="5"/>
                  </a:cubicBezTo>
                  <a:cubicBezTo>
                    <a:pt x="0" y="6"/>
                    <a:pt x="0" y="6"/>
                    <a:pt x="0" y="6"/>
                  </a:cubicBezTo>
                  <a:cubicBezTo>
                    <a:pt x="1" y="9"/>
                    <a:pt x="3" y="11"/>
                    <a:pt x="6" y="11"/>
                  </a:cubicBezTo>
                  <a:cubicBezTo>
                    <a:pt x="39" y="11"/>
                    <a:pt x="39" y="11"/>
                    <a:pt x="39" y="11"/>
                  </a:cubicBezTo>
                  <a:cubicBezTo>
                    <a:pt x="42" y="11"/>
                    <a:pt x="44" y="9"/>
                    <a:pt x="45" y="6"/>
                  </a:cubicBezTo>
                  <a:cubicBezTo>
                    <a:pt x="45" y="6"/>
                    <a:pt x="45" y="6"/>
                    <a:pt x="45" y="5"/>
                  </a:cubicBezTo>
                  <a:cubicBezTo>
                    <a:pt x="45" y="3"/>
                    <a:pt x="44" y="1"/>
                    <a:pt x="4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6" name="Freeform 426">
              <a:extLst>
                <a:ext uri="{FF2B5EF4-FFF2-40B4-BE49-F238E27FC236}">
                  <a16:creationId xmlns="" xmlns:a16="http://schemas.microsoft.com/office/drawing/2014/main" id="{F978C2B7-F7B1-4547-BA43-BBA53A0F5B2D}"/>
                </a:ext>
              </a:extLst>
            </p:cNvPr>
            <p:cNvSpPr>
              <a:spLocks/>
            </p:cNvSpPr>
            <p:nvPr/>
          </p:nvSpPr>
          <p:spPr bwMode="auto">
            <a:xfrm>
              <a:off x="588" y="2212"/>
              <a:ext cx="15" cy="11"/>
            </a:xfrm>
            <a:custGeom>
              <a:avLst/>
              <a:gdLst>
                <a:gd name="T0" fmla="*/ 13 w 16"/>
                <a:gd name="T1" fmla="*/ 0 h 11"/>
                <a:gd name="T2" fmla="*/ 10 w 16"/>
                <a:gd name="T3" fmla="*/ 0 h 11"/>
                <a:gd name="T4" fmla="*/ 6 w 16"/>
                <a:gd name="T5" fmla="*/ 0 h 11"/>
                <a:gd name="T6" fmla="*/ 3 w 16"/>
                <a:gd name="T7" fmla="*/ 0 h 11"/>
                <a:gd name="T8" fmla="*/ 0 w 16"/>
                <a:gd name="T9" fmla="*/ 5 h 11"/>
                <a:gd name="T10" fmla="*/ 0 w 16"/>
                <a:gd name="T11" fmla="*/ 6 h 11"/>
                <a:gd name="T12" fmla="*/ 6 w 16"/>
                <a:gd name="T13" fmla="*/ 11 h 11"/>
                <a:gd name="T14" fmla="*/ 10 w 16"/>
                <a:gd name="T15" fmla="*/ 11 h 11"/>
                <a:gd name="T16" fmla="*/ 16 w 16"/>
                <a:gd name="T17" fmla="*/ 6 h 11"/>
                <a:gd name="T18" fmla="*/ 16 w 16"/>
                <a:gd name="T19" fmla="*/ 5 h 11"/>
                <a:gd name="T20" fmla="*/ 13 w 1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1">
                  <a:moveTo>
                    <a:pt x="13" y="0"/>
                  </a:moveTo>
                  <a:cubicBezTo>
                    <a:pt x="12" y="0"/>
                    <a:pt x="11" y="0"/>
                    <a:pt x="10" y="0"/>
                  </a:cubicBezTo>
                  <a:cubicBezTo>
                    <a:pt x="6" y="0"/>
                    <a:pt x="6" y="0"/>
                    <a:pt x="6" y="0"/>
                  </a:cubicBezTo>
                  <a:cubicBezTo>
                    <a:pt x="5" y="0"/>
                    <a:pt x="4" y="0"/>
                    <a:pt x="3" y="0"/>
                  </a:cubicBezTo>
                  <a:cubicBezTo>
                    <a:pt x="1" y="1"/>
                    <a:pt x="0" y="3"/>
                    <a:pt x="0" y="5"/>
                  </a:cubicBezTo>
                  <a:cubicBezTo>
                    <a:pt x="0" y="6"/>
                    <a:pt x="0" y="6"/>
                    <a:pt x="0" y="6"/>
                  </a:cubicBezTo>
                  <a:cubicBezTo>
                    <a:pt x="1" y="9"/>
                    <a:pt x="3" y="11"/>
                    <a:pt x="6" y="11"/>
                  </a:cubicBezTo>
                  <a:cubicBezTo>
                    <a:pt x="10" y="11"/>
                    <a:pt x="10" y="11"/>
                    <a:pt x="10" y="11"/>
                  </a:cubicBezTo>
                  <a:cubicBezTo>
                    <a:pt x="13" y="11"/>
                    <a:pt x="15" y="9"/>
                    <a:pt x="16" y="6"/>
                  </a:cubicBezTo>
                  <a:cubicBezTo>
                    <a:pt x="16" y="6"/>
                    <a:pt x="16" y="6"/>
                    <a:pt x="16" y="5"/>
                  </a:cubicBezTo>
                  <a:cubicBezTo>
                    <a:pt x="16" y="3"/>
                    <a:pt x="15" y="1"/>
                    <a:pt x="1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7" name="Espace réservé du texte 64">
            <a:extLst>
              <a:ext uri="{FF2B5EF4-FFF2-40B4-BE49-F238E27FC236}">
                <a16:creationId xmlns="" xmlns:a16="http://schemas.microsoft.com/office/drawing/2014/main" id="{E801DEF5-02C1-2E48-8AE0-5F3D8E64912D}"/>
              </a:ext>
            </a:extLst>
          </p:cNvPr>
          <p:cNvSpPr txBox="1">
            <a:spLocks/>
          </p:cNvSpPr>
          <p:nvPr/>
        </p:nvSpPr>
        <p:spPr>
          <a:xfrm>
            <a:off x="4265701" y="4662912"/>
            <a:ext cx="1021034"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Senegal</a:t>
            </a:r>
          </a:p>
        </p:txBody>
      </p:sp>
      <p:sp>
        <p:nvSpPr>
          <p:cNvPr id="448" name="Espace réservé du texte 64">
            <a:extLst>
              <a:ext uri="{FF2B5EF4-FFF2-40B4-BE49-F238E27FC236}">
                <a16:creationId xmlns="" xmlns:a16="http://schemas.microsoft.com/office/drawing/2014/main" id="{6F77BF3A-32CA-6D4C-8728-F4D02910B29B}"/>
              </a:ext>
            </a:extLst>
          </p:cNvPr>
          <p:cNvSpPr txBox="1">
            <a:spLocks/>
          </p:cNvSpPr>
          <p:nvPr/>
        </p:nvSpPr>
        <p:spPr>
          <a:xfrm>
            <a:off x="6976552" y="3666593"/>
            <a:ext cx="853222"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a:latin typeface="Calibri Light" charset="0"/>
                <a:ea typeface="Calibri Light" charset="0"/>
                <a:cs typeface="Calibri Light" charset="0"/>
              </a:rPr>
              <a:t>Nicaragua</a:t>
            </a:r>
            <a:endParaRPr lang="en-US" sz="1000" dirty="0">
              <a:latin typeface="Calibri Light" charset="0"/>
              <a:ea typeface="Calibri Light" charset="0"/>
              <a:cs typeface="Calibri Light" charset="0"/>
            </a:endParaRPr>
          </a:p>
        </p:txBody>
      </p:sp>
      <p:sp>
        <p:nvSpPr>
          <p:cNvPr id="449" name="Espace réservé du texte 64">
            <a:extLst>
              <a:ext uri="{FF2B5EF4-FFF2-40B4-BE49-F238E27FC236}">
                <a16:creationId xmlns="" xmlns:a16="http://schemas.microsoft.com/office/drawing/2014/main" id="{AF5F0722-A72B-0546-8304-660DC357D3DE}"/>
              </a:ext>
            </a:extLst>
          </p:cNvPr>
          <p:cNvSpPr txBox="1">
            <a:spLocks/>
          </p:cNvSpPr>
          <p:nvPr/>
        </p:nvSpPr>
        <p:spPr>
          <a:xfrm>
            <a:off x="6065318" y="3666593"/>
            <a:ext cx="939414"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a:latin typeface="Calibri Light" charset="0"/>
                <a:ea typeface="Calibri Light" charset="0"/>
                <a:cs typeface="Calibri Light" charset="0"/>
              </a:rPr>
              <a:t>New Zealand</a:t>
            </a:r>
          </a:p>
        </p:txBody>
      </p:sp>
      <p:grpSp>
        <p:nvGrpSpPr>
          <p:cNvPr id="450" name="Group 694">
            <a:extLst>
              <a:ext uri="{FF2B5EF4-FFF2-40B4-BE49-F238E27FC236}">
                <a16:creationId xmlns="" xmlns:a16="http://schemas.microsoft.com/office/drawing/2014/main" id="{AE82D8F2-B8CA-5F42-9BA9-2DCC82941BB7}"/>
              </a:ext>
            </a:extLst>
          </p:cNvPr>
          <p:cNvGrpSpPr>
            <a:grpSpLocks noChangeAspect="1"/>
          </p:cNvGrpSpPr>
          <p:nvPr/>
        </p:nvGrpSpPr>
        <p:grpSpPr bwMode="auto">
          <a:xfrm>
            <a:off x="7207874" y="3090685"/>
            <a:ext cx="390238" cy="432000"/>
            <a:chOff x="2695" y="1686"/>
            <a:chExt cx="271" cy="300"/>
          </a:xfrm>
          <a:solidFill>
            <a:schemeClr val="tx1"/>
          </a:solidFill>
        </p:grpSpPr>
        <p:sp>
          <p:nvSpPr>
            <p:cNvPr id="451" name="Freeform 695">
              <a:extLst>
                <a:ext uri="{FF2B5EF4-FFF2-40B4-BE49-F238E27FC236}">
                  <a16:creationId xmlns="" xmlns:a16="http://schemas.microsoft.com/office/drawing/2014/main" id="{C2ACD0AA-352B-034A-9BB3-C6274BC4D3A5}"/>
                </a:ext>
              </a:extLst>
            </p:cNvPr>
            <p:cNvSpPr>
              <a:spLocks noEditPoints="1"/>
            </p:cNvSpPr>
            <p:nvPr/>
          </p:nvSpPr>
          <p:spPr bwMode="auto">
            <a:xfrm>
              <a:off x="2695" y="1686"/>
              <a:ext cx="271" cy="300"/>
            </a:xfrm>
            <a:custGeom>
              <a:avLst/>
              <a:gdLst>
                <a:gd name="T0" fmla="*/ 854 w 879"/>
                <a:gd name="T1" fmla="*/ 427 h 975"/>
                <a:gd name="T2" fmla="*/ 800 w 879"/>
                <a:gd name="T3" fmla="*/ 190 h 975"/>
                <a:gd name="T4" fmla="*/ 767 w 879"/>
                <a:gd name="T5" fmla="*/ 66 h 975"/>
                <a:gd name="T6" fmla="*/ 740 w 879"/>
                <a:gd name="T7" fmla="*/ 0 h 975"/>
                <a:gd name="T8" fmla="*/ 716 w 879"/>
                <a:gd name="T9" fmla="*/ 66 h 975"/>
                <a:gd name="T10" fmla="*/ 683 w 879"/>
                <a:gd name="T11" fmla="*/ 190 h 975"/>
                <a:gd name="T12" fmla="*/ 629 w 879"/>
                <a:gd name="T13" fmla="*/ 322 h 975"/>
                <a:gd name="T14" fmla="*/ 453 w 879"/>
                <a:gd name="T15" fmla="*/ 355 h 975"/>
                <a:gd name="T16" fmla="*/ 359 w 879"/>
                <a:gd name="T17" fmla="*/ 435 h 975"/>
                <a:gd name="T18" fmla="*/ 218 w 879"/>
                <a:gd name="T19" fmla="*/ 226 h 975"/>
                <a:gd name="T20" fmla="*/ 156 w 879"/>
                <a:gd name="T21" fmla="*/ 106 h 975"/>
                <a:gd name="T22" fmla="*/ 156 w 879"/>
                <a:gd name="T23" fmla="*/ 33 h 975"/>
                <a:gd name="T24" fmla="*/ 113 w 879"/>
                <a:gd name="T25" fmla="*/ 33 h 975"/>
                <a:gd name="T26" fmla="*/ 113 w 879"/>
                <a:gd name="T27" fmla="*/ 106 h 975"/>
                <a:gd name="T28" fmla="*/ 59 w 879"/>
                <a:gd name="T29" fmla="*/ 289 h 975"/>
                <a:gd name="T30" fmla="*/ 6 w 879"/>
                <a:gd name="T31" fmla="*/ 451 h 975"/>
                <a:gd name="T32" fmla="*/ 863 w 879"/>
                <a:gd name="T33" fmla="*/ 975 h 975"/>
                <a:gd name="T34" fmla="*/ 713 w 879"/>
                <a:gd name="T35" fmla="*/ 681 h 975"/>
                <a:gd name="T36" fmla="*/ 678 w 879"/>
                <a:gd name="T37" fmla="*/ 507 h 975"/>
                <a:gd name="T38" fmla="*/ 201 w 879"/>
                <a:gd name="T39" fmla="*/ 507 h 975"/>
                <a:gd name="T40" fmla="*/ 164 w 879"/>
                <a:gd name="T41" fmla="*/ 681 h 975"/>
                <a:gd name="T42" fmla="*/ 503 w 879"/>
                <a:gd name="T43" fmla="*/ 464 h 975"/>
                <a:gd name="T44" fmla="*/ 180 w 879"/>
                <a:gd name="T45" fmla="*/ 723 h 975"/>
                <a:gd name="T46" fmla="*/ 350 w 879"/>
                <a:gd name="T47" fmla="*/ 507 h 975"/>
                <a:gd name="T48" fmla="*/ 297 w 879"/>
                <a:gd name="T49" fmla="*/ 507 h 975"/>
                <a:gd name="T50" fmla="*/ 558 w 879"/>
                <a:gd name="T51" fmla="*/ 555 h 975"/>
                <a:gd name="T52" fmla="*/ 380 w 879"/>
                <a:gd name="T53" fmla="*/ 639 h 975"/>
                <a:gd name="T54" fmla="*/ 411 w 879"/>
                <a:gd name="T55" fmla="*/ 555 h 975"/>
                <a:gd name="T56" fmla="*/ 495 w 879"/>
                <a:gd name="T57" fmla="*/ 555 h 975"/>
                <a:gd name="T58" fmla="*/ 495 w 879"/>
                <a:gd name="T59" fmla="*/ 555 h 975"/>
                <a:gd name="T60" fmla="*/ 309 w 879"/>
                <a:gd name="T61" fmla="*/ 555 h 975"/>
                <a:gd name="T62" fmla="*/ 663 w 879"/>
                <a:gd name="T63" fmla="*/ 672 h 975"/>
                <a:gd name="T64" fmla="*/ 609 w 879"/>
                <a:gd name="T65" fmla="*/ 507 h 975"/>
                <a:gd name="T66" fmla="*/ 276 w 879"/>
                <a:gd name="T67" fmla="*/ 639 h 975"/>
                <a:gd name="T68" fmla="*/ 276 w 879"/>
                <a:gd name="T69" fmla="*/ 554 h 975"/>
                <a:gd name="T70" fmla="*/ 189 w 879"/>
                <a:gd name="T71" fmla="*/ 756 h 975"/>
                <a:gd name="T72" fmla="*/ 229 w 879"/>
                <a:gd name="T73" fmla="*/ 756 h 975"/>
                <a:gd name="T74" fmla="*/ 315 w 879"/>
                <a:gd name="T75" fmla="*/ 756 h 975"/>
                <a:gd name="T76" fmla="*/ 355 w 879"/>
                <a:gd name="T77" fmla="*/ 756 h 975"/>
                <a:gd name="T78" fmla="*/ 438 w 879"/>
                <a:gd name="T79" fmla="*/ 756 h 975"/>
                <a:gd name="T80" fmla="*/ 481 w 879"/>
                <a:gd name="T81" fmla="*/ 756 h 975"/>
                <a:gd name="T82" fmla="*/ 561 w 879"/>
                <a:gd name="T83" fmla="*/ 756 h 975"/>
                <a:gd name="T84" fmla="*/ 604 w 879"/>
                <a:gd name="T85" fmla="*/ 756 h 975"/>
                <a:gd name="T86" fmla="*/ 678 w 879"/>
                <a:gd name="T87" fmla="*/ 756 h 975"/>
                <a:gd name="T88" fmla="*/ 692 w 879"/>
                <a:gd name="T89" fmla="*/ 322 h 975"/>
                <a:gd name="T90" fmla="*/ 773 w 879"/>
                <a:gd name="T91" fmla="*/ 337 h 975"/>
                <a:gd name="T92" fmla="*/ 791 w 879"/>
                <a:gd name="T93" fmla="*/ 289 h 975"/>
                <a:gd name="T94" fmla="*/ 716 w 879"/>
                <a:gd name="T95" fmla="*/ 190 h 975"/>
                <a:gd name="T96" fmla="*/ 585 w 879"/>
                <a:gd name="T97" fmla="*/ 468 h 975"/>
                <a:gd name="T98" fmla="*/ 294 w 879"/>
                <a:gd name="T99" fmla="*/ 468 h 975"/>
                <a:gd name="T100" fmla="*/ 113 w 879"/>
                <a:gd name="T101" fmla="*/ 190 h 975"/>
                <a:gd name="T102" fmla="*/ 89 w 879"/>
                <a:gd name="T103" fmla="*/ 289 h 975"/>
                <a:gd name="T104" fmla="*/ 218 w 879"/>
                <a:gd name="T105" fmla="*/ 322 h 975"/>
                <a:gd name="T106" fmla="*/ 107 w 879"/>
                <a:gd name="T107" fmla="*/ 427 h 975"/>
                <a:gd name="T108" fmla="*/ 147 w 879"/>
                <a:gd name="T109" fmla="*/ 739 h 975"/>
                <a:gd name="T110" fmla="*/ 62 w 879"/>
                <a:gd name="T111" fmla="*/ 823 h 975"/>
                <a:gd name="T112" fmla="*/ 827 w 879"/>
                <a:gd name="T113" fmla="*/ 823 h 975"/>
                <a:gd name="T114" fmla="*/ 729 w 879"/>
                <a:gd name="T115" fmla="*/ 739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9" h="975">
                  <a:moveTo>
                    <a:pt x="870" y="476"/>
                  </a:moveTo>
                  <a:cubicBezTo>
                    <a:pt x="870" y="451"/>
                    <a:pt x="870" y="451"/>
                    <a:pt x="870" y="451"/>
                  </a:cubicBezTo>
                  <a:cubicBezTo>
                    <a:pt x="870" y="442"/>
                    <a:pt x="863" y="435"/>
                    <a:pt x="854" y="435"/>
                  </a:cubicBezTo>
                  <a:cubicBezTo>
                    <a:pt x="852" y="435"/>
                    <a:pt x="852" y="435"/>
                    <a:pt x="852" y="435"/>
                  </a:cubicBezTo>
                  <a:cubicBezTo>
                    <a:pt x="853" y="433"/>
                    <a:pt x="854" y="430"/>
                    <a:pt x="854" y="427"/>
                  </a:cubicBezTo>
                  <a:cubicBezTo>
                    <a:pt x="854" y="322"/>
                    <a:pt x="854" y="322"/>
                    <a:pt x="854" y="322"/>
                  </a:cubicBezTo>
                  <a:cubicBezTo>
                    <a:pt x="854" y="304"/>
                    <a:pt x="839" y="289"/>
                    <a:pt x="821" y="289"/>
                  </a:cubicBezTo>
                  <a:cubicBezTo>
                    <a:pt x="821" y="226"/>
                    <a:pt x="821" y="226"/>
                    <a:pt x="821" y="226"/>
                  </a:cubicBezTo>
                  <a:cubicBezTo>
                    <a:pt x="821" y="212"/>
                    <a:pt x="811" y="199"/>
                    <a:pt x="799" y="195"/>
                  </a:cubicBezTo>
                  <a:cubicBezTo>
                    <a:pt x="799" y="194"/>
                    <a:pt x="800" y="192"/>
                    <a:pt x="800" y="190"/>
                  </a:cubicBezTo>
                  <a:cubicBezTo>
                    <a:pt x="800" y="139"/>
                    <a:pt x="800" y="139"/>
                    <a:pt x="800" y="139"/>
                  </a:cubicBezTo>
                  <a:cubicBezTo>
                    <a:pt x="800" y="121"/>
                    <a:pt x="785" y="106"/>
                    <a:pt x="767" y="106"/>
                  </a:cubicBezTo>
                  <a:cubicBezTo>
                    <a:pt x="763" y="106"/>
                    <a:pt x="759" y="106"/>
                    <a:pt x="756" y="106"/>
                  </a:cubicBezTo>
                  <a:cubicBezTo>
                    <a:pt x="756" y="66"/>
                    <a:pt x="756" y="66"/>
                    <a:pt x="756" y="66"/>
                  </a:cubicBezTo>
                  <a:cubicBezTo>
                    <a:pt x="767" y="66"/>
                    <a:pt x="767" y="66"/>
                    <a:pt x="767" y="66"/>
                  </a:cubicBezTo>
                  <a:cubicBezTo>
                    <a:pt x="776" y="66"/>
                    <a:pt x="783" y="59"/>
                    <a:pt x="783" y="49"/>
                  </a:cubicBezTo>
                  <a:cubicBezTo>
                    <a:pt x="783" y="40"/>
                    <a:pt x="776" y="33"/>
                    <a:pt x="767" y="33"/>
                  </a:cubicBezTo>
                  <a:cubicBezTo>
                    <a:pt x="756" y="33"/>
                    <a:pt x="756" y="33"/>
                    <a:pt x="756" y="33"/>
                  </a:cubicBezTo>
                  <a:cubicBezTo>
                    <a:pt x="756" y="16"/>
                    <a:pt x="756" y="16"/>
                    <a:pt x="756" y="16"/>
                  </a:cubicBezTo>
                  <a:cubicBezTo>
                    <a:pt x="756" y="7"/>
                    <a:pt x="749" y="0"/>
                    <a:pt x="740" y="0"/>
                  </a:cubicBezTo>
                  <a:cubicBezTo>
                    <a:pt x="730" y="0"/>
                    <a:pt x="723" y="7"/>
                    <a:pt x="723" y="16"/>
                  </a:cubicBezTo>
                  <a:cubicBezTo>
                    <a:pt x="723" y="33"/>
                    <a:pt x="723" y="33"/>
                    <a:pt x="723" y="33"/>
                  </a:cubicBezTo>
                  <a:cubicBezTo>
                    <a:pt x="716" y="33"/>
                    <a:pt x="716" y="33"/>
                    <a:pt x="716" y="33"/>
                  </a:cubicBezTo>
                  <a:cubicBezTo>
                    <a:pt x="706" y="33"/>
                    <a:pt x="699" y="40"/>
                    <a:pt x="699" y="49"/>
                  </a:cubicBezTo>
                  <a:cubicBezTo>
                    <a:pt x="699" y="59"/>
                    <a:pt x="706" y="66"/>
                    <a:pt x="716" y="66"/>
                  </a:cubicBezTo>
                  <a:cubicBezTo>
                    <a:pt x="723" y="66"/>
                    <a:pt x="723" y="66"/>
                    <a:pt x="723" y="66"/>
                  </a:cubicBezTo>
                  <a:cubicBezTo>
                    <a:pt x="723" y="106"/>
                    <a:pt x="723" y="106"/>
                    <a:pt x="723" y="106"/>
                  </a:cubicBezTo>
                  <a:cubicBezTo>
                    <a:pt x="716" y="106"/>
                    <a:pt x="716" y="106"/>
                    <a:pt x="716" y="106"/>
                  </a:cubicBezTo>
                  <a:cubicBezTo>
                    <a:pt x="698" y="106"/>
                    <a:pt x="683" y="121"/>
                    <a:pt x="683" y="139"/>
                  </a:cubicBezTo>
                  <a:cubicBezTo>
                    <a:pt x="683" y="190"/>
                    <a:pt x="683" y="190"/>
                    <a:pt x="683" y="190"/>
                  </a:cubicBezTo>
                  <a:cubicBezTo>
                    <a:pt x="683" y="192"/>
                    <a:pt x="683" y="193"/>
                    <a:pt x="683" y="195"/>
                  </a:cubicBezTo>
                  <a:cubicBezTo>
                    <a:pt x="669" y="199"/>
                    <a:pt x="659" y="212"/>
                    <a:pt x="659" y="226"/>
                  </a:cubicBezTo>
                  <a:cubicBezTo>
                    <a:pt x="659" y="289"/>
                    <a:pt x="659" y="289"/>
                    <a:pt x="659" y="289"/>
                  </a:cubicBezTo>
                  <a:cubicBezTo>
                    <a:pt x="659" y="290"/>
                    <a:pt x="659" y="290"/>
                    <a:pt x="659" y="290"/>
                  </a:cubicBezTo>
                  <a:cubicBezTo>
                    <a:pt x="642" y="291"/>
                    <a:pt x="629" y="306"/>
                    <a:pt x="629" y="322"/>
                  </a:cubicBezTo>
                  <a:cubicBezTo>
                    <a:pt x="629" y="427"/>
                    <a:pt x="629" y="427"/>
                    <a:pt x="629" y="427"/>
                  </a:cubicBezTo>
                  <a:cubicBezTo>
                    <a:pt x="629" y="430"/>
                    <a:pt x="629" y="433"/>
                    <a:pt x="630" y="435"/>
                  </a:cubicBezTo>
                  <a:cubicBezTo>
                    <a:pt x="520" y="435"/>
                    <a:pt x="520" y="435"/>
                    <a:pt x="520" y="435"/>
                  </a:cubicBezTo>
                  <a:cubicBezTo>
                    <a:pt x="453" y="401"/>
                    <a:pt x="453" y="401"/>
                    <a:pt x="453" y="401"/>
                  </a:cubicBezTo>
                  <a:cubicBezTo>
                    <a:pt x="453" y="355"/>
                    <a:pt x="453" y="355"/>
                    <a:pt x="453" y="355"/>
                  </a:cubicBezTo>
                  <a:cubicBezTo>
                    <a:pt x="453" y="346"/>
                    <a:pt x="446" y="339"/>
                    <a:pt x="437" y="339"/>
                  </a:cubicBezTo>
                  <a:cubicBezTo>
                    <a:pt x="427" y="339"/>
                    <a:pt x="420" y="346"/>
                    <a:pt x="420" y="355"/>
                  </a:cubicBezTo>
                  <a:cubicBezTo>
                    <a:pt x="420" y="404"/>
                    <a:pt x="420" y="404"/>
                    <a:pt x="420" y="404"/>
                  </a:cubicBezTo>
                  <a:cubicBezTo>
                    <a:pt x="359" y="435"/>
                    <a:pt x="359" y="435"/>
                    <a:pt x="359" y="435"/>
                  </a:cubicBezTo>
                  <a:cubicBezTo>
                    <a:pt x="359" y="435"/>
                    <a:pt x="359" y="435"/>
                    <a:pt x="359" y="435"/>
                  </a:cubicBezTo>
                  <a:cubicBezTo>
                    <a:pt x="249" y="435"/>
                    <a:pt x="249" y="435"/>
                    <a:pt x="249" y="435"/>
                  </a:cubicBezTo>
                  <a:cubicBezTo>
                    <a:pt x="250" y="433"/>
                    <a:pt x="251" y="430"/>
                    <a:pt x="251" y="427"/>
                  </a:cubicBezTo>
                  <a:cubicBezTo>
                    <a:pt x="251" y="322"/>
                    <a:pt x="251" y="322"/>
                    <a:pt x="251" y="322"/>
                  </a:cubicBezTo>
                  <a:cubicBezTo>
                    <a:pt x="251" y="304"/>
                    <a:pt x="236" y="289"/>
                    <a:pt x="218" y="289"/>
                  </a:cubicBezTo>
                  <a:cubicBezTo>
                    <a:pt x="218" y="226"/>
                    <a:pt x="218" y="226"/>
                    <a:pt x="218" y="226"/>
                  </a:cubicBezTo>
                  <a:cubicBezTo>
                    <a:pt x="218" y="212"/>
                    <a:pt x="209" y="199"/>
                    <a:pt x="196" y="195"/>
                  </a:cubicBezTo>
                  <a:cubicBezTo>
                    <a:pt x="196" y="193"/>
                    <a:pt x="197" y="192"/>
                    <a:pt x="197" y="190"/>
                  </a:cubicBezTo>
                  <a:cubicBezTo>
                    <a:pt x="197" y="139"/>
                    <a:pt x="197" y="139"/>
                    <a:pt x="197" y="139"/>
                  </a:cubicBezTo>
                  <a:cubicBezTo>
                    <a:pt x="197" y="121"/>
                    <a:pt x="182" y="106"/>
                    <a:pt x="164" y="106"/>
                  </a:cubicBezTo>
                  <a:cubicBezTo>
                    <a:pt x="161" y="106"/>
                    <a:pt x="158" y="106"/>
                    <a:pt x="156" y="106"/>
                  </a:cubicBezTo>
                  <a:cubicBezTo>
                    <a:pt x="156" y="66"/>
                    <a:pt x="156" y="66"/>
                    <a:pt x="156" y="66"/>
                  </a:cubicBezTo>
                  <a:cubicBezTo>
                    <a:pt x="164" y="66"/>
                    <a:pt x="164" y="66"/>
                    <a:pt x="164" y="66"/>
                  </a:cubicBezTo>
                  <a:cubicBezTo>
                    <a:pt x="173" y="66"/>
                    <a:pt x="180" y="59"/>
                    <a:pt x="180" y="49"/>
                  </a:cubicBezTo>
                  <a:cubicBezTo>
                    <a:pt x="180" y="40"/>
                    <a:pt x="173" y="33"/>
                    <a:pt x="164" y="33"/>
                  </a:cubicBezTo>
                  <a:cubicBezTo>
                    <a:pt x="156" y="33"/>
                    <a:pt x="156" y="33"/>
                    <a:pt x="156" y="33"/>
                  </a:cubicBezTo>
                  <a:cubicBezTo>
                    <a:pt x="156" y="16"/>
                    <a:pt x="156" y="16"/>
                    <a:pt x="156" y="16"/>
                  </a:cubicBezTo>
                  <a:cubicBezTo>
                    <a:pt x="156" y="7"/>
                    <a:pt x="149" y="0"/>
                    <a:pt x="140" y="0"/>
                  </a:cubicBezTo>
                  <a:cubicBezTo>
                    <a:pt x="130" y="0"/>
                    <a:pt x="123" y="7"/>
                    <a:pt x="123" y="16"/>
                  </a:cubicBezTo>
                  <a:cubicBezTo>
                    <a:pt x="123" y="33"/>
                    <a:pt x="123" y="33"/>
                    <a:pt x="123" y="33"/>
                  </a:cubicBezTo>
                  <a:cubicBezTo>
                    <a:pt x="113" y="33"/>
                    <a:pt x="113" y="33"/>
                    <a:pt x="113" y="33"/>
                  </a:cubicBezTo>
                  <a:cubicBezTo>
                    <a:pt x="103" y="33"/>
                    <a:pt x="96" y="40"/>
                    <a:pt x="96" y="49"/>
                  </a:cubicBezTo>
                  <a:cubicBezTo>
                    <a:pt x="96" y="59"/>
                    <a:pt x="103" y="66"/>
                    <a:pt x="113" y="66"/>
                  </a:cubicBezTo>
                  <a:cubicBezTo>
                    <a:pt x="123" y="66"/>
                    <a:pt x="123" y="66"/>
                    <a:pt x="123" y="66"/>
                  </a:cubicBezTo>
                  <a:cubicBezTo>
                    <a:pt x="123" y="106"/>
                    <a:pt x="123" y="106"/>
                    <a:pt x="123" y="106"/>
                  </a:cubicBezTo>
                  <a:cubicBezTo>
                    <a:pt x="113" y="106"/>
                    <a:pt x="113" y="106"/>
                    <a:pt x="113" y="106"/>
                  </a:cubicBezTo>
                  <a:cubicBezTo>
                    <a:pt x="95" y="106"/>
                    <a:pt x="80" y="121"/>
                    <a:pt x="80" y="139"/>
                  </a:cubicBezTo>
                  <a:cubicBezTo>
                    <a:pt x="80" y="190"/>
                    <a:pt x="80" y="190"/>
                    <a:pt x="80" y="190"/>
                  </a:cubicBezTo>
                  <a:cubicBezTo>
                    <a:pt x="80" y="192"/>
                    <a:pt x="80" y="193"/>
                    <a:pt x="80" y="195"/>
                  </a:cubicBezTo>
                  <a:cubicBezTo>
                    <a:pt x="67" y="199"/>
                    <a:pt x="59" y="212"/>
                    <a:pt x="59" y="226"/>
                  </a:cubicBezTo>
                  <a:cubicBezTo>
                    <a:pt x="59" y="289"/>
                    <a:pt x="59" y="289"/>
                    <a:pt x="59" y="289"/>
                  </a:cubicBezTo>
                  <a:cubicBezTo>
                    <a:pt x="41" y="289"/>
                    <a:pt x="26" y="304"/>
                    <a:pt x="26" y="322"/>
                  </a:cubicBezTo>
                  <a:cubicBezTo>
                    <a:pt x="26" y="427"/>
                    <a:pt x="26" y="427"/>
                    <a:pt x="26" y="427"/>
                  </a:cubicBezTo>
                  <a:cubicBezTo>
                    <a:pt x="26" y="430"/>
                    <a:pt x="26" y="433"/>
                    <a:pt x="27" y="435"/>
                  </a:cubicBezTo>
                  <a:cubicBezTo>
                    <a:pt x="23" y="435"/>
                    <a:pt x="23" y="435"/>
                    <a:pt x="23" y="435"/>
                  </a:cubicBezTo>
                  <a:cubicBezTo>
                    <a:pt x="13" y="435"/>
                    <a:pt x="6" y="442"/>
                    <a:pt x="6" y="451"/>
                  </a:cubicBezTo>
                  <a:cubicBezTo>
                    <a:pt x="6" y="478"/>
                    <a:pt x="6" y="478"/>
                    <a:pt x="6" y="478"/>
                  </a:cubicBezTo>
                  <a:cubicBezTo>
                    <a:pt x="2" y="481"/>
                    <a:pt x="0" y="485"/>
                    <a:pt x="0" y="490"/>
                  </a:cubicBezTo>
                  <a:cubicBezTo>
                    <a:pt x="0" y="958"/>
                    <a:pt x="0" y="958"/>
                    <a:pt x="0" y="958"/>
                  </a:cubicBezTo>
                  <a:cubicBezTo>
                    <a:pt x="0" y="968"/>
                    <a:pt x="7" y="975"/>
                    <a:pt x="17" y="975"/>
                  </a:cubicBezTo>
                  <a:cubicBezTo>
                    <a:pt x="863" y="975"/>
                    <a:pt x="863" y="975"/>
                    <a:pt x="863" y="975"/>
                  </a:cubicBezTo>
                  <a:cubicBezTo>
                    <a:pt x="872" y="975"/>
                    <a:pt x="879" y="968"/>
                    <a:pt x="879" y="958"/>
                  </a:cubicBezTo>
                  <a:cubicBezTo>
                    <a:pt x="879" y="490"/>
                    <a:pt x="879" y="490"/>
                    <a:pt x="879" y="490"/>
                  </a:cubicBezTo>
                  <a:cubicBezTo>
                    <a:pt x="879" y="484"/>
                    <a:pt x="875" y="479"/>
                    <a:pt x="870" y="476"/>
                  </a:cubicBezTo>
                  <a:close/>
                  <a:moveTo>
                    <a:pt x="725" y="687"/>
                  </a:moveTo>
                  <a:cubicBezTo>
                    <a:pt x="722" y="683"/>
                    <a:pt x="718" y="681"/>
                    <a:pt x="713" y="681"/>
                  </a:cubicBezTo>
                  <a:cubicBezTo>
                    <a:pt x="696" y="681"/>
                    <a:pt x="696" y="681"/>
                    <a:pt x="696" y="681"/>
                  </a:cubicBezTo>
                  <a:cubicBezTo>
                    <a:pt x="696" y="655"/>
                    <a:pt x="696" y="655"/>
                    <a:pt x="696" y="655"/>
                  </a:cubicBezTo>
                  <a:cubicBezTo>
                    <a:pt x="696" y="646"/>
                    <a:pt x="689" y="639"/>
                    <a:pt x="680" y="639"/>
                  </a:cubicBezTo>
                  <a:cubicBezTo>
                    <a:pt x="678" y="639"/>
                    <a:pt x="678" y="639"/>
                    <a:pt x="678" y="639"/>
                  </a:cubicBezTo>
                  <a:cubicBezTo>
                    <a:pt x="678" y="507"/>
                    <a:pt x="678" y="507"/>
                    <a:pt x="678" y="507"/>
                  </a:cubicBezTo>
                  <a:cubicBezTo>
                    <a:pt x="846" y="507"/>
                    <a:pt x="846" y="507"/>
                    <a:pt x="846" y="507"/>
                  </a:cubicBezTo>
                  <a:cubicBezTo>
                    <a:pt x="846" y="687"/>
                    <a:pt x="846" y="687"/>
                    <a:pt x="846" y="687"/>
                  </a:cubicBezTo>
                  <a:lnTo>
                    <a:pt x="725" y="687"/>
                  </a:lnTo>
                  <a:close/>
                  <a:moveTo>
                    <a:pt x="33" y="507"/>
                  </a:moveTo>
                  <a:cubicBezTo>
                    <a:pt x="201" y="507"/>
                    <a:pt x="201" y="507"/>
                    <a:pt x="201" y="507"/>
                  </a:cubicBezTo>
                  <a:cubicBezTo>
                    <a:pt x="201" y="639"/>
                    <a:pt x="201" y="639"/>
                    <a:pt x="201" y="639"/>
                  </a:cubicBezTo>
                  <a:cubicBezTo>
                    <a:pt x="200" y="639"/>
                    <a:pt x="200" y="639"/>
                    <a:pt x="200" y="639"/>
                  </a:cubicBezTo>
                  <a:cubicBezTo>
                    <a:pt x="190" y="639"/>
                    <a:pt x="183" y="646"/>
                    <a:pt x="183" y="655"/>
                  </a:cubicBezTo>
                  <a:cubicBezTo>
                    <a:pt x="183" y="681"/>
                    <a:pt x="183" y="681"/>
                    <a:pt x="183" y="681"/>
                  </a:cubicBezTo>
                  <a:cubicBezTo>
                    <a:pt x="164" y="681"/>
                    <a:pt x="164" y="681"/>
                    <a:pt x="164" y="681"/>
                  </a:cubicBezTo>
                  <a:cubicBezTo>
                    <a:pt x="158" y="681"/>
                    <a:pt x="154" y="683"/>
                    <a:pt x="151" y="687"/>
                  </a:cubicBezTo>
                  <a:cubicBezTo>
                    <a:pt x="33" y="687"/>
                    <a:pt x="33" y="687"/>
                    <a:pt x="33" y="687"/>
                  </a:cubicBezTo>
                  <a:lnTo>
                    <a:pt x="33" y="507"/>
                  </a:lnTo>
                  <a:close/>
                  <a:moveTo>
                    <a:pt x="440" y="431"/>
                  </a:moveTo>
                  <a:cubicBezTo>
                    <a:pt x="503" y="464"/>
                    <a:pt x="503" y="464"/>
                    <a:pt x="503" y="464"/>
                  </a:cubicBezTo>
                  <a:cubicBezTo>
                    <a:pt x="506" y="466"/>
                    <a:pt x="508" y="467"/>
                    <a:pt x="511" y="468"/>
                  </a:cubicBezTo>
                  <a:cubicBezTo>
                    <a:pt x="524" y="474"/>
                    <a:pt x="524" y="474"/>
                    <a:pt x="524" y="474"/>
                  </a:cubicBezTo>
                  <a:cubicBezTo>
                    <a:pt x="355" y="474"/>
                    <a:pt x="355" y="474"/>
                    <a:pt x="355" y="474"/>
                  </a:cubicBezTo>
                  <a:lnTo>
                    <a:pt x="440" y="431"/>
                  </a:lnTo>
                  <a:close/>
                  <a:moveTo>
                    <a:pt x="180" y="723"/>
                  </a:moveTo>
                  <a:cubicBezTo>
                    <a:pt x="180" y="714"/>
                    <a:pt x="180" y="714"/>
                    <a:pt x="180" y="714"/>
                  </a:cubicBezTo>
                  <a:cubicBezTo>
                    <a:pt x="696" y="714"/>
                    <a:pt x="696" y="714"/>
                    <a:pt x="696" y="714"/>
                  </a:cubicBezTo>
                  <a:cubicBezTo>
                    <a:pt x="696" y="723"/>
                    <a:pt x="696" y="723"/>
                    <a:pt x="696" y="723"/>
                  </a:cubicBezTo>
                  <a:lnTo>
                    <a:pt x="180" y="723"/>
                  </a:lnTo>
                  <a:close/>
                  <a:moveTo>
                    <a:pt x="350" y="507"/>
                  </a:moveTo>
                  <a:cubicBezTo>
                    <a:pt x="536" y="507"/>
                    <a:pt x="536" y="507"/>
                    <a:pt x="536" y="507"/>
                  </a:cubicBezTo>
                  <a:cubicBezTo>
                    <a:pt x="576" y="507"/>
                    <a:pt x="576" y="507"/>
                    <a:pt x="576" y="507"/>
                  </a:cubicBezTo>
                  <a:cubicBezTo>
                    <a:pt x="576" y="522"/>
                    <a:pt x="576" y="522"/>
                    <a:pt x="576" y="522"/>
                  </a:cubicBezTo>
                  <a:cubicBezTo>
                    <a:pt x="297" y="522"/>
                    <a:pt x="297" y="522"/>
                    <a:pt x="297" y="522"/>
                  </a:cubicBezTo>
                  <a:cubicBezTo>
                    <a:pt x="297" y="507"/>
                    <a:pt x="297" y="507"/>
                    <a:pt x="297" y="507"/>
                  </a:cubicBezTo>
                  <a:lnTo>
                    <a:pt x="350" y="507"/>
                  </a:lnTo>
                  <a:close/>
                  <a:moveTo>
                    <a:pt x="529" y="639"/>
                  </a:moveTo>
                  <a:cubicBezTo>
                    <a:pt x="530" y="637"/>
                    <a:pt x="531" y="634"/>
                    <a:pt x="531" y="631"/>
                  </a:cubicBezTo>
                  <a:cubicBezTo>
                    <a:pt x="531" y="555"/>
                    <a:pt x="531" y="555"/>
                    <a:pt x="531" y="555"/>
                  </a:cubicBezTo>
                  <a:cubicBezTo>
                    <a:pt x="558" y="555"/>
                    <a:pt x="558" y="555"/>
                    <a:pt x="558" y="555"/>
                  </a:cubicBezTo>
                  <a:cubicBezTo>
                    <a:pt x="558" y="639"/>
                    <a:pt x="558" y="639"/>
                    <a:pt x="558" y="639"/>
                  </a:cubicBezTo>
                  <a:lnTo>
                    <a:pt x="529" y="639"/>
                  </a:lnTo>
                  <a:close/>
                  <a:moveTo>
                    <a:pt x="378" y="555"/>
                  </a:moveTo>
                  <a:cubicBezTo>
                    <a:pt x="378" y="631"/>
                    <a:pt x="378" y="631"/>
                    <a:pt x="378" y="631"/>
                  </a:cubicBezTo>
                  <a:cubicBezTo>
                    <a:pt x="378" y="634"/>
                    <a:pt x="379" y="637"/>
                    <a:pt x="380" y="639"/>
                  </a:cubicBezTo>
                  <a:cubicBezTo>
                    <a:pt x="375" y="639"/>
                    <a:pt x="375" y="639"/>
                    <a:pt x="375" y="639"/>
                  </a:cubicBezTo>
                  <a:cubicBezTo>
                    <a:pt x="375" y="555"/>
                    <a:pt x="375" y="555"/>
                    <a:pt x="375" y="555"/>
                  </a:cubicBezTo>
                  <a:lnTo>
                    <a:pt x="378" y="555"/>
                  </a:lnTo>
                  <a:close/>
                  <a:moveTo>
                    <a:pt x="411" y="631"/>
                  </a:moveTo>
                  <a:cubicBezTo>
                    <a:pt x="411" y="555"/>
                    <a:pt x="411" y="555"/>
                    <a:pt x="411" y="555"/>
                  </a:cubicBezTo>
                  <a:cubicBezTo>
                    <a:pt x="462" y="555"/>
                    <a:pt x="462" y="555"/>
                    <a:pt x="462" y="555"/>
                  </a:cubicBezTo>
                  <a:cubicBezTo>
                    <a:pt x="462" y="639"/>
                    <a:pt x="462" y="639"/>
                    <a:pt x="462" y="639"/>
                  </a:cubicBezTo>
                  <a:cubicBezTo>
                    <a:pt x="409" y="639"/>
                    <a:pt x="409" y="639"/>
                    <a:pt x="409" y="639"/>
                  </a:cubicBezTo>
                  <a:cubicBezTo>
                    <a:pt x="410" y="637"/>
                    <a:pt x="411" y="634"/>
                    <a:pt x="411" y="631"/>
                  </a:cubicBezTo>
                  <a:close/>
                  <a:moveTo>
                    <a:pt x="495" y="555"/>
                  </a:moveTo>
                  <a:cubicBezTo>
                    <a:pt x="498" y="555"/>
                    <a:pt x="498" y="555"/>
                    <a:pt x="498" y="555"/>
                  </a:cubicBezTo>
                  <a:cubicBezTo>
                    <a:pt x="498" y="631"/>
                    <a:pt x="498" y="631"/>
                    <a:pt x="498" y="631"/>
                  </a:cubicBezTo>
                  <a:cubicBezTo>
                    <a:pt x="498" y="634"/>
                    <a:pt x="499" y="637"/>
                    <a:pt x="500" y="639"/>
                  </a:cubicBezTo>
                  <a:cubicBezTo>
                    <a:pt x="495" y="639"/>
                    <a:pt x="495" y="639"/>
                    <a:pt x="495" y="639"/>
                  </a:cubicBezTo>
                  <a:lnTo>
                    <a:pt x="495" y="555"/>
                  </a:lnTo>
                  <a:close/>
                  <a:moveTo>
                    <a:pt x="309" y="555"/>
                  </a:moveTo>
                  <a:cubicBezTo>
                    <a:pt x="342" y="555"/>
                    <a:pt x="342" y="555"/>
                    <a:pt x="342" y="555"/>
                  </a:cubicBezTo>
                  <a:cubicBezTo>
                    <a:pt x="342" y="639"/>
                    <a:pt x="342" y="639"/>
                    <a:pt x="342" y="639"/>
                  </a:cubicBezTo>
                  <a:cubicBezTo>
                    <a:pt x="309" y="639"/>
                    <a:pt x="309" y="639"/>
                    <a:pt x="309" y="639"/>
                  </a:cubicBezTo>
                  <a:lnTo>
                    <a:pt x="309" y="555"/>
                  </a:lnTo>
                  <a:close/>
                  <a:moveTo>
                    <a:pt x="663" y="672"/>
                  </a:moveTo>
                  <a:cubicBezTo>
                    <a:pt x="663" y="678"/>
                    <a:pt x="663" y="678"/>
                    <a:pt x="663" y="678"/>
                  </a:cubicBezTo>
                  <a:cubicBezTo>
                    <a:pt x="216" y="678"/>
                    <a:pt x="216" y="678"/>
                    <a:pt x="216" y="678"/>
                  </a:cubicBezTo>
                  <a:cubicBezTo>
                    <a:pt x="216" y="672"/>
                    <a:pt x="216" y="672"/>
                    <a:pt x="216" y="672"/>
                  </a:cubicBezTo>
                  <a:lnTo>
                    <a:pt x="663" y="672"/>
                  </a:lnTo>
                  <a:close/>
                  <a:moveTo>
                    <a:pt x="591" y="639"/>
                  </a:moveTo>
                  <a:cubicBezTo>
                    <a:pt x="591" y="555"/>
                    <a:pt x="591" y="555"/>
                    <a:pt x="591" y="555"/>
                  </a:cubicBezTo>
                  <a:cubicBezTo>
                    <a:pt x="593" y="555"/>
                    <a:pt x="593" y="555"/>
                    <a:pt x="593" y="555"/>
                  </a:cubicBezTo>
                  <a:cubicBezTo>
                    <a:pt x="602" y="555"/>
                    <a:pt x="609" y="548"/>
                    <a:pt x="609" y="538"/>
                  </a:cubicBezTo>
                  <a:cubicBezTo>
                    <a:pt x="609" y="507"/>
                    <a:pt x="609" y="507"/>
                    <a:pt x="609" y="507"/>
                  </a:cubicBezTo>
                  <a:cubicBezTo>
                    <a:pt x="645" y="507"/>
                    <a:pt x="645" y="507"/>
                    <a:pt x="645" y="507"/>
                  </a:cubicBezTo>
                  <a:cubicBezTo>
                    <a:pt x="645" y="639"/>
                    <a:pt x="645" y="639"/>
                    <a:pt x="645" y="639"/>
                  </a:cubicBezTo>
                  <a:lnTo>
                    <a:pt x="591" y="639"/>
                  </a:lnTo>
                  <a:close/>
                  <a:moveTo>
                    <a:pt x="276" y="554"/>
                  </a:moveTo>
                  <a:cubicBezTo>
                    <a:pt x="276" y="639"/>
                    <a:pt x="276" y="639"/>
                    <a:pt x="276" y="639"/>
                  </a:cubicBezTo>
                  <a:cubicBezTo>
                    <a:pt x="234" y="639"/>
                    <a:pt x="234" y="639"/>
                    <a:pt x="234" y="639"/>
                  </a:cubicBezTo>
                  <a:cubicBezTo>
                    <a:pt x="234" y="507"/>
                    <a:pt x="234" y="507"/>
                    <a:pt x="234" y="507"/>
                  </a:cubicBezTo>
                  <a:cubicBezTo>
                    <a:pt x="264" y="507"/>
                    <a:pt x="264" y="507"/>
                    <a:pt x="264" y="507"/>
                  </a:cubicBezTo>
                  <a:cubicBezTo>
                    <a:pt x="264" y="538"/>
                    <a:pt x="264" y="538"/>
                    <a:pt x="264" y="538"/>
                  </a:cubicBezTo>
                  <a:cubicBezTo>
                    <a:pt x="264" y="546"/>
                    <a:pt x="269" y="552"/>
                    <a:pt x="276" y="554"/>
                  </a:cubicBezTo>
                  <a:close/>
                  <a:moveTo>
                    <a:pt x="189" y="756"/>
                  </a:moveTo>
                  <a:cubicBezTo>
                    <a:pt x="196" y="756"/>
                    <a:pt x="196" y="756"/>
                    <a:pt x="196" y="756"/>
                  </a:cubicBezTo>
                  <a:cubicBezTo>
                    <a:pt x="203" y="942"/>
                    <a:pt x="203" y="942"/>
                    <a:pt x="203" y="942"/>
                  </a:cubicBezTo>
                  <a:cubicBezTo>
                    <a:pt x="181" y="942"/>
                    <a:pt x="181" y="942"/>
                    <a:pt x="181" y="942"/>
                  </a:cubicBezTo>
                  <a:lnTo>
                    <a:pt x="189" y="756"/>
                  </a:lnTo>
                  <a:close/>
                  <a:moveTo>
                    <a:pt x="229" y="756"/>
                  </a:moveTo>
                  <a:cubicBezTo>
                    <a:pt x="282" y="756"/>
                    <a:pt x="282" y="756"/>
                    <a:pt x="282" y="756"/>
                  </a:cubicBezTo>
                  <a:cubicBezTo>
                    <a:pt x="274" y="942"/>
                    <a:pt x="274" y="942"/>
                    <a:pt x="274" y="942"/>
                  </a:cubicBezTo>
                  <a:cubicBezTo>
                    <a:pt x="236" y="942"/>
                    <a:pt x="236" y="942"/>
                    <a:pt x="236" y="942"/>
                  </a:cubicBezTo>
                  <a:lnTo>
                    <a:pt x="229" y="756"/>
                  </a:lnTo>
                  <a:close/>
                  <a:moveTo>
                    <a:pt x="315" y="756"/>
                  </a:moveTo>
                  <a:cubicBezTo>
                    <a:pt x="322" y="756"/>
                    <a:pt x="322" y="756"/>
                    <a:pt x="322" y="756"/>
                  </a:cubicBezTo>
                  <a:cubicBezTo>
                    <a:pt x="332" y="942"/>
                    <a:pt x="332" y="942"/>
                    <a:pt x="332" y="942"/>
                  </a:cubicBezTo>
                  <a:cubicBezTo>
                    <a:pt x="307" y="942"/>
                    <a:pt x="307" y="942"/>
                    <a:pt x="307" y="942"/>
                  </a:cubicBezTo>
                  <a:lnTo>
                    <a:pt x="315" y="756"/>
                  </a:lnTo>
                  <a:close/>
                  <a:moveTo>
                    <a:pt x="355" y="756"/>
                  </a:moveTo>
                  <a:cubicBezTo>
                    <a:pt x="405" y="756"/>
                    <a:pt x="405" y="756"/>
                    <a:pt x="405" y="756"/>
                  </a:cubicBezTo>
                  <a:cubicBezTo>
                    <a:pt x="399" y="942"/>
                    <a:pt x="399" y="942"/>
                    <a:pt x="399" y="942"/>
                  </a:cubicBezTo>
                  <a:cubicBezTo>
                    <a:pt x="365" y="942"/>
                    <a:pt x="365" y="942"/>
                    <a:pt x="365" y="942"/>
                  </a:cubicBezTo>
                  <a:lnTo>
                    <a:pt x="355" y="756"/>
                  </a:lnTo>
                  <a:close/>
                  <a:moveTo>
                    <a:pt x="438" y="756"/>
                  </a:moveTo>
                  <a:cubicBezTo>
                    <a:pt x="448" y="756"/>
                    <a:pt x="448" y="756"/>
                    <a:pt x="448" y="756"/>
                  </a:cubicBezTo>
                  <a:cubicBezTo>
                    <a:pt x="455" y="942"/>
                    <a:pt x="455" y="942"/>
                    <a:pt x="455" y="942"/>
                  </a:cubicBezTo>
                  <a:cubicBezTo>
                    <a:pt x="432" y="942"/>
                    <a:pt x="432" y="942"/>
                    <a:pt x="432" y="942"/>
                  </a:cubicBezTo>
                  <a:lnTo>
                    <a:pt x="438" y="756"/>
                  </a:lnTo>
                  <a:close/>
                  <a:moveTo>
                    <a:pt x="481" y="756"/>
                  </a:moveTo>
                  <a:cubicBezTo>
                    <a:pt x="528" y="756"/>
                    <a:pt x="528" y="756"/>
                    <a:pt x="528" y="756"/>
                  </a:cubicBezTo>
                  <a:cubicBezTo>
                    <a:pt x="520" y="942"/>
                    <a:pt x="520" y="942"/>
                    <a:pt x="520" y="942"/>
                  </a:cubicBezTo>
                  <a:cubicBezTo>
                    <a:pt x="488" y="942"/>
                    <a:pt x="488" y="942"/>
                    <a:pt x="488" y="942"/>
                  </a:cubicBezTo>
                  <a:lnTo>
                    <a:pt x="481" y="756"/>
                  </a:lnTo>
                  <a:close/>
                  <a:moveTo>
                    <a:pt x="561" y="756"/>
                  </a:moveTo>
                  <a:cubicBezTo>
                    <a:pt x="571" y="756"/>
                    <a:pt x="571" y="756"/>
                    <a:pt x="571" y="756"/>
                  </a:cubicBezTo>
                  <a:cubicBezTo>
                    <a:pt x="578" y="942"/>
                    <a:pt x="578" y="942"/>
                    <a:pt x="578" y="942"/>
                  </a:cubicBezTo>
                  <a:cubicBezTo>
                    <a:pt x="553" y="942"/>
                    <a:pt x="553" y="942"/>
                    <a:pt x="553" y="942"/>
                  </a:cubicBezTo>
                  <a:lnTo>
                    <a:pt x="561" y="756"/>
                  </a:lnTo>
                  <a:close/>
                  <a:moveTo>
                    <a:pt x="604" y="756"/>
                  </a:moveTo>
                  <a:cubicBezTo>
                    <a:pt x="645" y="756"/>
                    <a:pt x="645" y="756"/>
                    <a:pt x="645" y="756"/>
                  </a:cubicBezTo>
                  <a:cubicBezTo>
                    <a:pt x="637" y="942"/>
                    <a:pt x="637" y="942"/>
                    <a:pt x="637" y="942"/>
                  </a:cubicBezTo>
                  <a:cubicBezTo>
                    <a:pt x="611" y="942"/>
                    <a:pt x="611" y="942"/>
                    <a:pt x="611" y="942"/>
                  </a:cubicBezTo>
                  <a:lnTo>
                    <a:pt x="604" y="756"/>
                  </a:lnTo>
                  <a:close/>
                  <a:moveTo>
                    <a:pt x="678" y="756"/>
                  </a:moveTo>
                  <a:cubicBezTo>
                    <a:pt x="688" y="756"/>
                    <a:pt x="688" y="756"/>
                    <a:pt x="688" y="756"/>
                  </a:cubicBezTo>
                  <a:cubicBezTo>
                    <a:pt x="695" y="942"/>
                    <a:pt x="695" y="942"/>
                    <a:pt x="695" y="942"/>
                  </a:cubicBezTo>
                  <a:cubicBezTo>
                    <a:pt x="670" y="942"/>
                    <a:pt x="670" y="942"/>
                    <a:pt x="670" y="942"/>
                  </a:cubicBezTo>
                  <a:lnTo>
                    <a:pt x="678" y="756"/>
                  </a:lnTo>
                  <a:close/>
                  <a:moveTo>
                    <a:pt x="710" y="337"/>
                  </a:moveTo>
                  <a:cubicBezTo>
                    <a:pt x="710" y="427"/>
                    <a:pt x="710" y="427"/>
                    <a:pt x="710" y="427"/>
                  </a:cubicBezTo>
                  <a:cubicBezTo>
                    <a:pt x="662" y="427"/>
                    <a:pt x="662" y="427"/>
                    <a:pt x="662" y="427"/>
                  </a:cubicBezTo>
                  <a:cubicBezTo>
                    <a:pt x="662" y="322"/>
                    <a:pt x="662" y="322"/>
                    <a:pt x="662" y="322"/>
                  </a:cubicBezTo>
                  <a:cubicBezTo>
                    <a:pt x="672" y="322"/>
                    <a:pt x="682" y="322"/>
                    <a:pt x="692" y="322"/>
                  </a:cubicBezTo>
                  <a:cubicBezTo>
                    <a:pt x="741" y="322"/>
                    <a:pt x="772" y="322"/>
                    <a:pt x="791" y="322"/>
                  </a:cubicBezTo>
                  <a:cubicBezTo>
                    <a:pt x="820" y="322"/>
                    <a:pt x="821" y="322"/>
                    <a:pt x="821" y="322"/>
                  </a:cubicBezTo>
                  <a:cubicBezTo>
                    <a:pt x="821" y="427"/>
                    <a:pt x="821" y="427"/>
                    <a:pt x="821" y="427"/>
                  </a:cubicBezTo>
                  <a:cubicBezTo>
                    <a:pt x="803" y="427"/>
                    <a:pt x="787" y="427"/>
                    <a:pt x="773" y="427"/>
                  </a:cubicBezTo>
                  <a:cubicBezTo>
                    <a:pt x="773" y="337"/>
                    <a:pt x="773" y="337"/>
                    <a:pt x="773" y="337"/>
                  </a:cubicBezTo>
                  <a:lnTo>
                    <a:pt x="710" y="337"/>
                  </a:lnTo>
                  <a:close/>
                  <a:moveTo>
                    <a:pt x="692" y="289"/>
                  </a:moveTo>
                  <a:cubicBezTo>
                    <a:pt x="692" y="226"/>
                    <a:pt x="692" y="226"/>
                    <a:pt x="692" y="226"/>
                  </a:cubicBezTo>
                  <a:cubicBezTo>
                    <a:pt x="791" y="226"/>
                    <a:pt x="791" y="226"/>
                    <a:pt x="791" y="226"/>
                  </a:cubicBezTo>
                  <a:cubicBezTo>
                    <a:pt x="791" y="289"/>
                    <a:pt x="791" y="289"/>
                    <a:pt x="791" y="289"/>
                  </a:cubicBezTo>
                  <a:cubicBezTo>
                    <a:pt x="741" y="289"/>
                    <a:pt x="710" y="289"/>
                    <a:pt x="692" y="289"/>
                  </a:cubicBezTo>
                  <a:close/>
                  <a:moveTo>
                    <a:pt x="716" y="139"/>
                  </a:moveTo>
                  <a:cubicBezTo>
                    <a:pt x="767" y="139"/>
                    <a:pt x="767" y="139"/>
                    <a:pt x="767" y="139"/>
                  </a:cubicBezTo>
                  <a:cubicBezTo>
                    <a:pt x="767" y="190"/>
                    <a:pt x="767" y="190"/>
                    <a:pt x="767" y="190"/>
                  </a:cubicBezTo>
                  <a:cubicBezTo>
                    <a:pt x="716" y="190"/>
                    <a:pt x="716" y="190"/>
                    <a:pt x="716" y="190"/>
                  </a:cubicBezTo>
                  <a:cubicBezTo>
                    <a:pt x="716" y="139"/>
                    <a:pt x="716" y="139"/>
                    <a:pt x="716" y="139"/>
                  </a:cubicBezTo>
                  <a:close/>
                  <a:moveTo>
                    <a:pt x="837" y="468"/>
                  </a:moveTo>
                  <a:cubicBezTo>
                    <a:pt x="837" y="474"/>
                    <a:pt x="837" y="474"/>
                    <a:pt x="837" y="474"/>
                  </a:cubicBezTo>
                  <a:cubicBezTo>
                    <a:pt x="596" y="474"/>
                    <a:pt x="596" y="474"/>
                    <a:pt x="596" y="474"/>
                  </a:cubicBezTo>
                  <a:cubicBezTo>
                    <a:pt x="585" y="468"/>
                    <a:pt x="585" y="468"/>
                    <a:pt x="585" y="468"/>
                  </a:cubicBezTo>
                  <a:lnTo>
                    <a:pt x="837" y="468"/>
                  </a:lnTo>
                  <a:close/>
                  <a:moveTo>
                    <a:pt x="283" y="474"/>
                  </a:moveTo>
                  <a:cubicBezTo>
                    <a:pt x="39" y="474"/>
                    <a:pt x="39" y="474"/>
                    <a:pt x="39" y="474"/>
                  </a:cubicBezTo>
                  <a:cubicBezTo>
                    <a:pt x="39" y="468"/>
                    <a:pt x="39" y="468"/>
                    <a:pt x="39" y="468"/>
                  </a:cubicBezTo>
                  <a:cubicBezTo>
                    <a:pt x="294" y="468"/>
                    <a:pt x="294" y="468"/>
                    <a:pt x="294" y="468"/>
                  </a:cubicBezTo>
                  <a:lnTo>
                    <a:pt x="283" y="474"/>
                  </a:lnTo>
                  <a:close/>
                  <a:moveTo>
                    <a:pt x="113" y="139"/>
                  </a:moveTo>
                  <a:cubicBezTo>
                    <a:pt x="164" y="139"/>
                    <a:pt x="164" y="139"/>
                    <a:pt x="164" y="139"/>
                  </a:cubicBezTo>
                  <a:cubicBezTo>
                    <a:pt x="164" y="190"/>
                    <a:pt x="164" y="190"/>
                    <a:pt x="164" y="190"/>
                  </a:cubicBezTo>
                  <a:cubicBezTo>
                    <a:pt x="113" y="190"/>
                    <a:pt x="113" y="190"/>
                    <a:pt x="113" y="190"/>
                  </a:cubicBezTo>
                  <a:cubicBezTo>
                    <a:pt x="113" y="139"/>
                    <a:pt x="113" y="139"/>
                    <a:pt x="113" y="139"/>
                  </a:cubicBezTo>
                  <a:close/>
                  <a:moveTo>
                    <a:pt x="89" y="226"/>
                  </a:moveTo>
                  <a:cubicBezTo>
                    <a:pt x="188" y="226"/>
                    <a:pt x="188" y="226"/>
                    <a:pt x="188" y="226"/>
                  </a:cubicBezTo>
                  <a:cubicBezTo>
                    <a:pt x="188" y="289"/>
                    <a:pt x="188" y="289"/>
                    <a:pt x="188" y="289"/>
                  </a:cubicBezTo>
                  <a:cubicBezTo>
                    <a:pt x="138" y="289"/>
                    <a:pt x="107" y="289"/>
                    <a:pt x="89" y="289"/>
                  </a:cubicBezTo>
                  <a:cubicBezTo>
                    <a:pt x="89" y="226"/>
                    <a:pt x="89" y="226"/>
                    <a:pt x="89" y="226"/>
                  </a:cubicBezTo>
                  <a:close/>
                  <a:moveTo>
                    <a:pt x="59" y="322"/>
                  </a:moveTo>
                  <a:cubicBezTo>
                    <a:pt x="69" y="322"/>
                    <a:pt x="79" y="322"/>
                    <a:pt x="89" y="322"/>
                  </a:cubicBezTo>
                  <a:cubicBezTo>
                    <a:pt x="138" y="322"/>
                    <a:pt x="169" y="322"/>
                    <a:pt x="188" y="322"/>
                  </a:cubicBezTo>
                  <a:cubicBezTo>
                    <a:pt x="217" y="322"/>
                    <a:pt x="218" y="322"/>
                    <a:pt x="218" y="322"/>
                  </a:cubicBezTo>
                  <a:cubicBezTo>
                    <a:pt x="218" y="427"/>
                    <a:pt x="218" y="427"/>
                    <a:pt x="218" y="427"/>
                  </a:cubicBezTo>
                  <a:cubicBezTo>
                    <a:pt x="200" y="427"/>
                    <a:pt x="184" y="427"/>
                    <a:pt x="170" y="427"/>
                  </a:cubicBezTo>
                  <a:cubicBezTo>
                    <a:pt x="170" y="337"/>
                    <a:pt x="170" y="337"/>
                    <a:pt x="170" y="337"/>
                  </a:cubicBezTo>
                  <a:cubicBezTo>
                    <a:pt x="107" y="337"/>
                    <a:pt x="107" y="337"/>
                    <a:pt x="107" y="337"/>
                  </a:cubicBezTo>
                  <a:cubicBezTo>
                    <a:pt x="107" y="427"/>
                    <a:pt x="107" y="427"/>
                    <a:pt x="107" y="427"/>
                  </a:cubicBezTo>
                  <a:cubicBezTo>
                    <a:pt x="59" y="427"/>
                    <a:pt x="59" y="427"/>
                    <a:pt x="59" y="427"/>
                  </a:cubicBezTo>
                  <a:cubicBezTo>
                    <a:pt x="59" y="322"/>
                    <a:pt x="59" y="322"/>
                    <a:pt x="59" y="322"/>
                  </a:cubicBezTo>
                  <a:close/>
                  <a:moveTo>
                    <a:pt x="33" y="720"/>
                  </a:moveTo>
                  <a:cubicBezTo>
                    <a:pt x="147" y="720"/>
                    <a:pt x="147" y="720"/>
                    <a:pt x="147" y="720"/>
                  </a:cubicBezTo>
                  <a:cubicBezTo>
                    <a:pt x="147" y="739"/>
                    <a:pt x="147" y="739"/>
                    <a:pt x="147" y="739"/>
                  </a:cubicBezTo>
                  <a:cubicBezTo>
                    <a:pt x="147" y="746"/>
                    <a:pt x="151" y="751"/>
                    <a:pt x="156" y="754"/>
                  </a:cubicBezTo>
                  <a:cubicBezTo>
                    <a:pt x="148" y="942"/>
                    <a:pt x="148" y="942"/>
                    <a:pt x="148" y="942"/>
                  </a:cubicBezTo>
                  <a:cubicBezTo>
                    <a:pt x="119" y="942"/>
                    <a:pt x="119" y="942"/>
                    <a:pt x="119" y="942"/>
                  </a:cubicBezTo>
                  <a:cubicBezTo>
                    <a:pt x="119" y="823"/>
                    <a:pt x="119" y="823"/>
                    <a:pt x="119" y="823"/>
                  </a:cubicBezTo>
                  <a:cubicBezTo>
                    <a:pt x="62" y="823"/>
                    <a:pt x="62" y="823"/>
                    <a:pt x="62" y="823"/>
                  </a:cubicBezTo>
                  <a:cubicBezTo>
                    <a:pt x="62" y="942"/>
                    <a:pt x="62" y="942"/>
                    <a:pt x="62" y="942"/>
                  </a:cubicBezTo>
                  <a:cubicBezTo>
                    <a:pt x="33" y="942"/>
                    <a:pt x="33" y="942"/>
                    <a:pt x="33" y="942"/>
                  </a:cubicBezTo>
                  <a:lnTo>
                    <a:pt x="33" y="720"/>
                  </a:lnTo>
                  <a:close/>
                  <a:moveTo>
                    <a:pt x="827" y="942"/>
                  </a:moveTo>
                  <a:cubicBezTo>
                    <a:pt x="827" y="823"/>
                    <a:pt x="827" y="823"/>
                    <a:pt x="827" y="823"/>
                  </a:cubicBezTo>
                  <a:cubicBezTo>
                    <a:pt x="770" y="823"/>
                    <a:pt x="770" y="823"/>
                    <a:pt x="770" y="823"/>
                  </a:cubicBezTo>
                  <a:cubicBezTo>
                    <a:pt x="770" y="942"/>
                    <a:pt x="770" y="942"/>
                    <a:pt x="770" y="942"/>
                  </a:cubicBezTo>
                  <a:cubicBezTo>
                    <a:pt x="728" y="942"/>
                    <a:pt x="728" y="942"/>
                    <a:pt x="728" y="942"/>
                  </a:cubicBezTo>
                  <a:cubicBezTo>
                    <a:pt x="720" y="754"/>
                    <a:pt x="720" y="754"/>
                    <a:pt x="720" y="754"/>
                  </a:cubicBezTo>
                  <a:cubicBezTo>
                    <a:pt x="726" y="751"/>
                    <a:pt x="729" y="746"/>
                    <a:pt x="729" y="739"/>
                  </a:cubicBezTo>
                  <a:cubicBezTo>
                    <a:pt x="729" y="720"/>
                    <a:pt x="729" y="720"/>
                    <a:pt x="729" y="720"/>
                  </a:cubicBezTo>
                  <a:cubicBezTo>
                    <a:pt x="846" y="720"/>
                    <a:pt x="846" y="720"/>
                    <a:pt x="846" y="720"/>
                  </a:cubicBezTo>
                  <a:cubicBezTo>
                    <a:pt x="846" y="942"/>
                    <a:pt x="846" y="942"/>
                    <a:pt x="846" y="942"/>
                  </a:cubicBezTo>
                  <a:lnTo>
                    <a:pt x="827" y="9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Rectangle 696">
              <a:extLst>
                <a:ext uri="{FF2B5EF4-FFF2-40B4-BE49-F238E27FC236}">
                  <a16:creationId xmlns="" xmlns:a16="http://schemas.microsoft.com/office/drawing/2014/main" id="{E8FC86F4-41EC-AC4A-B6C0-781E71E5E9B2}"/>
                </a:ext>
              </a:extLst>
            </p:cNvPr>
            <p:cNvSpPr>
              <a:spLocks noChangeArrowheads="1"/>
            </p:cNvSpPr>
            <p:nvPr/>
          </p:nvSpPr>
          <p:spPr bwMode="auto">
            <a:xfrm>
              <a:off x="2721" y="1852"/>
              <a:ext cx="20" cy="3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Rectangle 697">
              <a:extLst>
                <a:ext uri="{FF2B5EF4-FFF2-40B4-BE49-F238E27FC236}">
                  <a16:creationId xmlns="" xmlns:a16="http://schemas.microsoft.com/office/drawing/2014/main" id="{951B0CFE-EA93-B345-A037-2D6C9382AF0B}"/>
                </a:ext>
              </a:extLst>
            </p:cNvPr>
            <p:cNvSpPr>
              <a:spLocks noChangeArrowheads="1"/>
            </p:cNvSpPr>
            <p:nvPr/>
          </p:nvSpPr>
          <p:spPr bwMode="auto">
            <a:xfrm>
              <a:off x="2921" y="1852"/>
              <a:ext cx="20" cy="3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4" name="Group 556">
            <a:extLst>
              <a:ext uri="{FF2B5EF4-FFF2-40B4-BE49-F238E27FC236}">
                <a16:creationId xmlns="" xmlns:a16="http://schemas.microsoft.com/office/drawing/2014/main" id="{5660A3BD-1520-9344-A619-047AAA3B7F2C}"/>
              </a:ext>
            </a:extLst>
          </p:cNvPr>
          <p:cNvGrpSpPr>
            <a:grpSpLocks noChangeAspect="1"/>
          </p:cNvGrpSpPr>
          <p:nvPr/>
        </p:nvGrpSpPr>
        <p:grpSpPr bwMode="auto">
          <a:xfrm>
            <a:off x="6419812" y="3083216"/>
            <a:ext cx="211088" cy="459521"/>
            <a:chOff x="2184" y="1657"/>
            <a:chExt cx="130" cy="283"/>
          </a:xfrm>
          <a:solidFill>
            <a:schemeClr val="tx1"/>
          </a:solidFill>
        </p:grpSpPr>
        <p:sp>
          <p:nvSpPr>
            <p:cNvPr id="455" name="Freeform 557">
              <a:extLst>
                <a:ext uri="{FF2B5EF4-FFF2-40B4-BE49-F238E27FC236}">
                  <a16:creationId xmlns="" xmlns:a16="http://schemas.microsoft.com/office/drawing/2014/main" id="{38C70F59-41C9-1340-B5C6-F0F873A72B61}"/>
                </a:ext>
              </a:extLst>
            </p:cNvPr>
            <p:cNvSpPr>
              <a:spLocks noEditPoints="1"/>
            </p:cNvSpPr>
            <p:nvPr/>
          </p:nvSpPr>
          <p:spPr bwMode="auto">
            <a:xfrm>
              <a:off x="2184" y="1657"/>
              <a:ext cx="130" cy="283"/>
            </a:xfrm>
            <a:custGeom>
              <a:avLst/>
              <a:gdLst>
                <a:gd name="T0" fmla="*/ 107 w 125"/>
                <a:gd name="T1" fmla="*/ 215 h 274"/>
                <a:gd name="T2" fmla="*/ 97 w 125"/>
                <a:gd name="T3" fmla="*/ 106 h 274"/>
                <a:gd name="T4" fmla="*/ 103 w 125"/>
                <a:gd name="T5" fmla="*/ 94 h 274"/>
                <a:gd name="T6" fmla="*/ 104 w 125"/>
                <a:gd name="T7" fmla="*/ 94 h 274"/>
                <a:gd name="T8" fmla="*/ 106 w 125"/>
                <a:gd name="T9" fmla="*/ 93 h 274"/>
                <a:gd name="T10" fmla="*/ 107 w 125"/>
                <a:gd name="T11" fmla="*/ 92 h 274"/>
                <a:gd name="T12" fmla="*/ 107 w 125"/>
                <a:gd name="T13" fmla="*/ 91 h 274"/>
                <a:gd name="T14" fmla="*/ 108 w 125"/>
                <a:gd name="T15" fmla="*/ 89 h 274"/>
                <a:gd name="T16" fmla="*/ 108 w 125"/>
                <a:gd name="T17" fmla="*/ 88 h 274"/>
                <a:gd name="T18" fmla="*/ 107 w 125"/>
                <a:gd name="T19" fmla="*/ 87 h 274"/>
                <a:gd name="T20" fmla="*/ 107 w 125"/>
                <a:gd name="T21" fmla="*/ 86 h 274"/>
                <a:gd name="T22" fmla="*/ 106 w 125"/>
                <a:gd name="T23" fmla="*/ 85 h 274"/>
                <a:gd name="T24" fmla="*/ 105 w 125"/>
                <a:gd name="T25" fmla="*/ 84 h 274"/>
                <a:gd name="T26" fmla="*/ 104 w 125"/>
                <a:gd name="T27" fmla="*/ 84 h 274"/>
                <a:gd name="T28" fmla="*/ 103 w 125"/>
                <a:gd name="T29" fmla="*/ 84 h 274"/>
                <a:gd name="T30" fmla="*/ 94 w 125"/>
                <a:gd name="T31" fmla="*/ 57 h 274"/>
                <a:gd name="T32" fmla="*/ 89 w 125"/>
                <a:gd name="T33" fmla="*/ 22 h 274"/>
                <a:gd name="T34" fmla="*/ 63 w 125"/>
                <a:gd name="T35" fmla="*/ 0 h 274"/>
                <a:gd name="T36" fmla="*/ 36 w 125"/>
                <a:gd name="T37" fmla="*/ 22 h 274"/>
                <a:gd name="T38" fmla="*/ 32 w 125"/>
                <a:gd name="T39" fmla="*/ 57 h 274"/>
                <a:gd name="T40" fmla="*/ 23 w 125"/>
                <a:gd name="T41" fmla="*/ 83 h 274"/>
                <a:gd name="T42" fmla="*/ 21 w 125"/>
                <a:gd name="T43" fmla="*/ 84 h 274"/>
                <a:gd name="T44" fmla="*/ 20 w 125"/>
                <a:gd name="T45" fmla="*/ 84 h 274"/>
                <a:gd name="T46" fmla="*/ 19 w 125"/>
                <a:gd name="T47" fmla="*/ 85 h 274"/>
                <a:gd name="T48" fmla="*/ 18 w 125"/>
                <a:gd name="T49" fmla="*/ 86 h 274"/>
                <a:gd name="T50" fmla="*/ 18 w 125"/>
                <a:gd name="T51" fmla="*/ 88 h 274"/>
                <a:gd name="T52" fmla="*/ 18 w 125"/>
                <a:gd name="T53" fmla="*/ 90 h 274"/>
                <a:gd name="T54" fmla="*/ 18 w 125"/>
                <a:gd name="T55" fmla="*/ 91 h 274"/>
                <a:gd name="T56" fmla="*/ 19 w 125"/>
                <a:gd name="T57" fmla="*/ 91 h 274"/>
                <a:gd name="T58" fmla="*/ 19 w 125"/>
                <a:gd name="T59" fmla="*/ 92 h 274"/>
                <a:gd name="T60" fmla="*/ 21 w 125"/>
                <a:gd name="T61" fmla="*/ 93 h 274"/>
                <a:gd name="T62" fmla="*/ 21 w 125"/>
                <a:gd name="T63" fmla="*/ 94 h 274"/>
                <a:gd name="T64" fmla="*/ 22 w 125"/>
                <a:gd name="T65" fmla="*/ 94 h 274"/>
                <a:gd name="T66" fmla="*/ 19 w 125"/>
                <a:gd name="T67" fmla="*/ 215 h 274"/>
                <a:gd name="T68" fmla="*/ 0 w 125"/>
                <a:gd name="T69" fmla="*/ 268 h 274"/>
                <a:gd name="T70" fmla="*/ 120 w 125"/>
                <a:gd name="T71" fmla="*/ 263 h 274"/>
                <a:gd name="T72" fmla="*/ 59 w 125"/>
                <a:gd name="T73" fmla="*/ 238 h 274"/>
                <a:gd name="T74" fmla="*/ 74 w 125"/>
                <a:gd name="T75" fmla="*/ 22 h 274"/>
                <a:gd name="T76" fmla="*/ 58 w 125"/>
                <a:gd name="T77" fmla="*/ 57 h 274"/>
                <a:gd name="T78" fmla="*/ 80 w 125"/>
                <a:gd name="T79" fmla="*/ 57 h 274"/>
                <a:gd name="T80" fmla="*/ 33 w 125"/>
                <a:gd name="T81" fmla="*/ 215 h 274"/>
                <a:gd name="T82" fmla="*/ 33 w 125"/>
                <a:gd name="T83" fmla="*/ 215 h 274"/>
                <a:gd name="T84" fmla="*/ 85 w 125"/>
                <a:gd name="T85" fmla="*/ 83 h 274"/>
                <a:gd name="T86" fmla="*/ 35 w 125"/>
                <a:gd name="T87" fmla="*/ 188 h 274"/>
                <a:gd name="T88" fmla="*/ 38 w 125"/>
                <a:gd name="T89" fmla="*/ 94 h 274"/>
                <a:gd name="T90" fmla="*/ 53 w 125"/>
                <a:gd name="T91" fmla="*/ 94 h 274"/>
                <a:gd name="T92" fmla="*/ 53 w 125"/>
                <a:gd name="T93" fmla="*/ 94 h 274"/>
                <a:gd name="T94" fmla="*/ 72 w 125"/>
                <a:gd name="T95" fmla="*/ 101 h 274"/>
                <a:gd name="T96" fmla="*/ 88 w 125"/>
                <a:gd name="T97" fmla="*/ 94 h 274"/>
                <a:gd name="T98" fmla="*/ 38 w 125"/>
                <a:gd name="T99" fmla="*/ 136 h 274"/>
                <a:gd name="T100" fmla="*/ 72 w 125"/>
                <a:gd name="T101" fmla="*/ 228 h 274"/>
                <a:gd name="T102" fmla="*/ 20 w 125"/>
                <a:gd name="T103" fmla="*/ 263 h 274"/>
                <a:gd name="T104" fmla="*/ 77 w 125"/>
                <a:gd name="T105" fmla="*/ 263 h 274"/>
                <a:gd name="T106" fmla="*/ 19 w 125"/>
                <a:gd name="T107" fmla="*/ 8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 h="274">
                  <a:moveTo>
                    <a:pt x="120" y="263"/>
                  </a:moveTo>
                  <a:cubicBezTo>
                    <a:pt x="116" y="263"/>
                    <a:pt x="116" y="263"/>
                    <a:pt x="116" y="263"/>
                  </a:cubicBezTo>
                  <a:cubicBezTo>
                    <a:pt x="112" y="219"/>
                    <a:pt x="112" y="219"/>
                    <a:pt x="112" y="219"/>
                  </a:cubicBezTo>
                  <a:cubicBezTo>
                    <a:pt x="112" y="217"/>
                    <a:pt x="110" y="215"/>
                    <a:pt x="107" y="215"/>
                  </a:cubicBezTo>
                  <a:cubicBezTo>
                    <a:pt x="103" y="215"/>
                    <a:pt x="103" y="215"/>
                    <a:pt x="103" y="215"/>
                  </a:cubicBezTo>
                  <a:cubicBezTo>
                    <a:pt x="97" y="106"/>
                    <a:pt x="97" y="106"/>
                    <a:pt x="97" y="106"/>
                  </a:cubicBezTo>
                  <a:cubicBezTo>
                    <a:pt x="97" y="106"/>
                    <a:pt x="97" y="106"/>
                    <a:pt x="97" y="106"/>
                  </a:cubicBezTo>
                  <a:cubicBezTo>
                    <a:pt x="97" y="106"/>
                    <a:pt x="97" y="106"/>
                    <a:pt x="97" y="106"/>
                  </a:cubicBezTo>
                  <a:cubicBezTo>
                    <a:pt x="97" y="106"/>
                    <a:pt x="97" y="106"/>
                    <a:pt x="97" y="106"/>
                  </a:cubicBezTo>
                  <a:cubicBezTo>
                    <a:pt x="97" y="104"/>
                    <a:pt x="97" y="99"/>
                    <a:pt x="99" y="97"/>
                  </a:cubicBezTo>
                  <a:cubicBezTo>
                    <a:pt x="100" y="95"/>
                    <a:pt x="101" y="94"/>
                    <a:pt x="103" y="94"/>
                  </a:cubicBezTo>
                  <a:cubicBezTo>
                    <a:pt x="103" y="94"/>
                    <a:pt x="103" y="94"/>
                    <a:pt x="103" y="94"/>
                  </a:cubicBezTo>
                  <a:cubicBezTo>
                    <a:pt x="104" y="94"/>
                    <a:pt x="104" y="94"/>
                    <a:pt x="104" y="94"/>
                  </a:cubicBezTo>
                  <a:cubicBezTo>
                    <a:pt x="104" y="94"/>
                    <a:pt x="104" y="94"/>
                    <a:pt x="104" y="94"/>
                  </a:cubicBezTo>
                  <a:cubicBezTo>
                    <a:pt x="104" y="94"/>
                    <a:pt x="104" y="94"/>
                    <a:pt x="104" y="94"/>
                  </a:cubicBezTo>
                  <a:cubicBezTo>
                    <a:pt x="104" y="94"/>
                    <a:pt x="104" y="94"/>
                    <a:pt x="104" y="94"/>
                  </a:cubicBezTo>
                  <a:cubicBezTo>
                    <a:pt x="105" y="94"/>
                    <a:pt x="105" y="94"/>
                    <a:pt x="105" y="94"/>
                  </a:cubicBezTo>
                  <a:cubicBezTo>
                    <a:pt x="105" y="94"/>
                    <a:pt x="105" y="94"/>
                    <a:pt x="105" y="94"/>
                  </a:cubicBezTo>
                  <a:cubicBezTo>
                    <a:pt x="106" y="93"/>
                    <a:pt x="106" y="93"/>
                    <a:pt x="106" y="93"/>
                  </a:cubicBezTo>
                  <a:cubicBezTo>
                    <a:pt x="106" y="93"/>
                    <a:pt x="106" y="93"/>
                    <a:pt x="106" y="93"/>
                  </a:cubicBezTo>
                  <a:cubicBezTo>
                    <a:pt x="106" y="93"/>
                    <a:pt x="106" y="93"/>
                    <a:pt x="106" y="93"/>
                  </a:cubicBezTo>
                  <a:cubicBezTo>
                    <a:pt x="106" y="93"/>
                    <a:pt x="106" y="93"/>
                    <a:pt x="106" y="93"/>
                  </a:cubicBezTo>
                  <a:cubicBezTo>
                    <a:pt x="107" y="92"/>
                    <a:pt x="107" y="92"/>
                    <a:pt x="107" y="92"/>
                  </a:cubicBezTo>
                  <a:cubicBezTo>
                    <a:pt x="107" y="92"/>
                    <a:pt x="107" y="92"/>
                    <a:pt x="107" y="92"/>
                  </a:cubicBezTo>
                  <a:cubicBezTo>
                    <a:pt x="107" y="92"/>
                    <a:pt x="107" y="92"/>
                    <a:pt x="107" y="92"/>
                  </a:cubicBezTo>
                  <a:cubicBezTo>
                    <a:pt x="107" y="91"/>
                    <a:pt x="107" y="91"/>
                    <a:pt x="107" y="91"/>
                  </a:cubicBezTo>
                  <a:cubicBezTo>
                    <a:pt x="107" y="91"/>
                    <a:pt x="107" y="91"/>
                    <a:pt x="107" y="91"/>
                  </a:cubicBezTo>
                  <a:cubicBezTo>
                    <a:pt x="107" y="91"/>
                    <a:pt x="107" y="91"/>
                    <a:pt x="107" y="91"/>
                  </a:cubicBezTo>
                  <a:cubicBezTo>
                    <a:pt x="108" y="90"/>
                    <a:pt x="108" y="90"/>
                    <a:pt x="108" y="90"/>
                  </a:cubicBezTo>
                  <a:cubicBezTo>
                    <a:pt x="108" y="90"/>
                    <a:pt x="108" y="90"/>
                    <a:pt x="108" y="90"/>
                  </a:cubicBezTo>
                  <a:cubicBezTo>
                    <a:pt x="108" y="89"/>
                    <a:pt x="108" y="89"/>
                    <a:pt x="108" y="89"/>
                  </a:cubicBezTo>
                  <a:cubicBezTo>
                    <a:pt x="108" y="89"/>
                    <a:pt x="108" y="89"/>
                    <a:pt x="108" y="89"/>
                  </a:cubicBezTo>
                  <a:cubicBezTo>
                    <a:pt x="108" y="88"/>
                    <a:pt x="108" y="88"/>
                    <a:pt x="108" y="88"/>
                  </a:cubicBezTo>
                  <a:cubicBezTo>
                    <a:pt x="108" y="88"/>
                    <a:pt x="108" y="88"/>
                    <a:pt x="108" y="88"/>
                  </a:cubicBezTo>
                  <a:cubicBezTo>
                    <a:pt x="108" y="88"/>
                    <a:pt x="108" y="88"/>
                    <a:pt x="108" y="88"/>
                  </a:cubicBezTo>
                  <a:cubicBezTo>
                    <a:pt x="108" y="88"/>
                    <a:pt x="108" y="88"/>
                    <a:pt x="108" y="88"/>
                  </a:cubicBezTo>
                  <a:cubicBezTo>
                    <a:pt x="108" y="88"/>
                    <a:pt x="108" y="88"/>
                    <a:pt x="108" y="88"/>
                  </a:cubicBezTo>
                  <a:cubicBezTo>
                    <a:pt x="108" y="88"/>
                    <a:pt x="108" y="88"/>
                    <a:pt x="108" y="87"/>
                  </a:cubicBezTo>
                  <a:cubicBezTo>
                    <a:pt x="108" y="87"/>
                    <a:pt x="108" y="87"/>
                    <a:pt x="108" y="87"/>
                  </a:cubicBezTo>
                  <a:cubicBezTo>
                    <a:pt x="108" y="87"/>
                    <a:pt x="108" y="87"/>
                    <a:pt x="107" y="87"/>
                  </a:cubicBezTo>
                  <a:cubicBezTo>
                    <a:pt x="107" y="87"/>
                    <a:pt x="107" y="87"/>
                    <a:pt x="107" y="87"/>
                  </a:cubicBezTo>
                  <a:cubicBezTo>
                    <a:pt x="107" y="86"/>
                    <a:pt x="107" y="86"/>
                    <a:pt x="107" y="86"/>
                  </a:cubicBezTo>
                  <a:cubicBezTo>
                    <a:pt x="107" y="86"/>
                    <a:pt x="107" y="86"/>
                    <a:pt x="107" y="86"/>
                  </a:cubicBezTo>
                  <a:cubicBezTo>
                    <a:pt x="107" y="86"/>
                    <a:pt x="107" y="86"/>
                    <a:pt x="107" y="86"/>
                  </a:cubicBezTo>
                  <a:cubicBezTo>
                    <a:pt x="107" y="86"/>
                    <a:pt x="107" y="86"/>
                    <a:pt x="107" y="86"/>
                  </a:cubicBezTo>
                  <a:cubicBezTo>
                    <a:pt x="107" y="86"/>
                    <a:pt x="107" y="86"/>
                    <a:pt x="107" y="86"/>
                  </a:cubicBezTo>
                  <a:cubicBezTo>
                    <a:pt x="107" y="86"/>
                    <a:pt x="107" y="86"/>
                    <a:pt x="107" y="86"/>
                  </a:cubicBezTo>
                  <a:cubicBezTo>
                    <a:pt x="106" y="85"/>
                    <a:pt x="106" y="85"/>
                    <a:pt x="106" y="85"/>
                  </a:cubicBezTo>
                  <a:cubicBezTo>
                    <a:pt x="106" y="85"/>
                    <a:pt x="106" y="85"/>
                    <a:pt x="106" y="85"/>
                  </a:cubicBezTo>
                  <a:cubicBezTo>
                    <a:pt x="106" y="85"/>
                    <a:pt x="106" y="85"/>
                    <a:pt x="106" y="85"/>
                  </a:cubicBezTo>
                  <a:cubicBezTo>
                    <a:pt x="106" y="85"/>
                    <a:pt x="106" y="85"/>
                    <a:pt x="106" y="85"/>
                  </a:cubicBezTo>
                  <a:cubicBezTo>
                    <a:pt x="106" y="84"/>
                    <a:pt x="105" y="84"/>
                    <a:pt x="105" y="84"/>
                  </a:cubicBezTo>
                  <a:cubicBezTo>
                    <a:pt x="105" y="84"/>
                    <a:pt x="105" y="84"/>
                    <a:pt x="105" y="84"/>
                  </a:cubicBezTo>
                  <a:cubicBezTo>
                    <a:pt x="105" y="84"/>
                    <a:pt x="105" y="84"/>
                    <a:pt x="104" y="84"/>
                  </a:cubicBezTo>
                  <a:cubicBezTo>
                    <a:pt x="104" y="84"/>
                    <a:pt x="104" y="84"/>
                    <a:pt x="104" y="84"/>
                  </a:cubicBezTo>
                  <a:cubicBezTo>
                    <a:pt x="104" y="84"/>
                    <a:pt x="104" y="84"/>
                    <a:pt x="104" y="84"/>
                  </a:cubicBezTo>
                  <a:cubicBezTo>
                    <a:pt x="104" y="84"/>
                    <a:pt x="104" y="84"/>
                    <a:pt x="103" y="84"/>
                  </a:cubicBezTo>
                  <a:cubicBezTo>
                    <a:pt x="103" y="84"/>
                    <a:pt x="103" y="84"/>
                    <a:pt x="103" y="84"/>
                  </a:cubicBezTo>
                  <a:cubicBezTo>
                    <a:pt x="103" y="84"/>
                    <a:pt x="103" y="84"/>
                    <a:pt x="103" y="84"/>
                  </a:cubicBezTo>
                  <a:cubicBezTo>
                    <a:pt x="103" y="84"/>
                    <a:pt x="103" y="84"/>
                    <a:pt x="103" y="84"/>
                  </a:cubicBezTo>
                  <a:cubicBezTo>
                    <a:pt x="96" y="83"/>
                    <a:pt x="96" y="83"/>
                    <a:pt x="96" y="83"/>
                  </a:cubicBezTo>
                  <a:cubicBezTo>
                    <a:pt x="95" y="68"/>
                    <a:pt x="95" y="68"/>
                    <a:pt x="95" y="68"/>
                  </a:cubicBezTo>
                  <a:cubicBezTo>
                    <a:pt x="97" y="67"/>
                    <a:pt x="99" y="65"/>
                    <a:pt x="99" y="62"/>
                  </a:cubicBezTo>
                  <a:cubicBezTo>
                    <a:pt x="99" y="59"/>
                    <a:pt x="97" y="57"/>
                    <a:pt x="94" y="57"/>
                  </a:cubicBezTo>
                  <a:cubicBezTo>
                    <a:pt x="90" y="57"/>
                    <a:pt x="90" y="57"/>
                    <a:pt x="90" y="57"/>
                  </a:cubicBezTo>
                  <a:cubicBezTo>
                    <a:pt x="90" y="32"/>
                    <a:pt x="90" y="32"/>
                    <a:pt x="90" y="32"/>
                  </a:cubicBezTo>
                  <a:cubicBezTo>
                    <a:pt x="93" y="32"/>
                    <a:pt x="95" y="30"/>
                    <a:pt x="95" y="27"/>
                  </a:cubicBezTo>
                  <a:cubicBezTo>
                    <a:pt x="95" y="24"/>
                    <a:pt x="92" y="22"/>
                    <a:pt x="89" y="22"/>
                  </a:cubicBezTo>
                  <a:cubicBezTo>
                    <a:pt x="88" y="22"/>
                    <a:pt x="88" y="22"/>
                    <a:pt x="88" y="22"/>
                  </a:cubicBezTo>
                  <a:cubicBezTo>
                    <a:pt x="85" y="15"/>
                    <a:pt x="77" y="10"/>
                    <a:pt x="68" y="9"/>
                  </a:cubicBezTo>
                  <a:cubicBezTo>
                    <a:pt x="68" y="5"/>
                    <a:pt x="68" y="5"/>
                    <a:pt x="68" y="5"/>
                  </a:cubicBezTo>
                  <a:cubicBezTo>
                    <a:pt x="68" y="2"/>
                    <a:pt x="66" y="0"/>
                    <a:pt x="63" y="0"/>
                  </a:cubicBezTo>
                  <a:cubicBezTo>
                    <a:pt x="60" y="0"/>
                    <a:pt x="57" y="2"/>
                    <a:pt x="57" y="5"/>
                  </a:cubicBezTo>
                  <a:cubicBezTo>
                    <a:pt x="57" y="9"/>
                    <a:pt x="57" y="9"/>
                    <a:pt x="57" y="9"/>
                  </a:cubicBezTo>
                  <a:cubicBezTo>
                    <a:pt x="48" y="10"/>
                    <a:pt x="40" y="15"/>
                    <a:pt x="37" y="22"/>
                  </a:cubicBezTo>
                  <a:cubicBezTo>
                    <a:pt x="36" y="22"/>
                    <a:pt x="36" y="22"/>
                    <a:pt x="36" y="22"/>
                  </a:cubicBezTo>
                  <a:cubicBezTo>
                    <a:pt x="33" y="22"/>
                    <a:pt x="31" y="24"/>
                    <a:pt x="31" y="27"/>
                  </a:cubicBezTo>
                  <a:cubicBezTo>
                    <a:pt x="31" y="30"/>
                    <a:pt x="33" y="32"/>
                    <a:pt x="35" y="32"/>
                  </a:cubicBezTo>
                  <a:cubicBezTo>
                    <a:pt x="35" y="57"/>
                    <a:pt x="35" y="57"/>
                    <a:pt x="35" y="57"/>
                  </a:cubicBezTo>
                  <a:cubicBezTo>
                    <a:pt x="32" y="57"/>
                    <a:pt x="32" y="57"/>
                    <a:pt x="32" y="57"/>
                  </a:cubicBezTo>
                  <a:cubicBezTo>
                    <a:pt x="29" y="57"/>
                    <a:pt x="27" y="59"/>
                    <a:pt x="27" y="62"/>
                  </a:cubicBezTo>
                  <a:cubicBezTo>
                    <a:pt x="27" y="65"/>
                    <a:pt x="28" y="67"/>
                    <a:pt x="31" y="68"/>
                  </a:cubicBezTo>
                  <a:cubicBezTo>
                    <a:pt x="30" y="83"/>
                    <a:pt x="30" y="83"/>
                    <a:pt x="30" y="83"/>
                  </a:cubicBezTo>
                  <a:cubicBezTo>
                    <a:pt x="23" y="83"/>
                    <a:pt x="23" y="83"/>
                    <a:pt x="23" y="83"/>
                  </a:cubicBezTo>
                  <a:cubicBezTo>
                    <a:pt x="23" y="84"/>
                    <a:pt x="23" y="84"/>
                    <a:pt x="23" y="84"/>
                  </a:cubicBezTo>
                  <a:cubicBezTo>
                    <a:pt x="23" y="84"/>
                    <a:pt x="23" y="84"/>
                    <a:pt x="23" y="84"/>
                  </a:cubicBezTo>
                  <a:cubicBezTo>
                    <a:pt x="22" y="84"/>
                    <a:pt x="22" y="84"/>
                    <a:pt x="22" y="84"/>
                  </a:cubicBezTo>
                  <a:cubicBezTo>
                    <a:pt x="21" y="84"/>
                    <a:pt x="21" y="84"/>
                    <a:pt x="21" y="84"/>
                  </a:cubicBezTo>
                  <a:cubicBezTo>
                    <a:pt x="21" y="84"/>
                    <a:pt x="21" y="84"/>
                    <a:pt x="21" y="84"/>
                  </a:cubicBezTo>
                  <a:cubicBezTo>
                    <a:pt x="21" y="84"/>
                    <a:pt x="21" y="84"/>
                    <a:pt x="21" y="84"/>
                  </a:cubicBezTo>
                  <a:cubicBezTo>
                    <a:pt x="20" y="84"/>
                    <a:pt x="20" y="84"/>
                    <a:pt x="20" y="84"/>
                  </a:cubicBezTo>
                  <a:cubicBezTo>
                    <a:pt x="20" y="84"/>
                    <a:pt x="20" y="84"/>
                    <a:pt x="20" y="84"/>
                  </a:cubicBezTo>
                  <a:cubicBezTo>
                    <a:pt x="20" y="85"/>
                    <a:pt x="20" y="85"/>
                    <a:pt x="20" y="85"/>
                  </a:cubicBezTo>
                  <a:cubicBezTo>
                    <a:pt x="20" y="85"/>
                    <a:pt x="20" y="85"/>
                    <a:pt x="20" y="85"/>
                  </a:cubicBezTo>
                  <a:cubicBezTo>
                    <a:pt x="19" y="85"/>
                    <a:pt x="19" y="85"/>
                    <a:pt x="19" y="85"/>
                  </a:cubicBezTo>
                  <a:cubicBezTo>
                    <a:pt x="19" y="85"/>
                    <a:pt x="19" y="85"/>
                    <a:pt x="19" y="85"/>
                  </a:cubicBezTo>
                  <a:cubicBezTo>
                    <a:pt x="19" y="86"/>
                    <a:pt x="19" y="86"/>
                    <a:pt x="19" y="86"/>
                  </a:cubicBezTo>
                  <a:cubicBezTo>
                    <a:pt x="19" y="86"/>
                    <a:pt x="19" y="86"/>
                    <a:pt x="19" y="86"/>
                  </a:cubicBezTo>
                  <a:cubicBezTo>
                    <a:pt x="19" y="86"/>
                    <a:pt x="19" y="86"/>
                    <a:pt x="19" y="86"/>
                  </a:cubicBezTo>
                  <a:cubicBezTo>
                    <a:pt x="19" y="86"/>
                    <a:pt x="18" y="86"/>
                    <a:pt x="18" y="86"/>
                  </a:cubicBezTo>
                  <a:cubicBezTo>
                    <a:pt x="18" y="86"/>
                    <a:pt x="18" y="87"/>
                    <a:pt x="18" y="87"/>
                  </a:cubicBezTo>
                  <a:cubicBezTo>
                    <a:pt x="18" y="87"/>
                    <a:pt x="18" y="87"/>
                    <a:pt x="18" y="87"/>
                  </a:cubicBezTo>
                  <a:cubicBezTo>
                    <a:pt x="18" y="87"/>
                    <a:pt x="18" y="87"/>
                    <a:pt x="18" y="87"/>
                  </a:cubicBezTo>
                  <a:cubicBezTo>
                    <a:pt x="18" y="87"/>
                    <a:pt x="18" y="88"/>
                    <a:pt x="18" y="88"/>
                  </a:cubicBezTo>
                  <a:cubicBezTo>
                    <a:pt x="18" y="88"/>
                    <a:pt x="18" y="88"/>
                    <a:pt x="18" y="88"/>
                  </a:cubicBezTo>
                  <a:cubicBezTo>
                    <a:pt x="18" y="88"/>
                    <a:pt x="18" y="88"/>
                    <a:pt x="18" y="88"/>
                  </a:cubicBezTo>
                  <a:cubicBezTo>
                    <a:pt x="18" y="89"/>
                    <a:pt x="18" y="89"/>
                    <a:pt x="18" y="89"/>
                  </a:cubicBezTo>
                  <a:cubicBezTo>
                    <a:pt x="18" y="90"/>
                    <a:pt x="18" y="90"/>
                    <a:pt x="18" y="90"/>
                  </a:cubicBezTo>
                  <a:cubicBezTo>
                    <a:pt x="18" y="90"/>
                    <a:pt x="18" y="90"/>
                    <a:pt x="18" y="90"/>
                  </a:cubicBezTo>
                  <a:cubicBezTo>
                    <a:pt x="18" y="90"/>
                    <a:pt x="18" y="90"/>
                    <a:pt x="18" y="90"/>
                  </a:cubicBezTo>
                  <a:cubicBezTo>
                    <a:pt x="18" y="90"/>
                    <a:pt x="18" y="91"/>
                    <a:pt x="18" y="91"/>
                  </a:cubicBezTo>
                  <a:cubicBezTo>
                    <a:pt x="18" y="91"/>
                    <a:pt x="18" y="91"/>
                    <a:pt x="18" y="91"/>
                  </a:cubicBezTo>
                  <a:cubicBezTo>
                    <a:pt x="18" y="91"/>
                    <a:pt x="18" y="91"/>
                    <a:pt x="18" y="91"/>
                  </a:cubicBezTo>
                  <a:cubicBezTo>
                    <a:pt x="18" y="91"/>
                    <a:pt x="18" y="91"/>
                    <a:pt x="18" y="91"/>
                  </a:cubicBezTo>
                  <a:cubicBezTo>
                    <a:pt x="19" y="91"/>
                    <a:pt x="19" y="91"/>
                    <a:pt x="19" y="91"/>
                  </a:cubicBezTo>
                  <a:cubicBezTo>
                    <a:pt x="19" y="91"/>
                    <a:pt x="19" y="91"/>
                    <a:pt x="19" y="91"/>
                  </a:cubicBezTo>
                  <a:cubicBezTo>
                    <a:pt x="19" y="92"/>
                    <a:pt x="19" y="92"/>
                    <a:pt x="19" y="92"/>
                  </a:cubicBezTo>
                  <a:cubicBezTo>
                    <a:pt x="19" y="92"/>
                    <a:pt x="19" y="92"/>
                    <a:pt x="19" y="92"/>
                  </a:cubicBezTo>
                  <a:cubicBezTo>
                    <a:pt x="19" y="92"/>
                    <a:pt x="19" y="92"/>
                    <a:pt x="19" y="92"/>
                  </a:cubicBezTo>
                  <a:cubicBezTo>
                    <a:pt x="19" y="92"/>
                    <a:pt x="19" y="92"/>
                    <a:pt x="19" y="92"/>
                  </a:cubicBezTo>
                  <a:cubicBezTo>
                    <a:pt x="20" y="93"/>
                    <a:pt x="20" y="93"/>
                    <a:pt x="20" y="93"/>
                  </a:cubicBezTo>
                  <a:cubicBezTo>
                    <a:pt x="20" y="93"/>
                    <a:pt x="20" y="93"/>
                    <a:pt x="20" y="93"/>
                  </a:cubicBezTo>
                  <a:cubicBezTo>
                    <a:pt x="20" y="93"/>
                    <a:pt x="20" y="93"/>
                    <a:pt x="20" y="93"/>
                  </a:cubicBezTo>
                  <a:cubicBezTo>
                    <a:pt x="20" y="93"/>
                    <a:pt x="20" y="93"/>
                    <a:pt x="21" y="93"/>
                  </a:cubicBezTo>
                  <a:cubicBezTo>
                    <a:pt x="21" y="94"/>
                    <a:pt x="21" y="94"/>
                    <a:pt x="21" y="94"/>
                  </a:cubicBezTo>
                  <a:cubicBezTo>
                    <a:pt x="21" y="94"/>
                    <a:pt x="21" y="94"/>
                    <a:pt x="21" y="94"/>
                  </a:cubicBezTo>
                  <a:cubicBezTo>
                    <a:pt x="21" y="94"/>
                    <a:pt x="21" y="94"/>
                    <a:pt x="21" y="94"/>
                  </a:cubicBezTo>
                  <a:cubicBezTo>
                    <a:pt x="21" y="94"/>
                    <a:pt x="21" y="94"/>
                    <a:pt x="21" y="94"/>
                  </a:cubicBezTo>
                  <a:cubicBezTo>
                    <a:pt x="21" y="94"/>
                    <a:pt x="21" y="94"/>
                    <a:pt x="22" y="94"/>
                  </a:cubicBezTo>
                  <a:cubicBezTo>
                    <a:pt x="22" y="94"/>
                    <a:pt x="22" y="94"/>
                    <a:pt x="22" y="94"/>
                  </a:cubicBezTo>
                  <a:cubicBezTo>
                    <a:pt x="22" y="94"/>
                    <a:pt x="22" y="94"/>
                    <a:pt x="22" y="94"/>
                  </a:cubicBezTo>
                  <a:cubicBezTo>
                    <a:pt x="22" y="94"/>
                    <a:pt x="22" y="94"/>
                    <a:pt x="22" y="94"/>
                  </a:cubicBezTo>
                  <a:cubicBezTo>
                    <a:pt x="24" y="94"/>
                    <a:pt x="26" y="95"/>
                    <a:pt x="27" y="97"/>
                  </a:cubicBezTo>
                  <a:cubicBezTo>
                    <a:pt x="30" y="100"/>
                    <a:pt x="29" y="105"/>
                    <a:pt x="29" y="106"/>
                  </a:cubicBezTo>
                  <a:cubicBezTo>
                    <a:pt x="23" y="215"/>
                    <a:pt x="23" y="215"/>
                    <a:pt x="23" y="215"/>
                  </a:cubicBezTo>
                  <a:cubicBezTo>
                    <a:pt x="19" y="215"/>
                    <a:pt x="19" y="215"/>
                    <a:pt x="19" y="215"/>
                  </a:cubicBezTo>
                  <a:cubicBezTo>
                    <a:pt x="16" y="215"/>
                    <a:pt x="14" y="217"/>
                    <a:pt x="13" y="219"/>
                  </a:cubicBezTo>
                  <a:cubicBezTo>
                    <a:pt x="10" y="263"/>
                    <a:pt x="10" y="263"/>
                    <a:pt x="10" y="263"/>
                  </a:cubicBezTo>
                  <a:cubicBezTo>
                    <a:pt x="6" y="263"/>
                    <a:pt x="6" y="263"/>
                    <a:pt x="6" y="263"/>
                  </a:cubicBezTo>
                  <a:cubicBezTo>
                    <a:pt x="3" y="263"/>
                    <a:pt x="0" y="265"/>
                    <a:pt x="0" y="268"/>
                  </a:cubicBezTo>
                  <a:cubicBezTo>
                    <a:pt x="0" y="271"/>
                    <a:pt x="3" y="274"/>
                    <a:pt x="6" y="274"/>
                  </a:cubicBezTo>
                  <a:cubicBezTo>
                    <a:pt x="120" y="274"/>
                    <a:pt x="120" y="274"/>
                    <a:pt x="120" y="274"/>
                  </a:cubicBezTo>
                  <a:cubicBezTo>
                    <a:pt x="123" y="274"/>
                    <a:pt x="125" y="271"/>
                    <a:pt x="125" y="268"/>
                  </a:cubicBezTo>
                  <a:cubicBezTo>
                    <a:pt x="125" y="265"/>
                    <a:pt x="123" y="263"/>
                    <a:pt x="120" y="263"/>
                  </a:cubicBezTo>
                  <a:close/>
                  <a:moveTo>
                    <a:pt x="66" y="238"/>
                  </a:moveTo>
                  <a:cubicBezTo>
                    <a:pt x="66" y="263"/>
                    <a:pt x="66" y="263"/>
                    <a:pt x="66" y="263"/>
                  </a:cubicBezTo>
                  <a:cubicBezTo>
                    <a:pt x="59" y="263"/>
                    <a:pt x="59" y="263"/>
                    <a:pt x="59" y="263"/>
                  </a:cubicBezTo>
                  <a:cubicBezTo>
                    <a:pt x="59" y="238"/>
                    <a:pt x="59" y="238"/>
                    <a:pt x="59" y="238"/>
                  </a:cubicBezTo>
                  <a:lnTo>
                    <a:pt x="66" y="238"/>
                  </a:lnTo>
                  <a:close/>
                  <a:moveTo>
                    <a:pt x="52" y="22"/>
                  </a:moveTo>
                  <a:cubicBezTo>
                    <a:pt x="55" y="20"/>
                    <a:pt x="59" y="19"/>
                    <a:pt x="63" y="19"/>
                  </a:cubicBezTo>
                  <a:cubicBezTo>
                    <a:pt x="67" y="19"/>
                    <a:pt x="71" y="20"/>
                    <a:pt x="74" y="22"/>
                  </a:cubicBezTo>
                  <a:lnTo>
                    <a:pt x="52" y="22"/>
                  </a:lnTo>
                  <a:close/>
                  <a:moveTo>
                    <a:pt x="63" y="39"/>
                  </a:moveTo>
                  <a:cubicBezTo>
                    <a:pt x="60" y="39"/>
                    <a:pt x="58" y="42"/>
                    <a:pt x="58" y="45"/>
                  </a:cubicBezTo>
                  <a:cubicBezTo>
                    <a:pt x="58" y="57"/>
                    <a:pt x="58" y="57"/>
                    <a:pt x="58" y="57"/>
                  </a:cubicBezTo>
                  <a:cubicBezTo>
                    <a:pt x="46" y="57"/>
                    <a:pt x="46" y="57"/>
                    <a:pt x="46" y="57"/>
                  </a:cubicBezTo>
                  <a:cubicBezTo>
                    <a:pt x="46" y="32"/>
                    <a:pt x="46" y="32"/>
                    <a:pt x="46" y="32"/>
                  </a:cubicBezTo>
                  <a:cubicBezTo>
                    <a:pt x="80" y="32"/>
                    <a:pt x="80" y="32"/>
                    <a:pt x="80" y="32"/>
                  </a:cubicBezTo>
                  <a:cubicBezTo>
                    <a:pt x="80" y="57"/>
                    <a:pt x="80" y="57"/>
                    <a:pt x="80" y="57"/>
                  </a:cubicBezTo>
                  <a:cubicBezTo>
                    <a:pt x="68" y="57"/>
                    <a:pt x="68" y="57"/>
                    <a:pt x="68" y="57"/>
                  </a:cubicBezTo>
                  <a:cubicBezTo>
                    <a:pt x="68" y="45"/>
                    <a:pt x="68" y="45"/>
                    <a:pt x="68" y="45"/>
                  </a:cubicBezTo>
                  <a:cubicBezTo>
                    <a:pt x="68" y="42"/>
                    <a:pt x="66" y="39"/>
                    <a:pt x="63" y="39"/>
                  </a:cubicBezTo>
                  <a:close/>
                  <a:moveTo>
                    <a:pt x="33" y="215"/>
                  </a:moveTo>
                  <a:cubicBezTo>
                    <a:pt x="34" y="199"/>
                    <a:pt x="34" y="199"/>
                    <a:pt x="34" y="199"/>
                  </a:cubicBezTo>
                  <a:cubicBezTo>
                    <a:pt x="92" y="199"/>
                    <a:pt x="92" y="199"/>
                    <a:pt x="92" y="199"/>
                  </a:cubicBezTo>
                  <a:cubicBezTo>
                    <a:pt x="92" y="215"/>
                    <a:pt x="92" y="215"/>
                    <a:pt x="92" y="215"/>
                  </a:cubicBezTo>
                  <a:lnTo>
                    <a:pt x="33" y="215"/>
                  </a:lnTo>
                  <a:close/>
                  <a:moveTo>
                    <a:pt x="41" y="83"/>
                  </a:moveTo>
                  <a:cubicBezTo>
                    <a:pt x="41" y="68"/>
                    <a:pt x="41" y="68"/>
                    <a:pt x="41" y="68"/>
                  </a:cubicBezTo>
                  <a:cubicBezTo>
                    <a:pt x="84" y="68"/>
                    <a:pt x="84" y="68"/>
                    <a:pt x="84" y="68"/>
                  </a:cubicBezTo>
                  <a:cubicBezTo>
                    <a:pt x="85" y="83"/>
                    <a:pt x="85" y="83"/>
                    <a:pt x="85" y="83"/>
                  </a:cubicBezTo>
                  <a:lnTo>
                    <a:pt x="41" y="83"/>
                  </a:lnTo>
                  <a:close/>
                  <a:moveTo>
                    <a:pt x="88" y="147"/>
                  </a:moveTo>
                  <a:cubicBezTo>
                    <a:pt x="91" y="188"/>
                    <a:pt x="91" y="188"/>
                    <a:pt x="91" y="188"/>
                  </a:cubicBezTo>
                  <a:cubicBezTo>
                    <a:pt x="35" y="188"/>
                    <a:pt x="35" y="188"/>
                    <a:pt x="35" y="188"/>
                  </a:cubicBezTo>
                  <a:cubicBezTo>
                    <a:pt x="37" y="147"/>
                    <a:pt x="37" y="147"/>
                    <a:pt x="37" y="147"/>
                  </a:cubicBezTo>
                  <a:lnTo>
                    <a:pt x="88" y="147"/>
                  </a:lnTo>
                  <a:close/>
                  <a:moveTo>
                    <a:pt x="39" y="101"/>
                  </a:moveTo>
                  <a:cubicBezTo>
                    <a:pt x="39" y="99"/>
                    <a:pt x="39" y="97"/>
                    <a:pt x="38" y="94"/>
                  </a:cubicBezTo>
                  <a:cubicBezTo>
                    <a:pt x="42" y="94"/>
                    <a:pt x="42" y="94"/>
                    <a:pt x="42" y="94"/>
                  </a:cubicBezTo>
                  <a:cubicBezTo>
                    <a:pt x="42" y="96"/>
                    <a:pt x="43" y="98"/>
                    <a:pt x="43" y="101"/>
                  </a:cubicBezTo>
                  <a:lnTo>
                    <a:pt x="39" y="101"/>
                  </a:lnTo>
                  <a:close/>
                  <a:moveTo>
                    <a:pt x="53" y="94"/>
                  </a:moveTo>
                  <a:cubicBezTo>
                    <a:pt x="58" y="94"/>
                    <a:pt x="58" y="94"/>
                    <a:pt x="58" y="94"/>
                  </a:cubicBezTo>
                  <a:cubicBezTo>
                    <a:pt x="58" y="101"/>
                    <a:pt x="58" y="101"/>
                    <a:pt x="58" y="101"/>
                  </a:cubicBezTo>
                  <a:cubicBezTo>
                    <a:pt x="53" y="101"/>
                    <a:pt x="53" y="101"/>
                    <a:pt x="53" y="101"/>
                  </a:cubicBezTo>
                  <a:cubicBezTo>
                    <a:pt x="53" y="98"/>
                    <a:pt x="53" y="96"/>
                    <a:pt x="53" y="94"/>
                  </a:cubicBezTo>
                  <a:close/>
                  <a:moveTo>
                    <a:pt x="68" y="101"/>
                  </a:moveTo>
                  <a:cubicBezTo>
                    <a:pt x="68" y="94"/>
                    <a:pt x="68" y="94"/>
                    <a:pt x="68" y="94"/>
                  </a:cubicBezTo>
                  <a:cubicBezTo>
                    <a:pt x="73" y="94"/>
                    <a:pt x="73" y="94"/>
                    <a:pt x="73" y="94"/>
                  </a:cubicBezTo>
                  <a:cubicBezTo>
                    <a:pt x="73" y="96"/>
                    <a:pt x="72" y="99"/>
                    <a:pt x="72" y="101"/>
                  </a:cubicBezTo>
                  <a:lnTo>
                    <a:pt x="68" y="101"/>
                  </a:lnTo>
                  <a:close/>
                  <a:moveTo>
                    <a:pt x="83" y="101"/>
                  </a:moveTo>
                  <a:cubicBezTo>
                    <a:pt x="83" y="98"/>
                    <a:pt x="83" y="96"/>
                    <a:pt x="84" y="94"/>
                  </a:cubicBezTo>
                  <a:cubicBezTo>
                    <a:pt x="88" y="94"/>
                    <a:pt x="88" y="94"/>
                    <a:pt x="88" y="94"/>
                  </a:cubicBezTo>
                  <a:cubicBezTo>
                    <a:pt x="87" y="96"/>
                    <a:pt x="86" y="99"/>
                    <a:pt x="86" y="101"/>
                  </a:cubicBezTo>
                  <a:lnTo>
                    <a:pt x="83" y="101"/>
                  </a:lnTo>
                  <a:close/>
                  <a:moveTo>
                    <a:pt x="88" y="136"/>
                  </a:moveTo>
                  <a:cubicBezTo>
                    <a:pt x="38" y="136"/>
                    <a:pt x="38" y="136"/>
                    <a:pt x="38" y="136"/>
                  </a:cubicBezTo>
                  <a:cubicBezTo>
                    <a:pt x="39" y="112"/>
                    <a:pt x="39" y="112"/>
                    <a:pt x="39" y="112"/>
                  </a:cubicBezTo>
                  <a:cubicBezTo>
                    <a:pt x="87" y="112"/>
                    <a:pt x="87" y="112"/>
                    <a:pt x="87" y="112"/>
                  </a:cubicBezTo>
                  <a:lnTo>
                    <a:pt x="88" y="136"/>
                  </a:lnTo>
                  <a:close/>
                  <a:moveTo>
                    <a:pt x="72" y="228"/>
                  </a:moveTo>
                  <a:cubicBezTo>
                    <a:pt x="54" y="228"/>
                    <a:pt x="54" y="228"/>
                    <a:pt x="54" y="228"/>
                  </a:cubicBezTo>
                  <a:cubicBezTo>
                    <a:pt x="51" y="228"/>
                    <a:pt x="49" y="230"/>
                    <a:pt x="49" y="233"/>
                  </a:cubicBezTo>
                  <a:cubicBezTo>
                    <a:pt x="49" y="263"/>
                    <a:pt x="49" y="263"/>
                    <a:pt x="49" y="263"/>
                  </a:cubicBezTo>
                  <a:cubicBezTo>
                    <a:pt x="20" y="263"/>
                    <a:pt x="20" y="263"/>
                    <a:pt x="20" y="263"/>
                  </a:cubicBezTo>
                  <a:cubicBezTo>
                    <a:pt x="24" y="225"/>
                    <a:pt x="24" y="225"/>
                    <a:pt x="24" y="225"/>
                  </a:cubicBezTo>
                  <a:cubicBezTo>
                    <a:pt x="102" y="225"/>
                    <a:pt x="102" y="225"/>
                    <a:pt x="102" y="225"/>
                  </a:cubicBezTo>
                  <a:cubicBezTo>
                    <a:pt x="105" y="263"/>
                    <a:pt x="105" y="263"/>
                    <a:pt x="105" y="263"/>
                  </a:cubicBezTo>
                  <a:cubicBezTo>
                    <a:pt x="77" y="263"/>
                    <a:pt x="77" y="263"/>
                    <a:pt x="77" y="263"/>
                  </a:cubicBezTo>
                  <a:cubicBezTo>
                    <a:pt x="77" y="233"/>
                    <a:pt x="77" y="233"/>
                    <a:pt x="77" y="233"/>
                  </a:cubicBezTo>
                  <a:cubicBezTo>
                    <a:pt x="77" y="230"/>
                    <a:pt x="75" y="228"/>
                    <a:pt x="72" y="228"/>
                  </a:cubicBezTo>
                  <a:close/>
                  <a:moveTo>
                    <a:pt x="19" y="86"/>
                  </a:moveTo>
                  <a:cubicBezTo>
                    <a:pt x="19" y="86"/>
                    <a:pt x="19" y="86"/>
                    <a:pt x="19" y="86"/>
                  </a:cubicBezTo>
                  <a:cubicBezTo>
                    <a:pt x="19" y="86"/>
                    <a:pt x="19" y="86"/>
                    <a:pt x="19" y="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558">
              <a:extLst>
                <a:ext uri="{FF2B5EF4-FFF2-40B4-BE49-F238E27FC236}">
                  <a16:creationId xmlns="" xmlns:a16="http://schemas.microsoft.com/office/drawing/2014/main" id="{DC337494-33C4-4F44-B328-3A6E98DA6B44}"/>
                </a:ext>
              </a:extLst>
            </p:cNvPr>
            <p:cNvSpPr>
              <a:spLocks/>
            </p:cNvSpPr>
            <p:nvPr/>
          </p:nvSpPr>
          <p:spPr bwMode="auto">
            <a:xfrm>
              <a:off x="2244" y="1780"/>
              <a:ext cx="11" cy="15"/>
            </a:xfrm>
            <a:custGeom>
              <a:avLst/>
              <a:gdLst>
                <a:gd name="T0" fmla="*/ 5 w 10"/>
                <a:gd name="T1" fmla="*/ 0 h 15"/>
                <a:gd name="T2" fmla="*/ 0 w 10"/>
                <a:gd name="T3" fmla="*/ 5 h 15"/>
                <a:gd name="T4" fmla="*/ 0 w 10"/>
                <a:gd name="T5" fmla="*/ 9 h 15"/>
                <a:gd name="T6" fmla="*/ 5 w 10"/>
                <a:gd name="T7" fmla="*/ 15 h 15"/>
                <a:gd name="T8" fmla="*/ 10 w 10"/>
                <a:gd name="T9" fmla="*/ 9 h 15"/>
                <a:gd name="T10" fmla="*/ 10 w 10"/>
                <a:gd name="T11" fmla="*/ 5 h 15"/>
                <a:gd name="T12" fmla="*/ 5 w 1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0"/>
                  </a:moveTo>
                  <a:cubicBezTo>
                    <a:pt x="2" y="0"/>
                    <a:pt x="0" y="2"/>
                    <a:pt x="0" y="5"/>
                  </a:cubicBezTo>
                  <a:cubicBezTo>
                    <a:pt x="0" y="9"/>
                    <a:pt x="0" y="9"/>
                    <a:pt x="0" y="9"/>
                  </a:cubicBezTo>
                  <a:cubicBezTo>
                    <a:pt x="0" y="12"/>
                    <a:pt x="2" y="15"/>
                    <a:pt x="5" y="15"/>
                  </a:cubicBezTo>
                  <a:cubicBezTo>
                    <a:pt x="8" y="15"/>
                    <a:pt x="10" y="12"/>
                    <a:pt x="10" y="9"/>
                  </a:cubicBezTo>
                  <a:cubicBezTo>
                    <a:pt x="10" y="5"/>
                    <a:pt x="10" y="5"/>
                    <a:pt x="10" y="5"/>
                  </a:cubicBezTo>
                  <a:cubicBezTo>
                    <a:pt x="10" y="2"/>
                    <a:pt x="8" y="0"/>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559">
              <a:extLst>
                <a:ext uri="{FF2B5EF4-FFF2-40B4-BE49-F238E27FC236}">
                  <a16:creationId xmlns="" xmlns:a16="http://schemas.microsoft.com/office/drawing/2014/main" id="{C0F51BBC-241A-8146-844C-2F1B57D481F7}"/>
                </a:ext>
              </a:extLst>
            </p:cNvPr>
            <p:cNvSpPr>
              <a:spLocks/>
            </p:cNvSpPr>
            <p:nvPr/>
          </p:nvSpPr>
          <p:spPr bwMode="auto">
            <a:xfrm>
              <a:off x="2244" y="1834"/>
              <a:ext cx="11" cy="15"/>
            </a:xfrm>
            <a:custGeom>
              <a:avLst/>
              <a:gdLst>
                <a:gd name="T0" fmla="*/ 5 w 10"/>
                <a:gd name="T1" fmla="*/ 15 h 15"/>
                <a:gd name="T2" fmla="*/ 10 w 10"/>
                <a:gd name="T3" fmla="*/ 9 h 15"/>
                <a:gd name="T4" fmla="*/ 10 w 10"/>
                <a:gd name="T5" fmla="*/ 5 h 15"/>
                <a:gd name="T6" fmla="*/ 5 w 10"/>
                <a:gd name="T7" fmla="*/ 0 h 15"/>
                <a:gd name="T8" fmla="*/ 0 w 10"/>
                <a:gd name="T9" fmla="*/ 5 h 15"/>
                <a:gd name="T10" fmla="*/ 0 w 10"/>
                <a:gd name="T11" fmla="*/ 9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9"/>
                  </a:cubicBezTo>
                  <a:cubicBezTo>
                    <a:pt x="10" y="5"/>
                    <a:pt x="10" y="5"/>
                    <a:pt x="10" y="5"/>
                  </a:cubicBezTo>
                  <a:cubicBezTo>
                    <a:pt x="10" y="2"/>
                    <a:pt x="8" y="0"/>
                    <a:pt x="5" y="0"/>
                  </a:cubicBezTo>
                  <a:cubicBezTo>
                    <a:pt x="2" y="0"/>
                    <a:pt x="0" y="2"/>
                    <a:pt x="0" y="5"/>
                  </a:cubicBezTo>
                  <a:cubicBezTo>
                    <a:pt x="0" y="9"/>
                    <a:pt x="0" y="9"/>
                    <a:pt x="0" y="9"/>
                  </a:cubicBezTo>
                  <a:cubicBezTo>
                    <a:pt x="0" y="12"/>
                    <a:pt x="2" y="15"/>
                    <a:pt x="5"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8" name="Group 59">
            <a:extLst>
              <a:ext uri="{FF2B5EF4-FFF2-40B4-BE49-F238E27FC236}">
                <a16:creationId xmlns="" xmlns:a16="http://schemas.microsoft.com/office/drawing/2014/main" id="{92CF5A79-49E9-F046-AD4C-AEADE5DD2B46}"/>
              </a:ext>
            </a:extLst>
          </p:cNvPr>
          <p:cNvGrpSpPr>
            <a:grpSpLocks noChangeAspect="1"/>
          </p:cNvGrpSpPr>
          <p:nvPr/>
        </p:nvGrpSpPr>
        <p:grpSpPr bwMode="auto">
          <a:xfrm>
            <a:off x="5438654" y="2118725"/>
            <a:ext cx="452721" cy="373853"/>
            <a:chOff x="2734" y="1244"/>
            <a:chExt cx="2210" cy="1825"/>
          </a:xfrm>
        </p:grpSpPr>
        <p:sp>
          <p:nvSpPr>
            <p:cNvPr id="459" name="Freeform 60">
              <a:extLst>
                <a:ext uri="{FF2B5EF4-FFF2-40B4-BE49-F238E27FC236}">
                  <a16:creationId xmlns="" xmlns:a16="http://schemas.microsoft.com/office/drawing/2014/main" id="{F89494C5-964F-3748-9D95-C1845AF995E4}"/>
                </a:ext>
              </a:extLst>
            </p:cNvPr>
            <p:cNvSpPr>
              <a:spLocks noEditPoints="1"/>
            </p:cNvSpPr>
            <p:nvPr/>
          </p:nvSpPr>
          <p:spPr bwMode="auto">
            <a:xfrm>
              <a:off x="2734" y="1266"/>
              <a:ext cx="2210" cy="1803"/>
            </a:xfrm>
            <a:custGeom>
              <a:avLst/>
              <a:gdLst>
                <a:gd name="T0" fmla="*/ 874 w 932"/>
                <a:gd name="T1" fmla="*/ 614 h 760"/>
                <a:gd name="T2" fmla="*/ 864 w 932"/>
                <a:gd name="T3" fmla="*/ 331 h 760"/>
                <a:gd name="T4" fmla="*/ 861 w 932"/>
                <a:gd name="T5" fmla="*/ 277 h 760"/>
                <a:gd name="T6" fmla="*/ 862 w 932"/>
                <a:gd name="T7" fmla="*/ 157 h 760"/>
                <a:gd name="T8" fmla="*/ 474 w 932"/>
                <a:gd name="T9" fmla="*/ 3 h 760"/>
                <a:gd name="T10" fmla="*/ 308 w 932"/>
                <a:gd name="T11" fmla="*/ 53 h 760"/>
                <a:gd name="T12" fmla="*/ 292 w 932"/>
                <a:gd name="T13" fmla="*/ 25 h 760"/>
                <a:gd name="T14" fmla="*/ 69 w 932"/>
                <a:gd name="T15" fmla="*/ 277 h 760"/>
                <a:gd name="T16" fmla="*/ 59 w 932"/>
                <a:gd name="T17" fmla="*/ 316 h 760"/>
                <a:gd name="T18" fmla="*/ 59 w 932"/>
                <a:gd name="T19" fmla="*/ 613 h 760"/>
                <a:gd name="T20" fmla="*/ 28 w 932"/>
                <a:gd name="T21" fmla="*/ 672 h 760"/>
                <a:gd name="T22" fmla="*/ 916 w 932"/>
                <a:gd name="T23" fmla="*/ 760 h 760"/>
                <a:gd name="T24" fmla="*/ 466 w 932"/>
                <a:gd name="T25" fmla="*/ 36 h 760"/>
                <a:gd name="T26" fmla="*/ 466 w 932"/>
                <a:gd name="T27" fmla="*/ 36 h 760"/>
                <a:gd name="T28" fmla="*/ 857 w 932"/>
                <a:gd name="T29" fmla="*/ 190 h 760"/>
                <a:gd name="T30" fmla="*/ 75 w 932"/>
                <a:gd name="T31" fmla="*/ 245 h 760"/>
                <a:gd name="T32" fmla="*/ 840 w 932"/>
                <a:gd name="T33" fmla="*/ 610 h 760"/>
                <a:gd name="T34" fmla="*/ 830 w 932"/>
                <a:gd name="T35" fmla="*/ 332 h 760"/>
                <a:gd name="T36" fmla="*/ 829 w 932"/>
                <a:gd name="T37" fmla="*/ 300 h 760"/>
                <a:gd name="T38" fmla="*/ 763 w 932"/>
                <a:gd name="T39" fmla="*/ 332 h 760"/>
                <a:gd name="T40" fmla="*/ 689 w 932"/>
                <a:gd name="T41" fmla="*/ 331 h 760"/>
                <a:gd name="T42" fmla="*/ 688 w 932"/>
                <a:gd name="T43" fmla="*/ 300 h 760"/>
                <a:gd name="T44" fmla="*/ 763 w 932"/>
                <a:gd name="T45" fmla="*/ 301 h 760"/>
                <a:gd name="T46" fmla="*/ 657 w 932"/>
                <a:gd name="T47" fmla="*/ 334 h 760"/>
                <a:gd name="T48" fmla="*/ 622 w 932"/>
                <a:gd name="T49" fmla="*/ 332 h 760"/>
                <a:gd name="T50" fmla="*/ 655 w 932"/>
                <a:gd name="T51" fmla="*/ 277 h 760"/>
                <a:gd name="T52" fmla="*/ 590 w 932"/>
                <a:gd name="T53" fmla="*/ 331 h 760"/>
                <a:gd name="T54" fmla="*/ 526 w 932"/>
                <a:gd name="T55" fmla="*/ 608 h 760"/>
                <a:gd name="T56" fmla="*/ 516 w 932"/>
                <a:gd name="T57" fmla="*/ 301 h 760"/>
                <a:gd name="T58" fmla="*/ 591 w 932"/>
                <a:gd name="T59" fmla="*/ 300 h 760"/>
                <a:gd name="T60" fmla="*/ 483 w 932"/>
                <a:gd name="T61" fmla="*/ 332 h 760"/>
                <a:gd name="T62" fmla="*/ 439 w 932"/>
                <a:gd name="T63" fmla="*/ 608 h 760"/>
                <a:gd name="T64" fmla="*/ 451 w 932"/>
                <a:gd name="T65" fmla="*/ 277 h 760"/>
                <a:gd name="T66" fmla="*/ 415 w 932"/>
                <a:gd name="T67" fmla="*/ 331 h 760"/>
                <a:gd name="T68" fmla="*/ 352 w 932"/>
                <a:gd name="T69" fmla="*/ 610 h 760"/>
                <a:gd name="T70" fmla="*/ 353 w 932"/>
                <a:gd name="T71" fmla="*/ 316 h 760"/>
                <a:gd name="T72" fmla="*/ 418 w 932"/>
                <a:gd name="T73" fmla="*/ 277 h 760"/>
                <a:gd name="T74" fmla="*/ 415 w 932"/>
                <a:gd name="T75" fmla="*/ 331 h 760"/>
                <a:gd name="T76" fmla="*/ 265 w 932"/>
                <a:gd name="T77" fmla="*/ 610 h 760"/>
                <a:gd name="T78" fmla="*/ 276 w 932"/>
                <a:gd name="T79" fmla="*/ 300 h 760"/>
                <a:gd name="T80" fmla="*/ 276 w 932"/>
                <a:gd name="T81" fmla="*/ 300 h 760"/>
                <a:gd name="T82" fmla="*/ 233 w 932"/>
                <a:gd name="T83" fmla="*/ 610 h 760"/>
                <a:gd name="T84" fmla="*/ 170 w 932"/>
                <a:gd name="T85" fmla="*/ 331 h 760"/>
                <a:gd name="T86" fmla="*/ 167 w 932"/>
                <a:gd name="T87" fmla="*/ 277 h 760"/>
                <a:gd name="T88" fmla="*/ 232 w 932"/>
                <a:gd name="T89" fmla="*/ 316 h 760"/>
                <a:gd name="T90" fmla="*/ 146 w 932"/>
                <a:gd name="T91" fmla="*/ 610 h 760"/>
                <a:gd name="T92" fmla="*/ 136 w 932"/>
                <a:gd name="T93" fmla="*/ 332 h 760"/>
                <a:gd name="T94" fmla="*/ 135 w 932"/>
                <a:gd name="T95" fmla="*/ 300 h 760"/>
                <a:gd name="T96" fmla="*/ 857 w 932"/>
                <a:gd name="T97" fmla="*/ 643 h 760"/>
                <a:gd name="T98" fmla="*/ 62 w 932"/>
                <a:gd name="T99" fmla="*/ 669 h 760"/>
                <a:gd name="T100" fmla="*/ 33 w 932"/>
                <a:gd name="T101" fmla="*/ 714 h 760"/>
                <a:gd name="T102" fmla="*/ 886 w 932"/>
                <a:gd name="T103" fmla="*/ 701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2" h="760">
                  <a:moveTo>
                    <a:pt x="904" y="672"/>
                  </a:moveTo>
                  <a:cubicBezTo>
                    <a:pt x="903" y="672"/>
                    <a:pt x="903" y="672"/>
                    <a:pt x="903" y="672"/>
                  </a:cubicBezTo>
                  <a:cubicBezTo>
                    <a:pt x="903" y="656"/>
                    <a:pt x="903" y="656"/>
                    <a:pt x="903" y="656"/>
                  </a:cubicBezTo>
                  <a:cubicBezTo>
                    <a:pt x="903" y="637"/>
                    <a:pt x="891" y="621"/>
                    <a:pt x="874" y="614"/>
                  </a:cubicBezTo>
                  <a:cubicBezTo>
                    <a:pt x="873" y="613"/>
                    <a:pt x="873" y="613"/>
                    <a:pt x="873" y="613"/>
                  </a:cubicBezTo>
                  <a:cubicBezTo>
                    <a:pt x="873" y="612"/>
                    <a:pt x="873" y="612"/>
                    <a:pt x="873" y="612"/>
                  </a:cubicBezTo>
                  <a:cubicBezTo>
                    <a:pt x="863" y="331"/>
                    <a:pt x="863" y="331"/>
                    <a:pt x="863" y="331"/>
                  </a:cubicBezTo>
                  <a:cubicBezTo>
                    <a:pt x="864" y="331"/>
                    <a:pt x="864" y="331"/>
                    <a:pt x="864" y="331"/>
                  </a:cubicBezTo>
                  <a:cubicBezTo>
                    <a:pt x="870" y="328"/>
                    <a:pt x="873" y="322"/>
                    <a:pt x="873" y="316"/>
                  </a:cubicBezTo>
                  <a:cubicBezTo>
                    <a:pt x="873" y="309"/>
                    <a:pt x="869" y="303"/>
                    <a:pt x="863" y="301"/>
                  </a:cubicBezTo>
                  <a:cubicBezTo>
                    <a:pt x="862" y="300"/>
                    <a:pt x="862" y="300"/>
                    <a:pt x="862" y="300"/>
                  </a:cubicBezTo>
                  <a:cubicBezTo>
                    <a:pt x="861" y="277"/>
                    <a:pt x="861" y="277"/>
                    <a:pt x="861" y="277"/>
                  </a:cubicBezTo>
                  <a:cubicBezTo>
                    <a:pt x="863" y="277"/>
                    <a:pt x="863" y="277"/>
                    <a:pt x="863" y="277"/>
                  </a:cubicBezTo>
                  <a:cubicBezTo>
                    <a:pt x="886" y="274"/>
                    <a:pt x="903" y="255"/>
                    <a:pt x="903" y="232"/>
                  </a:cubicBezTo>
                  <a:cubicBezTo>
                    <a:pt x="903" y="203"/>
                    <a:pt x="903" y="203"/>
                    <a:pt x="903" y="203"/>
                  </a:cubicBezTo>
                  <a:cubicBezTo>
                    <a:pt x="903" y="180"/>
                    <a:pt x="885" y="160"/>
                    <a:pt x="862" y="157"/>
                  </a:cubicBezTo>
                  <a:cubicBezTo>
                    <a:pt x="791" y="157"/>
                    <a:pt x="791" y="157"/>
                    <a:pt x="791" y="157"/>
                  </a:cubicBezTo>
                  <a:cubicBezTo>
                    <a:pt x="732" y="157"/>
                    <a:pt x="732" y="157"/>
                    <a:pt x="732" y="157"/>
                  </a:cubicBezTo>
                  <a:cubicBezTo>
                    <a:pt x="731" y="157"/>
                    <a:pt x="731" y="157"/>
                    <a:pt x="731" y="157"/>
                  </a:cubicBezTo>
                  <a:cubicBezTo>
                    <a:pt x="474" y="3"/>
                    <a:pt x="474" y="3"/>
                    <a:pt x="474" y="3"/>
                  </a:cubicBezTo>
                  <a:cubicBezTo>
                    <a:pt x="469" y="0"/>
                    <a:pt x="463" y="0"/>
                    <a:pt x="458" y="3"/>
                  </a:cubicBezTo>
                  <a:cubicBezTo>
                    <a:pt x="200" y="157"/>
                    <a:pt x="200" y="157"/>
                    <a:pt x="200" y="157"/>
                  </a:cubicBezTo>
                  <a:cubicBezTo>
                    <a:pt x="134" y="157"/>
                    <a:pt x="134" y="157"/>
                    <a:pt x="134" y="157"/>
                  </a:cubicBezTo>
                  <a:cubicBezTo>
                    <a:pt x="308" y="53"/>
                    <a:pt x="308" y="53"/>
                    <a:pt x="308" y="53"/>
                  </a:cubicBezTo>
                  <a:cubicBezTo>
                    <a:pt x="316" y="48"/>
                    <a:pt x="319" y="38"/>
                    <a:pt x="314" y="31"/>
                  </a:cubicBezTo>
                  <a:cubicBezTo>
                    <a:pt x="312" y="27"/>
                    <a:pt x="308" y="24"/>
                    <a:pt x="304" y="23"/>
                  </a:cubicBezTo>
                  <a:cubicBezTo>
                    <a:pt x="303" y="23"/>
                    <a:pt x="301" y="23"/>
                    <a:pt x="300" y="23"/>
                  </a:cubicBezTo>
                  <a:cubicBezTo>
                    <a:pt x="297" y="23"/>
                    <a:pt x="294" y="23"/>
                    <a:pt x="292" y="25"/>
                  </a:cubicBezTo>
                  <a:cubicBezTo>
                    <a:pt x="70" y="158"/>
                    <a:pt x="70" y="158"/>
                    <a:pt x="70" y="158"/>
                  </a:cubicBezTo>
                  <a:cubicBezTo>
                    <a:pt x="47" y="160"/>
                    <a:pt x="29" y="180"/>
                    <a:pt x="29" y="203"/>
                  </a:cubicBezTo>
                  <a:cubicBezTo>
                    <a:pt x="29" y="232"/>
                    <a:pt x="29" y="232"/>
                    <a:pt x="29" y="232"/>
                  </a:cubicBezTo>
                  <a:cubicBezTo>
                    <a:pt x="29" y="255"/>
                    <a:pt x="47" y="274"/>
                    <a:pt x="69" y="277"/>
                  </a:cubicBezTo>
                  <a:cubicBezTo>
                    <a:pt x="71" y="277"/>
                    <a:pt x="71" y="277"/>
                    <a:pt x="71" y="277"/>
                  </a:cubicBezTo>
                  <a:cubicBezTo>
                    <a:pt x="70" y="300"/>
                    <a:pt x="70" y="300"/>
                    <a:pt x="70" y="300"/>
                  </a:cubicBezTo>
                  <a:cubicBezTo>
                    <a:pt x="69" y="301"/>
                    <a:pt x="69" y="301"/>
                    <a:pt x="69" y="301"/>
                  </a:cubicBezTo>
                  <a:cubicBezTo>
                    <a:pt x="63" y="303"/>
                    <a:pt x="59" y="309"/>
                    <a:pt x="59" y="316"/>
                  </a:cubicBezTo>
                  <a:cubicBezTo>
                    <a:pt x="59" y="322"/>
                    <a:pt x="62" y="328"/>
                    <a:pt x="68" y="331"/>
                  </a:cubicBezTo>
                  <a:cubicBezTo>
                    <a:pt x="69" y="331"/>
                    <a:pt x="69" y="331"/>
                    <a:pt x="69" y="331"/>
                  </a:cubicBezTo>
                  <a:cubicBezTo>
                    <a:pt x="69" y="332"/>
                    <a:pt x="69" y="332"/>
                    <a:pt x="69" y="332"/>
                  </a:cubicBezTo>
                  <a:cubicBezTo>
                    <a:pt x="59" y="613"/>
                    <a:pt x="59" y="613"/>
                    <a:pt x="59" y="613"/>
                  </a:cubicBezTo>
                  <a:cubicBezTo>
                    <a:pt x="58" y="614"/>
                    <a:pt x="58" y="614"/>
                    <a:pt x="58" y="614"/>
                  </a:cubicBezTo>
                  <a:cubicBezTo>
                    <a:pt x="41" y="621"/>
                    <a:pt x="29" y="637"/>
                    <a:pt x="29" y="656"/>
                  </a:cubicBezTo>
                  <a:cubicBezTo>
                    <a:pt x="29" y="672"/>
                    <a:pt x="29" y="672"/>
                    <a:pt x="29" y="672"/>
                  </a:cubicBezTo>
                  <a:cubicBezTo>
                    <a:pt x="28" y="672"/>
                    <a:pt x="28" y="672"/>
                    <a:pt x="28" y="672"/>
                  </a:cubicBezTo>
                  <a:cubicBezTo>
                    <a:pt x="11" y="680"/>
                    <a:pt x="0" y="696"/>
                    <a:pt x="0" y="714"/>
                  </a:cubicBezTo>
                  <a:cubicBezTo>
                    <a:pt x="0" y="744"/>
                    <a:pt x="0" y="744"/>
                    <a:pt x="0" y="744"/>
                  </a:cubicBezTo>
                  <a:cubicBezTo>
                    <a:pt x="0" y="753"/>
                    <a:pt x="8" y="760"/>
                    <a:pt x="16" y="760"/>
                  </a:cubicBezTo>
                  <a:cubicBezTo>
                    <a:pt x="916" y="760"/>
                    <a:pt x="916" y="760"/>
                    <a:pt x="916" y="760"/>
                  </a:cubicBezTo>
                  <a:cubicBezTo>
                    <a:pt x="924" y="760"/>
                    <a:pt x="932" y="753"/>
                    <a:pt x="932" y="744"/>
                  </a:cubicBezTo>
                  <a:cubicBezTo>
                    <a:pt x="932" y="714"/>
                    <a:pt x="932" y="714"/>
                    <a:pt x="932" y="714"/>
                  </a:cubicBezTo>
                  <a:cubicBezTo>
                    <a:pt x="932" y="696"/>
                    <a:pt x="921" y="679"/>
                    <a:pt x="904" y="672"/>
                  </a:cubicBezTo>
                  <a:close/>
                  <a:moveTo>
                    <a:pt x="466" y="36"/>
                  </a:moveTo>
                  <a:cubicBezTo>
                    <a:pt x="467" y="37"/>
                    <a:pt x="467" y="37"/>
                    <a:pt x="467" y="37"/>
                  </a:cubicBezTo>
                  <a:cubicBezTo>
                    <a:pt x="668" y="157"/>
                    <a:pt x="668" y="157"/>
                    <a:pt x="668" y="157"/>
                  </a:cubicBezTo>
                  <a:cubicBezTo>
                    <a:pt x="264" y="157"/>
                    <a:pt x="264" y="157"/>
                    <a:pt x="264" y="157"/>
                  </a:cubicBezTo>
                  <a:lnTo>
                    <a:pt x="466" y="36"/>
                  </a:lnTo>
                  <a:close/>
                  <a:moveTo>
                    <a:pt x="62" y="232"/>
                  </a:moveTo>
                  <a:cubicBezTo>
                    <a:pt x="62" y="203"/>
                    <a:pt x="62" y="203"/>
                    <a:pt x="62" y="203"/>
                  </a:cubicBezTo>
                  <a:cubicBezTo>
                    <a:pt x="62" y="196"/>
                    <a:pt x="68" y="190"/>
                    <a:pt x="75" y="190"/>
                  </a:cubicBezTo>
                  <a:cubicBezTo>
                    <a:pt x="857" y="190"/>
                    <a:pt x="857" y="190"/>
                    <a:pt x="857" y="190"/>
                  </a:cubicBezTo>
                  <a:cubicBezTo>
                    <a:pt x="864" y="190"/>
                    <a:pt x="870" y="196"/>
                    <a:pt x="870" y="203"/>
                  </a:cubicBezTo>
                  <a:cubicBezTo>
                    <a:pt x="870" y="232"/>
                    <a:pt x="870" y="232"/>
                    <a:pt x="870" y="232"/>
                  </a:cubicBezTo>
                  <a:cubicBezTo>
                    <a:pt x="870" y="239"/>
                    <a:pt x="864" y="245"/>
                    <a:pt x="857" y="245"/>
                  </a:cubicBezTo>
                  <a:cubicBezTo>
                    <a:pt x="75" y="245"/>
                    <a:pt x="75" y="245"/>
                    <a:pt x="75" y="245"/>
                  </a:cubicBezTo>
                  <a:cubicBezTo>
                    <a:pt x="68" y="245"/>
                    <a:pt x="62" y="239"/>
                    <a:pt x="62" y="232"/>
                  </a:cubicBezTo>
                  <a:close/>
                  <a:moveTo>
                    <a:pt x="830" y="332"/>
                  </a:moveTo>
                  <a:cubicBezTo>
                    <a:pt x="831" y="334"/>
                    <a:pt x="831" y="334"/>
                    <a:pt x="831" y="334"/>
                  </a:cubicBezTo>
                  <a:cubicBezTo>
                    <a:pt x="840" y="610"/>
                    <a:pt x="840" y="610"/>
                    <a:pt x="840" y="610"/>
                  </a:cubicBezTo>
                  <a:cubicBezTo>
                    <a:pt x="786" y="610"/>
                    <a:pt x="786" y="610"/>
                    <a:pt x="786" y="610"/>
                  </a:cubicBezTo>
                  <a:cubicBezTo>
                    <a:pt x="786" y="608"/>
                    <a:pt x="786" y="608"/>
                    <a:pt x="786" y="608"/>
                  </a:cubicBezTo>
                  <a:cubicBezTo>
                    <a:pt x="796" y="332"/>
                    <a:pt x="796" y="332"/>
                    <a:pt x="796" y="332"/>
                  </a:cubicBezTo>
                  <a:cubicBezTo>
                    <a:pt x="830" y="332"/>
                    <a:pt x="830" y="332"/>
                    <a:pt x="830" y="332"/>
                  </a:cubicBezTo>
                  <a:close/>
                  <a:moveTo>
                    <a:pt x="797" y="300"/>
                  </a:moveTo>
                  <a:cubicBezTo>
                    <a:pt x="798" y="277"/>
                    <a:pt x="798" y="277"/>
                    <a:pt x="798" y="277"/>
                  </a:cubicBezTo>
                  <a:cubicBezTo>
                    <a:pt x="829" y="277"/>
                    <a:pt x="829" y="277"/>
                    <a:pt x="829" y="277"/>
                  </a:cubicBezTo>
                  <a:cubicBezTo>
                    <a:pt x="829" y="300"/>
                    <a:pt x="829" y="300"/>
                    <a:pt x="829" y="300"/>
                  </a:cubicBezTo>
                  <a:lnTo>
                    <a:pt x="797" y="300"/>
                  </a:lnTo>
                  <a:close/>
                  <a:moveTo>
                    <a:pt x="762" y="331"/>
                  </a:moveTo>
                  <a:cubicBezTo>
                    <a:pt x="763" y="331"/>
                    <a:pt x="763" y="331"/>
                    <a:pt x="763" y="331"/>
                  </a:cubicBezTo>
                  <a:cubicBezTo>
                    <a:pt x="763" y="332"/>
                    <a:pt x="763" y="332"/>
                    <a:pt x="763" y="332"/>
                  </a:cubicBezTo>
                  <a:cubicBezTo>
                    <a:pt x="754" y="610"/>
                    <a:pt x="754" y="610"/>
                    <a:pt x="754" y="610"/>
                  </a:cubicBezTo>
                  <a:cubicBezTo>
                    <a:pt x="699" y="610"/>
                    <a:pt x="699" y="610"/>
                    <a:pt x="699" y="610"/>
                  </a:cubicBezTo>
                  <a:cubicBezTo>
                    <a:pt x="699" y="608"/>
                    <a:pt x="699" y="608"/>
                    <a:pt x="699" y="608"/>
                  </a:cubicBezTo>
                  <a:cubicBezTo>
                    <a:pt x="689" y="331"/>
                    <a:pt x="689" y="331"/>
                    <a:pt x="689" y="331"/>
                  </a:cubicBezTo>
                  <a:cubicBezTo>
                    <a:pt x="691" y="331"/>
                    <a:pt x="691" y="331"/>
                    <a:pt x="691" y="331"/>
                  </a:cubicBezTo>
                  <a:cubicBezTo>
                    <a:pt x="696" y="328"/>
                    <a:pt x="700" y="322"/>
                    <a:pt x="700" y="316"/>
                  </a:cubicBezTo>
                  <a:cubicBezTo>
                    <a:pt x="700" y="309"/>
                    <a:pt x="696" y="303"/>
                    <a:pt x="690" y="301"/>
                  </a:cubicBezTo>
                  <a:cubicBezTo>
                    <a:pt x="688" y="300"/>
                    <a:pt x="688" y="300"/>
                    <a:pt x="688" y="300"/>
                  </a:cubicBezTo>
                  <a:cubicBezTo>
                    <a:pt x="688" y="277"/>
                    <a:pt x="688" y="277"/>
                    <a:pt x="688" y="277"/>
                  </a:cubicBezTo>
                  <a:cubicBezTo>
                    <a:pt x="765" y="277"/>
                    <a:pt x="765" y="277"/>
                    <a:pt x="765" y="277"/>
                  </a:cubicBezTo>
                  <a:cubicBezTo>
                    <a:pt x="764" y="300"/>
                    <a:pt x="764" y="300"/>
                    <a:pt x="764" y="300"/>
                  </a:cubicBezTo>
                  <a:cubicBezTo>
                    <a:pt x="763" y="301"/>
                    <a:pt x="763" y="301"/>
                    <a:pt x="763" y="301"/>
                  </a:cubicBezTo>
                  <a:cubicBezTo>
                    <a:pt x="757" y="303"/>
                    <a:pt x="753" y="309"/>
                    <a:pt x="753" y="316"/>
                  </a:cubicBezTo>
                  <a:cubicBezTo>
                    <a:pt x="753" y="322"/>
                    <a:pt x="757" y="328"/>
                    <a:pt x="762" y="331"/>
                  </a:cubicBezTo>
                  <a:close/>
                  <a:moveTo>
                    <a:pt x="657" y="332"/>
                  </a:moveTo>
                  <a:cubicBezTo>
                    <a:pt x="657" y="334"/>
                    <a:pt x="657" y="334"/>
                    <a:pt x="657" y="334"/>
                  </a:cubicBezTo>
                  <a:cubicBezTo>
                    <a:pt x="667" y="610"/>
                    <a:pt x="667" y="610"/>
                    <a:pt x="667" y="610"/>
                  </a:cubicBezTo>
                  <a:cubicBezTo>
                    <a:pt x="613" y="610"/>
                    <a:pt x="613" y="610"/>
                    <a:pt x="613" y="610"/>
                  </a:cubicBezTo>
                  <a:cubicBezTo>
                    <a:pt x="613" y="608"/>
                    <a:pt x="613" y="608"/>
                    <a:pt x="613" y="608"/>
                  </a:cubicBezTo>
                  <a:cubicBezTo>
                    <a:pt x="622" y="332"/>
                    <a:pt x="622" y="332"/>
                    <a:pt x="622" y="332"/>
                  </a:cubicBezTo>
                  <a:cubicBezTo>
                    <a:pt x="657" y="332"/>
                    <a:pt x="657" y="332"/>
                    <a:pt x="657" y="332"/>
                  </a:cubicBezTo>
                  <a:close/>
                  <a:moveTo>
                    <a:pt x="623" y="300"/>
                  </a:moveTo>
                  <a:cubicBezTo>
                    <a:pt x="624" y="277"/>
                    <a:pt x="624" y="277"/>
                    <a:pt x="624" y="277"/>
                  </a:cubicBezTo>
                  <a:cubicBezTo>
                    <a:pt x="655" y="277"/>
                    <a:pt x="655" y="277"/>
                    <a:pt x="655" y="277"/>
                  </a:cubicBezTo>
                  <a:cubicBezTo>
                    <a:pt x="656" y="300"/>
                    <a:pt x="656" y="300"/>
                    <a:pt x="656" y="300"/>
                  </a:cubicBezTo>
                  <a:lnTo>
                    <a:pt x="623" y="300"/>
                  </a:lnTo>
                  <a:close/>
                  <a:moveTo>
                    <a:pt x="589" y="331"/>
                  </a:moveTo>
                  <a:cubicBezTo>
                    <a:pt x="590" y="331"/>
                    <a:pt x="590" y="331"/>
                    <a:pt x="590" y="331"/>
                  </a:cubicBezTo>
                  <a:cubicBezTo>
                    <a:pt x="590" y="332"/>
                    <a:pt x="590" y="332"/>
                    <a:pt x="590" y="332"/>
                  </a:cubicBezTo>
                  <a:cubicBezTo>
                    <a:pt x="580" y="610"/>
                    <a:pt x="580" y="610"/>
                    <a:pt x="580" y="610"/>
                  </a:cubicBezTo>
                  <a:cubicBezTo>
                    <a:pt x="526" y="610"/>
                    <a:pt x="526" y="610"/>
                    <a:pt x="526" y="610"/>
                  </a:cubicBezTo>
                  <a:cubicBezTo>
                    <a:pt x="526" y="608"/>
                    <a:pt x="526" y="608"/>
                    <a:pt x="526" y="608"/>
                  </a:cubicBezTo>
                  <a:cubicBezTo>
                    <a:pt x="516" y="331"/>
                    <a:pt x="516" y="331"/>
                    <a:pt x="516" y="331"/>
                  </a:cubicBezTo>
                  <a:cubicBezTo>
                    <a:pt x="517" y="331"/>
                    <a:pt x="517" y="331"/>
                    <a:pt x="517" y="331"/>
                  </a:cubicBezTo>
                  <a:cubicBezTo>
                    <a:pt x="523" y="328"/>
                    <a:pt x="526" y="322"/>
                    <a:pt x="526" y="316"/>
                  </a:cubicBezTo>
                  <a:cubicBezTo>
                    <a:pt x="526" y="309"/>
                    <a:pt x="522" y="303"/>
                    <a:pt x="516" y="301"/>
                  </a:cubicBezTo>
                  <a:cubicBezTo>
                    <a:pt x="515" y="300"/>
                    <a:pt x="515" y="300"/>
                    <a:pt x="515" y="300"/>
                  </a:cubicBezTo>
                  <a:cubicBezTo>
                    <a:pt x="514" y="277"/>
                    <a:pt x="514" y="277"/>
                    <a:pt x="514" y="277"/>
                  </a:cubicBezTo>
                  <a:cubicBezTo>
                    <a:pt x="592" y="277"/>
                    <a:pt x="592" y="277"/>
                    <a:pt x="592" y="277"/>
                  </a:cubicBezTo>
                  <a:cubicBezTo>
                    <a:pt x="591" y="300"/>
                    <a:pt x="591" y="300"/>
                    <a:pt x="591" y="300"/>
                  </a:cubicBezTo>
                  <a:cubicBezTo>
                    <a:pt x="590" y="301"/>
                    <a:pt x="590" y="301"/>
                    <a:pt x="590" y="301"/>
                  </a:cubicBezTo>
                  <a:cubicBezTo>
                    <a:pt x="584" y="303"/>
                    <a:pt x="580" y="309"/>
                    <a:pt x="580" y="316"/>
                  </a:cubicBezTo>
                  <a:cubicBezTo>
                    <a:pt x="579" y="322"/>
                    <a:pt x="583" y="328"/>
                    <a:pt x="589" y="331"/>
                  </a:cubicBezTo>
                  <a:close/>
                  <a:moveTo>
                    <a:pt x="483" y="332"/>
                  </a:moveTo>
                  <a:cubicBezTo>
                    <a:pt x="483" y="334"/>
                    <a:pt x="483" y="334"/>
                    <a:pt x="483" y="334"/>
                  </a:cubicBezTo>
                  <a:cubicBezTo>
                    <a:pt x="493" y="610"/>
                    <a:pt x="493" y="610"/>
                    <a:pt x="493" y="610"/>
                  </a:cubicBezTo>
                  <a:cubicBezTo>
                    <a:pt x="439" y="610"/>
                    <a:pt x="439" y="610"/>
                    <a:pt x="439" y="610"/>
                  </a:cubicBezTo>
                  <a:cubicBezTo>
                    <a:pt x="439" y="608"/>
                    <a:pt x="439" y="608"/>
                    <a:pt x="439" y="608"/>
                  </a:cubicBezTo>
                  <a:cubicBezTo>
                    <a:pt x="449" y="332"/>
                    <a:pt x="449" y="332"/>
                    <a:pt x="449" y="332"/>
                  </a:cubicBezTo>
                  <a:cubicBezTo>
                    <a:pt x="483" y="332"/>
                    <a:pt x="483" y="332"/>
                    <a:pt x="483" y="332"/>
                  </a:cubicBezTo>
                  <a:close/>
                  <a:moveTo>
                    <a:pt x="450" y="300"/>
                  </a:moveTo>
                  <a:cubicBezTo>
                    <a:pt x="451" y="277"/>
                    <a:pt x="451" y="277"/>
                    <a:pt x="451" y="277"/>
                  </a:cubicBezTo>
                  <a:cubicBezTo>
                    <a:pt x="481" y="277"/>
                    <a:pt x="481" y="277"/>
                    <a:pt x="481" y="277"/>
                  </a:cubicBezTo>
                  <a:cubicBezTo>
                    <a:pt x="482" y="300"/>
                    <a:pt x="482" y="300"/>
                    <a:pt x="482" y="300"/>
                  </a:cubicBezTo>
                  <a:lnTo>
                    <a:pt x="450" y="300"/>
                  </a:lnTo>
                  <a:close/>
                  <a:moveTo>
                    <a:pt x="415" y="331"/>
                  </a:moveTo>
                  <a:cubicBezTo>
                    <a:pt x="416" y="331"/>
                    <a:pt x="416" y="331"/>
                    <a:pt x="416" y="331"/>
                  </a:cubicBezTo>
                  <a:cubicBezTo>
                    <a:pt x="416" y="332"/>
                    <a:pt x="416" y="332"/>
                    <a:pt x="416" y="332"/>
                  </a:cubicBezTo>
                  <a:cubicBezTo>
                    <a:pt x="406" y="610"/>
                    <a:pt x="406" y="610"/>
                    <a:pt x="406" y="610"/>
                  </a:cubicBezTo>
                  <a:cubicBezTo>
                    <a:pt x="352" y="610"/>
                    <a:pt x="352" y="610"/>
                    <a:pt x="352" y="610"/>
                  </a:cubicBezTo>
                  <a:cubicBezTo>
                    <a:pt x="352" y="608"/>
                    <a:pt x="352" y="608"/>
                    <a:pt x="352" y="608"/>
                  </a:cubicBezTo>
                  <a:cubicBezTo>
                    <a:pt x="342" y="331"/>
                    <a:pt x="342" y="331"/>
                    <a:pt x="342" y="331"/>
                  </a:cubicBezTo>
                  <a:cubicBezTo>
                    <a:pt x="343" y="331"/>
                    <a:pt x="343" y="331"/>
                    <a:pt x="343" y="331"/>
                  </a:cubicBezTo>
                  <a:cubicBezTo>
                    <a:pt x="349" y="328"/>
                    <a:pt x="353" y="322"/>
                    <a:pt x="353" y="316"/>
                  </a:cubicBezTo>
                  <a:cubicBezTo>
                    <a:pt x="353" y="309"/>
                    <a:pt x="349" y="303"/>
                    <a:pt x="342" y="301"/>
                  </a:cubicBezTo>
                  <a:cubicBezTo>
                    <a:pt x="341" y="300"/>
                    <a:pt x="341" y="300"/>
                    <a:pt x="341" y="300"/>
                  </a:cubicBezTo>
                  <a:cubicBezTo>
                    <a:pt x="340" y="277"/>
                    <a:pt x="340" y="277"/>
                    <a:pt x="340" y="277"/>
                  </a:cubicBezTo>
                  <a:cubicBezTo>
                    <a:pt x="418" y="277"/>
                    <a:pt x="418" y="277"/>
                    <a:pt x="418" y="277"/>
                  </a:cubicBezTo>
                  <a:cubicBezTo>
                    <a:pt x="417" y="300"/>
                    <a:pt x="417" y="300"/>
                    <a:pt x="417" y="300"/>
                  </a:cubicBezTo>
                  <a:cubicBezTo>
                    <a:pt x="416" y="301"/>
                    <a:pt x="416" y="301"/>
                    <a:pt x="416" y="301"/>
                  </a:cubicBezTo>
                  <a:cubicBezTo>
                    <a:pt x="410" y="303"/>
                    <a:pt x="406" y="309"/>
                    <a:pt x="406" y="316"/>
                  </a:cubicBezTo>
                  <a:cubicBezTo>
                    <a:pt x="406" y="322"/>
                    <a:pt x="409" y="328"/>
                    <a:pt x="415" y="331"/>
                  </a:cubicBezTo>
                  <a:close/>
                  <a:moveTo>
                    <a:pt x="310" y="332"/>
                  </a:moveTo>
                  <a:cubicBezTo>
                    <a:pt x="310" y="334"/>
                    <a:pt x="310" y="334"/>
                    <a:pt x="310" y="334"/>
                  </a:cubicBezTo>
                  <a:cubicBezTo>
                    <a:pt x="319" y="610"/>
                    <a:pt x="319" y="610"/>
                    <a:pt x="319" y="610"/>
                  </a:cubicBezTo>
                  <a:cubicBezTo>
                    <a:pt x="265" y="610"/>
                    <a:pt x="265" y="610"/>
                    <a:pt x="265" y="610"/>
                  </a:cubicBezTo>
                  <a:cubicBezTo>
                    <a:pt x="265" y="608"/>
                    <a:pt x="265" y="608"/>
                    <a:pt x="265" y="608"/>
                  </a:cubicBezTo>
                  <a:cubicBezTo>
                    <a:pt x="275" y="332"/>
                    <a:pt x="275" y="332"/>
                    <a:pt x="275" y="332"/>
                  </a:cubicBezTo>
                  <a:cubicBezTo>
                    <a:pt x="310" y="332"/>
                    <a:pt x="310" y="332"/>
                    <a:pt x="310" y="332"/>
                  </a:cubicBezTo>
                  <a:close/>
                  <a:moveTo>
                    <a:pt x="276" y="300"/>
                  </a:moveTo>
                  <a:cubicBezTo>
                    <a:pt x="277" y="277"/>
                    <a:pt x="277" y="277"/>
                    <a:pt x="277" y="277"/>
                  </a:cubicBezTo>
                  <a:cubicBezTo>
                    <a:pt x="308" y="277"/>
                    <a:pt x="308" y="277"/>
                    <a:pt x="308" y="277"/>
                  </a:cubicBezTo>
                  <a:cubicBezTo>
                    <a:pt x="309" y="300"/>
                    <a:pt x="309" y="300"/>
                    <a:pt x="309" y="300"/>
                  </a:cubicBezTo>
                  <a:lnTo>
                    <a:pt x="276" y="300"/>
                  </a:lnTo>
                  <a:close/>
                  <a:moveTo>
                    <a:pt x="241" y="331"/>
                  </a:moveTo>
                  <a:cubicBezTo>
                    <a:pt x="243" y="331"/>
                    <a:pt x="243" y="331"/>
                    <a:pt x="243" y="331"/>
                  </a:cubicBezTo>
                  <a:cubicBezTo>
                    <a:pt x="243" y="332"/>
                    <a:pt x="243" y="332"/>
                    <a:pt x="243" y="332"/>
                  </a:cubicBezTo>
                  <a:cubicBezTo>
                    <a:pt x="233" y="610"/>
                    <a:pt x="233" y="610"/>
                    <a:pt x="233" y="610"/>
                  </a:cubicBezTo>
                  <a:cubicBezTo>
                    <a:pt x="178" y="610"/>
                    <a:pt x="178" y="610"/>
                    <a:pt x="178" y="610"/>
                  </a:cubicBezTo>
                  <a:cubicBezTo>
                    <a:pt x="178" y="608"/>
                    <a:pt x="178" y="608"/>
                    <a:pt x="178" y="608"/>
                  </a:cubicBezTo>
                  <a:cubicBezTo>
                    <a:pt x="169" y="331"/>
                    <a:pt x="169" y="331"/>
                    <a:pt x="169" y="331"/>
                  </a:cubicBezTo>
                  <a:cubicBezTo>
                    <a:pt x="170" y="331"/>
                    <a:pt x="170" y="331"/>
                    <a:pt x="170" y="331"/>
                  </a:cubicBezTo>
                  <a:cubicBezTo>
                    <a:pt x="175" y="328"/>
                    <a:pt x="179" y="322"/>
                    <a:pt x="179" y="316"/>
                  </a:cubicBezTo>
                  <a:cubicBezTo>
                    <a:pt x="179" y="309"/>
                    <a:pt x="175" y="303"/>
                    <a:pt x="169" y="301"/>
                  </a:cubicBezTo>
                  <a:cubicBezTo>
                    <a:pt x="168" y="300"/>
                    <a:pt x="168" y="300"/>
                    <a:pt x="168" y="300"/>
                  </a:cubicBezTo>
                  <a:cubicBezTo>
                    <a:pt x="167" y="277"/>
                    <a:pt x="167" y="277"/>
                    <a:pt x="167" y="277"/>
                  </a:cubicBezTo>
                  <a:cubicBezTo>
                    <a:pt x="244" y="277"/>
                    <a:pt x="244" y="277"/>
                    <a:pt x="244" y="277"/>
                  </a:cubicBezTo>
                  <a:cubicBezTo>
                    <a:pt x="244" y="300"/>
                    <a:pt x="244" y="300"/>
                    <a:pt x="244" y="300"/>
                  </a:cubicBezTo>
                  <a:cubicBezTo>
                    <a:pt x="242" y="301"/>
                    <a:pt x="242" y="301"/>
                    <a:pt x="242" y="301"/>
                  </a:cubicBezTo>
                  <a:cubicBezTo>
                    <a:pt x="236" y="303"/>
                    <a:pt x="232" y="309"/>
                    <a:pt x="232" y="316"/>
                  </a:cubicBezTo>
                  <a:cubicBezTo>
                    <a:pt x="232" y="322"/>
                    <a:pt x="236" y="328"/>
                    <a:pt x="241" y="331"/>
                  </a:cubicBezTo>
                  <a:close/>
                  <a:moveTo>
                    <a:pt x="136" y="332"/>
                  </a:moveTo>
                  <a:cubicBezTo>
                    <a:pt x="136" y="334"/>
                    <a:pt x="136" y="334"/>
                    <a:pt x="136" y="334"/>
                  </a:cubicBezTo>
                  <a:cubicBezTo>
                    <a:pt x="146" y="610"/>
                    <a:pt x="146" y="610"/>
                    <a:pt x="146" y="610"/>
                  </a:cubicBezTo>
                  <a:cubicBezTo>
                    <a:pt x="92" y="610"/>
                    <a:pt x="92" y="610"/>
                    <a:pt x="92" y="610"/>
                  </a:cubicBezTo>
                  <a:cubicBezTo>
                    <a:pt x="92" y="608"/>
                    <a:pt x="92" y="608"/>
                    <a:pt x="92" y="608"/>
                  </a:cubicBezTo>
                  <a:cubicBezTo>
                    <a:pt x="101" y="332"/>
                    <a:pt x="101" y="332"/>
                    <a:pt x="101" y="332"/>
                  </a:cubicBezTo>
                  <a:cubicBezTo>
                    <a:pt x="136" y="332"/>
                    <a:pt x="136" y="332"/>
                    <a:pt x="136" y="332"/>
                  </a:cubicBezTo>
                  <a:close/>
                  <a:moveTo>
                    <a:pt x="103" y="300"/>
                  </a:moveTo>
                  <a:cubicBezTo>
                    <a:pt x="103" y="277"/>
                    <a:pt x="103" y="277"/>
                    <a:pt x="103" y="277"/>
                  </a:cubicBezTo>
                  <a:cubicBezTo>
                    <a:pt x="134" y="277"/>
                    <a:pt x="134" y="277"/>
                    <a:pt x="134" y="277"/>
                  </a:cubicBezTo>
                  <a:cubicBezTo>
                    <a:pt x="135" y="300"/>
                    <a:pt x="135" y="300"/>
                    <a:pt x="135" y="300"/>
                  </a:cubicBezTo>
                  <a:lnTo>
                    <a:pt x="103" y="300"/>
                  </a:lnTo>
                  <a:close/>
                  <a:moveTo>
                    <a:pt x="62" y="656"/>
                  </a:moveTo>
                  <a:cubicBezTo>
                    <a:pt x="62" y="649"/>
                    <a:pt x="68" y="643"/>
                    <a:pt x="75" y="643"/>
                  </a:cubicBezTo>
                  <a:cubicBezTo>
                    <a:pt x="857" y="643"/>
                    <a:pt x="857" y="643"/>
                    <a:pt x="857" y="643"/>
                  </a:cubicBezTo>
                  <a:cubicBezTo>
                    <a:pt x="864" y="643"/>
                    <a:pt x="870" y="649"/>
                    <a:pt x="870" y="656"/>
                  </a:cubicBezTo>
                  <a:cubicBezTo>
                    <a:pt x="870" y="669"/>
                    <a:pt x="870" y="669"/>
                    <a:pt x="870" y="669"/>
                  </a:cubicBezTo>
                  <a:cubicBezTo>
                    <a:pt x="866" y="669"/>
                    <a:pt x="866" y="669"/>
                    <a:pt x="866" y="669"/>
                  </a:cubicBezTo>
                  <a:cubicBezTo>
                    <a:pt x="62" y="669"/>
                    <a:pt x="62" y="669"/>
                    <a:pt x="62" y="669"/>
                  </a:cubicBezTo>
                  <a:lnTo>
                    <a:pt x="62" y="656"/>
                  </a:lnTo>
                  <a:close/>
                  <a:moveTo>
                    <a:pt x="899" y="727"/>
                  </a:moveTo>
                  <a:cubicBezTo>
                    <a:pt x="33" y="727"/>
                    <a:pt x="33" y="727"/>
                    <a:pt x="33" y="727"/>
                  </a:cubicBezTo>
                  <a:cubicBezTo>
                    <a:pt x="33" y="714"/>
                    <a:pt x="33" y="714"/>
                    <a:pt x="33" y="714"/>
                  </a:cubicBezTo>
                  <a:cubicBezTo>
                    <a:pt x="33" y="707"/>
                    <a:pt x="39" y="701"/>
                    <a:pt x="46" y="701"/>
                  </a:cubicBezTo>
                  <a:cubicBezTo>
                    <a:pt x="866" y="701"/>
                    <a:pt x="866" y="701"/>
                    <a:pt x="866" y="701"/>
                  </a:cubicBezTo>
                  <a:cubicBezTo>
                    <a:pt x="870" y="701"/>
                    <a:pt x="870" y="701"/>
                    <a:pt x="870" y="701"/>
                  </a:cubicBezTo>
                  <a:cubicBezTo>
                    <a:pt x="886" y="701"/>
                    <a:pt x="886" y="701"/>
                    <a:pt x="886" y="701"/>
                  </a:cubicBezTo>
                  <a:cubicBezTo>
                    <a:pt x="893" y="701"/>
                    <a:pt x="899" y="707"/>
                    <a:pt x="899" y="714"/>
                  </a:cubicBezTo>
                  <a:cubicBezTo>
                    <a:pt x="899" y="727"/>
                    <a:pt x="899" y="727"/>
                    <a:pt x="899" y="7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0" name="Freeform 61">
              <a:extLst>
                <a:ext uri="{FF2B5EF4-FFF2-40B4-BE49-F238E27FC236}">
                  <a16:creationId xmlns="" xmlns:a16="http://schemas.microsoft.com/office/drawing/2014/main" id="{E2434FB3-DB3D-014A-B148-06C72F02CEF1}"/>
                </a:ext>
              </a:extLst>
            </p:cNvPr>
            <p:cNvSpPr>
              <a:spLocks/>
            </p:cNvSpPr>
            <p:nvPr/>
          </p:nvSpPr>
          <p:spPr bwMode="auto">
            <a:xfrm>
              <a:off x="3502" y="1244"/>
              <a:ext cx="100" cy="93"/>
            </a:xfrm>
            <a:custGeom>
              <a:avLst/>
              <a:gdLst>
                <a:gd name="T0" fmla="*/ 21 w 42"/>
                <a:gd name="T1" fmla="*/ 39 h 39"/>
                <a:gd name="T2" fmla="*/ 30 w 42"/>
                <a:gd name="T3" fmla="*/ 37 h 39"/>
                <a:gd name="T4" fmla="*/ 31 w 42"/>
                <a:gd name="T5" fmla="*/ 36 h 39"/>
                <a:gd name="T6" fmla="*/ 37 w 42"/>
                <a:gd name="T7" fmla="*/ 11 h 39"/>
                <a:gd name="T8" fmla="*/ 12 w 42"/>
                <a:gd name="T9" fmla="*/ 5 h 39"/>
                <a:gd name="T10" fmla="*/ 12 w 42"/>
                <a:gd name="T11" fmla="*/ 5 h 39"/>
                <a:gd name="T12" fmla="*/ 5 w 42"/>
                <a:gd name="T13" fmla="*/ 30 h 39"/>
                <a:gd name="T14" fmla="*/ 21 w 4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9">
                  <a:moveTo>
                    <a:pt x="21" y="39"/>
                  </a:moveTo>
                  <a:cubicBezTo>
                    <a:pt x="24" y="39"/>
                    <a:pt x="27" y="38"/>
                    <a:pt x="30" y="37"/>
                  </a:cubicBezTo>
                  <a:cubicBezTo>
                    <a:pt x="31" y="36"/>
                    <a:pt x="31" y="36"/>
                    <a:pt x="31" y="36"/>
                  </a:cubicBezTo>
                  <a:cubicBezTo>
                    <a:pt x="39" y="31"/>
                    <a:pt x="42" y="20"/>
                    <a:pt x="37" y="11"/>
                  </a:cubicBezTo>
                  <a:cubicBezTo>
                    <a:pt x="32" y="3"/>
                    <a:pt x="21" y="0"/>
                    <a:pt x="12" y="5"/>
                  </a:cubicBezTo>
                  <a:cubicBezTo>
                    <a:pt x="12" y="5"/>
                    <a:pt x="12" y="5"/>
                    <a:pt x="12" y="5"/>
                  </a:cubicBezTo>
                  <a:cubicBezTo>
                    <a:pt x="3" y="10"/>
                    <a:pt x="0" y="22"/>
                    <a:pt x="5" y="30"/>
                  </a:cubicBezTo>
                  <a:cubicBezTo>
                    <a:pt x="9" y="36"/>
                    <a:pt x="15" y="39"/>
                    <a:pt x="21"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61" name="Freeform 110">
            <a:extLst>
              <a:ext uri="{FF2B5EF4-FFF2-40B4-BE49-F238E27FC236}">
                <a16:creationId xmlns="" xmlns:a16="http://schemas.microsoft.com/office/drawing/2014/main" id="{E3275174-7C55-FE4F-B941-4E0E6109DD25}"/>
              </a:ext>
            </a:extLst>
          </p:cNvPr>
          <p:cNvSpPr>
            <a:spLocks noEditPoints="1"/>
          </p:cNvSpPr>
          <p:nvPr/>
        </p:nvSpPr>
        <p:spPr bwMode="auto">
          <a:xfrm>
            <a:off x="7244876" y="2090732"/>
            <a:ext cx="300438" cy="451578"/>
          </a:xfrm>
          <a:custGeom>
            <a:avLst/>
            <a:gdLst>
              <a:gd name="T0" fmla="*/ 1095 w 1335"/>
              <a:gd name="T1" fmla="*/ 1643 h 2010"/>
              <a:gd name="T2" fmla="*/ 1144 w 1335"/>
              <a:gd name="T3" fmla="*/ 1351 h 2010"/>
              <a:gd name="T4" fmla="*/ 1187 w 1335"/>
              <a:gd name="T5" fmla="*/ 1051 h 2010"/>
              <a:gd name="T6" fmla="*/ 1185 w 1335"/>
              <a:gd name="T7" fmla="*/ 756 h 2010"/>
              <a:gd name="T8" fmla="*/ 1172 w 1335"/>
              <a:gd name="T9" fmla="*/ 688 h 2010"/>
              <a:gd name="T10" fmla="*/ 1231 w 1335"/>
              <a:gd name="T11" fmla="*/ 431 h 2010"/>
              <a:gd name="T12" fmla="*/ 1124 w 1335"/>
              <a:gd name="T13" fmla="*/ 131 h 2010"/>
              <a:gd name="T14" fmla="*/ 518 w 1335"/>
              <a:gd name="T15" fmla="*/ 9 h 2010"/>
              <a:gd name="T16" fmla="*/ 514 w 1335"/>
              <a:gd name="T17" fmla="*/ 287 h 2010"/>
              <a:gd name="T18" fmla="*/ 396 w 1335"/>
              <a:gd name="T19" fmla="*/ 341 h 2010"/>
              <a:gd name="T20" fmla="*/ 339 w 1335"/>
              <a:gd name="T21" fmla="*/ 665 h 2010"/>
              <a:gd name="T22" fmla="*/ 304 w 1335"/>
              <a:gd name="T23" fmla="*/ 990 h 2010"/>
              <a:gd name="T24" fmla="*/ 269 w 1335"/>
              <a:gd name="T25" fmla="*/ 1314 h 2010"/>
              <a:gd name="T26" fmla="*/ 200 w 1335"/>
              <a:gd name="T27" fmla="*/ 1579 h 2010"/>
              <a:gd name="T28" fmla="*/ 1302 w 1335"/>
              <a:gd name="T29" fmla="*/ 2010 h 2010"/>
              <a:gd name="T30" fmla="*/ 668 w 1335"/>
              <a:gd name="T31" fmla="*/ 225 h 2010"/>
              <a:gd name="T32" fmla="*/ 915 w 1335"/>
              <a:gd name="T33" fmla="*/ 113 h 2010"/>
              <a:gd name="T34" fmla="*/ 965 w 1335"/>
              <a:gd name="T35" fmla="*/ 258 h 2010"/>
              <a:gd name="T36" fmla="*/ 847 w 1335"/>
              <a:gd name="T37" fmla="*/ 267 h 2010"/>
              <a:gd name="T38" fmla="*/ 604 w 1335"/>
              <a:gd name="T39" fmla="*/ 78 h 2010"/>
              <a:gd name="T40" fmla="*/ 1106 w 1335"/>
              <a:gd name="T41" fmla="*/ 685 h 2010"/>
              <a:gd name="T42" fmla="*/ 999 w 1335"/>
              <a:gd name="T43" fmla="*/ 532 h 2010"/>
              <a:gd name="T44" fmla="*/ 910 w 1335"/>
              <a:gd name="T45" fmla="*/ 489 h 2010"/>
              <a:gd name="T46" fmla="*/ 786 w 1335"/>
              <a:gd name="T47" fmla="*/ 476 h 2010"/>
              <a:gd name="T48" fmla="*/ 662 w 1335"/>
              <a:gd name="T49" fmla="*/ 462 h 2010"/>
              <a:gd name="T50" fmla="*/ 538 w 1335"/>
              <a:gd name="T51" fmla="*/ 448 h 2010"/>
              <a:gd name="T52" fmla="*/ 428 w 1335"/>
              <a:gd name="T53" fmla="*/ 678 h 2010"/>
              <a:gd name="T54" fmla="*/ 1003 w 1335"/>
              <a:gd name="T55" fmla="*/ 827 h 2010"/>
              <a:gd name="T56" fmla="*/ 901 w 1335"/>
              <a:gd name="T57" fmla="*/ 826 h 2010"/>
              <a:gd name="T58" fmla="*/ 783 w 1335"/>
              <a:gd name="T59" fmla="*/ 837 h 2010"/>
              <a:gd name="T60" fmla="*/ 642 w 1335"/>
              <a:gd name="T61" fmla="*/ 962 h 2010"/>
              <a:gd name="T62" fmla="*/ 576 w 1335"/>
              <a:gd name="T63" fmla="*/ 954 h 2010"/>
              <a:gd name="T64" fmla="*/ 466 w 1335"/>
              <a:gd name="T65" fmla="*/ 801 h 2010"/>
              <a:gd name="T66" fmla="*/ 1028 w 1335"/>
              <a:gd name="T67" fmla="*/ 1398 h 2010"/>
              <a:gd name="T68" fmla="*/ 931 w 1335"/>
              <a:gd name="T69" fmla="*/ 1453 h 2010"/>
              <a:gd name="T70" fmla="*/ 807 w 1335"/>
              <a:gd name="T71" fmla="*/ 1439 h 2010"/>
              <a:gd name="T72" fmla="*/ 705 w 1335"/>
              <a:gd name="T73" fmla="*/ 1438 h 2010"/>
              <a:gd name="T74" fmla="*/ 589 w 1335"/>
              <a:gd name="T75" fmla="*/ 1449 h 2010"/>
              <a:gd name="T76" fmla="*/ 448 w 1335"/>
              <a:gd name="T77" fmla="*/ 1574 h 2010"/>
              <a:gd name="T78" fmla="*/ 381 w 1335"/>
              <a:gd name="T79" fmla="*/ 1566 h 2010"/>
              <a:gd name="T80" fmla="*/ 376 w 1335"/>
              <a:gd name="T81" fmla="*/ 1946 h 2010"/>
              <a:gd name="T82" fmla="*/ 887 w 1335"/>
              <a:gd name="T83" fmla="*/ 1911 h 2010"/>
              <a:gd name="T84" fmla="*/ 887 w 1335"/>
              <a:gd name="T85" fmla="*/ 1911 h 2010"/>
              <a:gd name="T86" fmla="*/ 840 w 1335"/>
              <a:gd name="T87" fmla="*/ 1776 h 2010"/>
              <a:gd name="T88" fmla="*/ 462 w 1335"/>
              <a:gd name="T89" fmla="*/ 1735 h 2010"/>
              <a:gd name="T90" fmla="*/ 264 w 1335"/>
              <a:gd name="T91" fmla="*/ 1620 h 2010"/>
              <a:gd name="T92" fmla="*/ 996 w 1335"/>
              <a:gd name="T93" fmla="*/ 1187 h 2010"/>
              <a:gd name="T94" fmla="*/ 872 w 1335"/>
              <a:gd name="T95" fmla="*/ 1173 h 2010"/>
              <a:gd name="T96" fmla="*/ 731 w 1335"/>
              <a:gd name="T97" fmla="*/ 1299 h 2010"/>
              <a:gd name="T98" fmla="*/ 664 w 1335"/>
              <a:gd name="T99" fmla="*/ 1291 h 2010"/>
              <a:gd name="T100" fmla="*/ 540 w 1335"/>
              <a:gd name="T101" fmla="*/ 1277 h 2010"/>
              <a:gd name="T102" fmla="*/ 431 w 1335"/>
              <a:gd name="T103" fmla="*/ 1124 h 2010"/>
              <a:gd name="T104" fmla="*/ 1035 w 1335"/>
              <a:gd name="T105" fmla="*/ 133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35" h="2010">
                <a:moveTo>
                  <a:pt x="1303" y="1944"/>
                </a:moveTo>
                <a:cubicBezTo>
                  <a:pt x="1095" y="1944"/>
                  <a:pt x="1095" y="1944"/>
                  <a:pt x="1095" y="1944"/>
                </a:cubicBezTo>
                <a:cubicBezTo>
                  <a:pt x="1124" y="1680"/>
                  <a:pt x="1124" y="1680"/>
                  <a:pt x="1124" y="1680"/>
                </a:cubicBezTo>
                <a:cubicBezTo>
                  <a:pt x="1126" y="1670"/>
                  <a:pt x="1123" y="1663"/>
                  <a:pt x="1117" y="1655"/>
                </a:cubicBezTo>
                <a:cubicBezTo>
                  <a:pt x="1110" y="1649"/>
                  <a:pt x="1103" y="1644"/>
                  <a:pt x="1095" y="1643"/>
                </a:cubicBezTo>
                <a:cubicBezTo>
                  <a:pt x="1068" y="1640"/>
                  <a:pt x="1068" y="1640"/>
                  <a:pt x="1068" y="1640"/>
                </a:cubicBezTo>
                <a:cubicBezTo>
                  <a:pt x="1094" y="1403"/>
                  <a:pt x="1094" y="1403"/>
                  <a:pt x="1094" y="1403"/>
                </a:cubicBezTo>
                <a:cubicBezTo>
                  <a:pt x="1115" y="1404"/>
                  <a:pt x="1115" y="1404"/>
                  <a:pt x="1115" y="1404"/>
                </a:cubicBezTo>
                <a:cubicBezTo>
                  <a:pt x="1133" y="1406"/>
                  <a:pt x="1149" y="1394"/>
                  <a:pt x="1152" y="1375"/>
                </a:cubicBezTo>
                <a:cubicBezTo>
                  <a:pt x="1153" y="1366"/>
                  <a:pt x="1150" y="1358"/>
                  <a:pt x="1144" y="1351"/>
                </a:cubicBezTo>
                <a:cubicBezTo>
                  <a:pt x="1138" y="1345"/>
                  <a:pt x="1130" y="1340"/>
                  <a:pt x="1123" y="1338"/>
                </a:cubicBezTo>
                <a:cubicBezTo>
                  <a:pt x="1101" y="1337"/>
                  <a:pt x="1101" y="1337"/>
                  <a:pt x="1101" y="1337"/>
                </a:cubicBezTo>
                <a:cubicBezTo>
                  <a:pt x="1129" y="1078"/>
                  <a:pt x="1129" y="1078"/>
                  <a:pt x="1129" y="1078"/>
                </a:cubicBezTo>
                <a:cubicBezTo>
                  <a:pt x="1150" y="1080"/>
                  <a:pt x="1150" y="1080"/>
                  <a:pt x="1150" y="1080"/>
                </a:cubicBezTo>
                <a:cubicBezTo>
                  <a:pt x="1169" y="1081"/>
                  <a:pt x="1184" y="1069"/>
                  <a:pt x="1187" y="1051"/>
                </a:cubicBezTo>
                <a:cubicBezTo>
                  <a:pt x="1188" y="1042"/>
                  <a:pt x="1185" y="1034"/>
                  <a:pt x="1179" y="1026"/>
                </a:cubicBezTo>
                <a:cubicBezTo>
                  <a:pt x="1173" y="1020"/>
                  <a:pt x="1165" y="1016"/>
                  <a:pt x="1158" y="1014"/>
                </a:cubicBezTo>
                <a:cubicBezTo>
                  <a:pt x="1136" y="1013"/>
                  <a:pt x="1136" y="1013"/>
                  <a:pt x="1136" y="1013"/>
                </a:cubicBezTo>
                <a:cubicBezTo>
                  <a:pt x="1164" y="754"/>
                  <a:pt x="1164" y="754"/>
                  <a:pt x="1164" y="754"/>
                </a:cubicBezTo>
                <a:cubicBezTo>
                  <a:pt x="1185" y="756"/>
                  <a:pt x="1185" y="756"/>
                  <a:pt x="1185" y="756"/>
                </a:cubicBezTo>
                <a:cubicBezTo>
                  <a:pt x="1195" y="757"/>
                  <a:pt x="1202" y="754"/>
                  <a:pt x="1210" y="749"/>
                </a:cubicBezTo>
                <a:cubicBezTo>
                  <a:pt x="1217" y="743"/>
                  <a:pt x="1221" y="736"/>
                  <a:pt x="1222" y="726"/>
                </a:cubicBezTo>
                <a:cubicBezTo>
                  <a:pt x="1224" y="717"/>
                  <a:pt x="1221" y="710"/>
                  <a:pt x="1214" y="702"/>
                </a:cubicBezTo>
                <a:cubicBezTo>
                  <a:pt x="1208" y="696"/>
                  <a:pt x="1201" y="691"/>
                  <a:pt x="1193" y="690"/>
                </a:cubicBezTo>
                <a:cubicBezTo>
                  <a:pt x="1172" y="688"/>
                  <a:pt x="1172" y="688"/>
                  <a:pt x="1172" y="688"/>
                </a:cubicBezTo>
                <a:cubicBezTo>
                  <a:pt x="1176" y="650"/>
                  <a:pt x="1176" y="650"/>
                  <a:pt x="1176" y="650"/>
                </a:cubicBezTo>
                <a:cubicBezTo>
                  <a:pt x="1178" y="650"/>
                  <a:pt x="1178" y="650"/>
                  <a:pt x="1178" y="650"/>
                </a:cubicBezTo>
                <a:cubicBezTo>
                  <a:pt x="1202" y="430"/>
                  <a:pt x="1202" y="430"/>
                  <a:pt x="1202" y="430"/>
                </a:cubicBezTo>
                <a:cubicBezTo>
                  <a:pt x="1222" y="431"/>
                  <a:pt x="1222" y="431"/>
                  <a:pt x="1222" y="431"/>
                </a:cubicBezTo>
                <a:cubicBezTo>
                  <a:pt x="1225" y="431"/>
                  <a:pt x="1228" y="431"/>
                  <a:pt x="1231" y="431"/>
                </a:cubicBezTo>
                <a:cubicBezTo>
                  <a:pt x="1247" y="428"/>
                  <a:pt x="1257" y="417"/>
                  <a:pt x="1259" y="402"/>
                </a:cubicBezTo>
                <a:cubicBezTo>
                  <a:pt x="1260" y="393"/>
                  <a:pt x="1257" y="385"/>
                  <a:pt x="1251" y="378"/>
                </a:cubicBezTo>
                <a:cubicBezTo>
                  <a:pt x="1245" y="372"/>
                  <a:pt x="1237" y="367"/>
                  <a:pt x="1230" y="365"/>
                </a:cubicBezTo>
                <a:cubicBezTo>
                  <a:pt x="1100" y="352"/>
                  <a:pt x="1100" y="352"/>
                  <a:pt x="1100" y="352"/>
                </a:cubicBezTo>
                <a:cubicBezTo>
                  <a:pt x="1124" y="131"/>
                  <a:pt x="1124" y="131"/>
                  <a:pt x="1124" y="131"/>
                </a:cubicBezTo>
                <a:cubicBezTo>
                  <a:pt x="1127" y="131"/>
                  <a:pt x="1127" y="131"/>
                  <a:pt x="1127" y="131"/>
                </a:cubicBezTo>
                <a:cubicBezTo>
                  <a:pt x="1146" y="133"/>
                  <a:pt x="1161" y="121"/>
                  <a:pt x="1164" y="102"/>
                </a:cubicBezTo>
                <a:cubicBezTo>
                  <a:pt x="1165" y="84"/>
                  <a:pt x="1153" y="69"/>
                  <a:pt x="1135" y="66"/>
                </a:cubicBezTo>
                <a:cubicBezTo>
                  <a:pt x="543" y="1"/>
                  <a:pt x="543" y="1"/>
                  <a:pt x="543" y="1"/>
                </a:cubicBezTo>
                <a:cubicBezTo>
                  <a:pt x="534" y="0"/>
                  <a:pt x="526" y="3"/>
                  <a:pt x="518" y="9"/>
                </a:cubicBezTo>
                <a:cubicBezTo>
                  <a:pt x="512" y="15"/>
                  <a:pt x="508" y="23"/>
                  <a:pt x="506" y="30"/>
                </a:cubicBezTo>
                <a:cubicBezTo>
                  <a:pt x="505" y="40"/>
                  <a:pt x="508" y="47"/>
                  <a:pt x="514" y="55"/>
                </a:cubicBezTo>
                <a:cubicBezTo>
                  <a:pt x="520" y="61"/>
                  <a:pt x="527" y="66"/>
                  <a:pt x="535" y="67"/>
                </a:cubicBezTo>
                <a:cubicBezTo>
                  <a:pt x="538" y="67"/>
                  <a:pt x="538" y="67"/>
                  <a:pt x="538" y="67"/>
                </a:cubicBezTo>
                <a:cubicBezTo>
                  <a:pt x="514" y="287"/>
                  <a:pt x="514" y="287"/>
                  <a:pt x="514" y="287"/>
                </a:cubicBezTo>
                <a:cubicBezTo>
                  <a:pt x="384" y="274"/>
                  <a:pt x="384" y="274"/>
                  <a:pt x="384" y="274"/>
                </a:cubicBezTo>
                <a:cubicBezTo>
                  <a:pt x="381" y="274"/>
                  <a:pt x="379" y="274"/>
                  <a:pt x="376" y="274"/>
                </a:cubicBezTo>
                <a:cubicBezTo>
                  <a:pt x="361" y="275"/>
                  <a:pt x="347" y="287"/>
                  <a:pt x="345" y="303"/>
                </a:cubicBezTo>
                <a:cubicBezTo>
                  <a:pt x="344" y="321"/>
                  <a:pt x="356" y="336"/>
                  <a:pt x="374" y="339"/>
                </a:cubicBezTo>
                <a:cubicBezTo>
                  <a:pt x="396" y="341"/>
                  <a:pt x="396" y="341"/>
                  <a:pt x="396" y="341"/>
                </a:cubicBezTo>
                <a:cubicBezTo>
                  <a:pt x="368" y="599"/>
                  <a:pt x="368" y="599"/>
                  <a:pt x="368" y="599"/>
                </a:cubicBezTo>
                <a:cubicBezTo>
                  <a:pt x="347" y="598"/>
                  <a:pt x="347" y="598"/>
                  <a:pt x="347" y="598"/>
                </a:cubicBezTo>
                <a:cubicBezTo>
                  <a:pt x="338" y="596"/>
                  <a:pt x="330" y="599"/>
                  <a:pt x="322" y="606"/>
                </a:cubicBezTo>
                <a:cubicBezTo>
                  <a:pt x="315" y="612"/>
                  <a:pt x="312" y="619"/>
                  <a:pt x="310" y="629"/>
                </a:cubicBezTo>
                <a:cubicBezTo>
                  <a:pt x="309" y="647"/>
                  <a:pt x="321" y="662"/>
                  <a:pt x="339" y="665"/>
                </a:cubicBezTo>
                <a:cubicBezTo>
                  <a:pt x="361" y="667"/>
                  <a:pt x="361" y="667"/>
                  <a:pt x="361" y="667"/>
                </a:cubicBezTo>
                <a:cubicBezTo>
                  <a:pt x="333" y="925"/>
                  <a:pt x="333" y="925"/>
                  <a:pt x="333" y="925"/>
                </a:cubicBezTo>
                <a:cubicBezTo>
                  <a:pt x="312" y="924"/>
                  <a:pt x="312" y="924"/>
                  <a:pt x="312" y="924"/>
                </a:cubicBezTo>
                <a:cubicBezTo>
                  <a:pt x="293" y="922"/>
                  <a:pt x="278" y="935"/>
                  <a:pt x="275" y="953"/>
                </a:cubicBezTo>
                <a:cubicBezTo>
                  <a:pt x="273" y="971"/>
                  <a:pt x="286" y="987"/>
                  <a:pt x="304" y="990"/>
                </a:cubicBezTo>
                <a:cubicBezTo>
                  <a:pt x="326" y="991"/>
                  <a:pt x="326" y="991"/>
                  <a:pt x="326" y="991"/>
                </a:cubicBezTo>
                <a:cubicBezTo>
                  <a:pt x="298" y="1250"/>
                  <a:pt x="298" y="1250"/>
                  <a:pt x="298" y="1250"/>
                </a:cubicBezTo>
                <a:cubicBezTo>
                  <a:pt x="277" y="1248"/>
                  <a:pt x="277" y="1248"/>
                  <a:pt x="277" y="1248"/>
                </a:cubicBezTo>
                <a:cubicBezTo>
                  <a:pt x="258" y="1247"/>
                  <a:pt x="243" y="1259"/>
                  <a:pt x="240" y="1277"/>
                </a:cubicBezTo>
                <a:cubicBezTo>
                  <a:pt x="238" y="1296"/>
                  <a:pt x="251" y="1311"/>
                  <a:pt x="269" y="1314"/>
                </a:cubicBezTo>
                <a:cubicBezTo>
                  <a:pt x="290" y="1316"/>
                  <a:pt x="290" y="1316"/>
                  <a:pt x="290" y="1316"/>
                </a:cubicBezTo>
                <a:cubicBezTo>
                  <a:pt x="264" y="1553"/>
                  <a:pt x="264" y="1553"/>
                  <a:pt x="264" y="1553"/>
                </a:cubicBezTo>
                <a:cubicBezTo>
                  <a:pt x="237" y="1550"/>
                  <a:pt x="237" y="1550"/>
                  <a:pt x="237" y="1550"/>
                </a:cubicBezTo>
                <a:cubicBezTo>
                  <a:pt x="228" y="1548"/>
                  <a:pt x="220" y="1551"/>
                  <a:pt x="212" y="1557"/>
                </a:cubicBezTo>
                <a:cubicBezTo>
                  <a:pt x="206" y="1563"/>
                  <a:pt x="202" y="1571"/>
                  <a:pt x="200" y="1579"/>
                </a:cubicBezTo>
                <a:cubicBezTo>
                  <a:pt x="160" y="1943"/>
                  <a:pt x="160" y="1943"/>
                  <a:pt x="160" y="1943"/>
                </a:cubicBezTo>
                <a:cubicBezTo>
                  <a:pt x="33" y="1943"/>
                  <a:pt x="33" y="1943"/>
                  <a:pt x="33" y="1943"/>
                </a:cubicBezTo>
                <a:cubicBezTo>
                  <a:pt x="15" y="1943"/>
                  <a:pt x="0" y="1958"/>
                  <a:pt x="0" y="1976"/>
                </a:cubicBezTo>
                <a:cubicBezTo>
                  <a:pt x="0" y="1995"/>
                  <a:pt x="15" y="2010"/>
                  <a:pt x="33" y="2010"/>
                </a:cubicBezTo>
                <a:cubicBezTo>
                  <a:pt x="1302" y="2010"/>
                  <a:pt x="1302" y="2010"/>
                  <a:pt x="1302" y="2010"/>
                </a:cubicBezTo>
                <a:cubicBezTo>
                  <a:pt x="1320" y="2010"/>
                  <a:pt x="1335" y="1995"/>
                  <a:pt x="1335" y="1976"/>
                </a:cubicBezTo>
                <a:cubicBezTo>
                  <a:pt x="1335" y="1958"/>
                  <a:pt x="1322" y="1944"/>
                  <a:pt x="1303" y="1944"/>
                </a:cubicBezTo>
                <a:close/>
                <a:moveTo>
                  <a:pt x="604" y="78"/>
                </a:moveTo>
                <a:cubicBezTo>
                  <a:pt x="684" y="87"/>
                  <a:pt x="684" y="87"/>
                  <a:pt x="684" y="87"/>
                </a:cubicBezTo>
                <a:cubicBezTo>
                  <a:pt x="668" y="225"/>
                  <a:pt x="668" y="225"/>
                  <a:pt x="668" y="225"/>
                </a:cubicBezTo>
                <a:cubicBezTo>
                  <a:pt x="668" y="225"/>
                  <a:pt x="668" y="225"/>
                  <a:pt x="668" y="225"/>
                </a:cubicBezTo>
                <a:cubicBezTo>
                  <a:pt x="667" y="243"/>
                  <a:pt x="679" y="258"/>
                  <a:pt x="697" y="261"/>
                </a:cubicBezTo>
                <a:cubicBezTo>
                  <a:pt x="716" y="263"/>
                  <a:pt x="731" y="251"/>
                  <a:pt x="734" y="232"/>
                </a:cubicBezTo>
                <a:cubicBezTo>
                  <a:pt x="749" y="95"/>
                  <a:pt x="749" y="95"/>
                  <a:pt x="749" y="95"/>
                </a:cubicBezTo>
                <a:cubicBezTo>
                  <a:pt x="915" y="113"/>
                  <a:pt x="915" y="113"/>
                  <a:pt x="915" y="113"/>
                </a:cubicBezTo>
                <a:cubicBezTo>
                  <a:pt x="899" y="251"/>
                  <a:pt x="899" y="251"/>
                  <a:pt x="899" y="251"/>
                </a:cubicBezTo>
                <a:cubicBezTo>
                  <a:pt x="898" y="260"/>
                  <a:pt x="901" y="267"/>
                  <a:pt x="907" y="275"/>
                </a:cubicBezTo>
                <a:cubicBezTo>
                  <a:pt x="913" y="281"/>
                  <a:pt x="921" y="286"/>
                  <a:pt x="928" y="287"/>
                </a:cubicBezTo>
                <a:cubicBezTo>
                  <a:pt x="938" y="289"/>
                  <a:pt x="945" y="286"/>
                  <a:pt x="953" y="281"/>
                </a:cubicBezTo>
                <a:cubicBezTo>
                  <a:pt x="960" y="275"/>
                  <a:pt x="964" y="267"/>
                  <a:pt x="965" y="258"/>
                </a:cubicBezTo>
                <a:cubicBezTo>
                  <a:pt x="980" y="121"/>
                  <a:pt x="980" y="121"/>
                  <a:pt x="980" y="121"/>
                </a:cubicBezTo>
                <a:cubicBezTo>
                  <a:pt x="1060" y="130"/>
                  <a:pt x="1060" y="130"/>
                  <a:pt x="1060" y="130"/>
                </a:cubicBezTo>
                <a:cubicBezTo>
                  <a:pt x="1035" y="350"/>
                  <a:pt x="1035" y="350"/>
                  <a:pt x="1035" y="350"/>
                </a:cubicBezTo>
                <a:cubicBezTo>
                  <a:pt x="841" y="329"/>
                  <a:pt x="841" y="329"/>
                  <a:pt x="841" y="329"/>
                </a:cubicBezTo>
                <a:cubicBezTo>
                  <a:pt x="847" y="267"/>
                  <a:pt x="847" y="267"/>
                  <a:pt x="847" y="267"/>
                </a:cubicBezTo>
                <a:cubicBezTo>
                  <a:pt x="849" y="249"/>
                  <a:pt x="837" y="234"/>
                  <a:pt x="818" y="231"/>
                </a:cubicBezTo>
                <a:cubicBezTo>
                  <a:pt x="800" y="229"/>
                  <a:pt x="785" y="243"/>
                  <a:pt x="781" y="260"/>
                </a:cubicBezTo>
                <a:cubicBezTo>
                  <a:pt x="775" y="321"/>
                  <a:pt x="775" y="321"/>
                  <a:pt x="775" y="321"/>
                </a:cubicBezTo>
                <a:cubicBezTo>
                  <a:pt x="581" y="300"/>
                  <a:pt x="581" y="300"/>
                  <a:pt x="581" y="300"/>
                </a:cubicBezTo>
                <a:lnTo>
                  <a:pt x="604" y="78"/>
                </a:lnTo>
                <a:close/>
                <a:moveTo>
                  <a:pt x="439" y="573"/>
                </a:moveTo>
                <a:cubicBezTo>
                  <a:pt x="439" y="573"/>
                  <a:pt x="439" y="573"/>
                  <a:pt x="439" y="573"/>
                </a:cubicBezTo>
                <a:cubicBezTo>
                  <a:pt x="463" y="353"/>
                  <a:pt x="463" y="353"/>
                  <a:pt x="463" y="353"/>
                </a:cubicBezTo>
                <a:cubicBezTo>
                  <a:pt x="1133" y="427"/>
                  <a:pt x="1133" y="427"/>
                  <a:pt x="1133" y="427"/>
                </a:cubicBezTo>
                <a:cubicBezTo>
                  <a:pt x="1106" y="685"/>
                  <a:pt x="1106" y="685"/>
                  <a:pt x="1106" y="685"/>
                </a:cubicBezTo>
                <a:cubicBezTo>
                  <a:pt x="1051" y="679"/>
                  <a:pt x="1051" y="679"/>
                  <a:pt x="1051" y="679"/>
                </a:cubicBezTo>
                <a:cubicBezTo>
                  <a:pt x="1066" y="540"/>
                  <a:pt x="1066" y="540"/>
                  <a:pt x="1066" y="540"/>
                </a:cubicBezTo>
                <a:cubicBezTo>
                  <a:pt x="1068" y="531"/>
                  <a:pt x="1064" y="523"/>
                  <a:pt x="1058" y="515"/>
                </a:cubicBezTo>
                <a:cubicBezTo>
                  <a:pt x="1052" y="509"/>
                  <a:pt x="1045" y="505"/>
                  <a:pt x="1035" y="503"/>
                </a:cubicBezTo>
                <a:cubicBezTo>
                  <a:pt x="1017" y="502"/>
                  <a:pt x="1002" y="514"/>
                  <a:pt x="999" y="532"/>
                </a:cubicBezTo>
                <a:cubicBezTo>
                  <a:pt x="983" y="671"/>
                  <a:pt x="983" y="671"/>
                  <a:pt x="983" y="671"/>
                </a:cubicBezTo>
                <a:cubicBezTo>
                  <a:pt x="925" y="665"/>
                  <a:pt x="925" y="665"/>
                  <a:pt x="925" y="665"/>
                </a:cubicBezTo>
                <a:cubicBezTo>
                  <a:pt x="941" y="526"/>
                  <a:pt x="941" y="526"/>
                  <a:pt x="941" y="526"/>
                </a:cubicBezTo>
                <a:cubicBezTo>
                  <a:pt x="942" y="517"/>
                  <a:pt x="939" y="509"/>
                  <a:pt x="933" y="502"/>
                </a:cubicBezTo>
                <a:cubicBezTo>
                  <a:pt x="927" y="495"/>
                  <a:pt x="919" y="491"/>
                  <a:pt x="910" y="489"/>
                </a:cubicBezTo>
                <a:cubicBezTo>
                  <a:pt x="892" y="488"/>
                  <a:pt x="876" y="500"/>
                  <a:pt x="873" y="518"/>
                </a:cubicBezTo>
                <a:cubicBezTo>
                  <a:pt x="858" y="658"/>
                  <a:pt x="858" y="658"/>
                  <a:pt x="858" y="658"/>
                </a:cubicBezTo>
                <a:cubicBezTo>
                  <a:pt x="800" y="652"/>
                  <a:pt x="800" y="652"/>
                  <a:pt x="800" y="652"/>
                </a:cubicBezTo>
                <a:cubicBezTo>
                  <a:pt x="815" y="512"/>
                  <a:pt x="815" y="512"/>
                  <a:pt x="815" y="512"/>
                </a:cubicBezTo>
                <a:cubicBezTo>
                  <a:pt x="817" y="494"/>
                  <a:pt x="804" y="479"/>
                  <a:pt x="786" y="476"/>
                </a:cubicBezTo>
                <a:cubicBezTo>
                  <a:pt x="768" y="474"/>
                  <a:pt x="752" y="486"/>
                  <a:pt x="749" y="505"/>
                </a:cubicBezTo>
                <a:cubicBezTo>
                  <a:pt x="734" y="644"/>
                  <a:pt x="734" y="644"/>
                  <a:pt x="734" y="644"/>
                </a:cubicBezTo>
                <a:cubicBezTo>
                  <a:pt x="676" y="638"/>
                  <a:pt x="676" y="638"/>
                  <a:pt x="676" y="638"/>
                </a:cubicBezTo>
                <a:cubicBezTo>
                  <a:pt x="691" y="499"/>
                  <a:pt x="691" y="499"/>
                  <a:pt x="691" y="499"/>
                </a:cubicBezTo>
                <a:cubicBezTo>
                  <a:pt x="693" y="480"/>
                  <a:pt x="680" y="465"/>
                  <a:pt x="662" y="462"/>
                </a:cubicBezTo>
                <a:cubicBezTo>
                  <a:pt x="644" y="460"/>
                  <a:pt x="628" y="472"/>
                  <a:pt x="625" y="491"/>
                </a:cubicBezTo>
                <a:cubicBezTo>
                  <a:pt x="610" y="630"/>
                  <a:pt x="610" y="630"/>
                  <a:pt x="610" y="630"/>
                </a:cubicBezTo>
                <a:cubicBezTo>
                  <a:pt x="552" y="624"/>
                  <a:pt x="552" y="624"/>
                  <a:pt x="552" y="624"/>
                </a:cubicBezTo>
                <a:cubicBezTo>
                  <a:pt x="567" y="485"/>
                  <a:pt x="567" y="485"/>
                  <a:pt x="567" y="485"/>
                </a:cubicBezTo>
                <a:cubicBezTo>
                  <a:pt x="569" y="466"/>
                  <a:pt x="557" y="451"/>
                  <a:pt x="538" y="448"/>
                </a:cubicBezTo>
                <a:cubicBezTo>
                  <a:pt x="520" y="446"/>
                  <a:pt x="505" y="459"/>
                  <a:pt x="501" y="477"/>
                </a:cubicBezTo>
                <a:cubicBezTo>
                  <a:pt x="486" y="616"/>
                  <a:pt x="486" y="616"/>
                  <a:pt x="486" y="616"/>
                </a:cubicBezTo>
                <a:cubicBezTo>
                  <a:pt x="431" y="610"/>
                  <a:pt x="431" y="610"/>
                  <a:pt x="431" y="610"/>
                </a:cubicBezTo>
                <a:lnTo>
                  <a:pt x="439" y="573"/>
                </a:lnTo>
                <a:close/>
                <a:moveTo>
                  <a:pt x="428" y="678"/>
                </a:moveTo>
                <a:cubicBezTo>
                  <a:pt x="1100" y="751"/>
                  <a:pt x="1100" y="751"/>
                  <a:pt x="1100" y="751"/>
                </a:cubicBezTo>
                <a:cubicBezTo>
                  <a:pt x="1072" y="1010"/>
                  <a:pt x="1072" y="1010"/>
                  <a:pt x="1072" y="1010"/>
                </a:cubicBezTo>
                <a:cubicBezTo>
                  <a:pt x="1017" y="1003"/>
                  <a:pt x="1017" y="1003"/>
                  <a:pt x="1017" y="1003"/>
                </a:cubicBezTo>
                <a:cubicBezTo>
                  <a:pt x="1032" y="864"/>
                  <a:pt x="1032" y="864"/>
                  <a:pt x="1032" y="864"/>
                </a:cubicBezTo>
                <a:cubicBezTo>
                  <a:pt x="1034" y="846"/>
                  <a:pt x="1022" y="831"/>
                  <a:pt x="1003" y="827"/>
                </a:cubicBezTo>
                <a:cubicBezTo>
                  <a:pt x="985" y="826"/>
                  <a:pt x="970" y="838"/>
                  <a:pt x="967" y="857"/>
                </a:cubicBezTo>
                <a:cubicBezTo>
                  <a:pt x="951" y="996"/>
                  <a:pt x="951" y="996"/>
                  <a:pt x="951" y="996"/>
                </a:cubicBezTo>
                <a:cubicBezTo>
                  <a:pt x="893" y="990"/>
                  <a:pt x="893" y="990"/>
                  <a:pt x="893" y="990"/>
                </a:cubicBezTo>
                <a:cubicBezTo>
                  <a:pt x="908" y="850"/>
                  <a:pt x="908" y="850"/>
                  <a:pt x="908" y="850"/>
                </a:cubicBezTo>
                <a:cubicBezTo>
                  <a:pt x="910" y="841"/>
                  <a:pt x="907" y="834"/>
                  <a:pt x="901" y="826"/>
                </a:cubicBezTo>
                <a:cubicBezTo>
                  <a:pt x="895" y="820"/>
                  <a:pt x="887" y="815"/>
                  <a:pt x="878" y="814"/>
                </a:cubicBezTo>
                <a:cubicBezTo>
                  <a:pt x="859" y="812"/>
                  <a:pt x="844" y="824"/>
                  <a:pt x="841" y="843"/>
                </a:cubicBezTo>
                <a:cubicBezTo>
                  <a:pt x="826" y="982"/>
                  <a:pt x="826" y="982"/>
                  <a:pt x="826" y="982"/>
                </a:cubicBezTo>
                <a:cubicBezTo>
                  <a:pt x="768" y="976"/>
                  <a:pt x="768" y="976"/>
                  <a:pt x="768" y="976"/>
                </a:cubicBezTo>
                <a:cubicBezTo>
                  <a:pt x="783" y="837"/>
                  <a:pt x="783" y="837"/>
                  <a:pt x="783" y="837"/>
                </a:cubicBezTo>
                <a:cubicBezTo>
                  <a:pt x="785" y="827"/>
                  <a:pt x="781" y="820"/>
                  <a:pt x="775" y="812"/>
                </a:cubicBezTo>
                <a:cubicBezTo>
                  <a:pt x="769" y="806"/>
                  <a:pt x="762" y="801"/>
                  <a:pt x="752" y="800"/>
                </a:cubicBezTo>
                <a:cubicBezTo>
                  <a:pt x="734" y="798"/>
                  <a:pt x="719" y="812"/>
                  <a:pt x="716" y="829"/>
                </a:cubicBezTo>
                <a:cubicBezTo>
                  <a:pt x="700" y="968"/>
                  <a:pt x="700" y="968"/>
                  <a:pt x="700" y="968"/>
                </a:cubicBezTo>
                <a:cubicBezTo>
                  <a:pt x="642" y="962"/>
                  <a:pt x="642" y="962"/>
                  <a:pt x="642" y="962"/>
                </a:cubicBezTo>
                <a:cubicBezTo>
                  <a:pt x="658" y="823"/>
                  <a:pt x="658" y="823"/>
                  <a:pt x="658" y="823"/>
                </a:cubicBezTo>
                <a:cubicBezTo>
                  <a:pt x="659" y="805"/>
                  <a:pt x="647" y="789"/>
                  <a:pt x="628" y="786"/>
                </a:cubicBezTo>
                <a:cubicBezTo>
                  <a:pt x="619" y="785"/>
                  <a:pt x="612" y="788"/>
                  <a:pt x="604" y="794"/>
                </a:cubicBezTo>
                <a:cubicBezTo>
                  <a:pt x="596" y="800"/>
                  <a:pt x="593" y="808"/>
                  <a:pt x="592" y="815"/>
                </a:cubicBezTo>
                <a:cubicBezTo>
                  <a:pt x="576" y="954"/>
                  <a:pt x="576" y="954"/>
                  <a:pt x="576" y="954"/>
                </a:cubicBezTo>
                <a:cubicBezTo>
                  <a:pt x="518" y="948"/>
                  <a:pt x="518" y="948"/>
                  <a:pt x="518" y="948"/>
                </a:cubicBezTo>
                <a:cubicBezTo>
                  <a:pt x="534" y="809"/>
                  <a:pt x="534" y="809"/>
                  <a:pt x="534" y="809"/>
                </a:cubicBezTo>
                <a:cubicBezTo>
                  <a:pt x="535" y="800"/>
                  <a:pt x="532" y="792"/>
                  <a:pt x="526" y="785"/>
                </a:cubicBezTo>
                <a:cubicBezTo>
                  <a:pt x="520" y="777"/>
                  <a:pt x="512" y="774"/>
                  <a:pt x="503" y="772"/>
                </a:cubicBezTo>
                <a:cubicBezTo>
                  <a:pt x="485" y="771"/>
                  <a:pt x="469" y="783"/>
                  <a:pt x="466" y="801"/>
                </a:cubicBezTo>
                <a:cubicBezTo>
                  <a:pt x="451" y="941"/>
                  <a:pt x="451" y="941"/>
                  <a:pt x="451" y="941"/>
                </a:cubicBezTo>
                <a:cubicBezTo>
                  <a:pt x="396" y="935"/>
                  <a:pt x="396" y="935"/>
                  <a:pt x="396" y="935"/>
                </a:cubicBezTo>
                <a:lnTo>
                  <a:pt x="428" y="678"/>
                </a:lnTo>
                <a:close/>
                <a:moveTo>
                  <a:pt x="356" y="1325"/>
                </a:moveTo>
                <a:cubicBezTo>
                  <a:pt x="1028" y="1398"/>
                  <a:pt x="1028" y="1398"/>
                  <a:pt x="1028" y="1398"/>
                </a:cubicBezTo>
                <a:cubicBezTo>
                  <a:pt x="1002" y="1635"/>
                  <a:pt x="1002" y="1635"/>
                  <a:pt x="1002" y="1635"/>
                </a:cubicBezTo>
                <a:cubicBezTo>
                  <a:pt x="947" y="1629"/>
                  <a:pt x="947" y="1629"/>
                  <a:pt x="947" y="1629"/>
                </a:cubicBezTo>
                <a:cubicBezTo>
                  <a:pt x="962" y="1490"/>
                  <a:pt x="962" y="1490"/>
                  <a:pt x="962" y="1490"/>
                </a:cubicBezTo>
                <a:cubicBezTo>
                  <a:pt x="964" y="1481"/>
                  <a:pt x="960" y="1473"/>
                  <a:pt x="954" y="1465"/>
                </a:cubicBezTo>
                <a:cubicBezTo>
                  <a:pt x="948" y="1459"/>
                  <a:pt x="941" y="1455"/>
                  <a:pt x="931" y="1453"/>
                </a:cubicBezTo>
                <a:cubicBezTo>
                  <a:pt x="913" y="1452"/>
                  <a:pt x="898" y="1464"/>
                  <a:pt x="895" y="1482"/>
                </a:cubicBezTo>
                <a:cubicBezTo>
                  <a:pt x="879" y="1622"/>
                  <a:pt x="879" y="1622"/>
                  <a:pt x="879" y="1622"/>
                </a:cubicBezTo>
                <a:cubicBezTo>
                  <a:pt x="821" y="1615"/>
                  <a:pt x="821" y="1615"/>
                  <a:pt x="821" y="1615"/>
                </a:cubicBezTo>
                <a:cubicBezTo>
                  <a:pt x="837" y="1476"/>
                  <a:pt x="837" y="1476"/>
                  <a:pt x="837" y="1476"/>
                </a:cubicBezTo>
                <a:cubicBezTo>
                  <a:pt x="838" y="1458"/>
                  <a:pt x="826" y="1443"/>
                  <a:pt x="807" y="1439"/>
                </a:cubicBezTo>
                <a:cubicBezTo>
                  <a:pt x="789" y="1438"/>
                  <a:pt x="774" y="1450"/>
                  <a:pt x="771" y="1469"/>
                </a:cubicBezTo>
                <a:cubicBezTo>
                  <a:pt x="755" y="1608"/>
                  <a:pt x="755" y="1608"/>
                  <a:pt x="755" y="1608"/>
                </a:cubicBezTo>
                <a:cubicBezTo>
                  <a:pt x="697" y="1602"/>
                  <a:pt x="697" y="1602"/>
                  <a:pt x="697" y="1602"/>
                </a:cubicBezTo>
                <a:cubicBezTo>
                  <a:pt x="713" y="1462"/>
                  <a:pt x="713" y="1462"/>
                  <a:pt x="713" y="1462"/>
                </a:cubicBezTo>
                <a:cubicBezTo>
                  <a:pt x="714" y="1453"/>
                  <a:pt x="711" y="1446"/>
                  <a:pt x="705" y="1438"/>
                </a:cubicBezTo>
                <a:cubicBezTo>
                  <a:pt x="699" y="1432"/>
                  <a:pt x="691" y="1427"/>
                  <a:pt x="684" y="1426"/>
                </a:cubicBezTo>
                <a:cubicBezTo>
                  <a:pt x="665" y="1424"/>
                  <a:pt x="650" y="1436"/>
                  <a:pt x="647" y="1455"/>
                </a:cubicBezTo>
                <a:cubicBezTo>
                  <a:pt x="632" y="1594"/>
                  <a:pt x="632" y="1594"/>
                  <a:pt x="632" y="1594"/>
                </a:cubicBezTo>
                <a:cubicBezTo>
                  <a:pt x="573" y="1588"/>
                  <a:pt x="573" y="1588"/>
                  <a:pt x="573" y="1588"/>
                </a:cubicBezTo>
                <a:cubicBezTo>
                  <a:pt x="589" y="1449"/>
                  <a:pt x="589" y="1449"/>
                  <a:pt x="589" y="1449"/>
                </a:cubicBezTo>
                <a:cubicBezTo>
                  <a:pt x="590" y="1439"/>
                  <a:pt x="587" y="1432"/>
                  <a:pt x="581" y="1424"/>
                </a:cubicBezTo>
                <a:cubicBezTo>
                  <a:pt x="575" y="1418"/>
                  <a:pt x="567" y="1413"/>
                  <a:pt x="558" y="1412"/>
                </a:cubicBezTo>
                <a:cubicBezTo>
                  <a:pt x="540" y="1410"/>
                  <a:pt x="524" y="1423"/>
                  <a:pt x="521" y="1441"/>
                </a:cubicBezTo>
                <a:cubicBezTo>
                  <a:pt x="506" y="1580"/>
                  <a:pt x="506" y="1580"/>
                  <a:pt x="506" y="1580"/>
                </a:cubicBezTo>
                <a:cubicBezTo>
                  <a:pt x="448" y="1574"/>
                  <a:pt x="448" y="1574"/>
                  <a:pt x="448" y="1574"/>
                </a:cubicBezTo>
                <a:cubicBezTo>
                  <a:pt x="463" y="1435"/>
                  <a:pt x="463" y="1435"/>
                  <a:pt x="463" y="1435"/>
                </a:cubicBezTo>
                <a:cubicBezTo>
                  <a:pt x="465" y="1426"/>
                  <a:pt x="462" y="1418"/>
                  <a:pt x="456" y="1410"/>
                </a:cubicBezTo>
                <a:cubicBezTo>
                  <a:pt x="449" y="1404"/>
                  <a:pt x="442" y="1400"/>
                  <a:pt x="433" y="1398"/>
                </a:cubicBezTo>
                <a:cubicBezTo>
                  <a:pt x="414" y="1397"/>
                  <a:pt x="399" y="1409"/>
                  <a:pt x="396" y="1427"/>
                </a:cubicBezTo>
                <a:cubicBezTo>
                  <a:pt x="381" y="1566"/>
                  <a:pt x="381" y="1566"/>
                  <a:pt x="381" y="1566"/>
                </a:cubicBezTo>
                <a:cubicBezTo>
                  <a:pt x="326" y="1560"/>
                  <a:pt x="326" y="1560"/>
                  <a:pt x="326" y="1560"/>
                </a:cubicBezTo>
                <a:lnTo>
                  <a:pt x="356" y="1325"/>
                </a:lnTo>
                <a:close/>
                <a:moveTo>
                  <a:pt x="509" y="1869"/>
                </a:moveTo>
                <a:cubicBezTo>
                  <a:pt x="501" y="1946"/>
                  <a:pt x="501" y="1946"/>
                  <a:pt x="501" y="1946"/>
                </a:cubicBezTo>
                <a:cubicBezTo>
                  <a:pt x="376" y="1946"/>
                  <a:pt x="376" y="1946"/>
                  <a:pt x="376" y="1946"/>
                </a:cubicBezTo>
                <a:cubicBezTo>
                  <a:pt x="385" y="1856"/>
                  <a:pt x="385" y="1856"/>
                  <a:pt x="385" y="1856"/>
                </a:cubicBezTo>
                <a:cubicBezTo>
                  <a:pt x="387" y="1839"/>
                  <a:pt x="394" y="1825"/>
                  <a:pt x="408" y="1814"/>
                </a:cubicBezTo>
                <a:cubicBezTo>
                  <a:pt x="420" y="1804"/>
                  <a:pt x="437" y="1799"/>
                  <a:pt x="454" y="1801"/>
                </a:cubicBezTo>
                <a:cubicBezTo>
                  <a:pt x="488" y="1804"/>
                  <a:pt x="512" y="1834"/>
                  <a:pt x="509" y="1869"/>
                </a:cubicBezTo>
                <a:close/>
                <a:moveTo>
                  <a:pt x="887" y="1911"/>
                </a:moveTo>
                <a:cubicBezTo>
                  <a:pt x="882" y="1946"/>
                  <a:pt x="882" y="1946"/>
                  <a:pt x="882" y="1946"/>
                </a:cubicBezTo>
                <a:cubicBezTo>
                  <a:pt x="757" y="1946"/>
                  <a:pt x="757" y="1946"/>
                  <a:pt x="757" y="1946"/>
                </a:cubicBezTo>
                <a:cubicBezTo>
                  <a:pt x="762" y="1897"/>
                  <a:pt x="762" y="1897"/>
                  <a:pt x="762" y="1897"/>
                </a:cubicBezTo>
                <a:cubicBezTo>
                  <a:pt x="765" y="1863"/>
                  <a:pt x="797" y="1839"/>
                  <a:pt x="830" y="1842"/>
                </a:cubicBezTo>
                <a:cubicBezTo>
                  <a:pt x="866" y="1845"/>
                  <a:pt x="890" y="1876"/>
                  <a:pt x="887" y="1911"/>
                </a:cubicBezTo>
                <a:close/>
                <a:moveTo>
                  <a:pt x="1029" y="1944"/>
                </a:moveTo>
                <a:cubicBezTo>
                  <a:pt x="950" y="1944"/>
                  <a:pt x="950" y="1944"/>
                  <a:pt x="950" y="1944"/>
                </a:cubicBezTo>
                <a:cubicBezTo>
                  <a:pt x="953" y="1917"/>
                  <a:pt x="953" y="1917"/>
                  <a:pt x="953" y="1917"/>
                </a:cubicBezTo>
                <a:cubicBezTo>
                  <a:pt x="960" y="1846"/>
                  <a:pt x="910" y="1784"/>
                  <a:pt x="840" y="1776"/>
                </a:cubicBezTo>
                <a:cubicBezTo>
                  <a:pt x="840" y="1776"/>
                  <a:pt x="840" y="1776"/>
                  <a:pt x="840" y="1776"/>
                </a:cubicBezTo>
                <a:cubicBezTo>
                  <a:pt x="769" y="1768"/>
                  <a:pt x="706" y="1819"/>
                  <a:pt x="699" y="1889"/>
                </a:cubicBezTo>
                <a:cubicBezTo>
                  <a:pt x="693" y="1944"/>
                  <a:pt x="693" y="1944"/>
                  <a:pt x="693" y="1944"/>
                </a:cubicBezTo>
                <a:cubicBezTo>
                  <a:pt x="567" y="1944"/>
                  <a:pt x="567" y="1944"/>
                  <a:pt x="567" y="1944"/>
                </a:cubicBezTo>
                <a:cubicBezTo>
                  <a:pt x="575" y="1876"/>
                  <a:pt x="575" y="1876"/>
                  <a:pt x="575" y="1876"/>
                </a:cubicBezTo>
                <a:cubicBezTo>
                  <a:pt x="583" y="1805"/>
                  <a:pt x="532" y="1742"/>
                  <a:pt x="462" y="1735"/>
                </a:cubicBezTo>
                <a:cubicBezTo>
                  <a:pt x="428" y="1730"/>
                  <a:pt x="394" y="1741"/>
                  <a:pt x="367" y="1762"/>
                </a:cubicBezTo>
                <a:cubicBezTo>
                  <a:pt x="341" y="1784"/>
                  <a:pt x="324" y="1814"/>
                  <a:pt x="319" y="1848"/>
                </a:cubicBezTo>
                <a:cubicBezTo>
                  <a:pt x="309" y="1944"/>
                  <a:pt x="309" y="1944"/>
                  <a:pt x="309" y="1944"/>
                </a:cubicBezTo>
                <a:cubicBezTo>
                  <a:pt x="229" y="1944"/>
                  <a:pt x="229" y="1944"/>
                  <a:pt x="229" y="1944"/>
                </a:cubicBezTo>
                <a:cubicBezTo>
                  <a:pt x="264" y="1620"/>
                  <a:pt x="264" y="1620"/>
                  <a:pt x="264" y="1620"/>
                </a:cubicBezTo>
                <a:cubicBezTo>
                  <a:pt x="1055" y="1706"/>
                  <a:pt x="1055" y="1706"/>
                  <a:pt x="1055" y="1706"/>
                </a:cubicBezTo>
                <a:lnTo>
                  <a:pt x="1029" y="1944"/>
                </a:lnTo>
                <a:close/>
                <a:moveTo>
                  <a:pt x="1035" y="1332"/>
                </a:moveTo>
                <a:cubicBezTo>
                  <a:pt x="980" y="1326"/>
                  <a:pt x="980" y="1326"/>
                  <a:pt x="980" y="1326"/>
                </a:cubicBezTo>
                <a:cubicBezTo>
                  <a:pt x="996" y="1187"/>
                  <a:pt x="996" y="1187"/>
                  <a:pt x="996" y="1187"/>
                </a:cubicBezTo>
                <a:cubicBezTo>
                  <a:pt x="997" y="1169"/>
                  <a:pt x="985" y="1153"/>
                  <a:pt x="967" y="1150"/>
                </a:cubicBezTo>
                <a:cubicBezTo>
                  <a:pt x="948" y="1149"/>
                  <a:pt x="933" y="1161"/>
                  <a:pt x="930" y="1179"/>
                </a:cubicBezTo>
                <a:cubicBezTo>
                  <a:pt x="915" y="1319"/>
                  <a:pt x="915" y="1319"/>
                  <a:pt x="915" y="1319"/>
                </a:cubicBezTo>
                <a:cubicBezTo>
                  <a:pt x="856" y="1312"/>
                  <a:pt x="856" y="1312"/>
                  <a:pt x="856" y="1312"/>
                </a:cubicBezTo>
                <a:cubicBezTo>
                  <a:pt x="872" y="1173"/>
                  <a:pt x="872" y="1173"/>
                  <a:pt x="872" y="1173"/>
                </a:cubicBezTo>
                <a:cubicBezTo>
                  <a:pt x="873" y="1164"/>
                  <a:pt x="870" y="1156"/>
                  <a:pt x="864" y="1149"/>
                </a:cubicBezTo>
                <a:cubicBezTo>
                  <a:pt x="858" y="1143"/>
                  <a:pt x="850" y="1138"/>
                  <a:pt x="841" y="1137"/>
                </a:cubicBezTo>
                <a:cubicBezTo>
                  <a:pt x="823" y="1135"/>
                  <a:pt x="807" y="1147"/>
                  <a:pt x="804" y="1166"/>
                </a:cubicBezTo>
                <a:cubicBezTo>
                  <a:pt x="789" y="1305"/>
                  <a:pt x="789" y="1305"/>
                  <a:pt x="789" y="1305"/>
                </a:cubicBezTo>
                <a:cubicBezTo>
                  <a:pt x="731" y="1299"/>
                  <a:pt x="731" y="1299"/>
                  <a:pt x="731" y="1299"/>
                </a:cubicBezTo>
                <a:cubicBezTo>
                  <a:pt x="746" y="1159"/>
                  <a:pt x="746" y="1159"/>
                  <a:pt x="746" y="1159"/>
                </a:cubicBezTo>
                <a:cubicBezTo>
                  <a:pt x="748" y="1150"/>
                  <a:pt x="745" y="1143"/>
                  <a:pt x="739" y="1135"/>
                </a:cubicBezTo>
                <a:cubicBezTo>
                  <a:pt x="732" y="1129"/>
                  <a:pt x="725" y="1124"/>
                  <a:pt x="716" y="1123"/>
                </a:cubicBezTo>
                <a:cubicBezTo>
                  <a:pt x="697" y="1121"/>
                  <a:pt x="682" y="1133"/>
                  <a:pt x="679" y="1152"/>
                </a:cubicBezTo>
                <a:cubicBezTo>
                  <a:pt x="664" y="1291"/>
                  <a:pt x="664" y="1291"/>
                  <a:pt x="664" y="1291"/>
                </a:cubicBezTo>
                <a:cubicBezTo>
                  <a:pt x="605" y="1285"/>
                  <a:pt x="605" y="1285"/>
                  <a:pt x="605" y="1285"/>
                </a:cubicBezTo>
                <a:cubicBezTo>
                  <a:pt x="621" y="1146"/>
                  <a:pt x="621" y="1146"/>
                  <a:pt x="621" y="1146"/>
                </a:cubicBezTo>
                <a:cubicBezTo>
                  <a:pt x="622" y="1127"/>
                  <a:pt x="610" y="1112"/>
                  <a:pt x="592" y="1109"/>
                </a:cubicBezTo>
                <a:cubicBezTo>
                  <a:pt x="573" y="1107"/>
                  <a:pt x="558" y="1120"/>
                  <a:pt x="555" y="1138"/>
                </a:cubicBezTo>
                <a:cubicBezTo>
                  <a:pt x="540" y="1277"/>
                  <a:pt x="540" y="1277"/>
                  <a:pt x="540" y="1277"/>
                </a:cubicBezTo>
                <a:cubicBezTo>
                  <a:pt x="482" y="1271"/>
                  <a:pt x="482" y="1271"/>
                  <a:pt x="482" y="1271"/>
                </a:cubicBezTo>
                <a:cubicBezTo>
                  <a:pt x="497" y="1132"/>
                  <a:pt x="497" y="1132"/>
                  <a:pt x="497" y="1132"/>
                </a:cubicBezTo>
                <a:cubicBezTo>
                  <a:pt x="498" y="1114"/>
                  <a:pt x="486" y="1098"/>
                  <a:pt x="468" y="1095"/>
                </a:cubicBezTo>
                <a:cubicBezTo>
                  <a:pt x="459" y="1094"/>
                  <a:pt x="451" y="1097"/>
                  <a:pt x="443" y="1103"/>
                </a:cubicBezTo>
                <a:cubicBezTo>
                  <a:pt x="437" y="1109"/>
                  <a:pt x="433" y="1117"/>
                  <a:pt x="431" y="1124"/>
                </a:cubicBezTo>
                <a:cubicBezTo>
                  <a:pt x="416" y="1264"/>
                  <a:pt x="416" y="1264"/>
                  <a:pt x="416" y="1264"/>
                </a:cubicBezTo>
                <a:cubicBezTo>
                  <a:pt x="361" y="1257"/>
                  <a:pt x="361" y="1257"/>
                  <a:pt x="361" y="1257"/>
                </a:cubicBezTo>
                <a:cubicBezTo>
                  <a:pt x="388" y="999"/>
                  <a:pt x="388" y="999"/>
                  <a:pt x="388" y="999"/>
                </a:cubicBezTo>
                <a:cubicBezTo>
                  <a:pt x="1060" y="1072"/>
                  <a:pt x="1060" y="1072"/>
                  <a:pt x="1060" y="1072"/>
                </a:cubicBezTo>
                <a:lnTo>
                  <a:pt x="1035" y="13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nvGrpSpPr>
          <p:cNvPr id="462" name="Group 113">
            <a:extLst>
              <a:ext uri="{FF2B5EF4-FFF2-40B4-BE49-F238E27FC236}">
                <a16:creationId xmlns="" xmlns:a16="http://schemas.microsoft.com/office/drawing/2014/main" id="{129A70BE-0BC9-004B-BDC8-F54EDBA2B03D}"/>
              </a:ext>
            </a:extLst>
          </p:cNvPr>
          <p:cNvGrpSpPr>
            <a:grpSpLocks noChangeAspect="1"/>
          </p:cNvGrpSpPr>
          <p:nvPr/>
        </p:nvGrpSpPr>
        <p:grpSpPr bwMode="auto">
          <a:xfrm>
            <a:off x="8066931" y="2093776"/>
            <a:ext cx="417006" cy="416375"/>
            <a:chOff x="1859" y="181"/>
            <a:chExt cx="3964" cy="3958"/>
          </a:xfrm>
        </p:grpSpPr>
        <p:sp>
          <p:nvSpPr>
            <p:cNvPr id="463" name="Freeform 114">
              <a:extLst>
                <a:ext uri="{FF2B5EF4-FFF2-40B4-BE49-F238E27FC236}">
                  <a16:creationId xmlns="" xmlns:a16="http://schemas.microsoft.com/office/drawing/2014/main" id="{8FEBF915-688C-CE4A-8E83-B401B0D7DCF6}"/>
                </a:ext>
              </a:extLst>
            </p:cNvPr>
            <p:cNvSpPr>
              <a:spLocks noEditPoints="1"/>
            </p:cNvSpPr>
            <p:nvPr/>
          </p:nvSpPr>
          <p:spPr bwMode="auto">
            <a:xfrm>
              <a:off x="1859" y="181"/>
              <a:ext cx="3964" cy="3958"/>
            </a:xfrm>
            <a:custGeom>
              <a:avLst/>
              <a:gdLst>
                <a:gd name="T0" fmla="*/ 1653 w 1675"/>
                <a:gd name="T1" fmla="*/ 707 h 1672"/>
                <a:gd name="T2" fmla="*/ 1373 w 1675"/>
                <a:gd name="T3" fmla="*/ 803 h 1672"/>
                <a:gd name="T4" fmla="*/ 1572 w 1675"/>
                <a:gd name="T5" fmla="*/ 341 h 1672"/>
                <a:gd name="T6" fmla="*/ 1347 w 1675"/>
                <a:gd name="T7" fmla="*/ 401 h 1672"/>
                <a:gd name="T8" fmla="*/ 971 w 1675"/>
                <a:gd name="T9" fmla="*/ 164 h 1672"/>
                <a:gd name="T10" fmla="*/ 702 w 1675"/>
                <a:gd name="T11" fmla="*/ 136 h 1672"/>
                <a:gd name="T12" fmla="*/ 333 w 1675"/>
                <a:gd name="T13" fmla="*/ 402 h 1672"/>
                <a:gd name="T14" fmla="*/ 125 w 1675"/>
                <a:gd name="T15" fmla="*/ 307 h 1672"/>
                <a:gd name="T16" fmla="*/ 302 w 1675"/>
                <a:gd name="T17" fmla="*/ 647 h 1672"/>
                <a:gd name="T18" fmla="*/ 61 w 1675"/>
                <a:gd name="T19" fmla="*/ 714 h 1672"/>
                <a:gd name="T20" fmla="*/ 0 w 1675"/>
                <a:gd name="T21" fmla="*/ 740 h 1672"/>
                <a:gd name="T22" fmla="*/ 202 w 1675"/>
                <a:gd name="T23" fmla="*/ 1406 h 1672"/>
                <a:gd name="T24" fmla="*/ 102 w 1675"/>
                <a:gd name="T25" fmla="*/ 1637 h 1672"/>
                <a:gd name="T26" fmla="*/ 1571 w 1675"/>
                <a:gd name="T27" fmla="*/ 1637 h 1672"/>
                <a:gd name="T28" fmla="*/ 1471 w 1675"/>
                <a:gd name="T29" fmla="*/ 1406 h 1672"/>
                <a:gd name="T30" fmla="*/ 465 w 1675"/>
                <a:gd name="T31" fmla="*/ 405 h 1672"/>
                <a:gd name="T32" fmla="*/ 836 w 1675"/>
                <a:gd name="T33" fmla="*/ 271 h 1672"/>
                <a:gd name="T34" fmla="*/ 1211 w 1675"/>
                <a:gd name="T35" fmla="*/ 405 h 1672"/>
                <a:gd name="T36" fmla="*/ 774 w 1675"/>
                <a:gd name="T37" fmla="*/ 134 h 1672"/>
                <a:gd name="T38" fmla="*/ 838 w 1675"/>
                <a:gd name="T39" fmla="*/ 199 h 1672"/>
                <a:gd name="T40" fmla="*/ 186 w 1675"/>
                <a:gd name="T41" fmla="*/ 424 h 1672"/>
                <a:gd name="T42" fmla="*/ 1297 w 1675"/>
                <a:gd name="T43" fmla="*/ 474 h 1672"/>
                <a:gd name="T44" fmla="*/ 1473 w 1675"/>
                <a:gd name="T45" fmla="*/ 460 h 1672"/>
                <a:gd name="T46" fmla="*/ 1302 w 1675"/>
                <a:gd name="T47" fmla="*/ 670 h 1672"/>
                <a:gd name="T48" fmla="*/ 374 w 1675"/>
                <a:gd name="T49" fmla="*/ 670 h 1672"/>
                <a:gd name="T50" fmla="*/ 1237 w 1675"/>
                <a:gd name="T51" fmla="*/ 676 h 1672"/>
                <a:gd name="T52" fmla="*/ 996 w 1675"/>
                <a:gd name="T53" fmla="*/ 1475 h 1672"/>
                <a:gd name="T54" fmla="*/ 1500 w 1675"/>
                <a:gd name="T55" fmla="*/ 1603 h 1672"/>
                <a:gd name="T56" fmla="*/ 339 w 1675"/>
                <a:gd name="T57" fmla="*/ 1004 h 1672"/>
                <a:gd name="T58" fmla="*/ 120 w 1675"/>
                <a:gd name="T59" fmla="*/ 840 h 1672"/>
                <a:gd name="T60" fmla="*/ 1557 w 1675"/>
                <a:gd name="T61" fmla="*/ 840 h 1672"/>
                <a:gd name="T62" fmla="*/ 1338 w 1675"/>
                <a:gd name="T63" fmla="*/ 1004 h 1672"/>
                <a:gd name="T64" fmla="*/ 737 w 1675"/>
                <a:gd name="T65" fmla="*/ 1204 h 1672"/>
                <a:gd name="T66" fmla="*/ 273 w 1675"/>
                <a:gd name="T67" fmla="*/ 1403 h 1672"/>
                <a:gd name="T68" fmla="*/ 338 w 1675"/>
                <a:gd name="T69" fmla="*/ 1074 h 1672"/>
                <a:gd name="T70" fmla="*/ 1401 w 1675"/>
                <a:gd name="T71" fmla="*/ 1069 h 1672"/>
                <a:gd name="T72" fmla="*/ 973 w 1675"/>
                <a:gd name="T73" fmla="*/ 1239 h 1672"/>
                <a:gd name="T74" fmla="*/ 774 w 1675"/>
                <a:gd name="T75" fmla="*/ 1274 h 1672"/>
                <a:gd name="T76" fmla="*/ 774 w 1675"/>
                <a:gd name="T77" fmla="*/ 1403 h 1672"/>
                <a:gd name="T78" fmla="*/ 980 w 1675"/>
                <a:gd name="T79" fmla="*/ 1603 h 1672"/>
                <a:gd name="T80" fmla="*/ 680 w 1675"/>
                <a:gd name="T81" fmla="*/ 1475 h 1672"/>
                <a:gd name="T82" fmla="*/ 176 w 1675"/>
                <a:gd name="T83" fmla="*/ 1539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5" h="1672">
                  <a:moveTo>
                    <a:pt x="1481" y="1043"/>
                  </a:moveTo>
                  <a:cubicBezTo>
                    <a:pt x="1598" y="988"/>
                    <a:pt x="1675" y="869"/>
                    <a:pt x="1675" y="740"/>
                  </a:cubicBezTo>
                  <a:cubicBezTo>
                    <a:pt x="1675" y="727"/>
                    <a:pt x="1666" y="713"/>
                    <a:pt x="1653" y="707"/>
                  </a:cubicBezTo>
                  <a:cubicBezTo>
                    <a:pt x="1640" y="701"/>
                    <a:pt x="1624" y="704"/>
                    <a:pt x="1615" y="714"/>
                  </a:cubicBezTo>
                  <a:cubicBezTo>
                    <a:pt x="1559" y="771"/>
                    <a:pt x="1479" y="803"/>
                    <a:pt x="1396" y="803"/>
                  </a:cubicBezTo>
                  <a:cubicBezTo>
                    <a:pt x="1373" y="803"/>
                    <a:pt x="1373" y="803"/>
                    <a:pt x="1373" y="803"/>
                  </a:cubicBezTo>
                  <a:cubicBezTo>
                    <a:pt x="1373" y="647"/>
                    <a:pt x="1373" y="647"/>
                    <a:pt x="1373" y="647"/>
                  </a:cubicBezTo>
                  <a:cubicBezTo>
                    <a:pt x="1381" y="644"/>
                    <a:pt x="1381" y="644"/>
                    <a:pt x="1381" y="644"/>
                  </a:cubicBezTo>
                  <a:cubicBezTo>
                    <a:pt x="1497" y="587"/>
                    <a:pt x="1572" y="470"/>
                    <a:pt x="1572" y="341"/>
                  </a:cubicBezTo>
                  <a:cubicBezTo>
                    <a:pt x="1572" y="327"/>
                    <a:pt x="1563" y="313"/>
                    <a:pt x="1551" y="307"/>
                  </a:cubicBezTo>
                  <a:cubicBezTo>
                    <a:pt x="1537" y="301"/>
                    <a:pt x="1522" y="304"/>
                    <a:pt x="1513" y="315"/>
                  </a:cubicBezTo>
                  <a:cubicBezTo>
                    <a:pt x="1467" y="359"/>
                    <a:pt x="1410" y="390"/>
                    <a:pt x="1347" y="401"/>
                  </a:cubicBezTo>
                  <a:cubicBezTo>
                    <a:pt x="1343" y="402"/>
                    <a:pt x="1343" y="402"/>
                    <a:pt x="1343" y="402"/>
                  </a:cubicBezTo>
                  <a:cubicBezTo>
                    <a:pt x="970" y="173"/>
                    <a:pt x="970" y="173"/>
                    <a:pt x="970" y="173"/>
                  </a:cubicBezTo>
                  <a:cubicBezTo>
                    <a:pt x="971" y="164"/>
                    <a:pt x="971" y="164"/>
                    <a:pt x="971" y="164"/>
                  </a:cubicBezTo>
                  <a:cubicBezTo>
                    <a:pt x="973" y="154"/>
                    <a:pt x="974" y="145"/>
                    <a:pt x="974" y="136"/>
                  </a:cubicBezTo>
                  <a:cubicBezTo>
                    <a:pt x="974" y="61"/>
                    <a:pt x="913" y="0"/>
                    <a:pt x="838" y="0"/>
                  </a:cubicBezTo>
                  <a:cubicBezTo>
                    <a:pt x="763" y="0"/>
                    <a:pt x="702" y="61"/>
                    <a:pt x="702" y="136"/>
                  </a:cubicBezTo>
                  <a:cubicBezTo>
                    <a:pt x="702" y="145"/>
                    <a:pt x="703" y="154"/>
                    <a:pt x="705" y="164"/>
                  </a:cubicBezTo>
                  <a:cubicBezTo>
                    <a:pt x="706" y="173"/>
                    <a:pt x="706" y="173"/>
                    <a:pt x="706" y="173"/>
                  </a:cubicBezTo>
                  <a:cubicBezTo>
                    <a:pt x="333" y="402"/>
                    <a:pt x="333" y="402"/>
                    <a:pt x="333" y="402"/>
                  </a:cubicBezTo>
                  <a:cubicBezTo>
                    <a:pt x="329" y="401"/>
                    <a:pt x="329" y="401"/>
                    <a:pt x="329" y="401"/>
                  </a:cubicBezTo>
                  <a:cubicBezTo>
                    <a:pt x="266" y="390"/>
                    <a:pt x="209" y="361"/>
                    <a:pt x="163" y="315"/>
                  </a:cubicBezTo>
                  <a:cubicBezTo>
                    <a:pt x="153" y="304"/>
                    <a:pt x="137" y="301"/>
                    <a:pt x="125" y="307"/>
                  </a:cubicBezTo>
                  <a:cubicBezTo>
                    <a:pt x="111" y="313"/>
                    <a:pt x="104" y="326"/>
                    <a:pt x="104" y="341"/>
                  </a:cubicBezTo>
                  <a:cubicBezTo>
                    <a:pt x="104" y="470"/>
                    <a:pt x="179" y="589"/>
                    <a:pt x="295" y="644"/>
                  </a:cubicBezTo>
                  <a:cubicBezTo>
                    <a:pt x="302" y="647"/>
                    <a:pt x="302" y="647"/>
                    <a:pt x="302" y="647"/>
                  </a:cubicBezTo>
                  <a:cubicBezTo>
                    <a:pt x="302" y="803"/>
                    <a:pt x="302" y="803"/>
                    <a:pt x="302" y="803"/>
                  </a:cubicBezTo>
                  <a:cubicBezTo>
                    <a:pt x="280" y="803"/>
                    <a:pt x="280" y="803"/>
                    <a:pt x="280" y="803"/>
                  </a:cubicBezTo>
                  <a:cubicBezTo>
                    <a:pt x="197" y="803"/>
                    <a:pt x="117" y="771"/>
                    <a:pt x="61" y="714"/>
                  </a:cubicBezTo>
                  <a:cubicBezTo>
                    <a:pt x="55" y="708"/>
                    <a:pt x="45" y="704"/>
                    <a:pt x="35" y="704"/>
                  </a:cubicBezTo>
                  <a:cubicBezTo>
                    <a:pt x="30" y="704"/>
                    <a:pt x="26" y="705"/>
                    <a:pt x="21" y="707"/>
                  </a:cubicBezTo>
                  <a:cubicBezTo>
                    <a:pt x="7" y="713"/>
                    <a:pt x="0" y="725"/>
                    <a:pt x="0" y="740"/>
                  </a:cubicBezTo>
                  <a:cubicBezTo>
                    <a:pt x="0" y="869"/>
                    <a:pt x="76" y="988"/>
                    <a:pt x="194" y="1043"/>
                  </a:cubicBezTo>
                  <a:cubicBezTo>
                    <a:pt x="202" y="1046"/>
                    <a:pt x="202" y="1046"/>
                    <a:pt x="202" y="1046"/>
                  </a:cubicBezTo>
                  <a:cubicBezTo>
                    <a:pt x="202" y="1406"/>
                    <a:pt x="202" y="1406"/>
                    <a:pt x="202" y="1406"/>
                  </a:cubicBezTo>
                  <a:cubicBezTo>
                    <a:pt x="192" y="1409"/>
                    <a:pt x="192" y="1409"/>
                    <a:pt x="192" y="1409"/>
                  </a:cubicBezTo>
                  <a:cubicBezTo>
                    <a:pt x="139" y="1429"/>
                    <a:pt x="102" y="1479"/>
                    <a:pt x="102" y="1537"/>
                  </a:cubicBezTo>
                  <a:cubicBezTo>
                    <a:pt x="102" y="1637"/>
                    <a:pt x="102" y="1637"/>
                    <a:pt x="102" y="1637"/>
                  </a:cubicBezTo>
                  <a:cubicBezTo>
                    <a:pt x="102" y="1657"/>
                    <a:pt x="117" y="1672"/>
                    <a:pt x="137" y="1672"/>
                  </a:cubicBezTo>
                  <a:cubicBezTo>
                    <a:pt x="1536" y="1672"/>
                    <a:pt x="1536" y="1672"/>
                    <a:pt x="1536" y="1672"/>
                  </a:cubicBezTo>
                  <a:cubicBezTo>
                    <a:pt x="1556" y="1672"/>
                    <a:pt x="1571" y="1657"/>
                    <a:pt x="1571" y="1637"/>
                  </a:cubicBezTo>
                  <a:cubicBezTo>
                    <a:pt x="1571" y="1537"/>
                    <a:pt x="1571" y="1537"/>
                    <a:pt x="1571" y="1537"/>
                  </a:cubicBezTo>
                  <a:cubicBezTo>
                    <a:pt x="1571" y="1481"/>
                    <a:pt x="1534" y="1429"/>
                    <a:pt x="1481" y="1409"/>
                  </a:cubicBezTo>
                  <a:cubicBezTo>
                    <a:pt x="1471" y="1406"/>
                    <a:pt x="1471" y="1406"/>
                    <a:pt x="1471" y="1406"/>
                  </a:cubicBezTo>
                  <a:cubicBezTo>
                    <a:pt x="1471" y="1048"/>
                    <a:pt x="1471" y="1048"/>
                    <a:pt x="1471" y="1048"/>
                  </a:cubicBezTo>
                  <a:lnTo>
                    <a:pt x="1481" y="1043"/>
                  </a:lnTo>
                  <a:close/>
                  <a:moveTo>
                    <a:pt x="465" y="405"/>
                  </a:moveTo>
                  <a:cubicBezTo>
                    <a:pt x="743" y="234"/>
                    <a:pt x="743" y="234"/>
                    <a:pt x="743" y="234"/>
                  </a:cubicBezTo>
                  <a:cubicBezTo>
                    <a:pt x="751" y="240"/>
                    <a:pt x="751" y="240"/>
                    <a:pt x="751" y="240"/>
                  </a:cubicBezTo>
                  <a:cubicBezTo>
                    <a:pt x="775" y="260"/>
                    <a:pt x="806" y="271"/>
                    <a:pt x="836" y="271"/>
                  </a:cubicBezTo>
                  <a:cubicBezTo>
                    <a:pt x="867" y="271"/>
                    <a:pt x="898" y="260"/>
                    <a:pt x="922" y="240"/>
                  </a:cubicBezTo>
                  <a:cubicBezTo>
                    <a:pt x="930" y="234"/>
                    <a:pt x="930" y="234"/>
                    <a:pt x="930" y="234"/>
                  </a:cubicBezTo>
                  <a:cubicBezTo>
                    <a:pt x="1211" y="405"/>
                    <a:pt x="1211" y="405"/>
                    <a:pt x="1211" y="405"/>
                  </a:cubicBezTo>
                  <a:lnTo>
                    <a:pt x="465" y="405"/>
                  </a:lnTo>
                  <a:close/>
                  <a:moveTo>
                    <a:pt x="838" y="199"/>
                  </a:moveTo>
                  <a:cubicBezTo>
                    <a:pt x="803" y="199"/>
                    <a:pt x="774" y="170"/>
                    <a:pt x="774" y="134"/>
                  </a:cubicBezTo>
                  <a:cubicBezTo>
                    <a:pt x="774" y="99"/>
                    <a:pt x="803" y="70"/>
                    <a:pt x="838" y="70"/>
                  </a:cubicBezTo>
                  <a:cubicBezTo>
                    <a:pt x="873" y="70"/>
                    <a:pt x="902" y="99"/>
                    <a:pt x="902" y="134"/>
                  </a:cubicBezTo>
                  <a:cubicBezTo>
                    <a:pt x="902" y="170"/>
                    <a:pt x="873" y="199"/>
                    <a:pt x="838" y="199"/>
                  </a:cubicBezTo>
                  <a:close/>
                  <a:moveTo>
                    <a:pt x="439" y="604"/>
                  </a:moveTo>
                  <a:cubicBezTo>
                    <a:pt x="339" y="604"/>
                    <a:pt x="250" y="549"/>
                    <a:pt x="205" y="460"/>
                  </a:cubicBezTo>
                  <a:cubicBezTo>
                    <a:pt x="186" y="424"/>
                    <a:pt x="186" y="424"/>
                    <a:pt x="186" y="424"/>
                  </a:cubicBezTo>
                  <a:cubicBezTo>
                    <a:pt x="223" y="440"/>
                    <a:pt x="223" y="440"/>
                    <a:pt x="223" y="440"/>
                  </a:cubicBezTo>
                  <a:cubicBezTo>
                    <a:pt x="272" y="463"/>
                    <a:pt x="325" y="474"/>
                    <a:pt x="381" y="474"/>
                  </a:cubicBezTo>
                  <a:cubicBezTo>
                    <a:pt x="1297" y="474"/>
                    <a:pt x="1297" y="474"/>
                    <a:pt x="1297" y="474"/>
                  </a:cubicBezTo>
                  <a:cubicBezTo>
                    <a:pt x="1352" y="474"/>
                    <a:pt x="1406" y="462"/>
                    <a:pt x="1455" y="440"/>
                  </a:cubicBezTo>
                  <a:cubicBezTo>
                    <a:pt x="1491" y="424"/>
                    <a:pt x="1491" y="424"/>
                    <a:pt x="1491" y="424"/>
                  </a:cubicBezTo>
                  <a:cubicBezTo>
                    <a:pt x="1473" y="460"/>
                    <a:pt x="1473" y="460"/>
                    <a:pt x="1473" y="460"/>
                  </a:cubicBezTo>
                  <a:cubicBezTo>
                    <a:pt x="1427" y="549"/>
                    <a:pt x="1337" y="604"/>
                    <a:pt x="1239" y="604"/>
                  </a:cubicBezTo>
                  <a:lnTo>
                    <a:pt x="439" y="604"/>
                  </a:lnTo>
                  <a:close/>
                  <a:moveTo>
                    <a:pt x="1302" y="670"/>
                  </a:moveTo>
                  <a:cubicBezTo>
                    <a:pt x="1302" y="805"/>
                    <a:pt x="1302" y="805"/>
                    <a:pt x="1302" y="805"/>
                  </a:cubicBezTo>
                  <a:cubicBezTo>
                    <a:pt x="374" y="805"/>
                    <a:pt x="374" y="805"/>
                    <a:pt x="374" y="805"/>
                  </a:cubicBezTo>
                  <a:cubicBezTo>
                    <a:pt x="374" y="670"/>
                    <a:pt x="374" y="670"/>
                    <a:pt x="374" y="670"/>
                  </a:cubicBezTo>
                  <a:cubicBezTo>
                    <a:pt x="391" y="673"/>
                    <a:pt x="391" y="673"/>
                    <a:pt x="391" y="673"/>
                  </a:cubicBezTo>
                  <a:cubicBezTo>
                    <a:pt x="407" y="675"/>
                    <a:pt x="423" y="676"/>
                    <a:pt x="439" y="676"/>
                  </a:cubicBezTo>
                  <a:cubicBezTo>
                    <a:pt x="1237" y="676"/>
                    <a:pt x="1237" y="676"/>
                    <a:pt x="1237" y="676"/>
                  </a:cubicBezTo>
                  <a:cubicBezTo>
                    <a:pt x="1253" y="676"/>
                    <a:pt x="1269" y="675"/>
                    <a:pt x="1285" y="673"/>
                  </a:cubicBezTo>
                  <a:lnTo>
                    <a:pt x="1302" y="670"/>
                  </a:lnTo>
                  <a:close/>
                  <a:moveTo>
                    <a:pt x="996" y="1475"/>
                  </a:moveTo>
                  <a:cubicBezTo>
                    <a:pt x="1436" y="1475"/>
                    <a:pt x="1436" y="1475"/>
                    <a:pt x="1436" y="1475"/>
                  </a:cubicBezTo>
                  <a:cubicBezTo>
                    <a:pt x="1471" y="1475"/>
                    <a:pt x="1500" y="1504"/>
                    <a:pt x="1500" y="1539"/>
                  </a:cubicBezTo>
                  <a:cubicBezTo>
                    <a:pt x="1500" y="1603"/>
                    <a:pt x="1500" y="1603"/>
                    <a:pt x="1500" y="1603"/>
                  </a:cubicBezTo>
                  <a:cubicBezTo>
                    <a:pt x="1060" y="1603"/>
                    <a:pt x="1060" y="1603"/>
                    <a:pt x="1060" y="1603"/>
                  </a:cubicBezTo>
                  <a:lnTo>
                    <a:pt x="996" y="1475"/>
                  </a:lnTo>
                  <a:close/>
                  <a:moveTo>
                    <a:pt x="339" y="1004"/>
                  </a:moveTo>
                  <a:cubicBezTo>
                    <a:pt x="238" y="1004"/>
                    <a:pt x="148" y="948"/>
                    <a:pt x="102" y="860"/>
                  </a:cubicBezTo>
                  <a:cubicBezTo>
                    <a:pt x="84" y="823"/>
                    <a:pt x="84" y="823"/>
                    <a:pt x="84" y="823"/>
                  </a:cubicBezTo>
                  <a:cubicBezTo>
                    <a:pt x="120" y="840"/>
                    <a:pt x="120" y="840"/>
                    <a:pt x="120" y="840"/>
                  </a:cubicBezTo>
                  <a:cubicBezTo>
                    <a:pt x="171" y="863"/>
                    <a:pt x="226" y="875"/>
                    <a:pt x="281" y="875"/>
                  </a:cubicBezTo>
                  <a:cubicBezTo>
                    <a:pt x="1396" y="875"/>
                    <a:pt x="1396" y="875"/>
                    <a:pt x="1396" y="875"/>
                  </a:cubicBezTo>
                  <a:cubicBezTo>
                    <a:pt x="1452" y="875"/>
                    <a:pt x="1507" y="863"/>
                    <a:pt x="1557" y="840"/>
                  </a:cubicBezTo>
                  <a:cubicBezTo>
                    <a:pt x="1594" y="823"/>
                    <a:pt x="1594" y="823"/>
                    <a:pt x="1594" y="823"/>
                  </a:cubicBezTo>
                  <a:cubicBezTo>
                    <a:pt x="1575" y="860"/>
                    <a:pt x="1575" y="860"/>
                    <a:pt x="1575" y="860"/>
                  </a:cubicBezTo>
                  <a:cubicBezTo>
                    <a:pt x="1530" y="948"/>
                    <a:pt x="1438" y="1004"/>
                    <a:pt x="1338" y="1004"/>
                  </a:cubicBezTo>
                  <a:lnTo>
                    <a:pt x="339" y="1004"/>
                  </a:lnTo>
                  <a:close/>
                  <a:moveTo>
                    <a:pt x="937" y="1204"/>
                  </a:moveTo>
                  <a:cubicBezTo>
                    <a:pt x="737" y="1204"/>
                    <a:pt x="737" y="1204"/>
                    <a:pt x="737" y="1204"/>
                  </a:cubicBezTo>
                  <a:cubicBezTo>
                    <a:pt x="717" y="1204"/>
                    <a:pt x="702" y="1219"/>
                    <a:pt x="702" y="1239"/>
                  </a:cubicBezTo>
                  <a:cubicBezTo>
                    <a:pt x="702" y="1403"/>
                    <a:pt x="702" y="1403"/>
                    <a:pt x="702" y="1403"/>
                  </a:cubicBezTo>
                  <a:cubicBezTo>
                    <a:pt x="273" y="1403"/>
                    <a:pt x="273" y="1403"/>
                    <a:pt x="273" y="1403"/>
                  </a:cubicBezTo>
                  <a:cubicBezTo>
                    <a:pt x="273" y="1069"/>
                    <a:pt x="273" y="1069"/>
                    <a:pt x="273" y="1069"/>
                  </a:cubicBezTo>
                  <a:cubicBezTo>
                    <a:pt x="290" y="1071"/>
                    <a:pt x="290" y="1071"/>
                    <a:pt x="290" y="1071"/>
                  </a:cubicBezTo>
                  <a:cubicBezTo>
                    <a:pt x="306" y="1072"/>
                    <a:pt x="322" y="1074"/>
                    <a:pt x="338" y="1074"/>
                  </a:cubicBezTo>
                  <a:cubicBezTo>
                    <a:pt x="1337" y="1074"/>
                    <a:pt x="1337" y="1074"/>
                    <a:pt x="1337" y="1074"/>
                  </a:cubicBezTo>
                  <a:cubicBezTo>
                    <a:pt x="1352" y="1074"/>
                    <a:pt x="1369" y="1072"/>
                    <a:pt x="1384" y="1071"/>
                  </a:cubicBezTo>
                  <a:cubicBezTo>
                    <a:pt x="1401" y="1069"/>
                    <a:pt x="1401" y="1069"/>
                    <a:pt x="1401" y="1069"/>
                  </a:cubicBezTo>
                  <a:cubicBezTo>
                    <a:pt x="1401" y="1403"/>
                    <a:pt x="1401" y="1403"/>
                    <a:pt x="1401" y="1403"/>
                  </a:cubicBezTo>
                  <a:cubicBezTo>
                    <a:pt x="973" y="1403"/>
                    <a:pt x="973" y="1403"/>
                    <a:pt x="973" y="1403"/>
                  </a:cubicBezTo>
                  <a:cubicBezTo>
                    <a:pt x="973" y="1239"/>
                    <a:pt x="973" y="1239"/>
                    <a:pt x="973" y="1239"/>
                  </a:cubicBezTo>
                  <a:cubicBezTo>
                    <a:pt x="974" y="1219"/>
                    <a:pt x="957" y="1204"/>
                    <a:pt x="937" y="1204"/>
                  </a:cubicBezTo>
                  <a:close/>
                  <a:moveTo>
                    <a:pt x="774" y="1403"/>
                  </a:moveTo>
                  <a:cubicBezTo>
                    <a:pt x="774" y="1274"/>
                    <a:pt x="774" y="1274"/>
                    <a:pt x="774" y="1274"/>
                  </a:cubicBezTo>
                  <a:cubicBezTo>
                    <a:pt x="902" y="1274"/>
                    <a:pt x="902" y="1274"/>
                    <a:pt x="902" y="1274"/>
                  </a:cubicBezTo>
                  <a:cubicBezTo>
                    <a:pt x="902" y="1403"/>
                    <a:pt x="902" y="1403"/>
                    <a:pt x="902" y="1403"/>
                  </a:cubicBezTo>
                  <a:lnTo>
                    <a:pt x="774" y="1403"/>
                  </a:lnTo>
                  <a:close/>
                  <a:moveTo>
                    <a:pt x="760" y="1475"/>
                  </a:moveTo>
                  <a:cubicBezTo>
                    <a:pt x="916" y="1475"/>
                    <a:pt x="916" y="1475"/>
                    <a:pt x="916" y="1475"/>
                  </a:cubicBezTo>
                  <a:cubicBezTo>
                    <a:pt x="980" y="1603"/>
                    <a:pt x="980" y="1603"/>
                    <a:pt x="980" y="1603"/>
                  </a:cubicBezTo>
                  <a:cubicBezTo>
                    <a:pt x="697" y="1603"/>
                    <a:pt x="697" y="1603"/>
                    <a:pt x="697" y="1603"/>
                  </a:cubicBezTo>
                  <a:lnTo>
                    <a:pt x="760" y="1475"/>
                  </a:lnTo>
                  <a:close/>
                  <a:moveTo>
                    <a:pt x="680" y="1475"/>
                  </a:moveTo>
                  <a:cubicBezTo>
                    <a:pt x="616" y="1603"/>
                    <a:pt x="616" y="1603"/>
                    <a:pt x="616" y="1603"/>
                  </a:cubicBezTo>
                  <a:cubicBezTo>
                    <a:pt x="176" y="1603"/>
                    <a:pt x="176" y="1603"/>
                    <a:pt x="176" y="1603"/>
                  </a:cubicBezTo>
                  <a:cubicBezTo>
                    <a:pt x="176" y="1539"/>
                    <a:pt x="176" y="1539"/>
                    <a:pt x="176" y="1539"/>
                  </a:cubicBezTo>
                  <a:cubicBezTo>
                    <a:pt x="176" y="1504"/>
                    <a:pt x="205" y="1475"/>
                    <a:pt x="240" y="1475"/>
                  </a:cubicBezTo>
                  <a:cubicBezTo>
                    <a:pt x="680" y="1475"/>
                    <a:pt x="680" y="1475"/>
                    <a:pt x="680" y="14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4" name="Freeform 115">
              <a:extLst>
                <a:ext uri="{FF2B5EF4-FFF2-40B4-BE49-F238E27FC236}">
                  <a16:creationId xmlns="" xmlns:a16="http://schemas.microsoft.com/office/drawing/2014/main" id="{3F901D08-2D28-A74D-B0C9-70B2E8A18049}"/>
                </a:ext>
              </a:extLst>
            </p:cNvPr>
            <p:cNvSpPr>
              <a:spLocks/>
            </p:cNvSpPr>
            <p:nvPr/>
          </p:nvSpPr>
          <p:spPr bwMode="auto">
            <a:xfrm>
              <a:off x="2813" y="3031"/>
              <a:ext cx="407" cy="166"/>
            </a:xfrm>
            <a:custGeom>
              <a:avLst/>
              <a:gdLst>
                <a:gd name="T0" fmla="*/ 135 w 172"/>
                <a:gd name="T1" fmla="*/ 0 h 70"/>
                <a:gd name="T2" fmla="*/ 36 w 172"/>
                <a:gd name="T3" fmla="*/ 0 h 70"/>
                <a:gd name="T4" fmla="*/ 0 w 172"/>
                <a:gd name="T5" fmla="*/ 35 h 70"/>
                <a:gd name="T6" fmla="*/ 36 w 172"/>
                <a:gd name="T7" fmla="*/ 70 h 70"/>
                <a:gd name="T8" fmla="*/ 135 w 172"/>
                <a:gd name="T9" fmla="*/ 70 h 70"/>
                <a:gd name="T10" fmla="*/ 170 w 172"/>
                <a:gd name="T11" fmla="*/ 35 h 70"/>
                <a:gd name="T12" fmla="*/ 135 w 172"/>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172" h="70">
                  <a:moveTo>
                    <a:pt x="135" y="0"/>
                  </a:moveTo>
                  <a:cubicBezTo>
                    <a:pt x="36" y="0"/>
                    <a:pt x="36" y="0"/>
                    <a:pt x="36" y="0"/>
                  </a:cubicBezTo>
                  <a:cubicBezTo>
                    <a:pt x="16" y="0"/>
                    <a:pt x="0" y="15"/>
                    <a:pt x="0" y="35"/>
                  </a:cubicBezTo>
                  <a:cubicBezTo>
                    <a:pt x="0" y="55"/>
                    <a:pt x="16" y="70"/>
                    <a:pt x="36" y="70"/>
                  </a:cubicBezTo>
                  <a:cubicBezTo>
                    <a:pt x="135" y="70"/>
                    <a:pt x="135" y="70"/>
                    <a:pt x="135" y="70"/>
                  </a:cubicBezTo>
                  <a:cubicBezTo>
                    <a:pt x="155" y="70"/>
                    <a:pt x="170" y="55"/>
                    <a:pt x="170" y="35"/>
                  </a:cubicBezTo>
                  <a:cubicBezTo>
                    <a:pt x="172" y="15"/>
                    <a:pt x="155" y="0"/>
                    <a:pt x="13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5" name="Freeform 116">
              <a:extLst>
                <a:ext uri="{FF2B5EF4-FFF2-40B4-BE49-F238E27FC236}">
                  <a16:creationId xmlns="" xmlns:a16="http://schemas.microsoft.com/office/drawing/2014/main" id="{980C535B-7C1D-8F41-B833-3EF4E8016271}"/>
                </a:ext>
              </a:extLst>
            </p:cNvPr>
            <p:cNvSpPr>
              <a:spLocks/>
            </p:cNvSpPr>
            <p:nvPr/>
          </p:nvSpPr>
          <p:spPr bwMode="auto">
            <a:xfrm>
              <a:off x="4465" y="3031"/>
              <a:ext cx="407" cy="166"/>
            </a:xfrm>
            <a:custGeom>
              <a:avLst/>
              <a:gdLst>
                <a:gd name="T0" fmla="*/ 37 w 172"/>
                <a:gd name="T1" fmla="*/ 70 h 70"/>
                <a:gd name="T2" fmla="*/ 136 w 172"/>
                <a:gd name="T3" fmla="*/ 70 h 70"/>
                <a:gd name="T4" fmla="*/ 172 w 172"/>
                <a:gd name="T5" fmla="*/ 35 h 70"/>
                <a:gd name="T6" fmla="*/ 136 w 172"/>
                <a:gd name="T7" fmla="*/ 0 h 70"/>
                <a:gd name="T8" fmla="*/ 37 w 172"/>
                <a:gd name="T9" fmla="*/ 0 h 70"/>
                <a:gd name="T10" fmla="*/ 2 w 172"/>
                <a:gd name="T11" fmla="*/ 35 h 70"/>
                <a:gd name="T12" fmla="*/ 37 w 172"/>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172" h="70">
                  <a:moveTo>
                    <a:pt x="37" y="70"/>
                  </a:moveTo>
                  <a:cubicBezTo>
                    <a:pt x="136" y="70"/>
                    <a:pt x="136" y="70"/>
                    <a:pt x="136" y="70"/>
                  </a:cubicBezTo>
                  <a:cubicBezTo>
                    <a:pt x="156" y="70"/>
                    <a:pt x="172" y="55"/>
                    <a:pt x="172" y="35"/>
                  </a:cubicBezTo>
                  <a:cubicBezTo>
                    <a:pt x="172" y="15"/>
                    <a:pt x="156" y="0"/>
                    <a:pt x="136" y="0"/>
                  </a:cubicBezTo>
                  <a:cubicBezTo>
                    <a:pt x="37" y="0"/>
                    <a:pt x="37" y="0"/>
                    <a:pt x="37" y="0"/>
                  </a:cubicBezTo>
                  <a:cubicBezTo>
                    <a:pt x="17" y="0"/>
                    <a:pt x="2" y="15"/>
                    <a:pt x="2" y="35"/>
                  </a:cubicBezTo>
                  <a:cubicBezTo>
                    <a:pt x="0" y="55"/>
                    <a:pt x="17" y="70"/>
                    <a:pt x="37"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66" name="Group 119">
            <a:extLst>
              <a:ext uri="{FF2B5EF4-FFF2-40B4-BE49-F238E27FC236}">
                <a16:creationId xmlns="" xmlns:a16="http://schemas.microsoft.com/office/drawing/2014/main" id="{A806AD36-45BE-6040-8F5C-4B3B424104E8}"/>
              </a:ext>
            </a:extLst>
          </p:cNvPr>
          <p:cNvGrpSpPr>
            <a:grpSpLocks noChangeAspect="1"/>
          </p:cNvGrpSpPr>
          <p:nvPr/>
        </p:nvGrpSpPr>
        <p:grpSpPr bwMode="auto">
          <a:xfrm>
            <a:off x="4599073" y="4065005"/>
            <a:ext cx="393835" cy="444958"/>
            <a:chOff x="2923" y="3364"/>
            <a:chExt cx="416" cy="470"/>
          </a:xfrm>
        </p:grpSpPr>
        <p:sp>
          <p:nvSpPr>
            <p:cNvPr id="467" name="Freeform 120">
              <a:extLst>
                <a:ext uri="{FF2B5EF4-FFF2-40B4-BE49-F238E27FC236}">
                  <a16:creationId xmlns="" xmlns:a16="http://schemas.microsoft.com/office/drawing/2014/main" id="{62E67E2A-586C-B54A-B72D-B16DA2619585}"/>
                </a:ext>
              </a:extLst>
            </p:cNvPr>
            <p:cNvSpPr>
              <a:spLocks noEditPoints="1"/>
            </p:cNvSpPr>
            <p:nvPr/>
          </p:nvSpPr>
          <p:spPr bwMode="auto">
            <a:xfrm>
              <a:off x="3112" y="3555"/>
              <a:ext cx="38" cy="37"/>
            </a:xfrm>
            <a:custGeom>
              <a:avLst/>
              <a:gdLst>
                <a:gd name="T0" fmla="*/ 29 w 159"/>
                <a:gd name="T1" fmla="*/ 153 h 153"/>
                <a:gd name="T2" fmla="*/ 130 w 159"/>
                <a:gd name="T3" fmla="*/ 153 h 153"/>
                <a:gd name="T4" fmla="*/ 159 w 159"/>
                <a:gd name="T5" fmla="*/ 123 h 153"/>
                <a:gd name="T6" fmla="*/ 159 w 159"/>
                <a:gd name="T7" fmla="*/ 64 h 153"/>
                <a:gd name="T8" fmla="*/ 95 w 159"/>
                <a:gd name="T9" fmla="*/ 0 h 153"/>
                <a:gd name="T10" fmla="*/ 66 w 159"/>
                <a:gd name="T11" fmla="*/ 0 h 153"/>
                <a:gd name="T12" fmla="*/ 2 w 159"/>
                <a:gd name="T13" fmla="*/ 64 h 153"/>
                <a:gd name="T14" fmla="*/ 2 w 159"/>
                <a:gd name="T15" fmla="*/ 123 h 153"/>
                <a:gd name="T16" fmla="*/ 29 w 159"/>
                <a:gd name="T17" fmla="*/ 153 h 153"/>
                <a:gd name="T18" fmla="*/ 57 w 159"/>
                <a:gd name="T19" fmla="*/ 64 h 153"/>
                <a:gd name="T20" fmla="*/ 63 w 159"/>
                <a:gd name="T21" fmla="*/ 58 h 153"/>
                <a:gd name="T22" fmla="*/ 92 w 159"/>
                <a:gd name="T23" fmla="*/ 58 h 153"/>
                <a:gd name="T24" fmla="*/ 98 w 159"/>
                <a:gd name="T25" fmla="*/ 64 h 153"/>
                <a:gd name="T26" fmla="*/ 98 w 159"/>
                <a:gd name="T27" fmla="*/ 94 h 153"/>
                <a:gd name="T28" fmla="*/ 55 w 159"/>
                <a:gd name="T29" fmla="*/ 94 h 153"/>
                <a:gd name="T30" fmla="*/ 55 w 159"/>
                <a:gd name="T31" fmla="*/ 64 h 153"/>
                <a:gd name="T32" fmla="*/ 57 w 159"/>
                <a:gd name="T33" fmla="*/ 6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153">
                  <a:moveTo>
                    <a:pt x="29" y="153"/>
                  </a:moveTo>
                  <a:cubicBezTo>
                    <a:pt x="130" y="153"/>
                    <a:pt x="130" y="153"/>
                    <a:pt x="130" y="153"/>
                  </a:cubicBezTo>
                  <a:cubicBezTo>
                    <a:pt x="146" y="153"/>
                    <a:pt x="159" y="140"/>
                    <a:pt x="159" y="123"/>
                  </a:cubicBezTo>
                  <a:cubicBezTo>
                    <a:pt x="159" y="64"/>
                    <a:pt x="159" y="64"/>
                    <a:pt x="159" y="64"/>
                  </a:cubicBezTo>
                  <a:cubicBezTo>
                    <a:pt x="159" y="29"/>
                    <a:pt x="130" y="0"/>
                    <a:pt x="95" y="0"/>
                  </a:cubicBezTo>
                  <a:cubicBezTo>
                    <a:pt x="66" y="0"/>
                    <a:pt x="66" y="0"/>
                    <a:pt x="66" y="0"/>
                  </a:cubicBezTo>
                  <a:cubicBezTo>
                    <a:pt x="31" y="0"/>
                    <a:pt x="2" y="29"/>
                    <a:pt x="2" y="64"/>
                  </a:cubicBezTo>
                  <a:cubicBezTo>
                    <a:pt x="2" y="123"/>
                    <a:pt x="2" y="123"/>
                    <a:pt x="2" y="123"/>
                  </a:cubicBezTo>
                  <a:cubicBezTo>
                    <a:pt x="0" y="139"/>
                    <a:pt x="12" y="153"/>
                    <a:pt x="29" y="153"/>
                  </a:cubicBezTo>
                  <a:close/>
                  <a:moveTo>
                    <a:pt x="57" y="64"/>
                  </a:moveTo>
                  <a:cubicBezTo>
                    <a:pt x="57" y="61"/>
                    <a:pt x="60" y="58"/>
                    <a:pt x="63" y="58"/>
                  </a:cubicBezTo>
                  <a:cubicBezTo>
                    <a:pt x="92" y="58"/>
                    <a:pt x="92" y="58"/>
                    <a:pt x="92" y="58"/>
                  </a:cubicBezTo>
                  <a:cubicBezTo>
                    <a:pt x="95" y="58"/>
                    <a:pt x="98" y="61"/>
                    <a:pt x="98" y="64"/>
                  </a:cubicBezTo>
                  <a:cubicBezTo>
                    <a:pt x="98" y="94"/>
                    <a:pt x="98" y="94"/>
                    <a:pt x="98" y="94"/>
                  </a:cubicBezTo>
                  <a:cubicBezTo>
                    <a:pt x="55" y="94"/>
                    <a:pt x="55" y="94"/>
                    <a:pt x="55" y="94"/>
                  </a:cubicBezTo>
                  <a:cubicBezTo>
                    <a:pt x="55" y="64"/>
                    <a:pt x="55" y="64"/>
                    <a:pt x="55" y="64"/>
                  </a:cubicBezTo>
                  <a:lnTo>
                    <a:pt x="57"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68" name="Freeform 121">
              <a:extLst>
                <a:ext uri="{FF2B5EF4-FFF2-40B4-BE49-F238E27FC236}">
                  <a16:creationId xmlns="" xmlns:a16="http://schemas.microsoft.com/office/drawing/2014/main" id="{285FDE6D-9A5A-DB42-9684-AD65D63BFE2C}"/>
                </a:ext>
              </a:extLst>
            </p:cNvPr>
            <p:cNvSpPr>
              <a:spLocks noEditPoints="1"/>
            </p:cNvSpPr>
            <p:nvPr/>
          </p:nvSpPr>
          <p:spPr bwMode="auto">
            <a:xfrm>
              <a:off x="2923" y="3364"/>
              <a:ext cx="416" cy="470"/>
            </a:xfrm>
            <a:custGeom>
              <a:avLst/>
              <a:gdLst>
                <a:gd name="T0" fmla="*/ 1730 w 1739"/>
                <a:gd name="T1" fmla="*/ 924 h 1964"/>
                <a:gd name="T2" fmla="*/ 1517 w 1739"/>
                <a:gd name="T3" fmla="*/ 641 h 1964"/>
                <a:gd name="T4" fmla="*/ 1384 w 1739"/>
                <a:gd name="T5" fmla="*/ 1056 h 1964"/>
                <a:gd name="T6" fmla="*/ 1215 w 1739"/>
                <a:gd name="T7" fmla="*/ 1374 h 1964"/>
                <a:gd name="T8" fmla="*/ 1094 w 1739"/>
                <a:gd name="T9" fmla="*/ 589 h 1964"/>
                <a:gd name="T10" fmla="*/ 892 w 1739"/>
                <a:gd name="T11" fmla="*/ 102 h 1964"/>
                <a:gd name="T12" fmla="*/ 661 w 1739"/>
                <a:gd name="T13" fmla="*/ 395 h 1964"/>
                <a:gd name="T14" fmla="*/ 635 w 1739"/>
                <a:gd name="T15" fmla="*/ 601 h 1964"/>
                <a:gd name="T16" fmla="*/ 517 w 1739"/>
                <a:gd name="T17" fmla="*/ 1466 h 1964"/>
                <a:gd name="T18" fmla="*/ 349 w 1739"/>
                <a:gd name="T19" fmla="*/ 913 h 1964"/>
                <a:gd name="T20" fmla="*/ 159 w 1739"/>
                <a:gd name="T21" fmla="*/ 716 h 1964"/>
                <a:gd name="T22" fmla="*/ 53 w 1739"/>
                <a:gd name="T23" fmla="*/ 1077 h 1964"/>
                <a:gd name="T24" fmla="*/ 148 w 1739"/>
                <a:gd name="T25" fmla="*/ 1964 h 1964"/>
                <a:gd name="T26" fmla="*/ 1190 w 1739"/>
                <a:gd name="T27" fmla="*/ 1964 h 1964"/>
                <a:gd name="T28" fmla="*/ 1739 w 1739"/>
                <a:gd name="T29" fmla="*/ 1493 h 1964"/>
                <a:gd name="T30" fmla="*/ 1658 w 1739"/>
                <a:gd name="T31" fmla="*/ 1020 h 1964"/>
                <a:gd name="T32" fmla="*/ 1548 w 1739"/>
                <a:gd name="T33" fmla="*/ 768 h 1964"/>
                <a:gd name="T34" fmla="*/ 1623 w 1739"/>
                <a:gd name="T35" fmla="*/ 1340 h 1964"/>
                <a:gd name="T36" fmla="*/ 1566 w 1739"/>
                <a:gd name="T37" fmla="*/ 1297 h 1964"/>
                <a:gd name="T38" fmla="*/ 1496 w 1739"/>
                <a:gd name="T39" fmla="*/ 1271 h 1964"/>
                <a:gd name="T40" fmla="*/ 1620 w 1739"/>
                <a:gd name="T41" fmla="*/ 1464 h 1964"/>
                <a:gd name="T42" fmla="*/ 1403 w 1739"/>
                <a:gd name="T43" fmla="*/ 1464 h 1964"/>
                <a:gd name="T44" fmla="*/ 1446 w 1739"/>
                <a:gd name="T45" fmla="*/ 1323 h 1964"/>
                <a:gd name="T46" fmla="*/ 1020 w 1739"/>
                <a:gd name="T47" fmla="*/ 618 h 1964"/>
                <a:gd name="T48" fmla="*/ 1040 w 1739"/>
                <a:gd name="T49" fmla="*/ 451 h 1964"/>
                <a:gd name="T50" fmla="*/ 869 w 1739"/>
                <a:gd name="T51" fmla="*/ 157 h 1964"/>
                <a:gd name="T52" fmla="*/ 980 w 1739"/>
                <a:gd name="T53" fmla="*/ 721 h 1964"/>
                <a:gd name="T54" fmla="*/ 812 w 1739"/>
                <a:gd name="T55" fmla="*/ 1062 h 1964"/>
                <a:gd name="T56" fmla="*/ 766 w 1739"/>
                <a:gd name="T57" fmla="*/ 1132 h 1964"/>
                <a:gd name="T58" fmla="*/ 870 w 1739"/>
                <a:gd name="T59" fmla="*/ 1114 h 1964"/>
                <a:gd name="T60" fmla="*/ 962 w 1739"/>
                <a:gd name="T61" fmla="*/ 1131 h 1964"/>
                <a:gd name="T62" fmla="*/ 463 w 1739"/>
                <a:gd name="T63" fmla="*/ 1466 h 1964"/>
                <a:gd name="T64" fmla="*/ 220 w 1739"/>
                <a:gd name="T65" fmla="*/ 1495 h 1964"/>
                <a:gd name="T66" fmla="*/ 297 w 1739"/>
                <a:gd name="T67" fmla="*/ 1325 h 1964"/>
                <a:gd name="T68" fmla="*/ 297 w 1739"/>
                <a:gd name="T69" fmla="*/ 971 h 1964"/>
                <a:gd name="T70" fmla="*/ 264 w 1739"/>
                <a:gd name="T71" fmla="*/ 831 h 1964"/>
                <a:gd name="T72" fmla="*/ 125 w 1739"/>
                <a:gd name="T73" fmla="*/ 887 h 1964"/>
                <a:gd name="T74" fmla="*/ 208 w 1739"/>
                <a:gd name="T75" fmla="*/ 1284 h 1964"/>
                <a:gd name="T76" fmla="*/ 145 w 1739"/>
                <a:gd name="T77" fmla="*/ 1319 h 1964"/>
                <a:gd name="T78" fmla="*/ 99 w 1739"/>
                <a:gd name="T79" fmla="*/ 1522 h 1964"/>
                <a:gd name="T80" fmla="*/ 313 w 1739"/>
                <a:gd name="T81" fmla="*/ 1614 h 1964"/>
                <a:gd name="T82" fmla="*/ 474 w 1739"/>
                <a:gd name="T83" fmla="*/ 1908 h 1964"/>
                <a:gd name="T84" fmla="*/ 197 w 1739"/>
                <a:gd name="T85" fmla="*/ 1717 h 1964"/>
                <a:gd name="T86" fmla="*/ 177 w 1739"/>
                <a:gd name="T87" fmla="*/ 1796 h 1964"/>
                <a:gd name="T88" fmla="*/ 394 w 1739"/>
                <a:gd name="T89" fmla="*/ 1775 h 1964"/>
                <a:gd name="T90" fmla="*/ 999 w 1739"/>
                <a:gd name="T91" fmla="*/ 1908 h 1964"/>
                <a:gd name="T92" fmla="*/ 733 w 1739"/>
                <a:gd name="T93" fmla="*/ 1729 h 1964"/>
                <a:gd name="T94" fmla="*/ 867 w 1739"/>
                <a:gd name="T95" fmla="*/ 1645 h 1964"/>
                <a:gd name="T96" fmla="*/ 792 w 1739"/>
                <a:gd name="T97" fmla="*/ 1891 h 1964"/>
                <a:gd name="T98" fmla="*/ 1354 w 1739"/>
                <a:gd name="T99" fmla="*/ 1775 h 1964"/>
                <a:gd name="T100" fmla="*/ 1571 w 1739"/>
                <a:gd name="T101" fmla="*/ 1796 h 1964"/>
                <a:gd name="T102" fmla="*/ 1468 w 1739"/>
                <a:gd name="T103" fmla="*/ 1796 h 1964"/>
                <a:gd name="T104" fmla="*/ 1216 w 1739"/>
                <a:gd name="T105" fmla="*/ 1908 h 1964"/>
                <a:gd name="T106" fmla="*/ 1429 w 1739"/>
                <a:gd name="T107" fmla="*/ 1522 h 1964"/>
                <a:gd name="T108" fmla="*/ 1678 w 1739"/>
                <a:gd name="T109" fmla="*/ 152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39" h="1964">
                  <a:moveTo>
                    <a:pt x="1710" y="1466"/>
                  </a:moveTo>
                  <a:cubicBezTo>
                    <a:pt x="1681" y="1466"/>
                    <a:pt x="1681" y="1466"/>
                    <a:pt x="1681" y="1466"/>
                  </a:cubicBezTo>
                  <a:cubicBezTo>
                    <a:pt x="1681" y="1077"/>
                    <a:pt x="1681" y="1077"/>
                    <a:pt x="1681" y="1077"/>
                  </a:cubicBezTo>
                  <a:cubicBezTo>
                    <a:pt x="1684" y="1077"/>
                    <a:pt x="1684" y="1077"/>
                    <a:pt x="1684" y="1077"/>
                  </a:cubicBezTo>
                  <a:cubicBezTo>
                    <a:pt x="1698" y="1077"/>
                    <a:pt x="1709" y="1068"/>
                    <a:pt x="1712" y="1056"/>
                  </a:cubicBezTo>
                  <a:cubicBezTo>
                    <a:pt x="1736" y="949"/>
                    <a:pt x="1736" y="949"/>
                    <a:pt x="1736" y="949"/>
                  </a:cubicBezTo>
                  <a:cubicBezTo>
                    <a:pt x="1738" y="939"/>
                    <a:pt x="1736" y="932"/>
                    <a:pt x="1730" y="924"/>
                  </a:cubicBezTo>
                  <a:cubicBezTo>
                    <a:pt x="1724" y="916"/>
                    <a:pt x="1716" y="913"/>
                    <a:pt x="1707" y="913"/>
                  </a:cubicBezTo>
                  <a:cubicBezTo>
                    <a:pt x="1675" y="913"/>
                    <a:pt x="1675" y="913"/>
                    <a:pt x="1675" y="913"/>
                  </a:cubicBezTo>
                  <a:cubicBezTo>
                    <a:pt x="1675" y="860"/>
                    <a:pt x="1675" y="860"/>
                    <a:pt x="1675" y="860"/>
                  </a:cubicBezTo>
                  <a:cubicBezTo>
                    <a:pt x="1675" y="789"/>
                    <a:pt x="1632" y="731"/>
                    <a:pt x="1576" y="716"/>
                  </a:cubicBezTo>
                  <a:cubicBezTo>
                    <a:pt x="1576" y="641"/>
                    <a:pt x="1576" y="641"/>
                    <a:pt x="1576" y="641"/>
                  </a:cubicBezTo>
                  <a:cubicBezTo>
                    <a:pt x="1576" y="626"/>
                    <a:pt x="1563" y="612"/>
                    <a:pt x="1547" y="612"/>
                  </a:cubicBezTo>
                  <a:cubicBezTo>
                    <a:pt x="1530" y="612"/>
                    <a:pt x="1517" y="624"/>
                    <a:pt x="1517" y="641"/>
                  </a:cubicBezTo>
                  <a:cubicBezTo>
                    <a:pt x="1517" y="716"/>
                    <a:pt x="1517" y="716"/>
                    <a:pt x="1517" y="716"/>
                  </a:cubicBezTo>
                  <a:cubicBezTo>
                    <a:pt x="1461" y="731"/>
                    <a:pt x="1418" y="789"/>
                    <a:pt x="1418" y="860"/>
                  </a:cubicBezTo>
                  <a:cubicBezTo>
                    <a:pt x="1418" y="913"/>
                    <a:pt x="1418" y="913"/>
                    <a:pt x="1418" y="913"/>
                  </a:cubicBezTo>
                  <a:cubicBezTo>
                    <a:pt x="1389" y="913"/>
                    <a:pt x="1389" y="913"/>
                    <a:pt x="1389" y="913"/>
                  </a:cubicBezTo>
                  <a:cubicBezTo>
                    <a:pt x="1380" y="913"/>
                    <a:pt x="1372" y="918"/>
                    <a:pt x="1366" y="924"/>
                  </a:cubicBezTo>
                  <a:cubicBezTo>
                    <a:pt x="1360" y="930"/>
                    <a:pt x="1358" y="939"/>
                    <a:pt x="1360" y="949"/>
                  </a:cubicBezTo>
                  <a:cubicBezTo>
                    <a:pt x="1384" y="1056"/>
                    <a:pt x="1384" y="1056"/>
                    <a:pt x="1384" y="1056"/>
                  </a:cubicBezTo>
                  <a:cubicBezTo>
                    <a:pt x="1387" y="1068"/>
                    <a:pt x="1400" y="1077"/>
                    <a:pt x="1412" y="1077"/>
                  </a:cubicBezTo>
                  <a:cubicBezTo>
                    <a:pt x="1412" y="1077"/>
                    <a:pt x="1412" y="1077"/>
                    <a:pt x="1412" y="1077"/>
                  </a:cubicBezTo>
                  <a:cubicBezTo>
                    <a:pt x="1412" y="1268"/>
                    <a:pt x="1412" y="1268"/>
                    <a:pt x="1412" y="1268"/>
                  </a:cubicBezTo>
                  <a:cubicBezTo>
                    <a:pt x="1308" y="1284"/>
                    <a:pt x="1225" y="1365"/>
                    <a:pt x="1219" y="1464"/>
                  </a:cubicBezTo>
                  <a:cubicBezTo>
                    <a:pt x="1215" y="1464"/>
                    <a:pt x="1215" y="1464"/>
                    <a:pt x="1215" y="1464"/>
                  </a:cubicBezTo>
                  <a:cubicBezTo>
                    <a:pt x="1215" y="1374"/>
                    <a:pt x="1215" y="1374"/>
                    <a:pt x="1215" y="1374"/>
                  </a:cubicBezTo>
                  <a:cubicBezTo>
                    <a:pt x="1215" y="1374"/>
                    <a:pt x="1215" y="1374"/>
                    <a:pt x="1215" y="1374"/>
                  </a:cubicBezTo>
                  <a:cubicBezTo>
                    <a:pt x="1213" y="1253"/>
                    <a:pt x="1141" y="1147"/>
                    <a:pt x="1032" y="1094"/>
                  </a:cubicBezTo>
                  <a:cubicBezTo>
                    <a:pt x="1032" y="698"/>
                    <a:pt x="1032" y="698"/>
                    <a:pt x="1032" y="698"/>
                  </a:cubicBezTo>
                  <a:cubicBezTo>
                    <a:pt x="1089" y="603"/>
                    <a:pt x="1089" y="603"/>
                    <a:pt x="1089" y="603"/>
                  </a:cubicBezTo>
                  <a:cubicBezTo>
                    <a:pt x="1089" y="603"/>
                    <a:pt x="1089" y="601"/>
                    <a:pt x="1091" y="600"/>
                  </a:cubicBezTo>
                  <a:cubicBezTo>
                    <a:pt x="1091" y="598"/>
                    <a:pt x="1092" y="598"/>
                    <a:pt x="1092" y="597"/>
                  </a:cubicBezTo>
                  <a:cubicBezTo>
                    <a:pt x="1092" y="595"/>
                    <a:pt x="1092" y="595"/>
                    <a:pt x="1094" y="594"/>
                  </a:cubicBezTo>
                  <a:cubicBezTo>
                    <a:pt x="1094" y="592"/>
                    <a:pt x="1094" y="590"/>
                    <a:pt x="1094" y="589"/>
                  </a:cubicBezTo>
                  <a:cubicBezTo>
                    <a:pt x="1094" y="587"/>
                    <a:pt x="1094" y="587"/>
                    <a:pt x="1094" y="587"/>
                  </a:cubicBezTo>
                  <a:cubicBezTo>
                    <a:pt x="1094" y="587"/>
                    <a:pt x="1094" y="587"/>
                    <a:pt x="1094" y="587"/>
                  </a:cubicBezTo>
                  <a:cubicBezTo>
                    <a:pt x="1094" y="424"/>
                    <a:pt x="1094" y="424"/>
                    <a:pt x="1094" y="424"/>
                  </a:cubicBezTo>
                  <a:cubicBezTo>
                    <a:pt x="1094" y="408"/>
                    <a:pt x="1081" y="395"/>
                    <a:pt x="1065" y="395"/>
                  </a:cubicBezTo>
                  <a:cubicBezTo>
                    <a:pt x="1037" y="395"/>
                    <a:pt x="1037" y="395"/>
                    <a:pt x="1037" y="395"/>
                  </a:cubicBezTo>
                  <a:cubicBezTo>
                    <a:pt x="1037" y="303"/>
                    <a:pt x="1037" y="303"/>
                    <a:pt x="1037" y="303"/>
                  </a:cubicBezTo>
                  <a:cubicBezTo>
                    <a:pt x="1037" y="202"/>
                    <a:pt x="974" y="119"/>
                    <a:pt x="892" y="102"/>
                  </a:cubicBezTo>
                  <a:cubicBezTo>
                    <a:pt x="892" y="29"/>
                    <a:pt x="892" y="29"/>
                    <a:pt x="892" y="29"/>
                  </a:cubicBezTo>
                  <a:cubicBezTo>
                    <a:pt x="892" y="14"/>
                    <a:pt x="879" y="0"/>
                    <a:pt x="863" y="0"/>
                  </a:cubicBezTo>
                  <a:cubicBezTo>
                    <a:pt x="846" y="0"/>
                    <a:pt x="834" y="12"/>
                    <a:pt x="834" y="29"/>
                  </a:cubicBezTo>
                  <a:cubicBezTo>
                    <a:pt x="834" y="102"/>
                    <a:pt x="834" y="102"/>
                    <a:pt x="834" y="102"/>
                  </a:cubicBezTo>
                  <a:cubicBezTo>
                    <a:pt x="751" y="118"/>
                    <a:pt x="688" y="202"/>
                    <a:pt x="688" y="303"/>
                  </a:cubicBezTo>
                  <a:cubicBezTo>
                    <a:pt x="688" y="395"/>
                    <a:pt x="688" y="395"/>
                    <a:pt x="688" y="395"/>
                  </a:cubicBezTo>
                  <a:cubicBezTo>
                    <a:pt x="661" y="395"/>
                    <a:pt x="661" y="395"/>
                    <a:pt x="661" y="395"/>
                  </a:cubicBezTo>
                  <a:cubicBezTo>
                    <a:pt x="645" y="395"/>
                    <a:pt x="632" y="407"/>
                    <a:pt x="632" y="424"/>
                  </a:cubicBezTo>
                  <a:cubicBezTo>
                    <a:pt x="632" y="589"/>
                    <a:pt x="632" y="589"/>
                    <a:pt x="632" y="589"/>
                  </a:cubicBezTo>
                  <a:cubicBezTo>
                    <a:pt x="632" y="589"/>
                    <a:pt x="632" y="589"/>
                    <a:pt x="632" y="589"/>
                  </a:cubicBezTo>
                  <a:cubicBezTo>
                    <a:pt x="632" y="590"/>
                    <a:pt x="632" y="590"/>
                    <a:pt x="632" y="590"/>
                  </a:cubicBezTo>
                  <a:cubicBezTo>
                    <a:pt x="632" y="592"/>
                    <a:pt x="632" y="594"/>
                    <a:pt x="632" y="595"/>
                  </a:cubicBezTo>
                  <a:cubicBezTo>
                    <a:pt x="632" y="597"/>
                    <a:pt x="632" y="597"/>
                    <a:pt x="633" y="598"/>
                  </a:cubicBezTo>
                  <a:cubicBezTo>
                    <a:pt x="633" y="600"/>
                    <a:pt x="635" y="600"/>
                    <a:pt x="635" y="601"/>
                  </a:cubicBezTo>
                  <a:cubicBezTo>
                    <a:pt x="635" y="601"/>
                    <a:pt x="635" y="603"/>
                    <a:pt x="636" y="604"/>
                  </a:cubicBezTo>
                  <a:cubicBezTo>
                    <a:pt x="693" y="699"/>
                    <a:pt x="693" y="699"/>
                    <a:pt x="693" y="699"/>
                  </a:cubicBezTo>
                  <a:cubicBezTo>
                    <a:pt x="693" y="1102"/>
                    <a:pt x="693" y="1102"/>
                    <a:pt x="693" y="1102"/>
                  </a:cubicBezTo>
                  <a:cubicBezTo>
                    <a:pt x="592" y="1157"/>
                    <a:pt x="523" y="1259"/>
                    <a:pt x="521" y="1375"/>
                  </a:cubicBezTo>
                  <a:cubicBezTo>
                    <a:pt x="521" y="1375"/>
                    <a:pt x="521" y="1375"/>
                    <a:pt x="521" y="1375"/>
                  </a:cubicBezTo>
                  <a:cubicBezTo>
                    <a:pt x="521" y="1466"/>
                    <a:pt x="521" y="1466"/>
                    <a:pt x="521" y="1466"/>
                  </a:cubicBezTo>
                  <a:cubicBezTo>
                    <a:pt x="517" y="1466"/>
                    <a:pt x="517" y="1466"/>
                    <a:pt x="517" y="1466"/>
                  </a:cubicBezTo>
                  <a:cubicBezTo>
                    <a:pt x="511" y="1366"/>
                    <a:pt x="428" y="1285"/>
                    <a:pt x="324" y="1270"/>
                  </a:cubicBezTo>
                  <a:cubicBezTo>
                    <a:pt x="324" y="1077"/>
                    <a:pt x="324" y="1077"/>
                    <a:pt x="324" y="1077"/>
                  </a:cubicBezTo>
                  <a:cubicBezTo>
                    <a:pt x="326" y="1077"/>
                    <a:pt x="326" y="1077"/>
                    <a:pt x="326" y="1077"/>
                  </a:cubicBezTo>
                  <a:cubicBezTo>
                    <a:pt x="339" y="1077"/>
                    <a:pt x="350" y="1068"/>
                    <a:pt x="353" y="1056"/>
                  </a:cubicBezTo>
                  <a:cubicBezTo>
                    <a:pt x="378" y="949"/>
                    <a:pt x="378" y="949"/>
                    <a:pt x="378" y="949"/>
                  </a:cubicBezTo>
                  <a:cubicBezTo>
                    <a:pt x="379" y="939"/>
                    <a:pt x="378" y="932"/>
                    <a:pt x="371" y="924"/>
                  </a:cubicBezTo>
                  <a:cubicBezTo>
                    <a:pt x="365" y="916"/>
                    <a:pt x="358" y="913"/>
                    <a:pt x="349" y="913"/>
                  </a:cubicBezTo>
                  <a:cubicBezTo>
                    <a:pt x="316" y="913"/>
                    <a:pt x="316" y="913"/>
                    <a:pt x="316" y="913"/>
                  </a:cubicBezTo>
                  <a:cubicBezTo>
                    <a:pt x="316" y="860"/>
                    <a:pt x="316" y="860"/>
                    <a:pt x="316" y="860"/>
                  </a:cubicBezTo>
                  <a:cubicBezTo>
                    <a:pt x="316" y="789"/>
                    <a:pt x="274" y="731"/>
                    <a:pt x="217" y="716"/>
                  </a:cubicBezTo>
                  <a:cubicBezTo>
                    <a:pt x="217" y="641"/>
                    <a:pt x="217" y="641"/>
                    <a:pt x="217" y="641"/>
                  </a:cubicBezTo>
                  <a:cubicBezTo>
                    <a:pt x="217" y="626"/>
                    <a:pt x="205" y="612"/>
                    <a:pt x="188" y="612"/>
                  </a:cubicBezTo>
                  <a:cubicBezTo>
                    <a:pt x="171" y="612"/>
                    <a:pt x="159" y="624"/>
                    <a:pt x="159" y="641"/>
                  </a:cubicBezTo>
                  <a:cubicBezTo>
                    <a:pt x="159" y="716"/>
                    <a:pt x="159" y="716"/>
                    <a:pt x="159" y="716"/>
                  </a:cubicBezTo>
                  <a:cubicBezTo>
                    <a:pt x="102" y="731"/>
                    <a:pt x="59" y="789"/>
                    <a:pt x="59" y="860"/>
                  </a:cubicBezTo>
                  <a:cubicBezTo>
                    <a:pt x="59" y="913"/>
                    <a:pt x="59" y="913"/>
                    <a:pt x="59" y="913"/>
                  </a:cubicBezTo>
                  <a:cubicBezTo>
                    <a:pt x="30" y="913"/>
                    <a:pt x="30" y="913"/>
                    <a:pt x="30" y="913"/>
                  </a:cubicBezTo>
                  <a:cubicBezTo>
                    <a:pt x="21" y="913"/>
                    <a:pt x="13" y="918"/>
                    <a:pt x="7" y="924"/>
                  </a:cubicBezTo>
                  <a:cubicBezTo>
                    <a:pt x="1" y="930"/>
                    <a:pt x="0" y="939"/>
                    <a:pt x="1" y="949"/>
                  </a:cubicBezTo>
                  <a:cubicBezTo>
                    <a:pt x="26" y="1056"/>
                    <a:pt x="26" y="1056"/>
                    <a:pt x="26" y="1056"/>
                  </a:cubicBezTo>
                  <a:cubicBezTo>
                    <a:pt x="29" y="1068"/>
                    <a:pt x="41" y="1077"/>
                    <a:pt x="53" y="1077"/>
                  </a:cubicBezTo>
                  <a:cubicBezTo>
                    <a:pt x="55" y="1077"/>
                    <a:pt x="55" y="1077"/>
                    <a:pt x="55" y="1077"/>
                  </a:cubicBezTo>
                  <a:cubicBezTo>
                    <a:pt x="55" y="1464"/>
                    <a:pt x="55" y="1464"/>
                    <a:pt x="55" y="1464"/>
                  </a:cubicBezTo>
                  <a:cubicBezTo>
                    <a:pt x="36" y="1464"/>
                    <a:pt x="36" y="1464"/>
                    <a:pt x="36" y="1464"/>
                  </a:cubicBezTo>
                  <a:cubicBezTo>
                    <a:pt x="21" y="1464"/>
                    <a:pt x="7" y="1476"/>
                    <a:pt x="7" y="1493"/>
                  </a:cubicBezTo>
                  <a:cubicBezTo>
                    <a:pt x="7" y="1935"/>
                    <a:pt x="7" y="1935"/>
                    <a:pt x="7" y="1935"/>
                  </a:cubicBezTo>
                  <a:cubicBezTo>
                    <a:pt x="7" y="1951"/>
                    <a:pt x="20" y="1964"/>
                    <a:pt x="36" y="1964"/>
                  </a:cubicBezTo>
                  <a:cubicBezTo>
                    <a:pt x="148" y="1964"/>
                    <a:pt x="148" y="1964"/>
                    <a:pt x="148" y="1964"/>
                  </a:cubicBezTo>
                  <a:cubicBezTo>
                    <a:pt x="249" y="1964"/>
                    <a:pt x="249" y="1964"/>
                    <a:pt x="249" y="1964"/>
                  </a:cubicBezTo>
                  <a:cubicBezTo>
                    <a:pt x="344" y="1964"/>
                    <a:pt x="344" y="1964"/>
                    <a:pt x="344" y="1964"/>
                  </a:cubicBezTo>
                  <a:cubicBezTo>
                    <a:pt x="445" y="1964"/>
                    <a:pt x="445" y="1964"/>
                    <a:pt x="445" y="1964"/>
                  </a:cubicBezTo>
                  <a:cubicBezTo>
                    <a:pt x="557" y="1964"/>
                    <a:pt x="557" y="1964"/>
                    <a:pt x="557" y="1964"/>
                  </a:cubicBezTo>
                  <a:cubicBezTo>
                    <a:pt x="557" y="1964"/>
                    <a:pt x="557" y="1964"/>
                    <a:pt x="557" y="1964"/>
                  </a:cubicBezTo>
                  <a:cubicBezTo>
                    <a:pt x="1190" y="1964"/>
                    <a:pt x="1190" y="1964"/>
                    <a:pt x="1190" y="1964"/>
                  </a:cubicBezTo>
                  <a:cubicBezTo>
                    <a:pt x="1190" y="1964"/>
                    <a:pt x="1190" y="1964"/>
                    <a:pt x="1190" y="1964"/>
                  </a:cubicBezTo>
                  <a:cubicBezTo>
                    <a:pt x="1303" y="1964"/>
                    <a:pt x="1303" y="1964"/>
                    <a:pt x="1303" y="1964"/>
                  </a:cubicBezTo>
                  <a:cubicBezTo>
                    <a:pt x="1404" y="1964"/>
                    <a:pt x="1404" y="1964"/>
                    <a:pt x="1404" y="1964"/>
                  </a:cubicBezTo>
                  <a:cubicBezTo>
                    <a:pt x="1499" y="1964"/>
                    <a:pt x="1499" y="1964"/>
                    <a:pt x="1499" y="1964"/>
                  </a:cubicBezTo>
                  <a:cubicBezTo>
                    <a:pt x="1600" y="1964"/>
                    <a:pt x="1600" y="1964"/>
                    <a:pt x="1600" y="1964"/>
                  </a:cubicBezTo>
                  <a:cubicBezTo>
                    <a:pt x="1710" y="1964"/>
                    <a:pt x="1710" y="1964"/>
                    <a:pt x="1710" y="1964"/>
                  </a:cubicBezTo>
                  <a:cubicBezTo>
                    <a:pt x="1726" y="1964"/>
                    <a:pt x="1739" y="1952"/>
                    <a:pt x="1739" y="1935"/>
                  </a:cubicBezTo>
                  <a:cubicBezTo>
                    <a:pt x="1739" y="1493"/>
                    <a:pt x="1739" y="1493"/>
                    <a:pt x="1739" y="1493"/>
                  </a:cubicBezTo>
                  <a:cubicBezTo>
                    <a:pt x="1738" y="1478"/>
                    <a:pt x="1726" y="1466"/>
                    <a:pt x="1710" y="1466"/>
                  </a:cubicBezTo>
                  <a:close/>
                  <a:moveTo>
                    <a:pt x="1438" y="1020"/>
                  </a:moveTo>
                  <a:cubicBezTo>
                    <a:pt x="1426" y="971"/>
                    <a:pt x="1426" y="971"/>
                    <a:pt x="1426" y="971"/>
                  </a:cubicBezTo>
                  <a:cubicBezTo>
                    <a:pt x="1447" y="971"/>
                    <a:pt x="1447" y="971"/>
                    <a:pt x="1447" y="971"/>
                  </a:cubicBezTo>
                  <a:cubicBezTo>
                    <a:pt x="1646" y="971"/>
                    <a:pt x="1646" y="971"/>
                    <a:pt x="1646" y="971"/>
                  </a:cubicBezTo>
                  <a:cubicBezTo>
                    <a:pt x="1670" y="971"/>
                    <a:pt x="1670" y="971"/>
                    <a:pt x="1670" y="971"/>
                  </a:cubicBezTo>
                  <a:cubicBezTo>
                    <a:pt x="1658" y="1020"/>
                    <a:pt x="1658" y="1020"/>
                    <a:pt x="1658" y="1020"/>
                  </a:cubicBezTo>
                  <a:cubicBezTo>
                    <a:pt x="1649" y="1020"/>
                    <a:pt x="1649" y="1020"/>
                    <a:pt x="1649" y="1020"/>
                  </a:cubicBezTo>
                  <a:cubicBezTo>
                    <a:pt x="1444" y="1020"/>
                    <a:pt x="1444" y="1020"/>
                    <a:pt x="1444" y="1020"/>
                  </a:cubicBezTo>
                  <a:lnTo>
                    <a:pt x="1438" y="1020"/>
                  </a:lnTo>
                  <a:close/>
                  <a:moveTo>
                    <a:pt x="1548" y="768"/>
                  </a:moveTo>
                  <a:cubicBezTo>
                    <a:pt x="1579" y="768"/>
                    <a:pt x="1606" y="794"/>
                    <a:pt x="1615" y="831"/>
                  </a:cubicBezTo>
                  <a:cubicBezTo>
                    <a:pt x="1481" y="831"/>
                    <a:pt x="1481" y="831"/>
                    <a:pt x="1481" y="831"/>
                  </a:cubicBezTo>
                  <a:cubicBezTo>
                    <a:pt x="1490" y="794"/>
                    <a:pt x="1516" y="768"/>
                    <a:pt x="1548" y="768"/>
                  </a:cubicBezTo>
                  <a:close/>
                  <a:moveTo>
                    <a:pt x="1478" y="887"/>
                  </a:moveTo>
                  <a:cubicBezTo>
                    <a:pt x="1620" y="887"/>
                    <a:pt x="1620" y="887"/>
                    <a:pt x="1620" y="887"/>
                  </a:cubicBezTo>
                  <a:cubicBezTo>
                    <a:pt x="1620" y="912"/>
                    <a:pt x="1620" y="912"/>
                    <a:pt x="1620" y="912"/>
                  </a:cubicBezTo>
                  <a:cubicBezTo>
                    <a:pt x="1478" y="912"/>
                    <a:pt x="1478" y="912"/>
                    <a:pt x="1478" y="912"/>
                  </a:cubicBezTo>
                  <a:lnTo>
                    <a:pt x="1478" y="887"/>
                  </a:lnTo>
                  <a:close/>
                  <a:moveTo>
                    <a:pt x="1623" y="1077"/>
                  </a:moveTo>
                  <a:cubicBezTo>
                    <a:pt x="1623" y="1340"/>
                    <a:pt x="1623" y="1340"/>
                    <a:pt x="1623" y="1340"/>
                  </a:cubicBezTo>
                  <a:cubicBezTo>
                    <a:pt x="1621" y="1339"/>
                    <a:pt x="1618" y="1336"/>
                    <a:pt x="1617" y="1334"/>
                  </a:cubicBezTo>
                  <a:cubicBezTo>
                    <a:pt x="1615" y="1333"/>
                    <a:pt x="1612" y="1329"/>
                    <a:pt x="1611" y="1328"/>
                  </a:cubicBezTo>
                  <a:cubicBezTo>
                    <a:pt x="1608" y="1325"/>
                    <a:pt x="1605" y="1323"/>
                    <a:pt x="1602" y="1320"/>
                  </a:cubicBezTo>
                  <a:cubicBezTo>
                    <a:pt x="1599" y="1319"/>
                    <a:pt x="1597" y="1316"/>
                    <a:pt x="1594" y="1314"/>
                  </a:cubicBezTo>
                  <a:cubicBezTo>
                    <a:pt x="1591" y="1311"/>
                    <a:pt x="1588" y="1310"/>
                    <a:pt x="1585" y="1308"/>
                  </a:cubicBezTo>
                  <a:cubicBezTo>
                    <a:pt x="1582" y="1307"/>
                    <a:pt x="1580" y="1305"/>
                    <a:pt x="1577" y="1303"/>
                  </a:cubicBezTo>
                  <a:cubicBezTo>
                    <a:pt x="1574" y="1302"/>
                    <a:pt x="1569" y="1299"/>
                    <a:pt x="1566" y="1297"/>
                  </a:cubicBezTo>
                  <a:cubicBezTo>
                    <a:pt x="1563" y="1296"/>
                    <a:pt x="1562" y="1294"/>
                    <a:pt x="1559" y="1293"/>
                  </a:cubicBezTo>
                  <a:cubicBezTo>
                    <a:pt x="1556" y="1291"/>
                    <a:pt x="1551" y="1290"/>
                    <a:pt x="1547" y="1288"/>
                  </a:cubicBezTo>
                  <a:cubicBezTo>
                    <a:pt x="1543" y="1287"/>
                    <a:pt x="1542" y="1285"/>
                    <a:pt x="1539" y="1285"/>
                  </a:cubicBezTo>
                  <a:cubicBezTo>
                    <a:pt x="1534" y="1284"/>
                    <a:pt x="1530" y="1282"/>
                    <a:pt x="1525" y="1281"/>
                  </a:cubicBezTo>
                  <a:cubicBezTo>
                    <a:pt x="1522" y="1279"/>
                    <a:pt x="1520" y="1279"/>
                    <a:pt x="1517" y="1277"/>
                  </a:cubicBezTo>
                  <a:cubicBezTo>
                    <a:pt x="1513" y="1276"/>
                    <a:pt x="1507" y="1274"/>
                    <a:pt x="1502" y="1273"/>
                  </a:cubicBezTo>
                  <a:cubicBezTo>
                    <a:pt x="1501" y="1273"/>
                    <a:pt x="1499" y="1271"/>
                    <a:pt x="1496" y="1271"/>
                  </a:cubicBezTo>
                  <a:cubicBezTo>
                    <a:pt x="1488" y="1270"/>
                    <a:pt x="1481" y="1268"/>
                    <a:pt x="1473" y="1268"/>
                  </a:cubicBezTo>
                  <a:cubicBezTo>
                    <a:pt x="1473" y="1077"/>
                    <a:pt x="1473" y="1077"/>
                    <a:pt x="1473" y="1077"/>
                  </a:cubicBezTo>
                  <a:lnTo>
                    <a:pt x="1623" y="1077"/>
                  </a:lnTo>
                  <a:close/>
                  <a:moveTo>
                    <a:pt x="1446" y="1323"/>
                  </a:moveTo>
                  <a:cubicBezTo>
                    <a:pt x="1446" y="1323"/>
                    <a:pt x="1446" y="1323"/>
                    <a:pt x="1446" y="1323"/>
                  </a:cubicBezTo>
                  <a:cubicBezTo>
                    <a:pt x="1450" y="1323"/>
                    <a:pt x="1450" y="1323"/>
                    <a:pt x="1450" y="1323"/>
                  </a:cubicBezTo>
                  <a:cubicBezTo>
                    <a:pt x="1539" y="1323"/>
                    <a:pt x="1612" y="1386"/>
                    <a:pt x="1620" y="1464"/>
                  </a:cubicBezTo>
                  <a:cubicBezTo>
                    <a:pt x="1617" y="1464"/>
                    <a:pt x="1617" y="1464"/>
                    <a:pt x="1617" y="1464"/>
                  </a:cubicBezTo>
                  <a:cubicBezTo>
                    <a:pt x="1602" y="1464"/>
                    <a:pt x="1588" y="1476"/>
                    <a:pt x="1588" y="1493"/>
                  </a:cubicBezTo>
                  <a:cubicBezTo>
                    <a:pt x="1588" y="1585"/>
                    <a:pt x="1588" y="1585"/>
                    <a:pt x="1588" y="1585"/>
                  </a:cubicBezTo>
                  <a:cubicBezTo>
                    <a:pt x="1525" y="1585"/>
                    <a:pt x="1525" y="1585"/>
                    <a:pt x="1525" y="1585"/>
                  </a:cubicBezTo>
                  <a:cubicBezTo>
                    <a:pt x="1525" y="1493"/>
                    <a:pt x="1525" y="1493"/>
                    <a:pt x="1525" y="1493"/>
                  </a:cubicBezTo>
                  <a:cubicBezTo>
                    <a:pt x="1525" y="1478"/>
                    <a:pt x="1513" y="1464"/>
                    <a:pt x="1496" y="1464"/>
                  </a:cubicBezTo>
                  <a:cubicBezTo>
                    <a:pt x="1403" y="1464"/>
                    <a:pt x="1403" y="1464"/>
                    <a:pt x="1403" y="1464"/>
                  </a:cubicBezTo>
                  <a:cubicBezTo>
                    <a:pt x="1387" y="1464"/>
                    <a:pt x="1374" y="1476"/>
                    <a:pt x="1374" y="1493"/>
                  </a:cubicBezTo>
                  <a:cubicBezTo>
                    <a:pt x="1374" y="1585"/>
                    <a:pt x="1374" y="1585"/>
                    <a:pt x="1374" y="1585"/>
                  </a:cubicBezTo>
                  <a:cubicBezTo>
                    <a:pt x="1311" y="1585"/>
                    <a:pt x="1311" y="1585"/>
                    <a:pt x="1311" y="1585"/>
                  </a:cubicBezTo>
                  <a:cubicBezTo>
                    <a:pt x="1311" y="1493"/>
                    <a:pt x="1311" y="1493"/>
                    <a:pt x="1311" y="1493"/>
                  </a:cubicBezTo>
                  <a:cubicBezTo>
                    <a:pt x="1311" y="1478"/>
                    <a:pt x="1299" y="1464"/>
                    <a:pt x="1282" y="1464"/>
                  </a:cubicBezTo>
                  <a:cubicBezTo>
                    <a:pt x="1280" y="1464"/>
                    <a:pt x="1280" y="1464"/>
                    <a:pt x="1280" y="1464"/>
                  </a:cubicBezTo>
                  <a:cubicBezTo>
                    <a:pt x="1288" y="1388"/>
                    <a:pt x="1358" y="1326"/>
                    <a:pt x="1446" y="1323"/>
                  </a:cubicBezTo>
                  <a:close/>
                  <a:moveTo>
                    <a:pt x="1161" y="1466"/>
                  </a:moveTo>
                  <a:cubicBezTo>
                    <a:pt x="584" y="1466"/>
                    <a:pt x="584" y="1466"/>
                    <a:pt x="584" y="1466"/>
                  </a:cubicBezTo>
                  <a:cubicBezTo>
                    <a:pt x="584" y="1404"/>
                    <a:pt x="584" y="1404"/>
                    <a:pt x="584" y="1404"/>
                  </a:cubicBezTo>
                  <a:cubicBezTo>
                    <a:pt x="1161" y="1404"/>
                    <a:pt x="1161" y="1404"/>
                    <a:pt x="1161" y="1404"/>
                  </a:cubicBezTo>
                  <a:lnTo>
                    <a:pt x="1161" y="1466"/>
                  </a:lnTo>
                  <a:close/>
                  <a:moveTo>
                    <a:pt x="717" y="618"/>
                  </a:moveTo>
                  <a:cubicBezTo>
                    <a:pt x="1020" y="618"/>
                    <a:pt x="1020" y="618"/>
                    <a:pt x="1020" y="618"/>
                  </a:cubicBezTo>
                  <a:cubicBezTo>
                    <a:pt x="994" y="662"/>
                    <a:pt x="994" y="662"/>
                    <a:pt x="994" y="662"/>
                  </a:cubicBezTo>
                  <a:cubicBezTo>
                    <a:pt x="743" y="662"/>
                    <a:pt x="743" y="662"/>
                    <a:pt x="743" y="662"/>
                  </a:cubicBezTo>
                  <a:lnTo>
                    <a:pt x="717" y="618"/>
                  </a:lnTo>
                  <a:close/>
                  <a:moveTo>
                    <a:pt x="694" y="451"/>
                  </a:moveTo>
                  <a:cubicBezTo>
                    <a:pt x="722" y="451"/>
                    <a:pt x="722" y="451"/>
                    <a:pt x="722" y="451"/>
                  </a:cubicBezTo>
                  <a:cubicBezTo>
                    <a:pt x="1013" y="451"/>
                    <a:pt x="1013" y="451"/>
                    <a:pt x="1013" y="451"/>
                  </a:cubicBezTo>
                  <a:cubicBezTo>
                    <a:pt x="1040" y="451"/>
                    <a:pt x="1040" y="451"/>
                    <a:pt x="1040" y="451"/>
                  </a:cubicBezTo>
                  <a:cubicBezTo>
                    <a:pt x="1040" y="558"/>
                    <a:pt x="1040" y="558"/>
                    <a:pt x="1040" y="558"/>
                  </a:cubicBezTo>
                  <a:cubicBezTo>
                    <a:pt x="694" y="558"/>
                    <a:pt x="694" y="558"/>
                    <a:pt x="694" y="558"/>
                  </a:cubicBezTo>
                  <a:lnTo>
                    <a:pt x="694" y="451"/>
                  </a:lnTo>
                  <a:close/>
                  <a:moveTo>
                    <a:pt x="869" y="157"/>
                  </a:moveTo>
                  <a:cubicBezTo>
                    <a:pt x="925" y="157"/>
                    <a:pt x="973" y="208"/>
                    <a:pt x="983" y="274"/>
                  </a:cubicBezTo>
                  <a:cubicBezTo>
                    <a:pt x="754" y="274"/>
                    <a:pt x="754" y="274"/>
                    <a:pt x="754" y="274"/>
                  </a:cubicBezTo>
                  <a:cubicBezTo>
                    <a:pt x="765" y="208"/>
                    <a:pt x="812" y="157"/>
                    <a:pt x="869" y="157"/>
                  </a:cubicBezTo>
                  <a:close/>
                  <a:moveTo>
                    <a:pt x="751" y="332"/>
                  </a:moveTo>
                  <a:cubicBezTo>
                    <a:pt x="985" y="332"/>
                    <a:pt x="985" y="332"/>
                    <a:pt x="985" y="332"/>
                  </a:cubicBezTo>
                  <a:cubicBezTo>
                    <a:pt x="985" y="395"/>
                    <a:pt x="985" y="395"/>
                    <a:pt x="985" y="395"/>
                  </a:cubicBezTo>
                  <a:cubicBezTo>
                    <a:pt x="751" y="395"/>
                    <a:pt x="751" y="395"/>
                    <a:pt x="751" y="395"/>
                  </a:cubicBezTo>
                  <a:lnTo>
                    <a:pt x="751" y="332"/>
                  </a:lnTo>
                  <a:close/>
                  <a:moveTo>
                    <a:pt x="756" y="721"/>
                  </a:moveTo>
                  <a:cubicBezTo>
                    <a:pt x="980" y="721"/>
                    <a:pt x="980" y="721"/>
                    <a:pt x="980" y="721"/>
                  </a:cubicBezTo>
                  <a:cubicBezTo>
                    <a:pt x="980" y="1072"/>
                    <a:pt x="980" y="1072"/>
                    <a:pt x="980" y="1072"/>
                  </a:cubicBezTo>
                  <a:cubicBezTo>
                    <a:pt x="954" y="1065"/>
                    <a:pt x="925" y="1059"/>
                    <a:pt x="898" y="1057"/>
                  </a:cubicBezTo>
                  <a:cubicBezTo>
                    <a:pt x="896" y="1057"/>
                    <a:pt x="896" y="1057"/>
                    <a:pt x="896" y="1057"/>
                  </a:cubicBezTo>
                  <a:cubicBezTo>
                    <a:pt x="889" y="1057"/>
                    <a:pt x="881" y="1057"/>
                    <a:pt x="873" y="1057"/>
                  </a:cubicBezTo>
                  <a:cubicBezTo>
                    <a:pt x="872" y="1057"/>
                    <a:pt x="870" y="1057"/>
                    <a:pt x="869" y="1057"/>
                  </a:cubicBezTo>
                  <a:cubicBezTo>
                    <a:pt x="867" y="1057"/>
                    <a:pt x="867" y="1057"/>
                    <a:pt x="866" y="1057"/>
                  </a:cubicBezTo>
                  <a:cubicBezTo>
                    <a:pt x="847" y="1057"/>
                    <a:pt x="830" y="1059"/>
                    <a:pt x="812" y="1062"/>
                  </a:cubicBezTo>
                  <a:cubicBezTo>
                    <a:pt x="811" y="1062"/>
                    <a:pt x="811" y="1062"/>
                    <a:pt x="809" y="1062"/>
                  </a:cubicBezTo>
                  <a:cubicBezTo>
                    <a:pt x="800" y="1063"/>
                    <a:pt x="792" y="1065"/>
                    <a:pt x="783" y="1068"/>
                  </a:cubicBezTo>
                  <a:cubicBezTo>
                    <a:pt x="782" y="1068"/>
                    <a:pt x="782" y="1068"/>
                    <a:pt x="782" y="1068"/>
                  </a:cubicBezTo>
                  <a:cubicBezTo>
                    <a:pt x="772" y="1069"/>
                    <a:pt x="763" y="1072"/>
                    <a:pt x="756" y="1075"/>
                  </a:cubicBezTo>
                  <a:cubicBezTo>
                    <a:pt x="756" y="721"/>
                    <a:pt x="756" y="721"/>
                    <a:pt x="756" y="721"/>
                  </a:cubicBezTo>
                  <a:close/>
                  <a:moveTo>
                    <a:pt x="757" y="1135"/>
                  </a:moveTo>
                  <a:cubicBezTo>
                    <a:pt x="760" y="1134"/>
                    <a:pt x="763" y="1132"/>
                    <a:pt x="766" y="1132"/>
                  </a:cubicBezTo>
                  <a:cubicBezTo>
                    <a:pt x="772" y="1131"/>
                    <a:pt x="777" y="1128"/>
                    <a:pt x="783" y="1126"/>
                  </a:cubicBezTo>
                  <a:cubicBezTo>
                    <a:pt x="785" y="1126"/>
                    <a:pt x="788" y="1124"/>
                    <a:pt x="789" y="1124"/>
                  </a:cubicBezTo>
                  <a:cubicBezTo>
                    <a:pt x="797" y="1123"/>
                    <a:pt x="804" y="1121"/>
                    <a:pt x="811" y="1120"/>
                  </a:cubicBezTo>
                  <a:cubicBezTo>
                    <a:pt x="812" y="1120"/>
                    <a:pt x="814" y="1120"/>
                    <a:pt x="815" y="1118"/>
                  </a:cubicBezTo>
                  <a:cubicBezTo>
                    <a:pt x="823" y="1117"/>
                    <a:pt x="832" y="1115"/>
                    <a:pt x="840" y="1115"/>
                  </a:cubicBezTo>
                  <a:cubicBezTo>
                    <a:pt x="841" y="1115"/>
                    <a:pt x="843" y="1115"/>
                    <a:pt x="844" y="1115"/>
                  </a:cubicBezTo>
                  <a:cubicBezTo>
                    <a:pt x="853" y="1115"/>
                    <a:pt x="863" y="1114"/>
                    <a:pt x="870" y="1114"/>
                  </a:cubicBezTo>
                  <a:cubicBezTo>
                    <a:pt x="870" y="1114"/>
                    <a:pt x="870" y="1114"/>
                    <a:pt x="870" y="1114"/>
                  </a:cubicBezTo>
                  <a:cubicBezTo>
                    <a:pt x="870" y="1114"/>
                    <a:pt x="870" y="1114"/>
                    <a:pt x="870" y="1114"/>
                  </a:cubicBezTo>
                  <a:cubicBezTo>
                    <a:pt x="881" y="1114"/>
                    <a:pt x="892" y="1114"/>
                    <a:pt x="901" y="1115"/>
                  </a:cubicBezTo>
                  <a:cubicBezTo>
                    <a:pt x="902" y="1115"/>
                    <a:pt x="905" y="1115"/>
                    <a:pt x="907" y="1117"/>
                  </a:cubicBezTo>
                  <a:cubicBezTo>
                    <a:pt x="915" y="1118"/>
                    <a:pt x="924" y="1118"/>
                    <a:pt x="931" y="1121"/>
                  </a:cubicBezTo>
                  <a:cubicBezTo>
                    <a:pt x="933" y="1121"/>
                    <a:pt x="935" y="1123"/>
                    <a:pt x="936" y="1123"/>
                  </a:cubicBezTo>
                  <a:cubicBezTo>
                    <a:pt x="945" y="1124"/>
                    <a:pt x="953" y="1128"/>
                    <a:pt x="962" y="1131"/>
                  </a:cubicBezTo>
                  <a:cubicBezTo>
                    <a:pt x="964" y="1131"/>
                    <a:pt x="964" y="1131"/>
                    <a:pt x="965" y="1132"/>
                  </a:cubicBezTo>
                  <a:cubicBezTo>
                    <a:pt x="974" y="1135"/>
                    <a:pt x="983" y="1138"/>
                    <a:pt x="993" y="1143"/>
                  </a:cubicBezTo>
                  <a:cubicBezTo>
                    <a:pt x="1080" y="1181"/>
                    <a:pt x="1144" y="1259"/>
                    <a:pt x="1156" y="1351"/>
                  </a:cubicBezTo>
                  <a:cubicBezTo>
                    <a:pt x="587" y="1351"/>
                    <a:pt x="587" y="1351"/>
                    <a:pt x="587" y="1351"/>
                  </a:cubicBezTo>
                  <a:cubicBezTo>
                    <a:pt x="598" y="1251"/>
                    <a:pt x="665" y="1173"/>
                    <a:pt x="757" y="1135"/>
                  </a:cubicBezTo>
                  <a:close/>
                  <a:moveTo>
                    <a:pt x="466" y="1466"/>
                  </a:moveTo>
                  <a:cubicBezTo>
                    <a:pt x="463" y="1466"/>
                    <a:pt x="463" y="1466"/>
                    <a:pt x="463" y="1466"/>
                  </a:cubicBezTo>
                  <a:cubicBezTo>
                    <a:pt x="448" y="1466"/>
                    <a:pt x="434" y="1478"/>
                    <a:pt x="434" y="1495"/>
                  </a:cubicBezTo>
                  <a:cubicBezTo>
                    <a:pt x="434" y="1587"/>
                    <a:pt x="434" y="1587"/>
                    <a:pt x="434" y="1587"/>
                  </a:cubicBezTo>
                  <a:cubicBezTo>
                    <a:pt x="371" y="1587"/>
                    <a:pt x="371" y="1587"/>
                    <a:pt x="371" y="1587"/>
                  </a:cubicBezTo>
                  <a:cubicBezTo>
                    <a:pt x="371" y="1495"/>
                    <a:pt x="371" y="1495"/>
                    <a:pt x="371" y="1495"/>
                  </a:cubicBezTo>
                  <a:cubicBezTo>
                    <a:pt x="371" y="1479"/>
                    <a:pt x="359" y="1466"/>
                    <a:pt x="342" y="1466"/>
                  </a:cubicBezTo>
                  <a:cubicBezTo>
                    <a:pt x="249" y="1466"/>
                    <a:pt x="249" y="1466"/>
                    <a:pt x="249" y="1466"/>
                  </a:cubicBezTo>
                  <a:cubicBezTo>
                    <a:pt x="234" y="1466"/>
                    <a:pt x="220" y="1478"/>
                    <a:pt x="220" y="1495"/>
                  </a:cubicBezTo>
                  <a:cubicBezTo>
                    <a:pt x="220" y="1587"/>
                    <a:pt x="220" y="1587"/>
                    <a:pt x="220" y="1587"/>
                  </a:cubicBezTo>
                  <a:cubicBezTo>
                    <a:pt x="157" y="1587"/>
                    <a:pt x="157" y="1587"/>
                    <a:pt x="157" y="1587"/>
                  </a:cubicBezTo>
                  <a:cubicBezTo>
                    <a:pt x="157" y="1495"/>
                    <a:pt x="157" y="1495"/>
                    <a:pt x="157" y="1495"/>
                  </a:cubicBezTo>
                  <a:cubicBezTo>
                    <a:pt x="157" y="1479"/>
                    <a:pt x="145" y="1466"/>
                    <a:pt x="128" y="1466"/>
                  </a:cubicBezTo>
                  <a:cubicBezTo>
                    <a:pt x="127" y="1466"/>
                    <a:pt x="127" y="1466"/>
                    <a:pt x="127" y="1466"/>
                  </a:cubicBezTo>
                  <a:cubicBezTo>
                    <a:pt x="134" y="1386"/>
                    <a:pt x="208" y="1325"/>
                    <a:pt x="297" y="1325"/>
                  </a:cubicBezTo>
                  <a:cubicBezTo>
                    <a:pt x="297" y="1325"/>
                    <a:pt x="297" y="1325"/>
                    <a:pt x="297" y="1325"/>
                  </a:cubicBezTo>
                  <a:cubicBezTo>
                    <a:pt x="300" y="1325"/>
                    <a:pt x="300" y="1325"/>
                    <a:pt x="300" y="1325"/>
                  </a:cubicBezTo>
                  <a:cubicBezTo>
                    <a:pt x="300" y="1325"/>
                    <a:pt x="300" y="1325"/>
                    <a:pt x="300" y="1325"/>
                  </a:cubicBezTo>
                  <a:cubicBezTo>
                    <a:pt x="388" y="1326"/>
                    <a:pt x="459" y="1388"/>
                    <a:pt x="466" y="1466"/>
                  </a:cubicBezTo>
                  <a:close/>
                  <a:moveTo>
                    <a:pt x="87" y="1020"/>
                  </a:moveTo>
                  <a:cubicBezTo>
                    <a:pt x="75" y="971"/>
                    <a:pt x="75" y="971"/>
                    <a:pt x="75" y="971"/>
                  </a:cubicBezTo>
                  <a:cubicBezTo>
                    <a:pt x="98" y="971"/>
                    <a:pt x="98" y="971"/>
                    <a:pt x="98" y="971"/>
                  </a:cubicBezTo>
                  <a:cubicBezTo>
                    <a:pt x="297" y="971"/>
                    <a:pt x="297" y="971"/>
                    <a:pt x="297" y="971"/>
                  </a:cubicBezTo>
                  <a:cubicBezTo>
                    <a:pt x="321" y="971"/>
                    <a:pt x="321" y="971"/>
                    <a:pt x="321" y="971"/>
                  </a:cubicBezTo>
                  <a:cubicBezTo>
                    <a:pt x="309" y="1020"/>
                    <a:pt x="309" y="1020"/>
                    <a:pt x="309" y="1020"/>
                  </a:cubicBezTo>
                  <a:cubicBezTo>
                    <a:pt x="301" y="1020"/>
                    <a:pt x="301" y="1020"/>
                    <a:pt x="301" y="1020"/>
                  </a:cubicBezTo>
                  <a:cubicBezTo>
                    <a:pt x="95" y="1020"/>
                    <a:pt x="95" y="1020"/>
                    <a:pt x="95" y="1020"/>
                  </a:cubicBezTo>
                  <a:lnTo>
                    <a:pt x="87" y="1020"/>
                  </a:lnTo>
                  <a:close/>
                  <a:moveTo>
                    <a:pt x="197" y="768"/>
                  </a:moveTo>
                  <a:cubicBezTo>
                    <a:pt x="228" y="768"/>
                    <a:pt x="255" y="794"/>
                    <a:pt x="264" y="831"/>
                  </a:cubicBezTo>
                  <a:cubicBezTo>
                    <a:pt x="130" y="831"/>
                    <a:pt x="130" y="831"/>
                    <a:pt x="130" y="831"/>
                  </a:cubicBezTo>
                  <a:cubicBezTo>
                    <a:pt x="139" y="794"/>
                    <a:pt x="165" y="768"/>
                    <a:pt x="197" y="768"/>
                  </a:cubicBezTo>
                  <a:close/>
                  <a:moveTo>
                    <a:pt x="125" y="887"/>
                  </a:moveTo>
                  <a:cubicBezTo>
                    <a:pt x="267" y="887"/>
                    <a:pt x="267" y="887"/>
                    <a:pt x="267" y="887"/>
                  </a:cubicBezTo>
                  <a:cubicBezTo>
                    <a:pt x="267" y="912"/>
                    <a:pt x="267" y="912"/>
                    <a:pt x="267" y="912"/>
                  </a:cubicBezTo>
                  <a:cubicBezTo>
                    <a:pt x="125" y="912"/>
                    <a:pt x="125" y="912"/>
                    <a:pt x="125" y="912"/>
                  </a:cubicBezTo>
                  <a:lnTo>
                    <a:pt x="125" y="887"/>
                  </a:lnTo>
                  <a:close/>
                  <a:moveTo>
                    <a:pt x="274" y="1077"/>
                  </a:moveTo>
                  <a:cubicBezTo>
                    <a:pt x="274" y="1267"/>
                    <a:pt x="274" y="1267"/>
                    <a:pt x="274" y="1267"/>
                  </a:cubicBezTo>
                  <a:cubicBezTo>
                    <a:pt x="266" y="1267"/>
                    <a:pt x="258" y="1268"/>
                    <a:pt x="251" y="1270"/>
                  </a:cubicBezTo>
                  <a:cubicBezTo>
                    <a:pt x="249" y="1270"/>
                    <a:pt x="248" y="1271"/>
                    <a:pt x="244" y="1271"/>
                  </a:cubicBezTo>
                  <a:cubicBezTo>
                    <a:pt x="238" y="1273"/>
                    <a:pt x="234" y="1274"/>
                    <a:pt x="229" y="1276"/>
                  </a:cubicBezTo>
                  <a:cubicBezTo>
                    <a:pt x="226" y="1276"/>
                    <a:pt x="225" y="1277"/>
                    <a:pt x="222" y="1279"/>
                  </a:cubicBezTo>
                  <a:cubicBezTo>
                    <a:pt x="217" y="1281"/>
                    <a:pt x="212" y="1282"/>
                    <a:pt x="208" y="1284"/>
                  </a:cubicBezTo>
                  <a:cubicBezTo>
                    <a:pt x="205" y="1285"/>
                    <a:pt x="203" y="1287"/>
                    <a:pt x="200" y="1287"/>
                  </a:cubicBezTo>
                  <a:cubicBezTo>
                    <a:pt x="196" y="1288"/>
                    <a:pt x="192" y="1290"/>
                    <a:pt x="188" y="1291"/>
                  </a:cubicBezTo>
                  <a:cubicBezTo>
                    <a:pt x="185" y="1293"/>
                    <a:pt x="183" y="1294"/>
                    <a:pt x="180" y="1296"/>
                  </a:cubicBezTo>
                  <a:cubicBezTo>
                    <a:pt x="177" y="1297"/>
                    <a:pt x="173" y="1300"/>
                    <a:pt x="170" y="1302"/>
                  </a:cubicBezTo>
                  <a:cubicBezTo>
                    <a:pt x="166" y="1303"/>
                    <a:pt x="165" y="1305"/>
                    <a:pt x="162" y="1307"/>
                  </a:cubicBezTo>
                  <a:cubicBezTo>
                    <a:pt x="159" y="1308"/>
                    <a:pt x="156" y="1311"/>
                    <a:pt x="153" y="1313"/>
                  </a:cubicBezTo>
                  <a:cubicBezTo>
                    <a:pt x="150" y="1314"/>
                    <a:pt x="148" y="1317"/>
                    <a:pt x="145" y="1319"/>
                  </a:cubicBezTo>
                  <a:cubicBezTo>
                    <a:pt x="142" y="1322"/>
                    <a:pt x="139" y="1323"/>
                    <a:pt x="136" y="1326"/>
                  </a:cubicBezTo>
                  <a:cubicBezTo>
                    <a:pt x="133" y="1328"/>
                    <a:pt x="131" y="1331"/>
                    <a:pt x="130" y="1333"/>
                  </a:cubicBezTo>
                  <a:cubicBezTo>
                    <a:pt x="128" y="1334"/>
                    <a:pt x="125" y="1337"/>
                    <a:pt x="124" y="1339"/>
                  </a:cubicBezTo>
                  <a:cubicBezTo>
                    <a:pt x="124" y="1077"/>
                    <a:pt x="124" y="1077"/>
                    <a:pt x="124" y="1077"/>
                  </a:cubicBezTo>
                  <a:lnTo>
                    <a:pt x="274" y="1077"/>
                  </a:lnTo>
                  <a:close/>
                  <a:moveTo>
                    <a:pt x="65" y="1522"/>
                  </a:moveTo>
                  <a:cubicBezTo>
                    <a:pt x="99" y="1522"/>
                    <a:pt x="99" y="1522"/>
                    <a:pt x="99" y="1522"/>
                  </a:cubicBezTo>
                  <a:cubicBezTo>
                    <a:pt x="99" y="1614"/>
                    <a:pt x="99" y="1614"/>
                    <a:pt x="99" y="1614"/>
                  </a:cubicBezTo>
                  <a:cubicBezTo>
                    <a:pt x="99" y="1629"/>
                    <a:pt x="111" y="1643"/>
                    <a:pt x="128" y="1643"/>
                  </a:cubicBezTo>
                  <a:cubicBezTo>
                    <a:pt x="249" y="1643"/>
                    <a:pt x="249" y="1643"/>
                    <a:pt x="249" y="1643"/>
                  </a:cubicBezTo>
                  <a:cubicBezTo>
                    <a:pt x="264" y="1643"/>
                    <a:pt x="278" y="1631"/>
                    <a:pt x="278" y="1614"/>
                  </a:cubicBezTo>
                  <a:cubicBezTo>
                    <a:pt x="278" y="1522"/>
                    <a:pt x="278" y="1522"/>
                    <a:pt x="278" y="1522"/>
                  </a:cubicBezTo>
                  <a:cubicBezTo>
                    <a:pt x="313" y="1522"/>
                    <a:pt x="313" y="1522"/>
                    <a:pt x="313" y="1522"/>
                  </a:cubicBezTo>
                  <a:cubicBezTo>
                    <a:pt x="313" y="1614"/>
                    <a:pt x="313" y="1614"/>
                    <a:pt x="313" y="1614"/>
                  </a:cubicBezTo>
                  <a:cubicBezTo>
                    <a:pt x="313" y="1629"/>
                    <a:pt x="326" y="1643"/>
                    <a:pt x="342" y="1643"/>
                  </a:cubicBezTo>
                  <a:cubicBezTo>
                    <a:pt x="463" y="1643"/>
                    <a:pt x="463" y="1643"/>
                    <a:pt x="463" y="1643"/>
                  </a:cubicBezTo>
                  <a:cubicBezTo>
                    <a:pt x="479" y="1643"/>
                    <a:pt x="492" y="1631"/>
                    <a:pt x="492" y="1614"/>
                  </a:cubicBezTo>
                  <a:cubicBezTo>
                    <a:pt x="492" y="1522"/>
                    <a:pt x="492" y="1522"/>
                    <a:pt x="492" y="1522"/>
                  </a:cubicBezTo>
                  <a:cubicBezTo>
                    <a:pt x="528" y="1522"/>
                    <a:pt x="528" y="1522"/>
                    <a:pt x="528" y="1522"/>
                  </a:cubicBezTo>
                  <a:cubicBezTo>
                    <a:pt x="528" y="1908"/>
                    <a:pt x="528" y="1908"/>
                    <a:pt x="528" y="1908"/>
                  </a:cubicBezTo>
                  <a:cubicBezTo>
                    <a:pt x="474" y="1908"/>
                    <a:pt x="474" y="1908"/>
                    <a:pt x="474" y="1908"/>
                  </a:cubicBezTo>
                  <a:cubicBezTo>
                    <a:pt x="474" y="1796"/>
                    <a:pt x="474" y="1796"/>
                    <a:pt x="474" y="1796"/>
                  </a:cubicBezTo>
                  <a:cubicBezTo>
                    <a:pt x="474" y="1753"/>
                    <a:pt x="439" y="1717"/>
                    <a:pt x="394" y="1717"/>
                  </a:cubicBezTo>
                  <a:cubicBezTo>
                    <a:pt x="350" y="1717"/>
                    <a:pt x="315" y="1752"/>
                    <a:pt x="315" y="1796"/>
                  </a:cubicBezTo>
                  <a:cubicBezTo>
                    <a:pt x="315" y="1908"/>
                    <a:pt x="315" y="1908"/>
                    <a:pt x="315" y="1908"/>
                  </a:cubicBezTo>
                  <a:cubicBezTo>
                    <a:pt x="277" y="1908"/>
                    <a:pt x="277" y="1908"/>
                    <a:pt x="277" y="1908"/>
                  </a:cubicBezTo>
                  <a:cubicBezTo>
                    <a:pt x="277" y="1796"/>
                    <a:pt x="277" y="1796"/>
                    <a:pt x="277" y="1796"/>
                  </a:cubicBezTo>
                  <a:cubicBezTo>
                    <a:pt x="277" y="1753"/>
                    <a:pt x="241" y="1717"/>
                    <a:pt x="197" y="1717"/>
                  </a:cubicBezTo>
                  <a:cubicBezTo>
                    <a:pt x="153" y="1717"/>
                    <a:pt x="117" y="1752"/>
                    <a:pt x="117" y="1796"/>
                  </a:cubicBezTo>
                  <a:cubicBezTo>
                    <a:pt x="117" y="1908"/>
                    <a:pt x="117" y="1908"/>
                    <a:pt x="117" y="1908"/>
                  </a:cubicBezTo>
                  <a:cubicBezTo>
                    <a:pt x="64" y="1908"/>
                    <a:pt x="64" y="1908"/>
                    <a:pt x="64" y="1908"/>
                  </a:cubicBezTo>
                  <a:cubicBezTo>
                    <a:pt x="64" y="1522"/>
                    <a:pt x="64" y="1522"/>
                    <a:pt x="64" y="1522"/>
                  </a:cubicBezTo>
                  <a:lnTo>
                    <a:pt x="65" y="1522"/>
                  </a:lnTo>
                  <a:close/>
                  <a:moveTo>
                    <a:pt x="177" y="1908"/>
                  </a:moveTo>
                  <a:cubicBezTo>
                    <a:pt x="177" y="1796"/>
                    <a:pt x="177" y="1796"/>
                    <a:pt x="177" y="1796"/>
                  </a:cubicBezTo>
                  <a:cubicBezTo>
                    <a:pt x="177" y="1784"/>
                    <a:pt x="186" y="1775"/>
                    <a:pt x="199" y="1775"/>
                  </a:cubicBezTo>
                  <a:cubicBezTo>
                    <a:pt x="211" y="1775"/>
                    <a:pt x="220" y="1784"/>
                    <a:pt x="220" y="1796"/>
                  </a:cubicBezTo>
                  <a:cubicBezTo>
                    <a:pt x="220" y="1908"/>
                    <a:pt x="220" y="1908"/>
                    <a:pt x="220" y="1908"/>
                  </a:cubicBezTo>
                  <a:lnTo>
                    <a:pt x="177" y="1908"/>
                  </a:lnTo>
                  <a:close/>
                  <a:moveTo>
                    <a:pt x="373" y="1908"/>
                  </a:moveTo>
                  <a:cubicBezTo>
                    <a:pt x="373" y="1796"/>
                    <a:pt x="373" y="1796"/>
                    <a:pt x="373" y="1796"/>
                  </a:cubicBezTo>
                  <a:cubicBezTo>
                    <a:pt x="373" y="1784"/>
                    <a:pt x="382" y="1775"/>
                    <a:pt x="394" y="1775"/>
                  </a:cubicBezTo>
                  <a:cubicBezTo>
                    <a:pt x="407" y="1775"/>
                    <a:pt x="416" y="1784"/>
                    <a:pt x="416" y="1796"/>
                  </a:cubicBezTo>
                  <a:cubicBezTo>
                    <a:pt x="416" y="1908"/>
                    <a:pt x="416" y="1908"/>
                    <a:pt x="416" y="1908"/>
                  </a:cubicBezTo>
                  <a:lnTo>
                    <a:pt x="373" y="1908"/>
                  </a:lnTo>
                  <a:close/>
                  <a:moveTo>
                    <a:pt x="584" y="1522"/>
                  </a:moveTo>
                  <a:cubicBezTo>
                    <a:pt x="1161" y="1522"/>
                    <a:pt x="1161" y="1522"/>
                    <a:pt x="1161" y="1522"/>
                  </a:cubicBezTo>
                  <a:cubicBezTo>
                    <a:pt x="1161" y="1908"/>
                    <a:pt x="1161" y="1908"/>
                    <a:pt x="1161" y="1908"/>
                  </a:cubicBezTo>
                  <a:cubicBezTo>
                    <a:pt x="999" y="1908"/>
                    <a:pt x="999" y="1908"/>
                    <a:pt x="999" y="1908"/>
                  </a:cubicBezTo>
                  <a:cubicBezTo>
                    <a:pt x="999" y="1729"/>
                    <a:pt x="999" y="1729"/>
                    <a:pt x="999" y="1729"/>
                  </a:cubicBezTo>
                  <a:cubicBezTo>
                    <a:pt x="999" y="1715"/>
                    <a:pt x="988" y="1703"/>
                    <a:pt x="974" y="1700"/>
                  </a:cubicBezTo>
                  <a:cubicBezTo>
                    <a:pt x="976" y="1694"/>
                    <a:pt x="976" y="1687"/>
                    <a:pt x="976" y="1681"/>
                  </a:cubicBezTo>
                  <a:cubicBezTo>
                    <a:pt x="976" y="1629"/>
                    <a:pt x="927" y="1587"/>
                    <a:pt x="866" y="1587"/>
                  </a:cubicBezTo>
                  <a:cubicBezTo>
                    <a:pt x="806" y="1587"/>
                    <a:pt x="756" y="1629"/>
                    <a:pt x="756" y="1681"/>
                  </a:cubicBezTo>
                  <a:cubicBezTo>
                    <a:pt x="756" y="1687"/>
                    <a:pt x="756" y="1694"/>
                    <a:pt x="757" y="1700"/>
                  </a:cubicBezTo>
                  <a:cubicBezTo>
                    <a:pt x="743" y="1701"/>
                    <a:pt x="733" y="1714"/>
                    <a:pt x="733" y="1729"/>
                  </a:cubicBezTo>
                  <a:cubicBezTo>
                    <a:pt x="733" y="1908"/>
                    <a:pt x="733" y="1908"/>
                    <a:pt x="733" y="1908"/>
                  </a:cubicBezTo>
                  <a:cubicBezTo>
                    <a:pt x="580" y="1908"/>
                    <a:pt x="580" y="1908"/>
                    <a:pt x="580" y="1908"/>
                  </a:cubicBezTo>
                  <a:cubicBezTo>
                    <a:pt x="580" y="1522"/>
                    <a:pt x="580" y="1522"/>
                    <a:pt x="580" y="1522"/>
                  </a:cubicBezTo>
                  <a:lnTo>
                    <a:pt x="584" y="1522"/>
                  </a:lnTo>
                  <a:close/>
                  <a:moveTo>
                    <a:pt x="829" y="1707"/>
                  </a:moveTo>
                  <a:cubicBezTo>
                    <a:pt x="824" y="1703"/>
                    <a:pt x="815" y="1695"/>
                    <a:pt x="815" y="1683"/>
                  </a:cubicBezTo>
                  <a:cubicBezTo>
                    <a:pt x="815" y="1663"/>
                    <a:pt x="840" y="1645"/>
                    <a:pt x="867" y="1645"/>
                  </a:cubicBezTo>
                  <a:cubicBezTo>
                    <a:pt x="895" y="1645"/>
                    <a:pt x="919" y="1661"/>
                    <a:pt x="919" y="1683"/>
                  </a:cubicBezTo>
                  <a:cubicBezTo>
                    <a:pt x="919" y="1695"/>
                    <a:pt x="912" y="1704"/>
                    <a:pt x="905" y="1707"/>
                  </a:cubicBezTo>
                  <a:cubicBezTo>
                    <a:pt x="896" y="1715"/>
                    <a:pt x="893" y="1727"/>
                    <a:pt x="896" y="1740"/>
                  </a:cubicBezTo>
                  <a:cubicBezTo>
                    <a:pt x="899" y="1752"/>
                    <a:pt x="912" y="1758"/>
                    <a:pt x="924" y="1758"/>
                  </a:cubicBezTo>
                  <a:cubicBezTo>
                    <a:pt x="941" y="1758"/>
                    <a:pt x="941" y="1758"/>
                    <a:pt x="941" y="1758"/>
                  </a:cubicBezTo>
                  <a:cubicBezTo>
                    <a:pt x="941" y="1891"/>
                    <a:pt x="941" y="1891"/>
                    <a:pt x="941" y="1891"/>
                  </a:cubicBezTo>
                  <a:cubicBezTo>
                    <a:pt x="792" y="1891"/>
                    <a:pt x="792" y="1891"/>
                    <a:pt x="792" y="1891"/>
                  </a:cubicBezTo>
                  <a:cubicBezTo>
                    <a:pt x="792" y="1758"/>
                    <a:pt x="792" y="1758"/>
                    <a:pt x="792" y="1758"/>
                  </a:cubicBezTo>
                  <a:cubicBezTo>
                    <a:pt x="809" y="1758"/>
                    <a:pt x="809" y="1758"/>
                    <a:pt x="809" y="1758"/>
                  </a:cubicBezTo>
                  <a:cubicBezTo>
                    <a:pt x="821" y="1758"/>
                    <a:pt x="832" y="1750"/>
                    <a:pt x="837" y="1740"/>
                  </a:cubicBezTo>
                  <a:cubicBezTo>
                    <a:pt x="843" y="1727"/>
                    <a:pt x="838" y="1715"/>
                    <a:pt x="829" y="1707"/>
                  </a:cubicBezTo>
                  <a:close/>
                  <a:moveTo>
                    <a:pt x="1332" y="1908"/>
                  </a:moveTo>
                  <a:cubicBezTo>
                    <a:pt x="1332" y="1796"/>
                    <a:pt x="1332" y="1796"/>
                    <a:pt x="1332" y="1796"/>
                  </a:cubicBezTo>
                  <a:cubicBezTo>
                    <a:pt x="1332" y="1784"/>
                    <a:pt x="1341" y="1775"/>
                    <a:pt x="1354" y="1775"/>
                  </a:cubicBezTo>
                  <a:cubicBezTo>
                    <a:pt x="1366" y="1775"/>
                    <a:pt x="1375" y="1784"/>
                    <a:pt x="1375" y="1796"/>
                  </a:cubicBezTo>
                  <a:cubicBezTo>
                    <a:pt x="1375" y="1908"/>
                    <a:pt x="1375" y="1908"/>
                    <a:pt x="1375" y="1908"/>
                  </a:cubicBezTo>
                  <a:lnTo>
                    <a:pt x="1332" y="1908"/>
                  </a:lnTo>
                  <a:close/>
                  <a:moveTo>
                    <a:pt x="1528" y="1908"/>
                  </a:moveTo>
                  <a:cubicBezTo>
                    <a:pt x="1528" y="1796"/>
                    <a:pt x="1528" y="1796"/>
                    <a:pt x="1528" y="1796"/>
                  </a:cubicBezTo>
                  <a:cubicBezTo>
                    <a:pt x="1528" y="1784"/>
                    <a:pt x="1537" y="1775"/>
                    <a:pt x="1550" y="1775"/>
                  </a:cubicBezTo>
                  <a:cubicBezTo>
                    <a:pt x="1562" y="1775"/>
                    <a:pt x="1571" y="1784"/>
                    <a:pt x="1571" y="1796"/>
                  </a:cubicBezTo>
                  <a:cubicBezTo>
                    <a:pt x="1571" y="1908"/>
                    <a:pt x="1571" y="1908"/>
                    <a:pt x="1571" y="1908"/>
                  </a:cubicBezTo>
                  <a:lnTo>
                    <a:pt x="1528" y="1908"/>
                  </a:lnTo>
                  <a:close/>
                  <a:moveTo>
                    <a:pt x="1681" y="1908"/>
                  </a:moveTo>
                  <a:cubicBezTo>
                    <a:pt x="1628" y="1908"/>
                    <a:pt x="1628" y="1908"/>
                    <a:pt x="1628" y="1908"/>
                  </a:cubicBezTo>
                  <a:cubicBezTo>
                    <a:pt x="1628" y="1796"/>
                    <a:pt x="1628" y="1796"/>
                    <a:pt x="1628" y="1796"/>
                  </a:cubicBezTo>
                  <a:cubicBezTo>
                    <a:pt x="1628" y="1753"/>
                    <a:pt x="1592" y="1717"/>
                    <a:pt x="1548" y="1717"/>
                  </a:cubicBezTo>
                  <a:cubicBezTo>
                    <a:pt x="1504" y="1717"/>
                    <a:pt x="1468" y="1752"/>
                    <a:pt x="1468" y="1796"/>
                  </a:cubicBezTo>
                  <a:cubicBezTo>
                    <a:pt x="1468" y="1908"/>
                    <a:pt x="1468" y="1908"/>
                    <a:pt x="1468" y="1908"/>
                  </a:cubicBezTo>
                  <a:cubicBezTo>
                    <a:pt x="1430" y="1908"/>
                    <a:pt x="1430" y="1908"/>
                    <a:pt x="1430" y="1908"/>
                  </a:cubicBezTo>
                  <a:cubicBezTo>
                    <a:pt x="1430" y="1796"/>
                    <a:pt x="1430" y="1796"/>
                    <a:pt x="1430" y="1796"/>
                  </a:cubicBezTo>
                  <a:cubicBezTo>
                    <a:pt x="1430" y="1753"/>
                    <a:pt x="1395" y="1717"/>
                    <a:pt x="1351" y="1717"/>
                  </a:cubicBezTo>
                  <a:cubicBezTo>
                    <a:pt x="1306" y="1717"/>
                    <a:pt x="1271" y="1752"/>
                    <a:pt x="1271" y="1796"/>
                  </a:cubicBezTo>
                  <a:cubicBezTo>
                    <a:pt x="1271" y="1908"/>
                    <a:pt x="1271" y="1908"/>
                    <a:pt x="1271" y="1908"/>
                  </a:cubicBezTo>
                  <a:cubicBezTo>
                    <a:pt x="1216" y="1908"/>
                    <a:pt x="1216" y="1908"/>
                    <a:pt x="1216" y="1908"/>
                  </a:cubicBezTo>
                  <a:cubicBezTo>
                    <a:pt x="1216" y="1522"/>
                    <a:pt x="1216" y="1522"/>
                    <a:pt x="1216" y="1522"/>
                  </a:cubicBezTo>
                  <a:cubicBezTo>
                    <a:pt x="1250" y="1522"/>
                    <a:pt x="1250" y="1522"/>
                    <a:pt x="1250" y="1522"/>
                  </a:cubicBezTo>
                  <a:cubicBezTo>
                    <a:pt x="1250" y="1614"/>
                    <a:pt x="1250" y="1614"/>
                    <a:pt x="1250" y="1614"/>
                  </a:cubicBezTo>
                  <a:cubicBezTo>
                    <a:pt x="1250" y="1629"/>
                    <a:pt x="1262" y="1643"/>
                    <a:pt x="1279" y="1643"/>
                  </a:cubicBezTo>
                  <a:cubicBezTo>
                    <a:pt x="1400" y="1643"/>
                    <a:pt x="1400" y="1643"/>
                    <a:pt x="1400" y="1643"/>
                  </a:cubicBezTo>
                  <a:cubicBezTo>
                    <a:pt x="1415" y="1643"/>
                    <a:pt x="1429" y="1631"/>
                    <a:pt x="1429" y="1614"/>
                  </a:cubicBezTo>
                  <a:cubicBezTo>
                    <a:pt x="1429" y="1522"/>
                    <a:pt x="1429" y="1522"/>
                    <a:pt x="1429" y="1522"/>
                  </a:cubicBezTo>
                  <a:cubicBezTo>
                    <a:pt x="1464" y="1522"/>
                    <a:pt x="1464" y="1522"/>
                    <a:pt x="1464" y="1522"/>
                  </a:cubicBezTo>
                  <a:cubicBezTo>
                    <a:pt x="1464" y="1614"/>
                    <a:pt x="1464" y="1614"/>
                    <a:pt x="1464" y="1614"/>
                  </a:cubicBezTo>
                  <a:cubicBezTo>
                    <a:pt x="1464" y="1629"/>
                    <a:pt x="1476" y="1643"/>
                    <a:pt x="1493" y="1643"/>
                  </a:cubicBezTo>
                  <a:cubicBezTo>
                    <a:pt x="1614" y="1643"/>
                    <a:pt x="1614" y="1643"/>
                    <a:pt x="1614" y="1643"/>
                  </a:cubicBezTo>
                  <a:cubicBezTo>
                    <a:pt x="1629" y="1643"/>
                    <a:pt x="1643" y="1631"/>
                    <a:pt x="1643" y="1614"/>
                  </a:cubicBezTo>
                  <a:cubicBezTo>
                    <a:pt x="1643" y="1522"/>
                    <a:pt x="1643" y="1522"/>
                    <a:pt x="1643" y="1522"/>
                  </a:cubicBezTo>
                  <a:cubicBezTo>
                    <a:pt x="1678" y="1522"/>
                    <a:pt x="1678" y="1522"/>
                    <a:pt x="1678" y="1522"/>
                  </a:cubicBezTo>
                  <a:cubicBezTo>
                    <a:pt x="1678" y="1908"/>
                    <a:pt x="1678" y="1908"/>
                    <a:pt x="1678" y="1908"/>
                  </a:cubicBezTo>
                  <a:lnTo>
                    <a:pt x="1681" y="19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469" name="Ellipse 468">
            <a:extLst>
              <a:ext uri="{FF2B5EF4-FFF2-40B4-BE49-F238E27FC236}">
                <a16:creationId xmlns="" xmlns:a16="http://schemas.microsoft.com/office/drawing/2014/main" id="{4AA0D5AD-0922-CD4C-9E9A-5576E2BD3DA7}"/>
              </a:ext>
            </a:extLst>
          </p:cNvPr>
          <p:cNvSpPr/>
          <p:nvPr/>
        </p:nvSpPr>
        <p:spPr>
          <a:xfrm>
            <a:off x="7045025" y="3976969"/>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70" name="Ellipse 469">
            <a:extLst>
              <a:ext uri="{FF2B5EF4-FFF2-40B4-BE49-F238E27FC236}">
                <a16:creationId xmlns="" xmlns:a16="http://schemas.microsoft.com/office/drawing/2014/main" id="{AA98B920-409C-EC4A-8FD1-729767E06BE1}"/>
              </a:ext>
            </a:extLst>
          </p:cNvPr>
          <p:cNvSpPr/>
          <p:nvPr/>
        </p:nvSpPr>
        <p:spPr>
          <a:xfrm>
            <a:off x="7914901" y="3974297"/>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71" name="Espace réservé du texte 64">
            <a:extLst>
              <a:ext uri="{FF2B5EF4-FFF2-40B4-BE49-F238E27FC236}">
                <a16:creationId xmlns="" xmlns:a16="http://schemas.microsoft.com/office/drawing/2014/main" id="{930F7FC0-63A8-DE4C-86A3-AFDAA8BD5860}"/>
              </a:ext>
            </a:extLst>
          </p:cNvPr>
          <p:cNvSpPr txBox="1">
            <a:spLocks/>
          </p:cNvSpPr>
          <p:nvPr/>
        </p:nvSpPr>
        <p:spPr>
          <a:xfrm>
            <a:off x="7721431" y="4663604"/>
            <a:ext cx="1058206"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United States</a:t>
            </a:r>
          </a:p>
        </p:txBody>
      </p:sp>
      <p:sp>
        <p:nvSpPr>
          <p:cNvPr id="472" name="Espace réservé du texte 64">
            <a:extLst>
              <a:ext uri="{FF2B5EF4-FFF2-40B4-BE49-F238E27FC236}">
                <a16:creationId xmlns="" xmlns:a16="http://schemas.microsoft.com/office/drawing/2014/main" id="{F97291B9-8399-D141-81BD-6F291F4B9DF4}"/>
              </a:ext>
            </a:extLst>
          </p:cNvPr>
          <p:cNvSpPr txBox="1">
            <a:spLocks/>
          </p:cNvSpPr>
          <p:nvPr/>
        </p:nvSpPr>
        <p:spPr>
          <a:xfrm>
            <a:off x="6867855" y="4662912"/>
            <a:ext cx="1021034"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United Kingdom</a:t>
            </a:r>
          </a:p>
        </p:txBody>
      </p:sp>
      <p:grpSp>
        <p:nvGrpSpPr>
          <p:cNvPr id="473" name="Group 539">
            <a:extLst>
              <a:ext uri="{FF2B5EF4-FFF2-40B4-BE49-F238E27FC236}">
                <a16:creationId xmlns="" xmlns:a16="http://schemas.microsoft.com/office/drawing/2014/main" id="{93ACDE23-6EE5-F148-A9C0-8464533B5315}"/>
              </a:ext>
            </a:extLst>
          </p:cNvPr>
          <p:cNvGrpSpPr>
            <a:grpSpLocks noChangeAspect="1"/>
          </p:cNvGrpSpPr>
          <p:nvPr/>
        </p:nvGrpSpPr>
        <p:grpSpPr bwMode="auto">
          <a:xfrm>
            <a:off x="7300759" y="4024334"/>
            <a:ext cx="172665" cy="541019"/>
            <a:chOff x="2202" y="457"/>
            <a:chExt cx="90" cy="282"/>
          </a:xfrm>
          <a:solidFill>
            <a:schemeClr val="tx1"/>
          </a:solidFill>
        </p:grpSpPr>
        <p:sp>
          <p:nvSpPr>
            <p:cNvPr id="474" name="Freeform 540">
              <a:extLst>
                <a:ext uri="{FF2B5EF4-FFF2-40B4-BE49-F238E27FC236}">
                  <a16:creationId xmlns="" xmlns:a16="http://schemas.microsoft.com/office/drawing/2014/main" id="{31D14DCA-01F9-2D4F-B5B5-C8590AC0E7B8}"/>
                </a:ext>
              </a:extLst>
            </p:cNvPr>
            <p:cNvSpPr>
              <a:spLocks noEditPoints="1"/>
            </p:cNvSpPr>
            <p:nvPr/>
          </p:nvSpPr>
          <p:spPr bwMode="auto">
            <a:xfrm>
              <a:off x="2223" y="564"/>
              <a:ext cx="48" cy="49"/>
            </a:xfrm>
            <a:custGeom>
              <a:avLst/>
              <a:gdLst>
                <a:gd name="T0" fmla="*/ 24 w 47"/>
                <a:gd name="T1" fmla="*/ 0 h 47"/>
                <a:gd name="T2" fmla="*/ 0 w 47"/>
                <a:gd name="T3" fmla="*/ 24 h 47"/>
                <a:gd name="T4" fmla="*/ 24 w 47"/>
                <a:gd name="T5" fmla="*/ 47 h 47"/>
                <a:gd name="T6" fmla="*/ 47 w 47"/>
                <a:gd name="T7" fmla="*/ 24 h 47"/>
                <a:gd name="T8" fmla="*/ 24 w 47"/>
                <a:gd name="T9" fmla="*/ 0 h 47"/>
                <a:gd name="T10" fmla="*/ 38 w 47"/>
                <a:gd name="T11" fmla="*/ 24 h 47"/>
                <a:gd name="T12" fmla="*/ 24 w 47"/>
                <a:gd name="T13" fmla="*/ 38 h 47"/>
                <a:gd name="T14" fmla="*/ 9 w 47"/>
                <a:gd name="T15" fmla="*/ 24 h 47"/>
                <a:gd name="T16" fmla="*/ 24 w 47"/>
                <a:gd name="T17" fmla="*/ 9 h 47"/>
                <a:gd name="T18" fmla="*/ 38 w 47"/>
                <a:gd name="T19"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11" y="0"/>
                    <a:pt x="0" y="11"/>
                    <a:pt x="0" y="24"/>
                  </a:cubicBezTo>
                  <a:cubicBezTo>
                    <a:pt x="0" y="37"/>
                    <a:pt x="11" y="47"/>
                    <a:pt x="24" y="47"/>
                  </a:cubicBezTo>
                  <a:cubicBezTo>
                    <a:pt x="37" y="47"/>
                    <a:pt x="47" y="37"/>
                    <a:pt x="47" y="24"/>
                  </a:cubicBezTo>
                  <a:cubicBezTo>
                    <a:pt x="47" y="11"/>
                    <a:pt x="37" y="0"/>
                    <a:pt x="24" y="0"/>
                  </a:cubicBezTo>
                  <a:close/>
                  <a:moveTo>
                    <a:pt x="38" y="24"/>
                  </a:moveTo>
                  <a:cubicBezTo>
                    <a:pt x="38" y="32"/>
                    <a:pt x="32" y="38"/>
                    <a:pt x="24" y="38"/>
                  </a:cubicBezTo>
                  <a:cubicBezTo>
                    <a:pt x="16" y="38"/>
                    <a:pt x="9" y="32"/>
                    <a:pt x="9" y="24"/>
                  </a:cubicBezTo>
                  <a:cubicBezTo>
                    <a:pt x="9" y="16"/>
                    <a:pt x="16" y="9"/>
                    <a:pt x="24" y="9"/>
                  </a:cubicBezTo>
                  <a:cubicBezTo>
                    <a:pt x="32" y="9"/>
                    <a:pt x="38" y="16"/>
                    <a:pt x="38"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541">
              <a:extLst>
                <a:ext uri="{FF2B5EF4-FFF2-40B4-BE49-F238E27FC236}">
                  <a16:creationId xmlns="" xmlns:a16="http://schemas.microsoft.com/office/drawing/2014/main" id="{2777E729-A8F8-3D43-8F77-CD2C45C5F45D}"/>
                </a:ext>
              </a:extLst>
            </p:cNvPr>
            <p:cNvSpPr>
              <a:spLocks/>
            </p:cNvSpPr>
            <p:nvPr/>
          </p:nvSpPr>
          <p:spPr bwMode="auto">
            <a:xfrm>
              <a:off x="2244" y="578"/>
              <a:ext cx="11" cy="21"/>
            </a:xfrm>
            <a:custGeom>
              <a:avLst/>
              <a:gdLst>
                <a:gd name="T0" fmla="*/ 10 w 10"/>
                <a:gd name="T1" fmla="*/ 3 h 20"/>
                <a:gd name="T2" fmla="*/ 9 w 10"/>
                <a:gd name="T3" fmla="*/ 1 h 20"/>
                <a:gd name="T4" fmla="*/ 5 w 10"/>
                <a:gd name="T5" fmla="*/ 2 h 20"/>
                <a:gd name="T6" fmla="*/ 1 w 10"/>
                <a:gd name="T7" fmla="*/ 8 h 20"/>
                <a:gd name="T8" fmla="*/ 1 w 10"/>
                <a:gd name="T9" fmla="*/ 9 h 20"/>
                <a:gd name="T10" fmla="*/ 1 w 10"/>
                <a:gd name="T11" fmla="*/ 9 h 20"/>
                <a:gd name="T12" fmla="*/ 0 w 10"/>
                <a:gd name="T13" fmla="*/ 9 h 20"/>
                <a:gd name="T14" fmla="*/ 0 w 10"/>
                <a:gd name="T15" fmla="*/ 10 h 20"/>
                <a:gd name="T16" fmla="*/ 0 w 10"/>
                <a:gd name="T17" fmla="*/ 10 h 20"/>
                <a:gd name="T18" fmla="*/ 0 w 10"/>
                <a:gd name="T19" fmla="*/ 11 h 20"/>
                <a:gd name="T20" fmla="*/ 1 w 10"/>
                <a:gd name="T21" fmla="*/ 11 h 20"/>
                <a:gd name="T22" fmla="*/ 1 w 10"/>
                <a:gd name="T23" fmla="*/ 11 h 20"/>
                <a:gd name="T24" fmla="*/ 4 w 10"/>
                <a:gd name="T25" fmla="*/ 19 h 20"/>
                <a:gd name="T26" fmla="*/ 7 w 10"/>
                <a:gd name="T27" fmla="*/ 20 h 20"/>
                <a:gd name="T28" fmla="*/ 9 w 10"/>
                <a:gd name="T29" fmla="*/ 20 h 20"/>
                <a:gd name="T30" fmla="*/ 10 w 10"/>
                <a:gd name="T31" fmla="*/ 18 h 20"/>
                <a:gd name="T32" fmla="*/ 10 w 10"/>
                <a:gd name="T33" fmla="*/ 16 h 20"/>
                <a:gd name="T34" fmla="*/ 7 w 10"/>
                <a:gd name="T35" fmla="*/ 10 h 20"/>
                <a:gd name="T36" fmla="*/ 10 w 10"/>
                <a:gd name="T37" fmla="*/ 5 h 20"/>
                <a:gd name="T38" fmla="*/ 10 w 10"/>
                <a:gd name="T3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20">
                  <a:moveTo>
                    <a:pt x="10" y="3"/>
                  </a:moveTo>
                  <a:cubicBezTo>
                    <a:pt x="10" y="2"/>
                    <a:pt x="9" y="1"/>
                    <a:pt x="9" y="1"/>
                  </a:cubicBezTo>
                  <a:cubicBezTo>
                    <a:pt x="7" y="0"/>
                    <a:pt x="5" y="1"/>
                    <a:pt x="5" y="2"/>
                  </a:cubicBezTo>
                  <a:cubicBezTo>
                    <a:pt x="1" y="8"/>
                    <a:pt x="1" y="8"/>
                    <a:pt x="1" y="8"/>
                  </a:cubicBezTo>
                  <a:cubicBezTo>
                    <a:pt x="1" y="8"/>
                    <a:pt x="1" y="9"/>
                    <a:pt x="1" y="9"/>
                  </a:cubicBezTo>
                  <a:cubicBezTo>
                    <a:pt x="1" y="9"/>
                    <a:pt x="1" y="9"/>
                    <a:pt x="1" y="9"/>
                  </a:cubicBezTo>
                  <a:cubicBezTo>
                    <a:pt x="0" y="9"/>
                    <a:pt x="0" y="9"/>
                    <a:pt x="0" y="9"/>
                  </a:cubicBezTo>
                  <a:cubicBezTo>
                    <a:pt x="0" y="10"/>
                    <a:pt x="0" y="10"/>
                    <a:pt x="0" y="10"/>
                  </a:cubicBezTo>
                  <a:cubicBezTo>
                    <a:pt x="0" y="10"/>
                    <a:pt x="0" y="10"/>
                    <a:pt x="0" y="10"/>
                  </a:cubicBezTo>
                  <a:cubicBezTo>
                    <a:pt x="0" y="11"/>
                    <a:pt x="0" y="11"/>
                    <a:pt x="0" y="11"/>
                  </a:cubicBezTo>
                  <a:cubicBezTo>
                    <a:pt x="0" y="11"/>
                    <a:pt x="1" y="11"/>
                    <a:pt x="1" y="11"/>
                  </a:cubicBezTo>
                  <a:cubicBezTo>
                    <a:pt x="1" y="11"/>
                    <a:pt x="1" y="11"/>
                    <a:pt x="1" y="11"/>
                  </a:cubicBezTo>
                  <a:cubicBezTo>
                    <a:pt x="4" y="19"/>
                    <a:pt x="4" y="19"/>
                    <a:pt x="4" y="19"/>
                  </a:cubicBezTo>
                  <a:cubicBezTo>
                    <a:pt x="5" y="20"/>
                    <a:pt x="6" y="20"/>
                    <a:pt x="7" y="20"/>
                  </a:cubicBezTo>
                  <a:cubicBezTo>
                    <a:pt x="8" y="20"/>
                    <a:pt x="8" y="20"/>
                    <a:pt x="9" y="20"/>
                  </a:cubicBezTo>
                  <a:cubicBezTo>
                    <a:pt x="9" y="20"/>
                    <a:pt x="10" y="19"/>
                    <a:pt x="10" y="18"/>
                  </a:cubicBezTo>
                  <a:cubicBezTo>
                    <a:pt x="10" y="17"/>
                    <a:pt x="10" y="17"/>
                    <a:pt x="10" y="16"/>
                  </a:cubicBezTo>
                  <a:cubicBezTo>
                    <a:pt x="7" y="10"/>
                    <a:pt x="7" y="10"/>
                    <a:pt x="7" y="10"/>
                  </a:cubicBezTo>
                  <a:cubicBezTo>
                    <a:pt x="10" y="5"/>
                    <a:pt x="10" y="5"/>
                    <a:pt x="10" y="5"/>
                  </a:cubicBezTo>
                  <a:cubicBezTo>
                    <a:pt x="10" y="4"/>
                    <a:pt x="10" y="4"/>
                    <a:pt x="1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542">
              <a:extLst>
                <a:ext uri="{FF2B5EF4-FFF2-40B4-BE49-F238E27FC236}">
                  <a16:creationId xmlns="" xmlns:a16="http://schemas.microsoft.com/office/drawing/2014/main" id="{2E77CF10-5E30-944D-B9D2-2987BE7C6263}"/>
                </a:ext>
              </a:extLst>
            </p:cNvPr>
            <p:cNvSpPr>
              <a:spLocks noEditPoints="1"/>
            </p:cNvSpPr>
            <p:nvPr/>
          </p:nvSpPr>
          <p:spPr bwMode="auto">
            <a:xfrm>
              <a:off x="2202" y="457"/>
              <a:ext cx="90" cy="282"/>
            </a:xfrm>
            <a:custGeom>
              <a:avLst/>
              <a:gdLst>
                <a:gd name="T0" fmla="*/ 79 w 87"/>
                <a:gd name="T1" fmla="*/ 242 h 272"/>
                <a:gd name="T2" fmla="*/ 85 w 87"/>
                <a:gd name="T3" fmla="*/ 161 h 272"/>
                <a:gd name="T4" fmla="*/ 75 w 87"/>
                <a:gd name="T5" fmla="*/ 90 h 272"/>
                <a:gd name="T6" fmla="*/ 62 w 87"/>
                <a:gd name="T7" fmla="*/ 43 h 272"/>
                <a:gd name="T8" fmla="*/ 44 w 87"/>
                <a:gd name="T9" fmla="*/ 0 h 272"/>
                <a:gd name="T10" fmla="*/ 26 w 87"/>
                <a:gd name="T11" fmla="*/ 43 h 272"/>
                <a:gd name="T12" fmla="*/ 12 w 87"/>
                <a:gd name="T13" fmla="*/ 90 h 272"/>
                <a:gd name="T14" fmla="*/ 2 w 87"/>
                <a:gd name="T15" fmla="*/ 161 h 272"/>
                <a:gd name="T16" fmla="*/ 9 w 87"/>
                <a:gd name="T17" fmla="*/ 242 h 272"/>
                <a:gd name="T18" fmla="*/ 5 w 87"/>
                <a:gd name="T19" fmla="*/ 242 h 272"/>
                <a:gd name="T20" fmla="*/ 4 w 87"/>
                <a:gd name="T21" fmla="*/ 242 h 272"/>
                <a:gd name="T22" fmla="*/ 3 w 87"/>
                <a:gd name="T23" fmla="*/ 242 h 272"/>
                <a:gd name="T24" fmla="*/ 2 w 87"/>
                <a:gd name="T25" fmla="*/ 243 h 272"/>
                <a:gd name="T26" fmla="*/ 1 w 87"/>
                <a:gd name="T27" fmla="*/ 244 h 272"/>
                <a:gd name="T28" fmla="*/ 1 w 87"/>
                <a:gd name="T29" fmla="*/ 245 h 272"/>
                <a:gd name="T30" fmla="*/ 0 w 87"/>
                <a:gd name="T31" fmla="*/ 246 h 272"/>
                <a:gd name="T32" fmla="*/ 0 w 87"/>
                <a:gd name="T33" fmla="*/ 267 h 272"/>
                <a:gd name="T34" fmla="*/ 1 w 87"/>
                <a:gd name="T35" fmla="*/ 268 h 272"/>
                <a:gd name="T36" fmla="*/ 1 w 87"/>
                <a:gd name="T37" fmla="*/ 269 h 272"/>
                <a:gd name="T38" fmla="*/ 2 w 87"/>
                <a:gd name="T39" fmla="*/ 270 h 272"/>
                <a:gd name="T40" fmla="*/ 3 w 87"/>
                <a:gd name="T41" fmla="*/ 271 h 272"/>
                <a:gd name="T42" fmla="*/ 4 w 87"/>
                <a:gd name="T43" fmla="*/ 271 h 272"/>
                <a:gd name="T44" fmla="*/ 78 w 87"/>
                <a:gd name="T45" fmla="*/ 272 h 272"/>
                <a:gd name="T46" fmla="*/ 83 w 87"/>
                <a:gd name="T47" fmla="*/ 272 h 272"/>
                <a:gd name="T48" fmla="*/ 83 w 87"/>
                <a:gd name="T49" fmla="*/ 271 h 272"/>
                <a:gd name="T50" fmla="*/ 85 w 87"/>
                <a:gd name="T51" fmla="*/ 271 h 272"/>
                <a:gd name="T52" fmla="*/ 86 w 87"/>
                <a:gd name="T53" fmla="*/ 270 h 272"/>
                <a:gd name="T54" fmla="*/ 87 w 87"/>
                <a:gd name="T55" fmla="*/ 269 h 272"/>
                <a:gd name="T56" fmla="*/ 87 w 87"/>
                <a:gd name="T57" fmla="*/ 268 h 272"/>
                <a:gd name="T58" fmla="*/ 87 w 87"/>
                <a:gd name="T59" fmla="*/ 267 h 272"/>
                <a:gd name="T60" fmla="*/ 87 w 87"/>
                <a:gd name="T61" fmla="*/ 246 h 272"/>
                <a:gd name="T62" fmla="*/ 35 w 87"/>
                <a:gd name="T63" fmla="*/ 46 h 272"/>
                <a:gd name="T64" fmla="*/ 53 w 87"/>
                <a:gd name="T65" fmla="*/ 58 h 272"/>
                <a:gd name="T66" fmla="*/ 33 w 87"/>
                <a:gd name="T67" fmla="*/ 67 h 272"/>
                <a:gd name="T68" fmla="*/ 22 w 87"/>
                <a:gd name="T69" fmla="*/ 90 h 272"/>
                <a:gd name="T70" fmla="*/ 76 w 87"/>
                <a:gd name="T71" fmla="*/ 99 h 272"/>
                <a:gd name="T72" fmla="*/ 74 w 87"/>
                <a:gd name="T73" fmla="*/ 156 h 272"/>
                <a:gd name="T74" fmla="*/ 11 w 87"/>
                <a:gd name="T75" fmla="*/ 156 h 272"/>
                <a:gd name="T76" fmla="*/ 33 w 87"/>
                <a:gd name="T77" fmla="*/ 165 h 272"/>
                <a:gd name="T78" fmla="*/ 44 w 87"/>
                <a:gd name="T79" fmla="*/ 231 h 272"/>
                <a:gd name="T80" fmla="*/ 55 w 87"/>
                <a:gd name="T81" fmla="*/ 165 h 272"/>
                <a:gd name="T82" fmla="*/ 64 w 87"/>
                <a:gd name="T83" fmla="*/ 227 h 272"/>
                <a:gd name="T84" fmla="*/ 70 w 87"/>
                <a:gd name="T85" fmla="*/ 242 h 272"/>
                <a:gd name="T86" fmla="*/ 24 w 87"/>
                <a:gd name="T87" fmla="*/ 165 h 272"/>
                <a:gd name="T88" fmla="*/ 78 w 87"/>
                <a:gd name="T89" fmla="*/ 251 h 272"/>
                <a:gd name="T90" fmla="*/ 9 w 87"/>
                <a:gd name="T91" fmla="*/ 26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272">
                  <a:moveTo>
                    <a:pt x="83" y="242"/>
                  </a:moveTo>
                  <a:cubicBezTo>
                    <a:pt x="83" y="242"/>
                    <a:pt x="83" y="242"/>
                    <a:pt x="83" y="242"/>
                  </a:cubicBezTo>
                  <a:cubicBezTo>
                    <a:pt x="79" y="242"/>
                    <a:pt x="79" y="242"/>
                    <a:pt x="79" y="242"/>
                  </a:cubicBezTo>
                  <a:cubicBezTo>
                    <a:pt x="79" y="165"/>
                    <a:pt x="79" y="165"/>
                    <a:pt x="79" y="165"/>
                  </a:cubicBezTo>
                  <a:cubicBezTo>
                    <a:pt x="81" y="165"/>
                    <a:pt x="81" y="165"/>
                    <a:pt x="81" y="165"/>
                  </a:cubicBezTo>
                  <a:cubicBezTo>
                    <a:pt x="83" y="165"/>
                    <a:pt x="85" y="163"/>
                    <a:pt x="85" y="161"/>
                  </a:cubicBezTo>
                  <a:cubicBezTo>
                    <a:pt x="85" y="94"/>
                    <a:pt x="85" y="94"/>
                    <a:pt x="85" y="94"/>
                  </a:cubicBezTo>
                  <a:cubicBezTo>
                    <a:pt x="85" y="92"/>
                    <a:pt x="83" y="90"/>
                    <a:pt x="81" y="90"/>
                  </a:cubicBezTo>
                  <a:cubicBezTo>
                    <a:pt x="75" y="90"/>
                    <a:pt x="75" y="90"/>
                    <a:pt x="75" y="90"/>
                  </a:cubicBezTo>
                  <a:cubicBezTo>
                    <a:pt x="62" y="61"/>
                    <a:pt x="62" y="61"/>
                    <a:pt x="62" y="61"/>
                  </a:cubicBezTo>
                  <a:cubicBezTo>
                    <a:pt x="62" y="45"/>
                    <a:pt x="62" y="45"/>
                    <a:pt x="62" y="45"/>
                  </a:cubicBezTo>
                  <a:cubicBezTo>
                    <a:pt x="62" y="45"/>
                    <a:pt x="62" y="44"/>
                    <a:pt x="62" y="43"/>
                  </a:cubicBezTo>
                  <a:cubicBezTo>
                    <a:pt x="48" y="17"/>
                    <a:pt x="48" y="17"/>
                    <a:pt x="48" y="17"/>
                  </a:cubicBezTo>
                  <a:cubicBezTo>
                    <a:pt x="48" y="4"/>
                    <a:pt x="48" y="4"/>
                    <a:pt x="48" y="4"/>
                  </a:cubicBezTo>
                  <a:cubicBezTo>
                    <a:pt x="48" y="2"/>
                    <a:pt x="46" y="0"/>
                    <a:pt x="44" y="0"/>
                  </a:cubicBezTo>
                  <a:cubicBezTo>
                    <a:pt x="41" y="0"/>
                    <a:pt x="39" y="2"/>
                    <a:pt x="39" y="4"/>
                  </a:cubicBezTo>
                  <a:cubicBezTo>
                    <a:pt x="39" y="17"/>
                    <a:pt x="39" y="17"/>
                    <a:pt x="39" y="17"/>
                  </a:cubicBezTo>
                  <a:cubicBezTo>
                    <a:pt x="26" y="43"/>
                    <a:pt x="26" y="43"/>
                    <a:pt x="26" y="43"/>
                  </a:cubicBezTo>
                  <a:cubicBezTo>
                    <a:pt x="26" y="44"/>
                    <a:pt x="26" y="45"/>
                    <a:pt x="26" y="45"/>
                  </a:cubicBezTo>
                  <a:cubicBezTo>
                    <a:pt x="26" y="61"/>
                    <a:pt x="26" y="61"/>
                    <a:pt x="26" y="61"/>
                  </a:cubicBezTo>
                  <a:cubicBezTo>
                    <a:pt x="12" y="90"/>
                    <a:pt x="12" y="90"/>
                    <a:pt x="12" y="90"/>
                  </a:cubicBezTo>
                  <a:cubicBezTo>
                    <a:pt x="7" y="90"/>
                    <a:pt x="7" y="90"/>
                    <a:pt x="7" y="90"/>
                  </a:cubicBezTo>
                  <a:cubicBezTo>
                    <a:pt x="4" y="90"/>
                    <a:pt x="2" y="92"/>
                    <a:pt x="2" y="94"/>
                  </a:cubicBezTo>
                  <a:cubicBezTo>
                    <a:pt x="2" y="161"/>
                    <a:pt x="2" y="161"/>
                    <a:pt x="2" y="161"/>
                  </a:cubicBezTo>
                  <a:cubicBezTo>
                    <a:pt x="2" y="163"/>
                    <a:pt x="4" y="165"/>
                    <a:pt x="7" y="165"/>
                  </a:cubicBezTo>
                  <a:cubicBezTo>
                    <a:pt x="9" y="165"/>
                    <a:pt x="9" y="165"/>
                    <a:pt x="9" y="165"/>
                  </a:cubicBezTo>
                  <a:cubicBezTo>
                    <a:pt x="9" y="242"/>
                    <a:pt x="9" y="242"/>
                    <a:pt x="9" y="242"/>
                  </a:cubicBezTo>
                  <a:cubicBezTo>
                    <a:pt x="5" y="242"/>
                    <a:pt x="5" y="242"/>
                    <a:pt x="5" y="242"/>
                  </a:cubicBezTo>
                  <a:cubicBezTo>
                    <a:pt x="5" y="242"/>
                    <a:pt x="5" y="242"/>
                    <a:pt x="5" y="242"/>
                  </a:cubicBezTo>
                  <a:cubicBezTo>
                    <a:pt x="5" y="242"/>
                    <a:pt x="5" y="242"/>
                    <a:pt x="5" y="242"/>
                  </a:cubicBezTo>
                  <a:cubicBezTo>
                    <a:pt x="4" y="242"/>
                    <a:pt x="4" y="242"/>
                    <a:pt x="4" y="242"/>
                  </a:cubicBezTo>
                  <a:cubicBezTo>
                    <a:pt x="4" y="242"/>
                    <a:pt x="4" y="242"/>
                    <a:pt x="4" y="242"/>
                  </a:cubicBezTo>
                  <a:cubicBezTo>
                    <a:pt x="4" y="242"/>
                    <a:pt x="4" y="242"/>
                    <a:pt x="4" y="242"/>
                  </a:cubicBezTo>
                  <a:cubicBezTo>
                    <a:pt x="4" y="242"/>
                    <a:pt x="4" y="242"/>
                    <a:pt x="4" y="242"/>
                  </a:cubicBezTo>
                  <a:cubicBezTo>
                    <a:pt x="4" y="242"/>
                    <a:pt x="4" y="242"/>
                    <a:pt x="3" y="242"/>
                  </a:cubicBezTo>
                  <a:cubicBezTo>
                    <a:pt x="3" y="242"/>
                    <a:pt x="3" y="242"/>
                    <a:pt x="3" y="242"/>
                  </a:cubicBezTo>
                  <a:cubicBezTo>
                    <a:pt x="3" y="242"/>
                    <a:pt x="3" y="242"/>
                    <a:pt x="3" y="242"/>
                  </a:cubicBezTo>
                  <a:cubicBezTo>
                    <a:pt x="3" y="242"/>
                    <a:pt x="2" y="243"/>
                    <a:pt x="2" y="243"/>
                  </a:cubicBezTo>
                  <a:cubicBezTo>
                    <a:pt x="2" y="243"/>
                    <a:pt x="2" y="243"/>
                    <a:pt x="2" y="243"/>
                  </a:cubicBezTo>
                  <a:cubicBezTo>
                    <a:pt x="2" y="243"/>
                    <a:pt x="2" y="243"/>
                    <a:pt x="2" y="243"/>
                  </a:cubicBezTo>
                  <a:cubicBezTo>
                    <a:pt x="2" y="243"/>
                    <a:pt x="1" y="243"/>
                    <a:pt x="1" y="243"/>
                  </a:cubicBezTo>
                  <a:cubicBezTo>
                    <a:pt x="1" y="244"/>
                    <a:pt x="1" y="244"/>
                    <a:pt x="1" y="244"/>
                  </a:cubicBezTo>
                  <a:cubicBezTo>
                    <a:pt x="1" y="244"/>
                    <a:pt x="1" y="244"/>
                    <a:pt x="1" y="244"/>
                  </a:cubicBezTo>
                  <a:cubicBezTo>
                    <a:pt x="1" y="244"/>
                    <a:pt x="1" y="244"/>
                    <a:pt x="1" y="245"/>
                  </a:cubicBezTo>
                  <a:cubicBezTo>
                    <a:pt x="1" y="245"/>
                    <a:pt x="1" y="245"/>
                    <a:pt x="1" y="245"/>
                  </a:cubicBezTo>
                  <a:cubicBezTo>
                    <a:pt x="1" y="245"/>
                    <a:pt x="1" y="245"/>
                    <a:pt x="0" y="245"/>
                  </a:cubicBezTo>
                  <a:cubicBezTo>
                    <a:pt x="0" y="246"/>
                    <a:pt x="0" y="246"/>
                    <a:pt x="0" y="246"/>
                  </a:cubicBezTo>
                  <a:cubicBezTo>
                    <a:pt x="0" y="246"/>
                    <a:pt x="0" y="246"/>
                    <a:pt x="0" y="246"/>
                  </a:cubicBezTo>
                  <a:cubicBezTo>
                    <a:pt x="0" y="246"/>
                    <a:pt x="0" y="246"/>
                    <a:pt x="0" y="246"/>
                  </a:cubicBezTo>
                  <a:cubicBezTo>
                    <a:pt x="0" y="267"/>
                    <a:pt x="0" y="267"/>
                    <a:pt x="0" y="267"/>
                  </a:cubicBezTo>
                  <a:cubicBezTo>
                    <a:pt x="0" y="267"/>
                    <a:pt x="0" y="267"/>
                    <a:pt x="0" y="267"/>
                  </a:cubicBezTo>
                  <a:cubicBezTo>
                    <a:pt x="0" y="267"/>
                    <a:pt x="0" y="267"/>
                    <a:pt x="0" y="267"/>
                  </a:cubicBezTo>
                  <a:cubicBezTo>
                    <a:pt x="0" y="267"/>
                    <a:pt x="0" y="268"/>
                    <a:pt x="0" y="268"/>
                  </a:cubicBezTo>
                  <a:cubicBezTo>
                    <a:pt x="1" y="268"/>
                    <a:pt x="1" y="268"/>
                    <a:pt x="1" y="268"/>
                  </a:cubicBezTo>
                  <a:cubicBezTo>
                    <a:pt x="1" y="268"/>
                    <a:pt x="1" y="269"/>
                    <a:pt x="1" y="269"/>
                  </a:cubicBezTo>
                  <a:cubicBezTo>
                    <a:pt x="1" y="269"/>
                    <a:pt x="1" y="269"/>
                    <a:pt x="1" y="269"/>
                  </a:cubicBezTo>
                  <a:cubicBezTo>
                    <a:pt x="1" y="269"/>
                    <a:pt x="1" y="269"/>
                    <a:pt x="1" y="269"/>
                  </a:cubicBezTo>
                  <a:cubicBezTo>
                    <a:pt x="1" y="270"/>
                    <a:pt x="1" y="270"/>
                    <a:pt x="1" y="270"/>
                  </a:cubicBezTo>
                  <a:cubicBezTo>
                    <a:pt x="1" y="270"/>
                    <a:pt x="2" y="270"/>
                    <a:pt x="2" y="270"/>
                  </a:cubicBezTo>
                  <a:cubicBezTo>
                    <a:pt x="2" y="270"/>
                    <a:pt x="2" y="270"/>
                    <a:pt x="2" y="270"/>
                  </a:cubicBezTo>
                  <a:cubicBezTo>
                    <a:pt x="2" y="270"/>
                    <a:pt x="2" y="271"/>
                    <a:pt x="2" y="271"/>
                  </a:cubicBezTo>
                  <a:cubicBezTo>
                    <a:pt x="2" y="271"/>
                    <a:pt x="3" y="271"/>
                    <a:pt x="3" y="271"/>
                  </a:cubicBezTo>
                  <a:cubicBezTo>
                    <a:pt x="3" y="271"/>
                    <a:pt x="3" y="271"/>
                    <a:pt x="3" y="271"/>
                  </a:cubicBezTo>
                  <a:cubicBezTo>
                    <a:pt x="3" y="271"/>
                    <a:pt x="3" y="271"/>
                    <a:pt x="3" y="271"/>
                  </a:cubicBezTo>
                  <a:cubicBezTo>
                    <a:pt x="4" y="271"/>
                    <a:pt x="4" y="271"/>
                    <a:pt x="4" y="271"/>
                  </a:cubicBezTo>
                  <a:cubicBezTo>
                    <a:pt x="4" y="271"/>
                    <a:pt x="4" y="271"/>
                    <a:pt x="4" y="271"/>
                  </a:cubicBezTo>
                  <a:cubicBezTo>
                    <a:pt x="4" y="271"/>
                    <a:pt x="4" y="271"/>
                    <a:pt x="4" y="271"/>
                  </a:cubicBezTo>
                  <a:cubicBezTo>
                    <a:pt x="4" y="272"/>
                    <a:pt x="4" y="272"/>
                    <a:pt x="4" y="272"/>
                  </a:cubicBezTo>
                  <a:cubicBezTo>
                    <a:pt x="78" y="272"/>
                    <a:pt x="78" y="272"/>
                    <a:pt x="78" y="272"/>
                  </a:cubicBezTo>
                  <a:cubicBezTo>
                    <a:pt x="82" y="272"/>
                    <a:pt x="82" y="272"/>
                    <a:pt x="82" y="272"/>
                  </a:cubicBezTo>
                  <a:cubicBezTo>
                    <a:pt x="83" y="272"/>
                    <a:pt x="83" y="272"/>
                    <a:pt x="83" y="272"/>
                  </a:cubicBezTo>
                  <a:cubicBezTo>
                    <a:pt x="83" y="272"/>
                    <a:pt x="83" y="272"/>
                    <a:pt x="83" y="272"/>
                  </a:cubicBezTo>
                  <a:cubicBezTo>
                    <a:pt x="83" y="272"/>
                    <a:pt x="83" y="272"/>
                    <a:pt x="83" y="272"/>
                  </a:cubicBezTo>
                  <a:cubicBezTo>
                    <a:pt x="83" y="271"/>
                    <a:pt x="83" y="271"/>
                    <a:pt x="83" y="271"/>
                  </a:cubicBezTo>
                  <a:cubicBezTo>
                    <a:pt x="83" y="271"/>
                    <a:pt x="83" y="271"/>
                    <a:pt x="83" y="271"/>
                  </a:cubicBezTo>
                  <a:cubicBezTo>
                    <a:pt x="84" y="271"/>
                    <a:pt x="84" y="271"/>
                    <a:pt x="84" y="271"/>
                  </a:cubicBezTo>
                  <a:cubicBezTo>
                    <a:pt x="84" y="271"/>
                    <a:pt x="84" y="271"/>
                    <a:pt x="84" y="271"/>
                  </a:cubicBezTo>
                  <a:cubicBezTo>
                    <a:pt x="84" y="271"/>
                    <a:pt x="85" y="271"/>
                    <a:pt x="85" y="271"/>
                  </a:cubicBezTo>
                  <a:cubicBezTo>
                    <a:pt x="85" y="271"/>
                    <a:pt x="85" y="271"/>
                    <a:pt x="85" y="271"/>
                  </a:cubicBezTo>
                  <a:cubicBezTo>
                    <a:pt x="85" y="271"/>
                    <a:pt x="85" y="271"/>
                    <a:pt x="85" y="271"/>
                  </a:cubicBezTo>
                  <a:cubicBezTo>
                    <a:pt x="86" y="271"/>
                    <a:pt x="86" y="270"/>
                    <a:pt x="86" y="270"/>
                  </a:cubicBezTo>
                  <a:cubicBezTo>
                    <a:pt x="86" y="270"/>
                    <a:pt x="86" y="270"/>
                    <a:pt x="86" y="270"/>
                  </a:cubicBezTo>
                  <a:cubicBezTo>
                    <a:pt x="86" y="270"/>
                    <a:pt x="86" y="270"/>
                    <a:pt x="86" y="270"/>
                  </a:cubicBezTo>
                  <a:cubicBezTo>
                    <a:pt x="86" y="270"/>
                    <a:pt x="86" y="270"/>
                    <a:pt x="87" y="269"/>
                  </a:cubicBezTo>
                  <a:cubicBezTo>
                    <a:pt x="87" y="269"/>
                    <a:pt x="87" y="269"/>
                    <a:pt x="87" y="269"/>
                  </a:cubicBezTo>
                  <a:cubicBezTo>
                    <a:pt x="87" y="269"/>
                    <a:pt x="87" y="269"/>
                    <a:pt x="87" y="269"/>
                  </a:cubicBezTo>
                  <a:cubicBezTo>
                    <a:pt x="87" y="269"/>
                    <a:pt x="87" y="268"/>
                    <a:pt x="87" y="268"/>
                  </a:cubicBezTo>
                  <a:cubicBezTo>
                    <a:pt x="87" y="268"/>
                    <a:pt x="87" y="268"/>
                    <a:pt x="87" y="268"/>
                  </a:cubicBezTo>
                  <a:cubicBezTo>
                    <a:pt x="87" y="268"/>
                    <a:pt x="87" y="267"/>
                    <a:pt x="87" y="267"/>
                  </a:cubicBezTo>
                  <a:cubicBezTo>
                    <a:pt x="87" y="267"/>
                    <a:pt x="87" y="267"/>
                    <a:pt x="87" y="267"/>
                  </a:cubicBezTo>
                  <a:cubicBezTo>
                    <a:pt x="87" y="267"/>
                    <a:pt x="87" y="267"/>
                    <a:pt x="87" y="267"/>
                  </a:cubicBezTo>
                  <a:cubicBezTo>
                    <a:pt x="87" y="246"/>
                    <a:pt x="87" y="246"/>
                    <a:pt x="87" y="246"/>
                  </a:cubicBezTo>
                  <a:cubicBezTo>
                    <a:pt x="87" y="246"/>
                    <a:pt x="87" y="246"/>
                    <a:pt x="87" y="246"/>
                  </a:cubicBezTo>
                  <a:cubicBezTo>
                    <a:pt x="87" y="244"/>
                    <a:pt x="85" y="242"/>
                    <a:pt x="83" y="242"/>
                  </a:cubicBezTo>
                  <a:close/>
                  <a:moveTo>
                    <a:pt x="35" y="58"/>
                  </a:moveTo>
                  <a:cubicBezTo>
                    <a:pt x="35" y="46"/>
                    <a:pt x="35" y="46"/>
                    <a:pt x="35" y="46"/>
                  </a:cubicBezTo>
                  <a:cubicBezTo>
                    <a:pt x="44" y="28"/>
                    <a:pt x="44" y="28"/>
                    <a:pt x="44" y="28"/>
                  </a:cubicBezTo>
                  <a:cubicBezTo>
                    <a:pt x="53" y="46"/>
                    <a:pt x="53" y="46"/>
                    <a:pt x="53" y="46"/>
                  </a:cubicBezTo>
                  <a:cubicBezTo>
                    <a:pt x="53" y="58"/>
                    <a:pt x="53" y="58"/>
                    <a:pt x="53" y="58"/>
                  </a:cubicBezTo>
                  <a:lnTo>
                    <a:pt x="35" y="58"/>
                  </a:lnTo>
                  <a:close/>
                  <a:moveTo>
                    <a:pt x="22" y="90"/>
                  </a:moveTo>
                  <a:cubicBezTo>
                    <a:pt x="33" y="67"/>
                    <a:pt x="33" y="67"/>
                    <a:pt x="33" y="67"/>
                  </a:cubicBezTo>
                  <a:cubicBezTo>
                    <a:pt x="55" y="67"/>
                    <a:pt x="55" y="67"/>
                    <a:pt x="55" y="67"/>
                  </a:cubicBezTo>
                  <a:cubicBezTo>
                    <a:pt x="65" y="90"/>
                    <a:pt x="65" y="90"/>
                    <a:pt x="65" y="90"/>
                  </a:cubicBezTo>
                  <a:lnTo>
                    <a:pt x="22" y="90"/>
                  </a:lnTo>
                  <a:close/>
                  <a:moveTo>
                    <a:pt x="11" y="156"/>
                  </a:moveTo>
                  <a:cubicBezTo>
                    <a:pt x="11" y="99"/>
                    <a:pt x="11" y="99"/>
                    <a:pt x="11" y="99"/>
                  </a:cubicBezTo>
                  <a:cubicBezTo>
                    <a:pt x="76" y="99"/>
                    <a:pt x="76" y="99"/>
                    <a:pt x="76" y="99"/>
                  </a:cubicBezTo>
                  <a:cubicBezTo>
                    <a:pt x="76" y="156"/>
                    <a:pt x="76" y="156"/>
                    <a:pt x="76" y="156"/>
                  </a:cubicBezTo>
                  <a:cubicBezTo>
                    <a:pt x="74" y="156"/>
                    <a:pt x="74" y="156"/>
                    <a:pt x="74" y="156"/>
                  </a:cubicBezTo>
                  <a:cubicBezTo>
                    <a:pt x="74" y="156"/>
                    <a:pt x="74" y="156"/>
                    <a:pt x="74" y="156"/>
                  </a:cubicBezTo>
                  <a:cubicBezTo>
                    <a:pt x="74" y="156"/>
                    <a:pt x="74" y="156"/>
                    <a:pt x="74" y="156"/>
                  </a:cubicBezTo>
                  <a:cubicBezTo>
                    <a:pt x="73" y="156"/>
                    <a:pt x="73" y="156"/>
                    <a:pt x="73" y="156"/>
                  </a:cubicBezTo>
                  <a:lnTo>
                    <a:pt x="11" y="156"/>
                  </a:lnTo>
                  <a:close/>
                  <a:moveTo>
                    <a:pt x="28" y="230"/>
                  </a:moveTo>
                  <a:cubicBezTo>
                    <a:pt x="31" y="230"/>
                    <a:pt x="33" y="228"/>
                    <a:pt x="33" y="226"/>
                  </a:cubicBezTo>
                  <a:cubicBezTo>
                    <a:pt x="33" y="165"/>
                    <a:pt x="33" y="165"/>
                    <a:pt x="33" y="165"/>
                  </a:cubicBezTo>
                  <a:cubicBezTo>
                    <a:pt x="39" y="165"/>
                    <a:pt x="39" y="165"/>
                    <a:pt x="39" y="165"/>
                  </a:cubicBezTo>
                  <a:cubicBezTo>
                    <a:pt x="39" y="227"/>
                    <a:pt x="39" y="227"/>
                    <a:pt x="39" y="227"/>
                  </a:cubicBezTo>
                  <a:cubicBezTo>
                    <a:pt x="39" y="229"/>
                    <a:pt x="41" y="231"/>
                    <a:pt x="44" y="231"/>
                  </a:cubicBezTo>
                  <a:cubicBezTo>
                    <a:pt x="46" y="231"/>
                    <a:pt x="48" y="229"/>
                    <a:pt x="48" y="227"/>
                  </a:cubicBezTo>
                  <a:cubicBezTo>
                    <a:pt x="48" y="165"/>
                    <a:pt x="48" y="165"/>
                    <a:pt x="48" y="165"/>
                  </a:cubicBezTo>
                  <a:cubicBezTo>
                    <a:pt x="55" y="165"/>
                    <a:pt x="55" y="165"/>
                    <a:pt x="55" y="165"/>
                  </a:cubicBezTo>
                  <a:cubicBezTo>
                    <a:pt x="55" y="227"/>
                    <a:pt x="55" y="227"/>
                    <a:pt x="55" y="227"/>
                  </a:cubicBezTo>
                  <a:cubicBezTo>
                    <a:pt x="55" y="229"/>
                    <a:pt x="57" y="231"/>
                    <a:pt x="59" y="231"/>
                  </a:cubicBezTo>
                  <a:cubicBezTo>
                    <a:pt x="62" y="231"/>
                    <a:pt x="64" y="229"/>
                    <a:pt x="64" y="227"/>
                  </a:cubicBezTo>
                  <a:cubicBezTo>
                    <a:pt x="64" y="165"/>
                    <a:pt x="64" y="165"/>
                    <a:pt x="64" y="165"/>
                  </a:cubicBezTo>
                  <a:cubicBezTo>
                    <a:pt x="70" y="165"/>
                    <a:pt x="70" y="165"/>
                    <a:pt x="70" y="165"/>
                  </a:cubicBezTo>
                  <a:cubicBezTo>
                    <a:pt x="70" y="242"/>
                    <a:pt x="70" y="242"/>
                    <a:pt x="70" y="242"/>
                  </a:cubicBezTo>
                  <a:cubicBezTo>
                    <a:pt x="18" y="242"/>
                    <a:pt x="18" y="242"/>
                    <a:pt x="18" y="242"/>
                  </a:cubicBezTo>
                  <a:cubicBezTo>
                    <a:pt x="18" y="165"/>
                    <a:pt x="18" y="165"/>
                    <a:pt x="18" y="165"/>
                  </a:cubicBezTo>
                  <a:cubicBezTo>
                    <a:pt x="24" y="165"/>
                    <a:pt x="24" y="165"/>
                    <a:pt x="24" y="165"/>
                  </a:cubicBezTo>
                  <a:cubicBezTo>
                    <a:pt x="24" y="226"/>
                    <a:pt x="24" y="226"/>
                    <a:pt x="24" y="226"/>
                  </a:cubicBezTo>
                  <a:cubicBezTo>
                    <a:pt x="24" y="228"/>
                    <a:pt x="26" y="230"/>
                    <a:pt x="28" y="230"/>
                  </a:cubicBezTo>
                  <a:close/>
                  <a:moveTo>
                    <a:pt x="78" y="251"/>
                  </a:moveTo>
                  <a:cubicBezTo>
                    <a:pt x="78" y="262"/>
                    <a:pt x="78" y="262"/>
                    <a:pt x="78" y="262"/>
                  </a:cubicBezTo>
                  <a:cubicBezTo>
                    <a:pt x="74" y="262"/>
                    <a:pt x="74" y="262"/>
                    <a:pt x="74" y="262"/>
                  </a:cubicBezTo>
                  <a:cubicBezTo>
                    <a:pt x="9" y="262"/>
                    <a:pt x="9" y="262"/>
                    <a:pt x="9" y="262"/>
                  </a:cubicBezTo>
                  <a:cubicBezTo>
                    <a:pt x="9" y="251"/>
                    <a:pt x="9" y="251"/>
                    <a:pt x="9" y="251"/>
                  </a:cubicBezTo>
                  <a:lnTo>
                    <a:pt x="78" y="2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77" name="Group 551">
            <a:extLst>
              <a:ext uri="{FF2B5EF4-FFF2-40B4-BE49-F238E27FC236}">
                <a16:creationId xmlns="" xmlns:a16="http://schemas.microsoft.com/office/drawing/2014/main" id="{F6A2AEAB-29EE-2341-8CC0-64AEEBA39FE8}"/>
              </a:ext>
            </a:extLst>
          </p:cNvPr>
          <p:cNvGrpSpPr>
            <a:grpSpLocks noChangeAspect="1"/>
          </p:cNvGrpSpPr>
          <p:nvPr/>
        </p:nvGrpSpPr>
        <p:grpSpPr bwMode="auto">
          <a:xfrm>
            <a:off x="8121997" y="4049336"/>
            <a:ext cx="247454" cy="499961"/>
            <a:chOff x="2205" y="1251"/>
            <a:chExt cx="147" cy="297"/>
          </a:xfrm>
          <a:solidFill>
            <a:schemeClr val="tx1"/>
          </a:solidFill>
        </p:grpSpPr>
        <p:sp>
          <p:nvSpPr>
            <p:cNvPr id="478" name="Freeform 552">
              <a:extLst>
                <a:ext uri="{FF2B5EF4-FFF2-40B4-BE49-F238E27FC236}">
                  <a16:creationId xmlns="" xmlns:a16="http://schemas.microsoft.com/office/drawing/2014/main" id="{059E7FC4-CE68-5E4A-9779-799852FEFE74}"/>
                </a:ext>
              </a:extLst>
            </p:cNvPr>
            <p:cNvSpPr>
              <a:spLocks noEditPoints="1"/>
            </p:cNvSpPr>
            <p:nvPr/>
          </p:nvSpPr>
          <p:spPr bwMode="auto">
            <a:xfrm>
              <a:off x="2205" y="1251"/>
              <a:ext cx="147" cy="297"/>
            </a:xfrm>
            <a:custGeom>
              <a:avLst/>
              <a:gdLst>
                <a:gd name="T0" fmla="*/ 134 w 142"/>
                <a:gd name="T1" fmla="*/ 254 h 287"/>
                <a:gd name="T2" fmla="*/ 121 w 142"/>
                <a:gd name="T3" fmla="*/ 245 h 287"/>
                <a:gd name="T4" fmla="*/ 113 w 142"/>
                <a:gd name="T5" fmla="*/ 141 h 287"/>
                <a:gd name="T6" fmla="*/ 106 w 142"/>
                <a:gd name="T7" fmla="*/ 110 h 287"/>
                <a:gd name="T8" fmla="*/ 43 w 142"/>
                <a:gd name="T9" fmla="*/ 81 h 287"/>
                <a:gd name="T10" fmla="*/ 58 w 142"/>
                <a:gd name="T11" fmla="*/ 74 h 287"/>
                <a:gd name="T12" fmla="*/ 101 w 142"/>
                <a:gd name="T13" fmla="*/ 72 h 287"/>
                <a:gd name="T14" fmla="*/ 102 w 142"/>
                <a:gd name="T15" fmla="*/ 81 h 287"/>
                <a:gd name="T16" fmla="*/ 125 w 142"/>
                <a:gd name="T17" fmla="*/ 71 h 287"/>
                <a:gd name="T18" fmla="*/ 119 w 142"/>
                <a:gd name="T19" fmla="*/ 44 h 287"/>
                <a:gd name="T20" fmla="*/ 112 w 142"/>
                <a:gd name="T21" fmla="*/ 37 h 287"/>
                <a:gd name="T22" fmla="*/ 85 w 142"/>
                <a:gd name="T23" fmla="*/ 27 h 287"/>
                <a:gd name="T24" fmla="*/ 75 w 142"/>
                <a:gd name="T25" fmla="*/ 27 h 287"/>
                <a:gd name="T26" fmla="*/ 48 w 142"/>
                <a:gd name="T27" fmla="*/ 37 h 287"/>
                <a:gd name="T28" fmla="*/ 40 w 142"/>
                <a:gd name="T29" fmla="*/ 43 h 287"/>
                <a:gd name="T30" fmla="*/ 48 w 142"/>
                <a:gd name="T31" fmla="*/ 71 h 287"/>
                <a:gd name="T32" fmla="*/ 26 w 142"/>
                <a:gd name="T33" fmla="*/ 61 h 287"/>
                <a:gd name="T34" fmla="*/ 30 w 142"/>
                <a:gd name="T35" fmla="*/ 58 h 287"/>
                <a:gd name="T36" fmla="*/ 22 w 142"/>
                <a:gd name="T37" fmla="*/ 48 h 287"/>
                <a:gd name="T38" fmla="*/ 21 w 142"/>
                <a:gd name="T39" fmla="*/ 5 h 287"/>
                <a:gd name="T40" fmla="*/ 3 w 142"/>
                <a:gd name="T41" fmla="*/ 29 h 287"/>
                <a:gd name="T42" fmla="*/ 5 w 142"/>
                <a:gd name="T43" fmla="*/ 48 h 287"/>
                <a:gd name="T44" fmla="*/ 0 w 142"/>
                <a:gd name="T45" fmla="*/ 72 h 287"/>
                <a:gd name="T46" fmla="*/ 46 w 142"/>
                <a:gd name="T47" fmla="*/ 228 h 287"/>
                <a:gd name="T48" fmla="*/ 25 w 142"/>
                <a:gd name="T49" fmla="*/ 245 h 287"/>
                <a:gd name="T50" fmla="*/ 30 w 142"/>
                <a:gd name="T51" fmla="*/ 254 h 287"/>
                <a:gd name="T52" fmla="*/ 17 w 142"/>
                <a:gd name="T53" fmla="*/ 287 h 287"/>
                <a:gd name="T54" fmla="*/ 129 w 142"/>
                <a:gd name="T55" fmla="*/ 261 h 287"/>
                <a:gd name="T56" fmla="*/ 17 w 142"/>
                <a:gd name="T57" fmla="*/ 19 h 287"/>
                <a:gd name="T58" fmla="*/ 22 w 142"/>
                <a:gd name="T59" fmla="*/ 29 h 287"/>
                <a:gd name="T60" fmla="*/ 12 w 142"/>
                <a:gd name="T61" fmla="*/ 72 h 287"/>
                <a:gd name="T62" fmla="*/ 56 w 142"/>
                <a:gd name="T63" fmla="*/ 114 h 287"/>
                <a:gd name="T64" fmla="*/ 99 w 142"/>
                <a:gd name="T65" fmla="*/ 116 h 287"/>
                <a:gd name="T66" fmla="*/ 87 w 142"/>
                <a:gd name="T67" fmla="*/ 157 h 287"/>
                <a:gd name="T68" fmla="*/ 87 w 142"/>
                <a:gd name="T69" fmla="*/ 184 h 287"/>
                <a:gd name="T70" fmla="*/ 96 w 142"/>
                <a:gd name="T71" fmla="*/ 157 h 287"/>
                <a:gd name="T72" fmla="*/ 55 w 142"/>
                <a:gd name="T73" fmla="*/ 228 h 287"/>
                <a:gd name="T74" fmla="*/ 84 w 142"/>
                <a:gd name="T75" fmla="*/ 195 h 287"/>
                <a:gd name="T76" fmla="*/ 72 w 142"/>
                <a:gd name="T77" fmla="*/ 176 h 287"/>
                <a:gd name="T78" fmla="*/ 67 w 142"/>
                <a:gd name="T79" fmla="*/ 171 h 287"/>
                <a:gd name="T80" fmla="*/ 62 w 142"/>
                <a:gd name="T81" fmla="*/ 202 h 287"/>
                <a:gd name="T82" fmla="*/ 71 w 142"/>
                <a:gd name="T83" fmla="*/ 125 h 287"/>
                <a:gd name="T84" fmla="*/ 12 w 142"/>
                <a:gd name="T85" fmla="*/ 79 h 287"/>
                <a:gd name="T86" fmla="*/ 86 w 142"/>
                <a:gd name="T87" fmla="*/ 143 h 287"/>
                <a:gd name="T88" fmla="*/ 92 w 142"/>
                <a:gd name="T89" fmla="*/ 148 h 287"/>
                <a:gd name="T90" fmla="*/ 112 w 142"/>
                <a:gd name="T91" fmla="*/ 245 h 287"/>
                <a:gd name="T92" fmla="*/ 112 w 142"/>
                <a:gd name="T93" fmla="*/ 238 h 287"/>
                <a:gd name="T94" fmla="*/ 120 w 142"/>
                <a:gd name="T95" fmla="*/ 254 h 287"/>
                <a:gd name="T96" fmla="*/ 27 w 142"/>
                <a:gd name="T97" fmla="*/ 278 h 287"/>
                <a:gd name="T98" fmla="*/ 132 w 142"/>
                <a:gd name="T99" fmla="*/ 27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2" h="287">
                  <a:moveTo>
                    <a:pt x="129" y="261"/>
                  </a:moveTo>
                  <a:cubicBezTo>
                    <a:pt x="129" y="254"/>
                    <a:pt x="129" y="254"/>
                    <a:pt x="129" y="254"/>
                  </a:cubicBezTo>
                  <a:cubicBezTo>
                    <a:pt x="134" y="254"/>
                    <a:pt x="134" y="254"/>
                    <a:pt x="134" y="254"/>
                  </a:cubicBezTo>
                  <a:cubicBezTo>
                    <a:pt x="136" y="254"/>
                    <a:pt x="138" y="252"/>
                    <a:pt x="138" y="250"/>
                  </a:cubicBezTo>
                  <a:cubicBezTo>
                    <a:pt x="138" y="247"/>
                    <a:pt x="136" y="245"/>
                    <a:pt x="134" y="245"/>
                  </a:cubicBezTo>
                  <a:cubicBezTo>
                    <a:pt x="121" y="245"/>
                    <a:pt x="121" y="245"/>
                    <a:pt x="121" y="245"/>
                  </a:cubicBezTo>
                  <a:cubicBezTo>
                    <a:pt x="121" y="228"/>
                    <a:pt x="121" y="228"/>
                    <a:pt x="121" y="228"/>
                  </a:cubicBezTo>
                  <a:cubicBezTo>
                    <a:pt x="113" y="228"/>
                    <a:pt x="113" y="228"/>
                    <a:pt x="113" y="228"/>
                  </a:cubicBezTo>
                  <a:cubicBezTo>
                    <a:pt x="113" y="141"/>
                    <a:pt x="113" y="141"/>
                    <a:pt x="113" y="141"/>
                  </a:cubicBezTo>
                  <a:cubicBezTo>
                    <a:pt x="127" y="126"/>
                    <a:pt x="127" y="126"/>
                    <a:pt x="127" y="126"/>
                  </a:cubicBezTo>
                  <a:cubicBezTo>
                    <a:pt x="108" y="107"/>
                    <a:pt x="108" y="107"/>
                    <a:pt x="108" y="107"/>
                  </a:cubicBezTo>
                  <a:cubicBezTo>
                    <a:pt x="106" y="110"/>
                    <a:pt x="106" y="110"/>
                    <a:pt x="106" y="110"/>
                  </a:cubicBezTo>
                  <a:cubicBezTo>
                    <a:pt x="104" y="107"/>
                    <a:pt x="101" y="105"/>
                    <a:pt x="96" y="105"/>
                  </a:cubicBezTo>
                  <a:cubicBezTo>
                    <a:pt x="61" y="105"/>
                    <a:pt x="61" y="105"/>
                    <a:pt x="61" y="105"/>
                  </a:cubicBezTo>
                  <a:cubicBezTo>
                    <a:pt x="43" y="81"/>
                    <a:pt x="43" y="81"/>
                    <a:pt x="43" y="81"/>
                  </a:cubicBezTo>
                  <a:cubicBezTo>
                    <a:pt x="58" y="81"/>
                    <a:pt x="58" y="81"/>
                    <a:pt x="58" y="81"/>
                  </a:cubicBezTo>
                  <a:cubicBezTo>
                    <a:pt x="58" y="76"/>
                    <a:pt x="58" y="76"/>
                    <a:pt x="58" y="76"/>
                  </a:cubicBezTo>
                  <a:cubicBezTo>
                    <a:pt x="58" y="76"/>
                    <a:pt x="58" y="75"/>
                    <a:pt x="58" y="74"/>
                  </a:cubicBezTo>
                  <a:cubicBezTo>
                    <a:pt x="59" y="72"/>
                    <a:pt x="59" y="72"/>
                    <a:pt x="59" y="72"/>
                  </a:cubicBezTo>
                  <a:cubicBezTo>
                    <a:pt x="61" y="62"/>
                    <a:pt x="69" y="55"/>
                    <a:pt x="80" y="55"/>
                  </a:cubicBezTo>
                  <a:cubicBezTo>
                    <a:pt x="90" y="55"/>
                    <a:pt x="99" y="62"/>
                    <a:pt x="101" y="72"/>
                  </a:cubicBezTo>
                  <a:cubicBezTo>
                    <a:pt x="101" y="74"/>
                    <a:pt x="101" y="74"/>
                    <a:pt x="101" y="74"/>
                  </a:cubicBezTo>
                  <a:cubicBezTo>
                    <a:pt x="102" y="75"/>
                    <a:pt x="102" y="76"/>
                    <a:pt x="102" y="76"/>
                  </a:cubicBezTo>
                  <a:cubicBezTo>
                    <a:pt x="102" y="81"/>
                    <a:pt x="102" y="81"/>
                    <a:pt x="102" y="81"/>
                  </a:cubicBezTo>
                  <a:cubicBezTo>
                    <a:pt x="125" y="81"/>
                    <a:pt x="125" y="81"/>
                    <a:pt x="125" y="81"/>
                  </a:cubicBezTo>
                  <a:cubicBezTo>
                    <a:pt x="127" y="81"/>
                    <a:pt x="130" y="79"/>
                    <a:pt x="130" y="76"/>
                  </a:cubicBezTo>
                  <a:cubicBezTo>
                    <a:pt x="130" y="74"/>
                    <a:pt x="127" y="71"/>
                    <a:pt x="125" y="71"/>
                  </a:cubicBezTo>
                  <a:cubicBezTo>
                    <a:pt x="111" y="71"/>
                    <a:pt x="111" y="71"/>
                    <a:pt x="111" y="71"/>
                  </a:cubicBezTo>
                  <a:cubicBezTo>
                    <a:pt x="111" y="66"/>
                    <a:pt x="109" y="62"/>
                    <a:pt x="106" y="58"/>
                  </a:cubicBezTo>
                  <a:cubicBezTo>
                    <a:pt x="119" y="44"/>
                    <a:pt x="119" y="44"/>
                    <a:pt x="119" y="44"/>
                  </a:cubicBezTo>
                  <a:cubicBezTo>
                    <a:pt x="120" y="43"/>
                    <a:pt x="121" y="42"/>
                    <a:pt x="121" y="41"/>
                  </a:cubicBezTo>
                  <a:cubicBezTo>
                    <a:pt x="121" y="38"/>
                    <a:pt x="118" y="35"/>
                    <a:pt x="116" y="35"/>
                  </a:cubicBezTo>
                  <a:cubicBezTo>
                    <a:pt x="114" y="35"/>
                    <a:pt x="113" y="36"/>
                    <a:pt x="112" y="37"/>
                  </a:cubicBezTo>
                  <a:cubicBezTo>
                    <a:pt x="99" y="50"/>
                    <a:pt x="99" y="50"/>
                    <a:pt x="99" y="50"/>
                  </a:cubicBezTo>
                  <a:cubicBezTo>
                    <a:pt x="95" y="48"/>
                    <a:pt x="90" y="46"/>
                    <a:pt x="85" y="45"/>
                  </a:cubicBezTo>
                  <a:cubicBezTo>
                    <a:pt x="85" y="27"/>
                    <a:pt x="85" y="27"/>
                    <a:pt x="85" y="27"/>
                  </a:cubicBezTo>
                  <a:cubicBezTo>
                    <a:pt x="85" y="24"/>
                    <a:pt x="83" y="22"/>
                    <a:pt x="80" y="22"/>
                  </a:cubicBezTo>
                  <a:cubicBezTo>
                    <a:pt x="80" y="22"/>
                    <a:pt x="80" y="22"/>
                    <a:pt x="80" y="22"/>
                  </a:cubicBezTo>
                  <a:cubicBezTo>
                    <a:pt x="77" y="22"/>
                    <a:pt x="75" y="24"/>
                    <a:pt x="75" y="27"/>
                  </a:cubicBezTo>
                  <a:cubicBezTo>
                    <a:pt x="75" y="45"/>
                    <a:pt x="75" y="45"/>
                    <a:pt x="75" y="45"/>
                  </a:cubicBezTo>
                  <a:cubicBezTo>
                    <a:pt x="70" y="46"/>
                    <a:pt x="65" y="48"/>
                    <a:pt x="61" y="50"/>
                  </a:cubicBezTo>
                  <a:cubicBezTo>
                    <a:pt x="48" y="37"/>
                    <a:pt x="48" y="37"/>
                    <a:pt x="48" y="37"/>
                  </a:cubicBezTo>
                  <a:cubicBezTo>
                    <a:pt x="47" y="36"/>
                    <a:pt x="45" y="35"/>
                    <a:pt x="44" y="35"/>
                  </a:cubicBezTo>
                  <a:cubicBezTo>
                    <a:pt x="41" y="35"/>
                    <a:pt x="39" y="38"/>
                    <a:pt x="39" y="41"/>
                  </a:cubicBezTo>
                  <a:cubicBezTo>
                    <a:pt x="39" y="42"/>
                    <a:pt x="39" y="43"/>
                    <a:pt x="40" y="43"/>
                  </a:cubicBezTo>
                  <a:cubicBezTo>
                    <a:pt x="40" y="44"/>
                    <a:pt x="40" y="44"/>
                    <a:pt x="40" y="44"/>
                  </a:cubicBezTo>
                  <a:cubicBezTo>
                    <a:pt x="54" y="58"/>
                    <a:pt x="54" y="58"/>
                    <a:pt x="54" y="58"/>
                  </a:cubicBezTo>
                  <a:cubicBezTo>
                    <a:pt x="51" y="62"/>
                    <a:pt x="49" y="66"/>
                    <a:pt x="48" y="71"/>
                  </a:cubicBezTo>
                  <a:cubicBezTo>
                    <a:pt x="35" y="71"/>
                    <a:pt x="35" y="71"/>
                    <a:pt x="35" y="71"/>
                  </a:cubicBezTo>
                  <a:cubicBezTo>
                    <a:pt x="35" y="71"/>
                    <a:pt x="35" y="71"/>
                    <a:pt x="35" y="71"/>
                  </a:cubicBezTo>
                  <a:cubicBezTo>
                    <a:pt x="26" y="61"/>
                    <a:pt x="26" y="61"/>
                    <a:pt x="26" y="61"/>
                  </a:cubicBezTo>
                  <a:cubicBezTo>
                    <a:pt x="25" y="60"/>
                    <a:pt x="24" y="59"/>
                    <a:pt x="22" y="58"/>
                  </a:cubicBezTo>
                  <a:cubicBezTo>
                    <a:pt x="22" y="58"/>
                    <a:pt x="22" y="58"/>
                    <a:pt x="22" y="58"/>
                  </a:cubicBezTo>
                  <a:cubicBezTo>
                    <a:pt x="30" y="58"/>
                    <a:pt x="30" y="58"/>
                    <a:pt x="30" y="58"/>
                  </a:cubicBezTo>
                  <a:cubicBezTo>
                    <a:pt x="30" y="48"/>
                    <a:pt x="30" y="48"/>
                    <a:pt x="30" y="48"/>
                  </a:cubicBezTo>
                  <a:cubicBezTo>
                    <a:pt x="22" y="48"/>
                    <a:pt x="22" y="48"/>
                    <a:pt x="22" y="48"/>
                  </a:cubicBezTo>
                  <a:cubicBezTo>
                    <a:pt x="22" y="48"/>
                    <a:pt x="22" y="48"/>
                    <a:pt x="22" y="48"/>
                  </a:cubicBezTo>
                  <a:cubicBezTo>
                    <a:pt x="22" y="48"/>
                    <a:pt x="22" y="48"/>
                    <a:pt x="22" y="48"/>
                  </a:cubicBezTo>
                  <a:cubicBezTo>
                    <a:pt x="28" y="45"/>
                    <a:pt x="32" y="37"/>
                    <a:pt x="32" y="29"/>
                  </a:cubicBezTo>
                  <a:cubicBezTo>
                    <a:pt x="32" y="20"/>
                    <a:pt x="23" y="8"/>
                    <a:pt x="21" y="5"/>
                  </a:cubicBezTo>
                  <a:cubicBezTo>
                    <a:pt x="17" y="0"/>
                    <a:pt x="17" y="0"/>
                    <a:pt x="17" y="0"/>
                  </a:cubicBezTo>
                  <a:cubicBezTo>
                    <a:pt x="14" y="5"/>
                    <a:pt x="14" y="5"/>
                    <a:pt x="14" y="5"/>
                  </a:cubicBezTo>
                  <a:cubicBezTo>
                    <a:pt x="12" y="8"/>
                    <a:pt x="3" y="20"/>
                    <a:pt x="3" y="29"/>
                  </a:cubicBezTo>
                  <a:cubicBezTo>
                    <a:pt x="3" y="37"/>
                    <a:pt x="7" y="45"/>
                    <a:pt x="13" y="48"/>
                  </a:cubicBezTo>
                  <a:cubicBezTo>
                    <a:pt x="13" y="48"/>
                    <a:pt x="13" y="48"/>
                    <a:pt x="13" y="48"/>
                  </a:cubicBezTo>
                  <a:cubicBezTo>
                    <a:pt x="5" y="48"/>
                    <a:pt x="5" y="48"/>
                    <a:pt x="5" y="48"/>
                  </a:cubicBezTo>
                  <a:cubicBezTo>
                    <a:pt x="5" y="58"/>
                    <a:pt x="5" y="58"/>
                    <a:pt x="5" y="58"/>
                  </a:cubicBezTo>
                  <a:cubicBezTo>
                    <a:pt x="9" y="58"/>
                    <a:pt x="9" y="58"/>
                    <a:pt x="9" y="58"/>
                  </a:cubicBezTo>
                  <a:cubicBezTo>
                    <a:pt x="4" y="60"/>
                    <a:pt x="0" y="66"/>
                    <a:pt x="0" y="72"/>
                  </a:cubicBezTo>
                  <a:cubicBezTo>
                    <a:pt x="0" y="77"/>
                    <a:pt x="2" y="81"/>
                    <a:pt x="5" y="85"/>
                  </a:cubicBezTo>
                  <a:cubicBezTo>
                    <a:pt x="46" y="136"/>
                    <a:pt x="46" y="136"/>
                    <a:pt x="46" y="136"/>
                  </a:cubicBezTo>
                  <a:cubicBezTo>
                    <a:pt x="46" y="228"/>
                    <a:pt x="46" y="228"/>
                    <a:pt x="46" y="228"/>
                  </a:cubicBezTo>
                  <a:cubicBezTo>
                    <a:pt x="38" y="228"/>
                    <a:pt x="38" y="228"/>
                    <a:pt x="38" y="228"/>
                  </a:cubicBezTo>
                  <a:cubicBezTo>
                    <a:pt x="38" y="245"/>
                    <a:pt x="38" y="245"/>
                    <a:pt x="38" y="245"/>
                  </a:cubicBezTo>
                  <a:cubicBezTo>
                    <a:pt x="25" y="245"/>
                    <a:pt x="25" y="245"/>
                    <a:pt x="25" y="245"/>
                  </a:cubicBezTo>
                  <a:cubicBezTo>
                    <a:pt x="23" y="245"/>
                    <a:pt x="20" y="247"/>
                    <a:pt x="20" y="250"/>
                  </a:cubicBezTo>
                  <a:cubicBezTo>
                    <a:pt x="20" y="252"/>
                    <a:pt x="23" y="254"/>
                    <a:pt x="25" y="254"/>
                  </a:cubicBezTo>
                  <a:cubicBezTo>
                    <a:pt x="30" y="254"/>
                    <a:pt x="30" y="254"/>
                    <a:pt x="30" y="254"/>
                  </a:cubicBezTo>
                  <a:cubicBezTo>
                    <a:pt x="30" y="261"/>
                    <a:pt x="30" y="261"/>
                    <a:pt x="30" y="261"/>
                  </a:cubicBezTo>
                  <a:cubicBezTo>
                    <a:pt x="17" y="261"/>
                    <a:pt x="17" y="261"/>
                    <a:pt x="17" y="261"/>
                  </a:cubicBezTo>
                  <a:cubicBezTo>
                    <a:pt x="17" y="287"/>
                    <a:pt x="17" y="287"/>
                    <a:pt x="17" y="287"/>
                  </a:cubicBezTo>
                  <a:cubicBezTo>
                    <a:pt x="142" y="287"/>
                    <a:pt x="142" y="287"/>
                    <a:pt x="142" y="287"/>
                  </a:cubicBezTo>
                  <a:cubicBezTo>
                    <a:pt x="142" y="261"/>
                    <a:pt x="142" y="261"/>
                    <a:pt x="142" y="261"/>
                  </a:cubicBezTo>
                  <a:lnTo>
                    <a:pt x="129" y="261"/>
                  </a:lnTo>
                  <a:close/>
                  <a:moveTo>
                    <a:pt x="17" y="36"/>
                  </a:moveTo>
                  <a:cubicBezTo>
                    <a:pt x="15" y="36"/>
                    <a:pt x="13" y="33"/>
                    <a:pt x="13" y="29"/>
                  </a:cubicBezTo>
                  <a:cubicBezTo>
                    <a:pt x="13" y="28"/>
                    <a:pt x="15" y="23"/>
                    <a:pt x="17" y="19"/>
                  </a:cubicBezTo>
                  <a:cubicBezTo>
                    <a:pt x="17" y="19"/>
                    <a:pt x="17" y="19"/>
                    <a:pt x="17" y="19"/>
                  </a:cubicBezTo>
                  <a:cubicBezTo>
                    <a:pt x="17" y="19"/>
                    <a:pt x="17" y="19"/>
                    <a:pt x="17" y="19"/>
                  </a:cubicBezTo>
                  <a:cubicBezTo>
                    <a:pt x="20" y="23"/>
                    <a:pt x="22" y="28"/>
                    <a:pt x="22" y="29"/>
                  </a:cubicBezTo>
                  <a:cubicBezTo>
                    <a:pt x="22" y="33"/>
                    <a:pt x="20" y="36"/>
                    <a:pt x="17" y="36"/>
                  </a:cubicBezTo>
                  <a:close/>
                  <a:moveTo>
                    <a:pt x="12" y="67"/>
                  </a:moveTo>
                  <a:cubicBezTo>
                    <a:pt x="12" y="72"/>
                    <a:pt x="12" y="72"/>
                    <a:pt x="12" y="72"/>
                  </a:cubicBezTo>
                  <a:cubicBezTo>
                    <a:pt x="22" y="72"/>
                    <a:pt x="22" y="72"/>
                    <a:pt x="22" y="72"/>
                  </a:cubicBezTo>
                  <a:cubicBezTo>
                    <a:pt x="22" y="70"/>
                    <a:pt x="22" y="70"/>
                    <a:pt x="22" y="70"/>
                  </a:cubicBezTo>
                  <a:cubicBezTo>
                    <a:pt x="56" y="114"/>
                    <a:pt x="56" y="114"/>
                    <a:pt x="56" y="114"/>
                  </a:cubicBezTo>
                  <a:cubicBezTo>
                    <a:pt x="57" y="115"/>
                    <a:pt x="57" y="115"/>
                    <a:pt x="57" y="115"/>
                  </a:cubicBezTo>
                  <a:cubicBezTo>
                    <a:pt x="96" y="115"/>
                    <a:pt x="96" y="115"/>
                    <a:pt x="96" y="115"/>
                  </a:cubicBezTo>
                  <a:cubicBezTo>
                    <a:pt x="98" y="115"/>
                    <a:pt x="99" y="115"/>
                    <a:pt x="99" y="116"/>
                  </a:cubicBezTo>
                  <a:cubicBezTo>
                    <a:pt x="73" y="142"/>
                    <a:pt x="73" y="142"/>
                    <a:pt x="73" y="142"/>
                  </a:cubicBezTo>
                  <a:cubicBezTo>
                    <a:pt x="73" y="143"/>
                    <a:pt x="73" y="143"/>
                    <a:pt x="73" y="143"/>
                  </a:cubicBezTo>
                  <a:cubicBezTo>
                    <a:pt x="87" y="157"/>
                    <a:pt x="87" y="157"/>
                    <a:pt x="87" y="157"/>
                  </a:cubicBezTo>
                  <a:cubicBezTo>
                    <a:pt x="87" y="184"/>
                    <a:pt x="87" y="184"/>
                    <a:pt x="87" y="184"/>
                  </a:cubicBezTo>
                  <a:cubicBezTo>
                    <a:pt x="87" y="184"/>
                    <a:pt x="87" y="184"/>
                    <a:pt x="87" y="184"/>
                  </a:cubicBezTo>
                  <a:cubicBezTo>
                    <a:pt x="87" y="184"/>
                    <a:pt x="87" y="184"/>
                    <a:pt x="87" y="184"/>
                  </a:cubicBezTo>
                  <a:cubicBezTo>
                    <a:pt x="87" y="187"/>
                    <a:pt x="89" y="189"/>
                    <a:pt x="92" y="189"/>
                  </a:cubicBezTo>
                  <a:cubicBezTo>
                    <a:pt x="94" y="189"/>
                    <a:pt x="96" y="187"/>
                    <a:pt x="96" y="184"/>
                  </a:cubicBezTo>
                  <a:cubicBezTo>
                    <a:pt x="96" y="157"/>
                    <a:pt x="96" y="157"/>
                    <a:pt x="96" y="157"/>
                  </a:cubicBezTo>
                  <a:cubicBezTo>
                    <a:pt x="103" y="150"/>
                    <a:pt x="103" y="150"/>
                    <a:pt x="103" y="150"/>
                  </a:cubicBezTo>
                  <a:cubicBezTo>
                    <a:pt x="103" y="228"/>
                    <a:pt x="103" y="228"/>
                    <a:pt x="103" y="228"/>
                  </a:cubicBezTo>
                  <a:cubicBezTo>
                    <a:pt x="55" y="228"/>
                    <a:pt x="55" y="228"/>
                    <a:pt x="55" y="228"/>
                  </a:cubicBezTo>
                  <a:cubicBezTo>
                    <a:pt x="55" y="223"/>
                    <a:pt x="55" y="223"/>
                    <a:pt x="55" y="223"/>
                  </a:cubicBezTo>
                  <a:cubicBezTo>
                    <a:pt x="83" y="195"/>
                    <a:pt x="83" y="195"/>
                    <a:pt x="83" y="195"/>
                  </a:cubicBezTo>
                  <a:cubicBezTo>
                    <a:pt x="84" y="195"/>
                    <a:pt x="84" y="195"/>
                    <a:pt x="84" y="195"/>
                  </a:cubicBezTo>
                  <a:cubicBezTo>
                    <a:pt x="77" y="188"/>
                    <a:pt x="77" y="188"/>
                    <a:pt x="77" y="188"/>
                  </a:cubicBezTo>
                  <a:cubicBezTo>
                    <a:pt x="72" y="193"/>
                    <a:pt x="72" y="193"/>
                    <a:pt x="72" y="193"/>
                  </a:cubicBezTo>
                  <a:cubicBezTo>
                    <a:pt x="72" y="176"/>
                    <a:pt x="72" y="176"/>
                    <a:pt x="72" y="176"/>
                  </a:cubicBezTo>
                  <a:cubicBezTo>
                    <a:pt x="72" y="175"/>
                    <a:pt x="72" y="175"/>
                    <a:pt x="72" y="175"/>
                  </a:cubicBezTo>
                  <a:cubicBezTo>
                    <a:pt x="72" y="175"/>
                    <a:pt x="72" y="175"/>
                    <a:pt x="72" y="175"/>
                  </a:cubicBezTo>
                  <a:cubicBezTo>
                    <a:pt x="71" y="173"/>
                    <a:pt x="69" y="171"/>
                    <a:pt x="67" y="171"/>
                  </a:cubicBezTo>
                  <a:cubicBezTo>
                    <a:pt x="65" y="171"/>
                    <a:pt x="63" y="173"/>
                    <a:pt x="63" y="175"/>
                  </a:cubicBezTo>
                  <a:cubicBezTo>
                    <a:pt x="62" y="175"/>
                    <a:pt x="62" y="175"/>
                    <a:pt x="62" y="175"/>
                  </a:cubicBezTo>
                  <a:cubicBezTo>
                    <a:pt x="62" y="202"/>
                    <a:pt x="62" y="202"/>
                    <a:pt x="62" y="202"/>
                  </a:cubicBezTo>
                  <a:cubicBezTo>
                    <a:pt x="55" y="209"/>
                    <a:pt x="55" y="209"/>
                    <a:pt x="55" y="209"/>
                  </a:cubicBezTo>
                  <a:cubicBezTo>
                    <a:pt x="55" y="141"/>
                    <a:pt x="55" y="141"/>
                    <a:pt x="55" y="141"/>
                  </a:cubicBezTo>
                  <a:cubicBezTo>
                    <a:pt x="71" y="125"/>
                    <a:pt x="71" y="125"/>
                    <a:pt x="71" y="125"/>
                  </a:cubicBezTo>
                  <a:cubicBezTo>
                    <a:pt x="64" y="118"/>
                    <a:pt x="64" y="118"/>
                    <a:pt x="64" y="118"/>
                  </a:cubicBezTo>
                  <a:cubicBezTo>
                    <a:pt x="53" y="130"/>
                    <a:pt x="53" y="130"/>
                    <a:pt x="53" y="130"/>
                  </a:cubicBezTo>
                  <a:cubicBezTo>
                    <a:pt x="12" y="79"/>
                    <a:pt x="12" y="79"/>
                    <a:pt x="12" y="79"/>
                  </a:cubicBezTo>
                  <a:cubicBezTo>
                    <a:pt x="10" y="77"/>
                    <a:pt x="9" y="75"/>
                    <a:pt x="9" y="72"/>
                  </a:cubicBezTo>
                  <a:cubicBezTo>
                    <a:pt x="9" y="70"/>
                    <a:pt x="11" y="68"/>
                    <a:pt x="12" y="67"/>
                  </a:cubicBezTo>
                  <a:close/>
                  <a:moveTo>
                    <a:pt x="86" y="143"/>
                  </a:moveTo>
                  <a:cubicBezTo>
                    <a:pt x="108" y="121"/>
                    <a:pt x="108" y="121"/>
                    <a:pt x="108" y="121"/>
                  </a:cubicBezTo>
                  <a:cubicBezTo>
                    <a:pt x="114" y="126"/>
                    <a:pt x="114" y="126"/>
                    <a:pt x="114" y="126"/>
                  </a:cubicBezTo>
                  <a:cubicBezTo>
                    <a:pt x="92" y="148"/>
                    <a:pt x="92" y="148"/>
                    <a:pt x="92" y="148"/>
                  </a:cubicBezTo>
                  <a:lnTo>
                    <a:pt x="86" y="143"/>
                  </a:lnTo>
                  <a:close/>
                  <a:moveTo>
                    <a:pt x="112" y="238"/>
                  </a:moveTo>
                  <a:cubicBezTo>
                    <a:pt x="112" y="245"/>
                    <a:pt x="112" y="245"/>
                    <a:pt x="112" y="245"/>
                  </a:cubicBezTo>
                  <a:cubicBezTo>
                    <a:pt x="47" y="245"/>
                    <a:pt x="47" y="245"/>
                    <a:pt x="47" y="245"/>
                  </a:cubicBezTo>
                  <a:cubicBezTo>
                    <a:pt x="47" y="238"/>
                    <a:pt x="47" y="238"/>
                    <a:pt x="47" y="238"/>
                  </a:cubicBezTo>
                  <a:lnTo>
                    <a:pt x="112" y="238"/>
                  </a:lnTo>
                  <a:close/>
                  <a:moveTo>
                    <a:pt x="39" y="261"/>
                  </a:moveTo>
                  <a:cubicBezTo>
                    <a:pt x="39" y="254"/>
                    <a:pt x="39" y="254"/>
                    <a:pt x="39" y="254"/>
                  </a:cubicBezTo>
                  <a:cubicBezTo>
                    <a:pt x="120" y="254"/>
                    <a:pt x="120" y="254"/>
                    <a:pt x="120" y="254"/>
                  </a:cubicBezTo>
                  <a:cubicBezTo>
                    <a:pt x="120" y="261"/>
                    <a:pt x="120" y="261"/>
                    <a:pt x="120" y="261"/>
                  </a:cubicBezTo>
                  <a:lnTo>
                    <a:pt x="39" y="261"/>
                  </a:lnTo>
                  <a:close/>
                  <a:moveTo>
                    <a:pt x="27" y="278"/>
                  </a:moveTo>
                  <a:cubicBezTo>
                    <a:pt x="27" y="271"/>
                    <a:pt x="27" y="271"/>
                    <a:pt x="27" y="271"/>
                  </a:cubicBezTo>
                  <a:cubicBezTo>
                    <a:pt x="132" y="271"/>
                    <a:pt x="132" y="271"/>
                    <a:pt x="132" y="271"/>
                  </a:cubicBezTo>
                  <a:cubicBezTo>
                    <a:pt x="132" y="278"/>
                    <a:pt x="132" y="278"/>
                    <a:pt x="132" y="278"/>
                  </a:cubicBezTo>
                  <a:lnTo>
                    <a:pt x="27" y="2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553">
              <a:extLst>
                <a:ext uri="{FF2B5EF4-FFF2-40B4-BE49-F238E27FC236}">
                  <a16:creationId xmlns="" xmlns:a16="http://schemas.microsoft.com/office/drawing/2014/main" id="{4FBD5881-8332-C14F-912C-686A9A2FE93D}"/>
                </a:ext>
              </a:extLst>
            </p:cNvPr>
            <p:cNvSpPr>
              <a:spLocks noEditPoints="1"/>
            </p:cNvSpPr>
            <p:nvPr/>
          </p:nvSpPr>
          <p:spPr bwMode="auto">
            <a:xfrm>
              <a:off x="2268" y="1311"/>
              <a:ext cx="38" cy="48"/>
            </a:xfrm>
            <a:custGeom>
              <a:avLst/>
              <a:gdLst>
                <a:gd name="T0" fmla="*/ 19 w 37"/>
                <a:gd name="T1" fmla="*/ 0 h 46"/>
                <a:gd name="T2" fmla="*/ 0 w 37"/>
                <a:gd name="T3" fmla="*/ 18 h 46"/>
                <a:gd name="T4" fmla="*/ 0 w 37"/>
                <a:gd name="T5" fmla="*/ 27 h 46"/>
                <a:gd name="T6" fmla="*/ 19 w 37"/>
                <a:gd name="T7" fmla="*/ 46 h 46"/>
                <a:gd name="T8" fmla="*/ 37 w 37"/>
                <a:gd name="T9" fmla="*/ 27 h 46"/>
                <a:gd name="T10" fmla="*/ 37 w 37"/>
                <a:gd name="T11" fmla="*/ 18 h 46"/>
                <a:gd name="T12" fmla="*/ 19 w 37"/>
                <a:gd name="T13" fmla="*/ 0 h 46"/>
                <a:gd name="T14" fmla="*/ 10 w 37"/>
                <a:gd name="T15" fmla="*/ 18 h 46"/>
                <a:gd name="T16" fmla="*/ 19 w 37"/>
                <a:gd name="T17" fmla="*/ 10 h 46"/>
                <a:gd name="T18" fmla="*/ 27 w 37"/>
                <a:gd name="T19" fmla="*/ 18 h 46"/>
                <a:gd name="T20" fmla="*/ 27 w 37"/>
                <a:gd name="T21" fmla="*/ 27 h 46"/>
                <a:gd name="T22" fmla="*/ 19 w 37"/>
                <a:gd name="T23" fmla="*/ 36 h 46"/>
                <a:gd name="T24" fmla="*/ 10 w 37"/>
                <a:gd name="T25" fmla="*/ 27 h 46"/>
                <a:gd name="T26" fmla="*/ 10 w 37"/>
                <a:gd name="T27"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6">
                  <a:moveTo>
                    <a:pt x="19" y="0"/>
                  </a:moveTo>
                  <a:cubicBezTo>
                    <a:pt x="9" y="0"/>
                    <a:pt x="0" y="8"/>
                    <a:pt x="0" y="18"/>
                  </a:cubicBezTo>
                  <a:cubicBezTo>
                    <a:pt x="0" y="27"/>
                    <a:pt x="0" y="27"/>
                    <a:pt x="0" y="27"/>
                  </a:cubicBezTo>
                  <a:cubicBezTo>
                    <a:pt x="0" y="38"/>
                    <a:pt x="9" y="46"/>
                    <a:pt x="19" y="46"/>
                  </a:cubicBezTo>
                  <a:cubicBezTo>
                    <a:pt x="29" y="46"/>
                    <a:pt x="37" y="38"/>
                    <a:pt x="37" y="27"/>
                  </a:cubicBezTo>
                  <a:cubicBezTo>
                    <a:pt x="37" y="18"/>
                    <a:pt x="37" y="18"/>
                    <a:pt x="37" y="18"/>
                  </a:cubicBezTo>
                  <a:cubicBezTo>
                    <a:pt x="37" y="8"/>
                    <a:pt x="29" y="0"/>
                    <a:pt x="19" y="0"/>
                  </a:cubicBezTo>
                  <a:close/>
                  <a:moveTo>
                    <a:pt x="10" y="18"/>
                  </a:moveTo>
                  <a:cubicBezTo>
                    <a:pt x="10" y="14"/>
                    <a:pt x="14" y="10"/>
                    <a:pt x="19" y="10"/>
                  </a:cubicBezTo>
                  <a:cubicBezTo>
                    <a:pt x="23" y="10"/>
                    <a:pt x="27" y="14"/>
                    <a:pt x="27" y="18"/>
                  </a:cubicBezTo>
                  <a:cubicBezTo>
                    <a:pt x="27" y="27"/>
                    <a:pt x="27" y="27"/>
                    <a:pt x="27" y="27"/>
                  </a:cubicBezTo>
                  <a:cubicBezTo>
                    <a:pt x="27" y="32"/>
                    <a:pt x="23" y="36"/>
                    <a:pt x="19" y="36"/>
                  </a:cubicBezTo>
                  <a:cubicBezTo>
                    <a:pt x="14" y="36"/>
                    <a:pt x="10" y="32"/>
                    <a:pt x="10" y="27"/>
                  </a:cubicBezTo>
                  <a:lnTo>
                    <a:pt x="10"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0" name="Ellipse 479">
            <a:extLst>
              <a:ext uri="{FF2B5EF4-FFF2-40B4-BE49-F238E27FC236}">
                <a16:creationId xmlns="" xmlns:a16="http://schemas.microsoft.com/office/drawing/2014/main" id="{724A45C6-ACF4-D746-B2F5-8BA42D56FACD}"/>
              </a:ext>
            </a:extLst>
          </p:cNvPr>
          <p:cNvSpPr/>
          <p:nvPr/>
        </p:nvSpPr>
        <p:spPr>
          <a:xfrm>
            <a:off x="7050977" y="1986343"/>
            <a:ext cx="686118" cy="686118"/>
          </a:xfrm>
          <a:prstGeom prst="ellipse">
            <a:avLst/>
          </a:prstGeom>
          <a:noFill/>
          <a:ln w="44450">
            <a:gradFill>
              <a:gsLst>
                <a:gs pos="100000">
                  <a:srgbClr val="D3D800"/>
                </a:gs>
                <a:gs pos="0">
                  <a:srgbClr val="FFC800"/>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81" name="Espace réservé du texte 64">
            <a:extLst>
              <a:ext uri="{FF2B5EF4-FFF2-40B4-BE49-F238E27FC236}">
                <a16:creationId xmlns="" xmlns:a16="http://schemas.microsoft.com/office/drawing/2014/main" id="{03739941-D687-314E-8A0F-7FFC4948A686}"/>
              </a:ext>
            </a:extLst>
          </p:cNvPr>
          <p:cNvSpPr txBox="1">
            <a:spLocks/>
          </p:cNvSpPr>
          <p:nvPr/>
        </p:nvSpPr>
        <p:spPr>
          <a:xfrm>
            <a:off x="7039885" y="2675650"/>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Italy</a:t>
            </a:r>
          </a:p>
        </p:txBody>
      </p:sp>
      <p:sp>
        <p:nvSpPr>
          <p:cNvPr id="482" name="Ellipse 481">
            <a:extLst>
              <a:ext uri="{FF2B5EF4-FFF2-40B4-BE49-F238E27FC236}">
                <a16:creationId xmlns="" xmlns:a16="http://schemas.microsoft.com/office/drawing/2014/main" id="{C6EF9FBB-7AAE-8C49-B353-2DB4489C4C7B}"/>
              </a:ext>
            </a:extLst>
          </p:cNvPr>
          <p:cNvSpPr/>
          <p:nvPr/>
        </p:nvSpPr>
        <p:spPr>
          <a:xfrm>
            <a:off x="5312525" y="2976651"/>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83" name="Espace réservé du texte 64">
            <a:extLst>
              <a:ext uri="{FF2B5EF4-FFF2-40B4-BE49-F238E27FC236}">
                <a16:creationId xmlns="" xmlns:a16="http://schemas.microsoft.com/office/drawing/2014/main" id="{583B0907-555A-C44C-A746-2CCB749ECC06}"/>
              </a:ext>
            </a:extLst>
          </p:cNvPr>
          <p:cNvSpPr txBox="1">
            <a:spLocks/>
          </p:cNvSpPr>
          <p:nvPr/>
        </p:nvSpPr>
        <p:spPr>
          <a:xfrm>
            <a:off x="5224190" y="3666579"/>
            <a:ext cx="897752"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Netherlands</a:t>
            </a:r>
          </a:p>
        </p:txBody>
      </p:sp>
      <p:sp>
        <p:nvSpPr>
          <p:cNvPr id="484" name="Freeform 460">
            <a:extLst>
              <a:ext uri="{FF2B5EF4-FFF2-40B4-BE49-F238E27FC236}">
                <a16:creationId xmlns="" xmlns:a16="http://schemas.microsoft.com/office/drawing/2014/main" id="{1BA6B540-A3E8-B64B-BE77-1E7388C2C591}"/>
              </a:ext>
            </a:extLst>
          </p:cNvPr>
          <p:cNvSpPr>
            <a:spLocks noEditPoints="1"/>
          </p:cNvSpPr>
          <p:nvPr/>
        </p:nvSpPr>
        <p:spPr bwMode="auto">
          <a:xfrm>
            <a:off x="5488749" y="3089372"/>
            <a:ext cx="349835" cy="436445"/>
          </a:xfrm>
          <a:custGeom>
            <a:avLst/>
            <a:gdLst>
              <a:gd name="T0" fmla="*/ 171 w 216"/>
              <a:gd name="T1" fmla="*/ 126 h 270"/>
              <a:gd name="T2" fmla="*/ 170 w 216"/>
              <a:gd name="T3" fmla="*/ 120 h 270"/>
              <a:gd name="T4" fmla="*/ 169 w 216"/>
              <a:gd name="T5" fmla="*/ 114 h 270"/>
              <a:gd name="T6" fmla="*/ 167 w 216"/>
              <a:gd name="T7" fmla="*/ 108 h 270"/>
              <a:gd name="T8" fmla="*/ 165 w 216"/>
              <a:gd name="T9" fmla="*/ 102 h 270"/>
              <a:gd name="T10" fmla="*/ 162 w 216"/>
              <a:gd name="T11" fmla="*/ 97 h 270"/>
              <a:gd name="T12" fmla="*/ 156 w 216"/>
              <a:gd name="T13" fmla="*/ 88 h 270"/>
              <a:gd name="T14" fmla="*/ 126 w 216"/>
              <a:gd name="T15" fmla="*/ 69 h 270"/>
              <a:gd name="T16" fmla="*/ 123 w 216"/>
              <a:gd name="T17" fmla="*/ 67 h 270"/>
              <a:gd name="T18" fmla="*/ 116 w 216"/>
              <a:gd name="T19" fmla="*/ 67 h 270"/>
              <a:gd name="T20" fmla="*/ 111 w 216"/>
              <a:gd name="T21" fmla="*/ 66 h 270"/>
              <a:gd name="T22" fmla="*/ 101 w 216"/>
              <a:gd name="T23" fmla="*/ 66 h 270"/>
              <a:gd name="T24" fmla="*/ 94 w 216"/>
              <a:gd name="T25" fmla="*/ 68 h 270"/>
              <a:gd name="T26" fmla="*/ 94 w 216"/>
              <a:gd name="T27" fmla="*/ 64 h 270"/>
              <a:gd name="T28" fmla="*/ 59 w 216"/>
              <a:gd name="T29" fmla="*/ 89 h 270"/>
              <a:gd name="T30" fmla="*/ 51 w 216"/>
              <a:gd name="T31" fmla="*/ 102 h 270"/>
              <a:gd name="T32" fmla="*/ 48 w 216"/>
              <a:gd name="T33" fmla="*/ 109 h 270"/>
              <a:gd name="T34" fmla="*/ 45 w 216"/>
              <a:gd name="T35" fmla="*/ 124 h 270"/>
              <a:gd name="T36" fmla="*/ 44 w 216"/>
              <a:gd name="T37" fmla="*/ 143 h 270"/>
              <a:gd name="T38" fmla="*/ 35 w 216"/>
              <a:gd name="T39" fmla="*/ 258 h 270"/>
              <a:gd name="T40" fmla="*/ 177 w 216"/>
              <a:gd name="T41" fmla="*/ 206 h 270"/>
              <a:gd name="T42" fmla="*/ 197 w 216"/>
              <a:gd name="T43" fmla="*/ 190 h 270"/>
              <a:gd name="T44" fmla="*/ 202 w 216"/>
              <a:gd name="T45" fmla="*/ 186 h 270"/>
              <a:gd name="T46" fmla="*/ 151 w 216"/>
              <a:gd name="T47" fmla="*/ 121 h 270"/>
              <a:gd name="T48" fmla="*/ 126 w 216"/>
              <a:gd name="T49" fmla="*/ 97 h 270"/>
              <a:gd name="T50" fmla="*/ 154 w 216"/>
              <a:gd name="T51" fmla="*/ 101 h 270"/>
              <a:gd name="T52" fmla="*/ 166 w 216"/>
              <a:gd name="T53" fmla="*/ 195 h 270"/>
              <a:gd name="T54" fmla="*/ 94 w 216"/>
              <a:gd name="T55" fmla="*/ 151 h 270"/>
              <a:gd name="T56" fmla="*/ 118 w 216"/>
              <a:gd name="T57" fmla="*/ 125 h 270"/>
              <a:gd name="T58" fmla="*/ 166 w 216"/>
              <a:gd name="T59" fmla="*/ 195 h 270"/>
              <a:gd name="T60" fmla="*/ 119 w 216"/>
              <a:gd name="T61" fmla="*/ 107 h 270"/>
              <a:gd name="T62" fmla="*/ 100 w 216"/>
              <a:gd name="T63" fmla="*/ 115 h 270"/>
              <a:gd name="T64" fmla="*/ 151 w 216"/>
              <a:gd name="T65" fmla="*/ 80 h 270"/>
              <a:gd name="T66" fmla="*/ 202 w 216"/>
              <a:gd name="T67" fmla="*/ 29 h 270"/>
              <a:gd name="T68" fmla="*/ 191 w 216"/>
              <a:gd name="T69" fmla="*/ 18 h 270"/>
              <a:gd name="T70" fmla="*/ 88 w 216"/>
              <a:gd name="T71" fmla="*/ 79 h 270"/>
              <a:gd name="T72" fmla="*/ 119 w 216"/>
              <a:gd name="T73" fmla="*/ 90 h 270"/>
              <a:gd name="T74" fmla="*/ 97 w 216"/>
              <a:gd name="T75" fmla="*/ 90 h 270"/>
              <a:gd name="T76" fmla="*/ 30 w 216"/>
              <a:gd name="T77" fmla="*/ 13 h 270"/>
              <a:gd name="T78" fmla="*/ 25 w 216"/>
              <a:gd name="T79" fmla="*/ 18 h 270"/>
              <a:gd name="T80" fmla="*/ 18 w 216"/>
              <a:gd name="T81" fmla="*/ 25 h 270"/>
              <a:gd name="T82" fmla="*/ 13 w 216"/>
              <a:gd name="T83" fmla="*/ 29 h 270"/>
              <a:gd name="T84" fmla="*/ 61 w 216"/>
              <a:gd name="T85" fmla="*/ 102 h 270"/>
              <a:gd name="T86" fmla="*/ 90 w 216"/>
              <a:gd name="T87" fmla="*/ 97 h 270"/>
              <a:gd name="T88" fmla="*/ 65 w 216"/>
              <a:gd name="T89" fmla="*/ 121 h 270"/>
              <a:gd name="T90" fmla="*/ 14 w 216"/>
              <a:gd name="T91" fmla="*/ 186 h 270"/>
              <a:gd name="T92" fmla="*/ 18 w 216"/>
              <a:gd name="T93" fmla="*/ 191 h 270"/>
              <a:gd name="T94" fmla="*/ 76 w 216"/>
              <a:gd name="T95" fmla="*/ 146 h 270"/>
              <a:gd name="T96" fmla="*/ 25 w 216"/>
              <a:gd name="T97" fmla="*/ 197 h 270"/>
              <a:gd name="T98" fmla="*/ 108 w 216"/>
              <a:gd name="T99" fmla="*/ 227 h 270"/>
              <a:gd name="T100" fmla="*/ 125 w 216"/>
              <a:gd name="T101" fmla="*/ 231 h 270"/>
              <a:gd name="T102" fmla="*/ 45 w 216"/>
              <a:gd name="T103" fmla="*/ 259 h 270"/>
              <a:gd name="T104" fmla="*/ 171 w 216"/>
              <a:gd name="T105" fmla="*/ 259 h 270"/>
              <a:gd name="T106" fmla="*/ 140 w 216"/>
              <a:gd name="T107" fmla="*/ 146 h 270"/>
              <a:gd name="T108" fmla="*/ 135 w 216"/>
              <a:gd name="T109" fmla="*/ 15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6" h="270">
                <a:moveTo>
                  <a:pt x="216" y="186"/>
                </a:moveTo>
                <a:cubicBezTo>
                  <a:pt x="172" y="142"/>
                  <a:pt x="172" y="142"/>
                  <a:pt x="172" y="142"/>
                </a:cubicBezTo>
                <a:cubicBezTo>
                  <a:pt x="171" y="129"/>
                  <a:pt x="171" y="129"/>
                  <a:pt x="171" y="129"/>
                </a:cubicBezTo>
                <a:cubicBezTo>
                  <a:pt x="171" y="128"/>
                  <a:pt x="171" y="127"/>
                  <a:pt x="171" y="126"/>
                </a:cubicBezTo>
                <a:cubicBezTo>
                  <a:pt x="171" y="125"/>
                  <a:pt x="171" y="125"/>
                  <a:pt x="171" y="125"/>
                </a:cubicBezTo>
                <a:cubicBezTo>
                  <a:pt x="171" y="125"/>
                  <a:pt x="171" y="124"/>
                  <a:pt x="171" y="123"/>
                </a:cubicBezTo>
                <a:cubicBezTo>
                  <a:pt x="170" y="122"/>
                  <a:pt x="170" y="122"/>
                  <a:pt x="170" y="122"/>
                </a:cubicBezTo>
                <a:cubicBezTo>
                  <a:pt x="170" y="122"/>
                  <a:pt x="170" y="121"/>
                  <a:pt x="170" y="120"/>
                </a:cubicBezTo>
                <a:cubicBezTo>
                  <a:pt x="170" y="120"/>
                  <a:pt x="170" y="119"/>
                  <a:pt x="170" y="119"/>
                </a:cubicBezTo>
                <a:cubicBezTo>
                  <a:pt x="170" y="118"/>
                  <a:pt x="170" y="118"/>
                  <a:pt x="170" y="117"/>
                </a:cubicBezTo>
                <a:cubicBezTo>
                  <a:pt x="170" y="117"/>
                  <a:pt x="169" y="116"/>
                  <a:pt x="169" y="116"/>
                </a:cubicBezTo>
                <a:cubicBezTo>
                  <a:pt x="169" y="115"/>
                  <a:pt x="169" y="114"/>
                  <a:pt x="169" y="114"/>
                </a:cubicBezTo>
                <a:cubicBezTo>
                  <a:pt x="169" y="114"/>
                  <a:pt x="169" y="113"/>
                  <a:pt x="169" y="113"/>
                </a:cubicBezTo>
                <a:cubicBezTo>
                  <a:pt x="169" y="112"/>
                  <a:pt x="168" y="112"/>
                  <a:pt x="168" y="111"/>
                </a:cubicBezTo>
                <a:cubicBezTo>
                  <a:pt x="168" y="111"/>
                  <a:pt x="168" y="110"/>
                  <a:pt x="168" y="110"/>
                </a:cubicBezTo>
                <a:cubicBezTo>
                  <a:pt x="168" y="109"/>
                  <a:pt x="167" y="109"/>
                  <a:pt x="167" y="108"/>
                </a:cubicBezTo>
                <a:cubicBezTo>
                  <a:pt x="167" y="108"/>
                  <a:pt x="167" y="107"/>
                  <a:pt x="167" y="107"/>
                </a:cubicBezTo>
                <a:cubicBezTo>
                  <a:pt x="167" y="106"/>
                  <a:pt x="166" y="106"/>
                  <a:pt x="166" y="105"/>
                </a:cubicBezTo>
                <a:cubicBezTo>
                  <a:pt x="166" y="105"/>
                  <a:pt x="166" y="105"/>
                  <a:pt x="166" y="104"/>
                </a:cubicBezTo>
                <a:cubicBezTo>
                  <a:pt x="165" y="104"/>
                  <a:pt x="165" y="103"/>
                  <a:pt x="165" y="102"/>
                </a:cubicBezTo>
                <a:cubicBezTo>
                  <a:pt x="165" y="102"/>
                  <a:pt x="165" y="102"/>
                  <a:pt x="164" y="101"/>
                </a:cubicBezTo>
                <a:cubicBezTo>
                  <a:pt x="164" y="101"/>
                  <a:pt x="164" y="100"/>
                  <a:pt x="163" y="99"/>
                </a:cubicBezTo>
                <a:cubicBezTo>
                  <a:pt x="163" y="99"/>
                  <a:pt x="163" y="99"/>
                  <a:pt x="163" y="99"/>
                </a:cubicBezTo>
                <a:cubicBezTo>
                  <a:pt x="163" y="98"/>
                  <a:pt x="162" y="98"/>
                  <a:pt x="162" y="97"/>
                </a:cubicBezTo>
                <a:cubicBezTo>
                  <a:pt x="162" y="97"/>
                  <a:pt x="162" y="97"/>
                  <a:pt x="162" y="97"/>
                </a:cubicBezTo>
                <a:cubicBezTo>
                  <a:pt x="160" y="94"/>
                  <a:pt x="158" y="91"/>
                  <a:pt x="156" y="89"/>
                </a:cubicBezTo>
                <a:cubicBezTo>
                  <a:pt x="156" y="89"/>
                  <a:pt x="156" y="89"/>
                  <a:pt x="156" y="89"/>
                </a:cubicBezTo>
                <a:cubicBezTo>
                  <a:pt x="156" y="88"/>
                  <a:pt x="156" y="88"/>
                  <a:pt x="156" y="88"/>
                </a:cubicBezTo>
                <a:cubicBezTo>
                  <a:pt x="216" y="29"/>
                  <a:pt x="216" y="29"/>
                  <a:pt x="216" y="29"/>
                </a:cubicBezTo>
                <a:cubicBezTo>
                  <a:pt x="187" y="0"/>
                  <a:pt x="187" y="0"/>
                  <a:pt x="187" y="0"/>
                </a:cubicBezTo>
                <a:cubicBezTo>
                  <a:pt x="122" y="64"/>
                  <a:pt x="122" y="64"/>
                  <a:pt x="122" y="64"/>
                </a:cubicBezTo>
                <a:cubicBezTo>
                  <a:pt x="126" y="69"/>
                  <a:pt x="126" y="69"/>
                  <a:pt x="126" y="69"/>
                </a:cubicBezTo>
                <a:cubicBezTo>
                  <a:pt x="124" y="68"/>
                  <a:pt x="124" y="68"/>
                  <a:pt x="124" y="68"/>
                </a:cubicBezTo>
                <a:cubicBezTo>
                  <a:pt x="123" y="68"/>
                  <a:pt x="123" y="68"/>
                  <a:pt x="123" y="68"/>
                </a:cubicBezTo>
                <a:cubicBezTo>
                  <a:pt x="123" y="67"/>
                  <a:pt x="123" y="67"/>
                  <a:pt x="123" y="67"/>
                </a:cubicBezTo>
                <a:cubicBezTo>
                  <a:pt x="123" y="67"/>
                  <a:pt x="123" y="67"/>
                  <a:pt x="123" y="67"/>
                </a:cubicBezTo>
                <a:cubicBezTo>
                  <a:pt x="123" y="68"/>
                  <a:pt x="123" y="68"/>
                  <a:pt x="123" y="68"/>
                </a:cubicBezTo>
                <a:cubicBezTo>
                  <a:pt x="122" y="68"/>
                  <a:pt x="120" y="67"/>
                  <a:pt x="119" y="67"/>
                </a:cubicBezTo>
                <a:cubicBezTo>
                  <a:pt x="119" y="67"/>
                  <a:pt x="119" y="67"/>
                  <a:pt x="119" y="67"/>
                </a:cubicBezTo>
                <a:cubicBezTo>
                  <a:pt x="118" y="67"/>
                  <a:pt x="117" y="67"/>
                  <a:pt x="116" y="67"/>
                </a:cubicBezTo>
                <a:cubicBezTo>
                  <a:pt x="115" y="67"/>
                  <a:pt x="115" y="67"/>
                  <a:pt x="115" y="67"/>
                </a:cubicBezTo>
                <a:cubicBezTo>
                  <a:pt x="114" y="66"/>
                  <a:pt x="113" y="66"/>
                  <a:pt x="112" y="66"/>
                </a:cubicBezTo>
                <a:cubicBezTo>
                  <a:pt x="112" y="66"/>
                  <a:pt x="112" y="66"/>
                  <a:pt x="112" y="66"/>
                </a:cubicBezTo>
                <a:cubicBezTo>
                  <a:pt x="112" y="66"/>
                  <a:pt x="112" y="66"/>
                  <a:pt x="111" y="66"/>
                </a:cubicBezTo>
                <a:cubicBezTo>
                  <a:pt x="109" y="66"/>
                  <a:pt x="107" y="66"/>
                  <a:pt x="104" y="66"/>
                </a:cubicBezTo>
                <a:cubicBezTo>
                  <a:pt x="104" y="66"/>
                  <a:pt x="104" y="66"/>
                  <a:pt x="103" y="66"/>
                </a:cubicBezTo>
                <a:cubicBezTo>
                  <a:pt x="103" y="66"/>
                  <a:pt x="103" y="66"/>
                  <a:pt x="103" y="66"/>
                </a:cubicBezTo>
                <a:cubicBezTo>
                  <a:pt x="102" y="66"/>
                  <a:pt x="102" y="66"/>
                  <a:pt x="101" y="66"/>
                </a:cubicBezTo>
                <a:cubicBezTo>
                  <a:pt x="100" y="67"/>
                  <a:pt x="100" y="67"/>
                  <a:pt x="99" y="67"/>
                </a:cubicBezTo>
                <a:cubicBezTo>
                  <a:pt x="99" y="67"/>
                  <a:pt x="98" y="67"/>
                  <a:pt x="98" y="67"/>
                </a:cubicBezTo>
                <a:cubicBezTo>
                  <a:pt x="97" y="67"/>
                  <a:pt x="96" y="67"/>
                  <a:pt x="96" y="67"/>
                </a:cubicBezTo>
                <a:cubicBezTo>
                  <a:pt x="95" y="67"/>
                  <a:pt x="95" y="67"/>
                  <a:pt x="94" y="68"/>
                </a:cubicBezTo>
                <a:cubicBezTo>
                  <a:pt x="94" y="68"/>
                  <a:pt x="93" y="68"/>
                  <a:pt x="93" y="68"/>
                </a:cubicBezTo>
                <a:cubicBezTo>
                  <a:pt x="92" y="68"/>
                  <a:pt x="92" y="68"/>
                  <a:pt x="92" y="68"/>
                </a:cubicBezTo>
                <a:cubicBezTo>
                  <a:pt x="89" y="69"/>
                  <a:pt x="89" y="69"/>
                  <a:pt x="89" y="69"/>
                </a:cubicBezTo>
                <a:cubicBezTo>
                  <a:pt x="94" y="64"/>
                  <a:pt x="94" y="64"/>
                  <a:pt x="94" y="64"/>
                </a:cubicBezTo>
                <a:cubicBezTo>
                  <a:pt x="29" y="0"/>
                  <a:pt x="29" y="0"/>
                  <a:pt x="29" y="0"/>
                </a:cubicBezTo>
                <a:cubicBezTo>
                  <a:pt x="0" y="29"/>
                  <a:pt x="0" y="29"/>
                  <a:pt x="0" y="29"/>
                </a:cubicBezTo>
                <a:cubicBezTo>
                  <a:pt x="60" y="89"/>
                  <a:pt x="60" y="89"/>
                  <a:pt x="60" y="89"/>
                </a:cubicBezTo>
                <a:cubicBezTo>
                  <a:pt x="59" y="89"/>
                  <a:pt x="59" y="89"/>
                  <a:pt x="59" y="89"/>
                </a:cubicBezTo>
                <a:cubicBezTo>
                  <a:pt x="57" y="92"/>
                  <a:pt x="55" y="95"/>
                  <a:pt x="53" y="98"/>
                </a:cubicBezTo>
                <a:cubicBezTo>
                  <a:pt x="53" y="98"/>
                  <a:pt x="53" y="98"/>
                  <a:pt x="53" y="98"/>
                </a:cubicBezTo>
                <a:cubicBezTo>
                  <a:pt x="52" y="99"/>
                  <a:pt x="52" y="100"/>
                  <a:pt x="51" y="101"/>
                </a:cubicBezTo>
                <a:cubicBezTo>
                  <a:pt x="51" y="102"/>
                  <a:pt x="51" y="102"/>
                  <a:pt x="51" y="102"/>
                </a:cubicBezTo>
                <a:cubicBezTo>
                  <a:pt x="51" y="103"/>
                  <a:pt x="50" y="104"/>
                  <a:pt x="50" y="105"/>
                </a:cubicBezTo>
                <a:cubicBezTo>
                  <a:pt x="49" y="105"/>
                  <a:pt x="49" y="105"/>
                  <a:pt x="49" y="105"/>
                </a:cubicBezTo>
                <a:cubicBezTo>
                  <a:pt x="49" y="106"/>
                  <a:pt x="49" y="108"/>
                  <a:pt x="48" y="109"/>
                </a:cubicBezTo>
                <a:cubicBezTo>
                  <a:pt x="48" y="109"/>
                  <a:pt x="48" y="109"/>
                  <a:pt x="48" y="109"/>
                </a:cubicBezTo>
                <a:cubicBezTo>
                  <a:pt x="47" y="112"/>
                  <a:pt x="47" y="114"/>
                  <a:pt x="46" y="117"/>
                </a:cubicBezTo>
                <a:cubicBezTo>
                  <a:pt x="46" y="118"/>
                  <a:pt x="46" y="119"/>
                  <a:pt x="45" y="121"/>
                </a:cubicBezTo>
                <a:cubicBezTo>
                  <a:pt x="45" y="121"/>
                  <a:pt x="45" y="121"/>
                  <a:pt x="45" y="121"/>
                </a:cubicBezTo>
                <a:cubicBezTo>
                  <a:pt x="45" y="122"/>
                  <a:pt x="45" y="123"/>
                  <a:pt x="45" y="124"/>
                </a:cubicBezTo>
                <a:cubicBezTo>
                  <a:pt x="45" y="125"/>
                  <a:pt x="45" y="125"/>
                  <a:pt x="45" y="125"/>
                </a:cubicBezTo>
                <a:cubicBezTo>
                  <a:pt x="45" y="127"/>
                  <a:pt x="45" y="128"/>
                  <a:pt x="45" y="129"/>
                </a:cubicBezTo>
                <a:cubicBezTo>
                  <a:pt x="44" y="142"/>
                  <a:pt x="44" y="142"/>
                  <a:pt x="44" y="142"/>
                </a:cubicBezTo>
                <a:cubicBezTo>
                  <a:pt x="44" y="143"/>
                  <a:pt x="44" y="143"/>
                  <a:pt x="44" y="143"/>
                </a:cubicBezTo>
                <a:cubicBezTo>
                  <a:pt x="0" y="186"/>
                  <a:pt x="0" y="186"/>
                  <a:pt x="0" y="186"/>
                </a:cubicBezTo>
                <a:cubicBezTo>
                  <a:pt x="29" y="215"/>
                  <a:pt x="29" y="215"/>
                  <a:pt x="29" y="215"/>
                </a:cubicBezTo>
                <a:cubicBezTo>
                  <a:pt x="39" y="206"/>
                  <a:pt x="39" y="206"/>
                  <a:pt x="39" y="206"/>
                </a:cubicBezTo>
                <a:cubicBezTo>
                  <a:pt x="35" y="258"/>
                  <a:pt x="35" y="258"/>
                  <a:pt x="35" y="258"/>
                </a:cubicBezTo>
                <a:cubicBezTo>
                  <a:pt x="35" y="270"/>
                  <a:pt x="35" y="270"/>
                  <a:pt x="35" y="270"/>
                </a:cubicBezTo>
                <a:cubicBezTo>
                  <a:pt x="182" y="270"/>
                  <a:pt x="182" y="270"/>
                  <a:pt x="182" y="270"/>
                </a:cubicBezTo>
                <a:cubicBezTo>
                  <a:pt x="182" y="258"/>
                  <a:pt x="182" y="258"/>
                  <a:pt x="182" y="258"/>
                </a:cubicBezTo>
                <a:cubicBezTo>
                  <a:pt x="177" y="206"/>
                  <a:pt x="177" y="206"/>
                  <a:pt x="177" y="206"/>
                </a:cubicBezTo>
                <a:cubicBezTo>
                  <a:pt x="187" y="215"/>
                  <a:pt x="187" y="215"/>
                  <a:pt x="187" y="215"/>
                </a:cubicBezTo>
                <a:lnTo>
                  <a:pt x="216" y="186"/>
                </a:lnTo>
                <a:close/>
                <a:moveTo>
                  <a:pt x="198" y="191"/>
                </a:moveTo>
                <a:cubicBezTo>
                  <a:pt x="197" y="190"/>
                  <a:pt x="197" y="190"/>
                  <a:pt x="197" y="190"/>
                </a:cubicBezTo>
                <a:cubicBezTo>
                  <a:pt x="146" y="139"/>
                  <a:pt x="146" y="139"/>
                  <a:pt x="146" y="139"/>
                </a:cubicBezTo>
                <a:cubicBezTo>
                  <a:pt x="151" y="135"/>
                  <a:pt x="151" y="135"/>
                  <a:pt x="151" y="135"/>
                </a:cubicBezTo>
                <a:cubicBezTo>
                  <a:pt x="151" y="135"/>
                  <a:pt x="151" y="135"/>
                  <a:pt x="151" y="135"/>
                </a:cubicBezTo>
                <a:cubicBezTo>
                  <a:pt x="202" y="186"/>
                  <a:pt x="202" y="186"/>
                  <a:pt x="202" y="186"/>
                </a:cubicBezTo>
                <a:lnTo>
                  <a:pt x="198" y="191"/>
                </a:lnTo>
                <a:close/>
                <a:moveTo>
                  <a:pt x="161" y="129"/>
                </a:moveTo>
                <a:cubicBezTo>
                  <a:pt x="162" y="132"/>
                  <a:pt x="162" y="132"/>
                  <a:pt x="162" y="132"/>
                </a:cubicBezTo>
                <a:cubicBezTo>
                  <a:pt x="151" y="121"/>
                  <a:pt x="151" y="121"/>
                  <a:pt x="151" y="121"/>
                </a:cubicBezTo>
                <a:cubicBezTo>
                  <a:pt x="140" y="133"/>
                  <a:pt x="140" y="133"/>
                  <a:pt x="140" y="133"/>
                </a:cubicBezTo>
                <a:cubicBezTo>
                  <a:pt x="125" y="118"/>
                  <a:pt x="125" y="118"/>
                  <a:pt x="125" y="118"/>
                </a:cubicBezTo>
                <a:cubicBezTo>
                  <a:pt x="126" y="118"/>
                  <a:pt x="126" y="118"/>
                  <a:pt x="126" y="118"/>
                </a:cubicBezTo>
                <a:cubicBezTo>
                  <a:pt x="129" y="112"/>
                  <a:pt x="129" y="103"/>
                  <a:pt x="126" y="97"/>
                </a:cubicBezTo>
                <a:cubicBezTo>
                  <a:pt x="125" y="97"/>
                  <a:pt x="125" y="97"/>
                  <a:pt x="125" y="97"/>
                </a:cubicBezTo>
                <a:cubicBezTo>
                  <a:pt x="138" y="84"/>
                  <a:pt x="138" y="84"/>
                  <a:pt x="138" y="84"/>
                </a:cubicBezTo>
                <a:cubicBezTo>
                  <a:pt x="138" y="85"/>
                  <a:pt x="138" y="85"/>
                  <a:pt x="138" y="85"/>
                </a:cubicBezTo>
                <a:cubicBezTo>
                  <a:pt x="144" y="89"/>
                  <a:pt x="150" y="95"/>
                  <a:pt x="154" y="101"/>
                </a:cubicBezTo>
                <a:cubicBezTo>
                  <a:pt x="154" y="102"/>
                  <a:pt x="154" y="102"/>
                  <a:pt x="154" y="102"/>
                </a:cubicBezTo>
                <a:cubicBezTo>
                  <a:pt x="154" y="102"/>
                  <a:pt x="154" y="102"/>
                  <a:pt x="154" y="102"/>
                </a:cubicBezTo>
                <a:cubicBezTo>
                  <a:pt x="159" y="110"/>
                  <a:pt x="161" y="120"/>
                  <a:pt x="161" y="129"/>
                </a:cubicBezTo>
                <a:close/>
                <a:moveTo>
                  <a:pt x="166" y="195"/>
                </a:moveTo>
                <a:cubicBezTo>
                  <a:pt x="167" y="200"/>
                  <a:pt x="167" y="200"/>
                  <a:pt x="167" y="200"/>
                </a:cubicBezTo>
                <a:cubicBezTo>
                  <a:pt x="49" y="200"/>
                  <a:pt x="49" y="200"/>
                  <a:pt x="49" y="200"/>
                </a:cubicBezTo>
                <a:cubicBezTo>
                  <a:pt x="50" y="195"/>
                  <a:pt x="50" y="195"/>
                  <a:pt x="50" y="195"/>
                </a:cubicBezTo>
                <a:cubicBezTo>
                  <a:pt x="94" y="151"/>
                  <a:pt x="94" y="151"/>
                  <a:pt x="94" y="151"/>
                </a:cubicBezTo>
                <a:cubicBezTo>
                  <a:pt x="83" y="139"/>
                  <a:pt x="83" y="139"/>
                  <a:pt x="83" y="139"/>
                </a:cubicBezTo>
                <a:cubicBezTo>
                  <a:pt x="97" y="125"/>
                  <a:pt x="97" y="125"/>
                  <a:pt x="97" y="125"/>
                </a:cubicBezTo>
                <a:cubicBezTo>
                  <a:pt x="97" y="125"/>
                  <a:pt x="97" y="125"/>
                  <a:pt x="97" y="125"/>
                </a:cubicBezTo>
                <a:cubicBezTo>
                  <a:pt x="104" y="129"/>
                  <a:pt x="112" y="129"/>
                  <a:pt x="118" y="125"/>
                </a:cubicBezTo>
                <a:cubicBezTo>
                  <a:pt x="119" y="125"/>
                  <a:pt x="119" y="125"/>
                  <a:pt x="119" y="125"/>
                </a:cubicBezTo>
                <a:cubicBezTo>
                  <a:pt x="133" y="139"/>
                  <a:pt x="133" y="139"/>
                  <a:pt x="133" y="139"/>
                </a:cubicBezTo>
                <a:cubicBezTo>
                  <a:pt x="122" y="151"/>
                  <a:pt x="122" y="151"/>
                  <a:pt x="122" y="151"/>
                </a:cubicBezTo>
                <a:lnTo>
                  <a:pt x="166" y="195"/>
                </a:lnTo>
                <a:close/>
                <a:moveTo>
                  <a:pt x="100" y="100"/>
                </a:moveTo>
                <a:cubicBezTo>
                  <a:pt x="102" y="97"/>
                  <a:pt x="105" y="96"/>
                  <a:pt x="108" y="96"/>
                </a:cubicBezTo>
                <a:cubicBezTo>
                  <a:pt x="111" y="96"/>
                  <a:pt x="114" y="97"/>
                  <a:pt x="116" y="100"/>
                </a:cubicBezTo>
                <a:cubicBezTo>
                  <a:pt x="118" y="102"/>
                  <a:pt x="119" y="105"/>
                  <a:pt x="119" y="107"/>
                </a:cubicBezTo>
                <a:cubicBezTo>
                  <a:pt x="119" y="110"/>
                  <a:pt x="118" y="113"/>
                  <a:pt x="116" y="115"/>
                </a:cubicBezTo>
                <a:cubicBezTo>
                  <a:pt x="114" y="118"/>
                  <a:pt x="111" y="119"/>
                  <a:pt x="108" y="119"/>
                </a:cubicBezTo>
                <a:cubicBezTo>
                  <a:pt x="105" y="119"/>
                  <a:pt x="102" y="118"/>
                  <a:pt x="100" y="115"/>
                </a:cubicBezTo>
                <a:cubicBezTo>
                  <a:pt x="100" y="115"/>
                  <a:pt x="100" y="115"/>
                  <a:pt x="100" y="115"/>
                </a:cubicBezTo>
                <a:cubicBezTo>
                  <a:pt x="96" y="111"/>
                  <a:pt x="96" y="104"/>
                  <a:pt x="100" y="100"/>
                </a:cubicBezTo>
                <a:close/>
                <a:moveTo>
                  <a:pt x="202" y="29"/>
                </a:moveTo>
                <a:cubicBezTo>
                  <a:pt x="202" y="29"/>
                  <a:pt x="202" y="29"/>
                  <a:pt x="202" y="29"/>
                </a:cubicBezTo>
                <a:cubicBezTo>
                  <a:pt x="151" y="80"/>
                  <a:pt x="151" y="80"/>
                  <a:pt x="151" y="80"/>
                </a:cubicBezTo>
                <a:cubicBezTo>
                  <a:pt x="146" y="76"/>
                  <a:pt x="146" y="76"/>
                  <a:pt x="146" y="76"/>
                </a:cubicBezTo>
                <a:cubicBezTo>
                  <a:pt x="147" y="75"/>
                  <a:pt x="147" y="75"/>
                  <a:pt x="147" y="75"/>
                </a:cubicBezTo>
                <a:cubicBezTo>
                  <a:pt x="198" y="24"/>
                  <a:pt x="198" y="24"/>
                  <a:pt x="198" y="24"/>
                </a:cubicBezTo>
                <a:lnTo>
                  <a:pt x="202" y="29"/>
                </a:lnTo>
                <a:close/>
                <a:moveTo>
                  <a:pt x="136" y="64"/>
                </a:moveTo>
                <a:cubicBezTo>
                  <a:pt x="187" y="13"/>
                  <a:pt x="187" y="13"/>
                  <a:pt x="187" y="13"/>
                </a:cubicBezTo>
                <a:cubicBezTo>
                  <a:pt x="191" y="18"/>
                  <a:pt x="191" y="18"/>
                  <a:pt x="191" y="18"/>
                </a:cubicBezTo>
                <a:cubicBezTo>
                  <a:pt x="191" y="18"/>
                  <a:pt x="191" y="18"/>
                  <a:pt x="191" y="18"/>
                </a:cubicBezTo>
                <a:cubicBezTo>
                  <a:pt x="140" y="69"/>
                  <a:pt x="140" y="69"/>
                  <a:pt x="140" y="69"/>
                </a:cubicBezTo>
                <a:cubicBezTo>
                  <a:pt x="135" y="64"/>
                  <a:pt x="135" y="64"/>
                  <a:pt x="135" y="64"/>
                </a:cubicBezTo>
                <a:lnTo>
                  <a:pt x="136" y="64"/>
                </a:lnTo>
                <a:close/>
                <a:moveTo>
                  <a:pt x="88" y="79"/>
                </a:moveTo>
                <a:cubicBezTo>
                  <a:pt x="94" y="77"/>
                  <a:pt x="101" y="76"/>
                  <a:pt x="108" y="76"/>
                </a:cubicBezTo>
                <a:cubicBezTo>
                  <a:pt x="115" y="76"/>
                  <a:pt x="122" y="77"/>
                  <a:pt x="128" y="79"/>
                </a:cubicBezTo>
                <a:cubicBezTo>
                  <a:pt x="129" y="80"/>
                  <a:pt x="129" y="80"/>
                  <a:pt x="129" y="80"/>
                </a:cubicBezTo>
                <a:cubicBezTo>
                  <a:pt x="119" y="90"/>
                  <a:pt x="119" y="90"/>
                  <a:pt x="119" y="90"/>
                </a:cubicBezTo>
                <a:cubicBezTo>
                  <a:pt x="118" y="90"/>
                  <a:pt x="118" y="90"/>
                  <a:pt x="118" y="90"/>
                </a:cubicBezTo>
                <a:cubicBezTo>
                  <a:pt x="112" y="86"/>
                  <a:pt x="104" y="86"/>
                  <a:pt x="97" y="90"/>
                </a:cubicBezTo>
                <a:cubicBezTo>
                  <a:pt x="97" y="90"/>
                  <a:pt x="97" y="90"/>
                  <a:pt x="97" y="90"/>
                </a:cubicBezTo>
                <a:cubicBezTo>
                  <a:pt x="97" y="90"/>
                  <a:pt x="97" y="90"/>
                  <a:pt x="97" y="90"/>
                </a:cubicBezTo>
                <a:cubicBezTo>
                  <a:pt x="87" y="80"/>
                  <a:pt x="87" y="80"/>
                  <a:pt x="87" y="80"/>
                </a:cubicBezTo>
                <a:lnTo>
                  <a:pt x="88" y="79"/>
                </a:lnTo>
                <a:close/>
                <a:moveTo>
                  <a:pt x="29" y="13"/>
                </a:moveTo>
                <a:cubicBezTo>
                  <a:pt x="30" y="13"/>
                  <a:pt x="30" y="13"/>
                  <a:pt x="30" y="13"/>
                </a:cubicBezTo>
                <a:cubicBezTo>
                  <a:pt x="81" y="64"/>
                  <a:pt x="81" y="64"/>
                  <a:pt x="81" y="64"/>
                </a:cubicBezTo>
                <a:cubicBezTo>
                  <a:pt x="76" y="69"/>
                  <a:pt x="76" y="69"/>
                  <a:pt x="76" y="69"/>
                </a:cubicBezTo>
                <a:cubicBezTo>
                  <a:pt x="76" y="69"/>
                  <a:pt x="76" y="69"/>
                  <a:pt x="76" y="69"/>
                </a:cubicBezTo>
                <a:cubicBezTo>
                  <a:pt x="25" y="18"/>
                  <a:pt x="25" y="18"/>
                  <a:pt x="25" y="18"/>
                </a:cubicBezTo>
                <a:lnTo>
                  <a:pt x="29" y="13"/>
                </a:lnTo>
                <a:close/>
                <a:moveTo>
                  <a:pt x="13" y="29"/>
                </a:moveTo>
                <a:cubicBezTo>
                  <a:pt x="18" y="24"/>
                  <a:pt x="18" y="24"/>
                  <a:pt x="18" y="24"/>
                </a:cubicBezTo>
                <a:cubicBezTo>
                  <a:pt x="18" y="25"/>
                  <a:pt x="18" y="25"/>
                  <a:pt x="18" y="25"/>
                </a:cubicBezTo>
                <a:cubicBezTo>
                  <a:pt x="69" y="76"/>
                  <a:pt x="69" y="76"/>
                  <a:pt x="69" y="76"/>
                </a:cubicBezTo>
                <a:cubicBezTo>
                  <a:pt x="65" y="80"/>
                  <a:pt x="65" y="80"/>
                  <a:pt x="65" y="80"/>
                </a:cubicBezTo>
                <a:cubicBezTo>
                  <a:pt x="64" y="80"/>
                  <a:pt x="64" y="80"/>
                  <a:pt x="64" y="80"/>
                </a:cubicBezTo>
                <a:lnTo>
                  <a:pt x="13" y="29"/>
                </a:lnTo>
                <a:close/>
                <a:moveTo>
                  <a:pt x="54" y="129"/>
                </a:moveTo>
                <a:cubicBezTo>
                  <a:pt x="54" y="120"/>
                  <a:pt x="57" y="111"/>
                  <a:pt x="61" y="103"/>
                </a:cubicBezTo>
                <a:cubicBezTo>
                  <a:pt x="61" y="103"/>
                  <a:pt x="61" y="103"/>
                  <a:pt x="61" y="103"/>
                </a:cubicBezTo>
                <a:cubicBezTo>
                  <a:pt x="61" y="102"/>
                  <a:pt x="61" y="102"/>
                  <a:pt x="61" y="102"/>
                </a:cubicBezTo>
                <a:cubicBezTo>
                  <a:pt x="65" y="95"/>
                  <a:pt x="71" y="89"/>
                  <a:pt x="78" y="85"/>
                </a:cubicBezTo>
                <a:cubicBezTo>
                  <a:pt x="78" y="84"/>
                  <a:pt x="78" y="84"/>
                  <a:pt x="78" y="84"/>
                </a:cubicBezTo>
                <a:cubicBezTo>
                  <a:pt x="90" y="97"/>
                  <a:pt x="90" y="97"/>
                  <a:pt x="90" y="97"/>
                </a:cubicBezTo>
                <a:cubicBezTo>
                  <a:pt x="90" y="97"/>
                  <a:pt x="90" y="97"/>
                  <a:pt x="90" y="97"/>
                </a:cubicBezTo>
                <a:cubicBezTo>
                  <a:pt x="86" y="103"/>
                  <a:pt x="86" y="112"/>
                  <a:pt x="90" y="118"/>
                </a:cubicBezTo>
                <a:cubicBezTo>
                  <a:pt x="90" y="118"/>
                  <a:pt x="90" y="118"/>
                  <a:pt x="90" y="118"/>
                </a:cubicBezTo>
                <a:cubicBezTo>
                  <a:pt x="76" y="133"/>
                  <a:pt x="76" y="133"/>
                  <a:pt x="76" y="133"/>
                </a:cubicBezTo>
                <a:cubicBezTo>
                  <a:pt x="65" y="121"/>
                  <a:pt x="65" y="121"/>
                  <a:pt x="65" y="121"/>
                </a:cubicBezTo>
                <a:cubicBezTo>
                  <a:pt x="54" y="132"/>
                  <a:pt x="54" y="132"/>
                  <a:pt x="54" y="132"/>
                </a:cubicBezTo>
                <a:lnTo>
                  <a:pt x="54" y="129"/>
                </a:lnTo>
                <a:close/>
                <a:moveTo>
                  <a:pt x="13" y="186"/>
                </a:moveTo>
                <a:cubicBezTo>
                  <a:pt x="14" y="186"/>
                  <a:pt x="14" y="186"/>
                  <a:pt x="14" y="186"/>
                </a:cubicBezTo>
                <a:cubicBezTo>
                  <a:pt x="65" y="135"/>
                  <a:pt x="65" y="135"/>
                  <a:pt x="65" y="135"/>
                </a:cubicBezTo>
                <a:cubicBezTo>
                  <a:pt x="69" y="139"/>
                  <a:pt x="69" y="139"/>
                  <a:pt x="69" y="139"/>
                </a:cubicBezTo>
                <a:cubicBezTo>
                  <a:pt x="69" y="140"/>
                  <a:pt x="69" y="140"/>
                  <a:pt x="69" y="140"/>
                </a:cubicBezTo>
                <a:cubicBezTo>
                  <a:pt x="18" y="191"/>
                  <a:pt x="18" y="191"/>
                  <a:pt x="18" y="191"/>
                </a:cubicBezTo>
                <a:lnTo>
                  <a:pt x="13" y="186"/>
                </a:lnTo>
                <a:close/>
                <a:moveTo>
                  <a:pt x="25" y="197"/>
                </a:moveTo>
                <a:cubicBezTo>
                  <a:pt x="25" y="197"/>
                  <a:pt x="25" y="197"/>
                  <a:pt x="25" y="197"/>
                </a:cubicBezTo>
                <a:cubicBezTo>
                  <a:pt x="76" y="146"/>
                  <a:pt x="76" y="146"/>
                  <a:pt x="76" y="146"/>
                </a:cubicBezTo>
                <a:cubicBezTo>
                  <a:pt x="81" y="151"/>
                  <a:pt x="81" y="151"/>
                  <a:pt x="81" y="151"/>
                </a:cubicBezTo>
                <a:cubicBezTo>
                  <a:pt x="80" y="151"/>
                  <a:pt x="80" y="151"/>
                  <a:pt x="80" y="151"/>
                </a:cubicBezTo>
                <a:cubicBezTo>
                  <a:pt x="29" y="202"/>
                  <a:pt x="29" y="202"/>
                  <a:pt x="29" y="202"/>
                </a:cubicBezTo>
                <a:lnTo>
                  <a:pt x="25" y="197"/>
                </a:lnTo>
                <a:close/>
                <a:moveTo>
                  <a:pt x="116" y="254"/>
                </a:moveTo>
                <a:cubicBezTo>
                  <a:pt x="99" y="254"/>
                  <a:pt x="99" y="254"/>
                  <a:pt x="99" y="254"/>
                </a:cubicBezTo>
                <a:cubicBezTo>
                  <a:pt x="99" y="231"/>
                  <a:pt x="99" y="231"/>
                  <a:pt x="99" y="231"/>
                </a:cubicBezTo>
                <a:cubicBezTo>
                  <a:pt x="99" y="229"/>
                  <a:pt x="103" y="227"/>
                  <a:pt x="108" y="227"/>
                </a:cubicBezTo>
                <a:cubicBezTo>
                  <a:pt x="113" y="227"/>
                  <a:pt x="116" y="229"/>
                  <a:pt x="116" y="231"/>
                </a:cubicBezTo>
                <a:lnTo>
                  <a:pt x="116" y="254"/>
                </a:lnTo>
                <a:close/>
                <a:moveTo>
                  <a:pt x="125" y="259"/>
                </a:moveTo>
                <a:cubicBezTo>
                  <a:pt x="125" y="231"/>
                  <a:pt x="125" y="231"/>
                  <a:pt x="125" y="231"/>
                </a:cubicBezTo>
                <a:cubicBezTo>
                  <a:pt x="125" y="223"/>
                  <a:pt x="118" y="217"/>
                  <a:pt x="108" y="217"/>
                </a:cubicBezTo>
                <a:cubicBezTo>
                  <a:pt x="98" y="217"/>
                  <a:pt x="90" y="223"/>
                  <a:pt x="90" y="231"/>
                </a:cubicBezTo>
                <a:cubicBezTo>
                  <a:pt x="90" y="259"/>
                  <a:pt x="90" y="259"/>
                  <a:pt x="90" y="259"/>
                </a:cubicBezTo>
                <a:cubicBezTo>
                  <a:pt x="45" y="259"/>
                  <a:pt x="45" y="259"/>
                  <a:pt x="45" y="259"/>
                </a:cubicBezTo>
                <a:cubicBezTo>
                  <a:pt x="45" y="258"/>
                  <a:pt x="45" y="258"/>
                  <a:pt x="45" y="258"/>
                </a:cubicBezTo>
                <a:cubicBezTo>
                  <a:pt x="49" y="211"/>
                  <a:pt x="49" y="211"/>
                  <a:pt x="49" y="211"/>
                </a:cubicBezTo>
                <a:cubicBezTo>
                  <a:pt x="168" y="211"/>
                  <a:pt x="168" y="211"/>
                  <a:pt x="168" y="211"/>
                </a:cubicBezTo>
                <a:cubicBezTo>
                  <a:pt x="171" y="259"/>
                  <a:pt x="171" y="259"/>
                  <a:pt x="171" y="259"/>
                </a:cubicBezTo>
                <a:lnTo>
                  <a:pt x="125" y="259"/>
                </a:lnTo>
                <a:close/>
                <a:moveTo>
                  <a:pt x="135" y="151"/>
                </a:moveTo>
                <a:cubicBezTo>
                  <a:pt x="140" y="146"/>
                  <a:pt x="140" y="146"/>
                  <a:pt x="140" y="146"/>
                </a:cubicBezTo>
                <a:cubicBezTo>
                  <a:pt x="140" y="146"/>
                  <a:pt x="140" y="146"/>
                  <a:pt x="140" y="146"/>
                </a:cubicBezTo>
                <a:cubicBezTo>
                  <a:pt x="191" y="197"/>
                  <a:pt x="191" y="197"/>
                  <a:pt x="191" y="197"/>
                </a:cubicBezTo>
                <a:cubicBezTo>
                  <a:pt x="187" y="202"/>
                  <a:pt x="187" y="202"/>
                  <a:pt x="187" y="202"/>
                </a:cubicBezTo>
                <a:cubicBezTo>
                  <a:pt x="186" y="202"/>
                  <a:pt x="186" y="202"/>
                  <a:pt x="186" y="202"/>
                </a:cubicBezTo>
                <a:lnTo>
                  <a:pt x="135" y="15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5" name="Ellipse 484">
            <a:extLst>
              <a:ext uri="{FF2B5EF4-FFF2-40B4-BE49-F238E27FC236}">
                <a16:creationId xmlns="" xmlns:a16="http://schemas.microsoft.com/office/drawing/2014/main" id="{194BA140-1D02-DB44-8035-1814121443FC}"/>
              </a:ext>
            </a:extLst>
          </p:cNvPr>
          <p:cNvSpPr/>
          <p:nvPr/>
        </p:nvSpPr>
        <p:spPr>
          <a:xfrm>
            <a:off x="6181101" y="3974135"/>
            <a:ext cx="686118" cy="686118"/>
          </a:xfrm>
          <a:prstGeom prst="ellipse">
            <a:avLst/>
          </a:prstGeom>
          <a:noFill/>
          <a:ln w="44450">
            <a:gradFill>
              <a:gsLst>
                <a:gs pos="100000">
                  <a:srgbClr val="FFC800"/>
                </a:gs>
                <a:gs pos="0">
                  <a:srgbClr val="FF9712"/>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86" name="Ellipse 485">
            <a:extLst>
              <a:ext uri="{FF2B5EF4-FFF2-40B4-BE49-F238E27FC236}">
                <a16:creationId xmlns="" xmlns:a16="http://schemas.microsoft.com/office/drawing/2014/main" id="{56B4AA5B-32D1-884D-A6DB-80DB02C4A47D}"/>
              </a:ext>
            </a:extLst>
          </p:cNvPr>
          <p:cNvSpPr/>
          <p:nvPr/>
        </p:nvSpPr>
        <p:spPr>
          <a:xfrm>
            <a:off x="5311225" y="3974135"/>
            <a:ext cx="686118" cy="686118"/>
          </a:xfrm>
          <a:prstGeom prst="ellipse">
            <a:avLst/>
          </a:prstGeom>
          <a:noFill/>
          <a:ln w="44450">
            <a:gradFill>
              <a:gsLst>
                <a:gs pos="100000">
                  <a:srgbClr val="FF9712"/>
                </a:gs>
                <a:gs pos="0">
                  <a:srgbClr val="E31837"/>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487" name="Espace réservé du texte 64">
            <a:extLst>
              <a:ext uri="{FF2B5EF4-FFF2-40B4-BE49-F238E27FC236}">
                <a16:creationId xmlns="" xmlns:a16="http://schemas.microsoft.com/office/drawing/2014/main" id="{BB921CEA-7F7E-4849-960F-C8EE4A91F16C}"/>
              </a:ext>
            </a:extLst>
          </p:cNvPr>
          <p:cNvSpPr txBox="1">
            <a:spLocks/>
          </p:cNvSpPr>
          <p:nvPr/>
        </p:nvSpPr>
        <p:spPr>
          <a:xfrm>
            <a:off x="6201286" y="4662750"/>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Spain</a:t>
            </a:r>
          </a:p>
        </p:txBody>
      </p:sp>
      <p:sp>
        <p:nvSpPr>
          <p:cNvPr id="488" name="Espace réservé du texte 64">
            <a:extLst>
              <a:ext uri="{FF2B5EF4-FFF2-40B4-BE49-F238E27FC236}">
                <a16:creationId xmlns="" xmlns:a16="http://schemas.microsoft.com/office/drawing/2014/main" id="{2B58F518-1323-C343-99B5-9557BCC0EF1B}"/>
              </a:ext>
            </a:extLst>
          </p:cNvPr>
          <p:cNvSpPr txBox="1">
            <a:spLocks/>
          </p:cNvSpPr>
          <p:nvPr/>
        </p:nvSpPr>
        <p:spPr>
          <a:xfrm>
            <a:off x="5317396" y="4662750"/>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Serbia</a:t>
            </a:r>
          </a:p>
        </p:txBody>
      </p:sp>
      <p:sp>
        <p:nvSpPr>
          <p:cNvPr id="489" name="Freeform 701">
            <a:extLst>
              <a:ext uri="{FF2B5EF4-FFF2-40B4-BE49-F238E27FC236}">
                <a16:creationId xmlns="" xmlns:a16="http://schemas.microsoft.com/office/drawing/2014/main" id="{7B4C0693-D7BD-1846-AA29-AE26092D13EE}"/>
              </a:ext>
            </a:extLst>
          </p:cNvPr>
          <p:cNvSpPr>
            <a:spLocks noEditPoints="1"/>
          </p:cNvSpPr>
          <p:nvPr/>
        </p:nvSpPr>
        <p:spPr bwMode="auto">
          <a:xfrm>
            <a:off x="6360779" y="4058949"/>
            <a:ext cx="343767" cy="479912"/>
          </a:xfrm>
          <a:custGeom>
            <a:avLst/>
            <a:gdLst>
              <a:gd name="T0" fmla="*/ 184 w 196"/>
              <a:gd name="T1" fmla="*/ 188 h 272"/>
              <a:gd name="T2" fmla="*/ 161 w 196"/>
              <a:gd name="T3" fmla="*/ 47 h 272"/>
              <a:gd name="T4" fmla="*/ 141 w 196"/>
              <a:gd name="T5" fmla="*/ 130 h 272"/>
              <a:gd name="T6" fmla="*/ 121 w 196"/>
              <a:gd name="T7" fmla="*/ 0 h 272"/>
              <a:gd name="T8" fmla="*/ 103 w 196"/>
              <a:gd name="T9" fmla="*/ 108 h 272"/>
              <a:gd name="T10" fmla="*/ 92 w 196"/>
              <a:gd name="T11" fmla="*/ 109 h 272"/>
              <a:gd name="T12" fmla="*/ 69 w 196"/>
              <a:gd name="T13" fmla="*/ 4 h 272"/>
              <a:gd name="T14" fmla="*/ 40 w 196"/>
              <a:gd name="T15" fmla="*/ 52 h 272"/>
              <a:gd name="T16" fmla="*/ 29 w 196"/>
              <a:gd name="T17" fmla="*/ 52 h 272"/>
              <a:gd name="T18" fmla="*/ 12 w 196"/>
              <a:gd name="T19" fmla="*/ 262 h 272"/>
              <a:gd name="T20" fmla="*/ 6 w 196"/>
              <a:gd name="T21" fmla="*/ 272 h 272"/>
              <a:gd name="T22" fmla="*/ 190 w 196"/>
              <a:gd name="T23" fmla="*/ 262 h 272"/>
              <a:gd name="T24" fmla="*/ 139 w 196"/>
              <a:gd name="T25" fmla="*/ 262 h 272"/>
              <a:gd name="T26" fmla="*/ 132 w 196"/>
              <a:gd name="T27" fmla="*/ 236 h 272"/>
              <a:gd name="T28" fmla="*/ 144 w 196"/>
              <a:gd name="T29" fmla="*/ 200 h 272"/>
              <a:gd name="T30" fmla="*/ 156 w 196"/>
              <a:gd name="T31" fmla="*/ 262 h 272"/>
              <a:gd name="T32" fmla="*/ 144 w 196"/>
              <a:gd name="T33" fmla="*/ 235 h 272"/>
              <a:gd name="T34" fmla="*/ 104 w 196"/>
              <a:gd name="T35" fmla="*/ 262 h 272"/>
              <a:gd name="T36" fmla="*/ 86 w 196"/>
              <a:gd name="T37" fmla="*/ 235 h 272"/>
              <a:gd name="T38" fmla="*/ 74 w 196"/>
              <a:gd name="T39" fmla="*/ 262 h 272"/>
              <a:gd name="T40" fmla="*/ 98 w 196"/>
              <a:gd name="T41" fmla="*/ 203 h 272"/>
              <a:gd name="T42" fmla="*/ 121 w 196"/>
              <a:gd name="T43" fmla="*/ 262 h 272"/>
              <a:gd name="T44" fmla="*/ 109 w 196"/>
              <a:gd name="T45" fmla="*/ 235 h 272"/>
              <a:gd name="T46" fmla="*/ 46 w 196"/>
              <a:gd name="T47" fmla="*/ 262 h 272"/>
              <a:gd name="T48" fmla="*/ 42 w 196"/>
              <a:gd name="T49" fmla="*/ 223 h 272"/>
              <a:gd name="T50" fmla="*/ 64 w 196"/>
              <a:gd name="T51" fmla="*/ 230 h 272"/>
              <a:gd name="T52" fmla="*/ 64 w 196"/>
              <a:gd name="T53" fmla="*/ 262 h 272"/>
              <a:gd name="T54" fmla="*/ 52 w 196"/>
              <a:gd name="T55" fmla="*/ 235 h 272"/>
              <a:gd name="T56" fmla="*/ 40 w 196"/>
              <a:gd name="T57" fmla="*/ 175 h 272"/>
              <a:gd name="T58" fmla="*/ 64 w 196"/>
              <a:gd name="T59" fmla="*/ 177 h 272"/>
              <a:gd name="T60" fmla="*/ 64 w 196"/>
              <a:gd name="T61" fmla="*/ 177 h 272"/>
              <a:gd name="T62" fmla="*/ 63 w 196"/>
              <a:gd name="T63" fmla="*/ 167 h 272"/>
              <a:gd name="T64" fmla="*/ 84 w 196"/>
              <a:gd name="T65" fmla="*/ 139 h 272"/>
              <a:gd name="T66" fmla="*/ 57 w 196"/>
              <a:gd name="T67" fmla="*/ 196 h 272"/>
              <a:gd name="T68" fmla="*/ 46 w 196"/>
              <a:gd name="T69" fmla="*/ 197 h 272"/>
              <a:gd name="T70" fmla="*/ 156 w 196"/>
              <a:gd name="T71" fmla="*/ 175 h 272"/>
              <a:gd name="T72" fmla="*/ 172 w 196"/>
              <a:gd name="T73" fmla="*/ 181 h 272"/>
              <a:gd name="T74" fmla="*/ 149 w 196"/>
              <a:gd name="T75" fmla="*/ 196 h 272"/>
              <a:gd name="T76" fmla="*/ 138 w 196"/>
              <a:gd name="T77" fmla="*/ 197 h 272"/>
              <a:gd name="T78" fmla="*/ 118 w 196"/>
              <a:gd name="T79" fmla="*/ 163 h 272"/>
              <a:gd name="T80" fmla="*/ 130 w 196"/>
              <a:gd name="T81" fmla="*/ 137 h 272"/>
              <a:gd name="T82" fmla="*/ 128 w 196"/>
              <a:gd name="T83" fmla="*/ 197 h 272"/>
              <a:gd name="T84" fmla="*/ 167 w 196"/>
              <a:gd name="T85" fmla="*/ 235 h 272"/>
              <a:gd name="T86" fmla="*/ 158 w 196"/>
              <a:gd name="T87" fmla="*/ 186 h 272"/>
              <a:gd name="T88" fmla="*/ 167 w 196"/>
              <a:gd name="T89" fmla="*/ 262 h 272"/>
              <a:gd name="T90" fmla="*/ 168 w 196"/>
              <a:gd name="T91" fmla="*/ 139 h 272"/>
              <a:gd name="T92" fmla="*/ 121 w 196"/>
              <a:gd name="T93" fmla="*/ 43 h 272"/>
              <a:gd name="T94" fmla="*/ 121 w 196"/>
              <a:gd name="T95" fmla="*/ 43 h 272"/>
              <a:gd name="T96" fmla="*/ 102 w 196"/>
              <a:gd name="T97" fmla="*/ 195 h 272"/>
              <a:gd name="T98" fmla="*/ 75 w 196"/>
              <a:gd name="T99" fmla="*/ 216 h 272"/>
              <a:gd name="T100" fmla="*/ 119 w 196"/>
              <a:gd name="T101" fmla="*/ 205 h 272"/>
              <a:gd name="T102" fmla="*/ 67 w 196"/>
              <a:gd name="T103" fmla="*/ 126 h 272"/>
              <a:gd name="T104" fmla="*/ 45 w 196"/>
              <a:gd name="T105" fmla="*/ 133 h 272"/>
              <a:gd name="T106" fmla="*/ 23 w 196"/>
              <a:gd name="T107" fmla="*/ 191 h 272"/>
              <a:gd name="T108" fmla="*/ 29 w 196"/>
              <a:gd name="T109" fmla="*/ 234 h 272"/>
              <a:gd name="T110" fmla="*/ 23 w 196"/>
              <a:gd name="T111" fmla="*/ 19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272">
                <a:moveTo>
                  <a:pt x="190" y="262"/>
                </a:moveTo>
                <a:cubicBezTo>
                  <a:pt x="184" y="262"/>
                  <a:pt x="184" y="262"/>
                  <a:pt x="184" y="262"/>
                </a:cubicBezTo>
                <a:cubicBezTo>
                  <a:pt x="184" y="188"/>
                  <a:pt x="184" y="188"/>
                  <a:pt x="184" y="188"/>
                </a:cubicBezTo>
                <a:cubicBezTo>
                  <a:pt x="184" y="188"/>
                  <a:pt x="184" y="188"/>
                  <a:pt x="184" y="187"/>
                </a:cubicBezTo>
                <a:cubicBezTo>
                  <a:pt x="167" y="52"/>
                  <a:pt x="167" y="52"/>
                  <a:pt x="167" y="52"/>
                </a:cubicBezTo>
                <a:cubicBezTo>
                  <a:pt x="166" y="49"/>
                  <a:pt x="164" y="47"/>
                  <a:pt x="161" y="47"/>
                </a:cubicBezTo>
                <a:cubicBezTo>
                  <a:pt x="161" y="47"/>
                  <a:pt x="161" y="47"/>
                  <a:pt x="161" y="47"/>
                </a:cubicBezTo>
                <a:cubicBezTo>
                  <a:pt x="159" y="47"/>
                  <a:pt x="156" y="49"/>
                  <a:pt x="156" y="52"/>
                </a:cubicBezTo>
                <a:cubicBezTo>
                  <a:pt x="141" y="130"/>
                  <a:pt x="141" y="130"/>
                  <a:pt x="141" y="130"/>
                </a:cubicBezTo>
                <a:cubicBezTo>
                  <a:pt x="140" y="130"/>
                  <a:pt x="140" y="130"/>
                  <a:pt x="140" y="130"/>
                </a:cubicBezTo>
                <a:cubicBezTo>
                  <a:pt x="126" y="4"/>
                  <a:pt x="126" y="4"/>
                  <a:pt x="126" y="4"/>
                </a:cubicBezTo>
                <a:cubicBezTo>
                  <a:pt x="126" y="2"/>
                  <a:pt x="124" y="0"/>
                  <a:pt x="121" y="0"/>
                </a:cubicBezTo>
                <a:cubicBezTo>
                  <a:pt x="118" y="0"/>
                  <a:pt x="116" y="2"/>
                  <a:pt x="116" y="4"/>
                </a:cubicBezTo>
                <a:cubicBezTo>
                  <a:pt x="103" y="109"/>
                  <a:pt x="103" y="109"/>
                  <a:pt x="103" y="109"/>
                </a:cubicBezTo>
                <a:cubicBezTo>
                  <a:pt x="103" y="108"/>
                  <a:pt x="103" y="108"/>
                  <a:pt x="103" y="108"/>
                </a:cubicBezTo>
                <a:cubicBezTo>
                  <a:pt x="102" y="106"/>
                  <a:pt x="100" y="104"/>
                  <a:pt x="98" y="104"/>
                </a:cubicBezTo>
                <a:cubicBezTo>
                  <a:pt x="95" y="104"/>
                  <a:pt x="93" y="106"/>
                  <a:pt x="93" y="108"/>
                </a:cubicBezTo>
                <a:cubicBezTo>
                  <a:pt x="92" y="109"/>
                  <a:pt x="92" y="109"/>
                  <a:pt x="92" y="109"/>
                </a:cubicBezTo>
                <a:cubicBezTo>
                  <a:pt x="80" y="4"/>
                  <a:pt x="80" y="4"/>
                  <a:pt x="80" y="4"/>
                </a:cubicBezTo>
                <a:cubicBezTo>
                  <a:pt x="80" y="2"/>
                  <a:pt x="78" y="0"/>
                  <a:pt x="75" y="0"/>
                </a:cubicBezTo>
                <a:cubicBezTo>
                  <a:pt x="72" y="0"/>
                  <a:pt x="70" y="2"/>
                  <a:pt x="69" y="4"/>
                </a:cubicBezTo>
                <a:cubicBezTo>
                  <a:pt x="56" y="130"/>
                  <a:pt x="56" y="130"/>
                  <a:pt x="56" y="130"/>
                </a:cubicBezTo>
                <a:cubicBezTo>
                  <a:pt x="55" y="130"/>
                  <a:pt x="55" y="130"/>
                  <a:pt x="55" y="130"/>
                </a:cubicBezTo>
                <a:cubicBezTo>
                  <a:pt x="40" y="52"/>
                  <a:pt x="40" y="52"/>
                  <a:pt x="40" y="52"/>
                </a:cubicBezTo>
                <a:cubicBezTo>
                  <a:pt x="39" y="49"/>
                  <a:pt x="37" y="47"/>
                  <a:pt x="34" y="47"/>
                </a:cubicBezTo>
                <a:cubicBezTo>
                  <a:pt x="34" y="47"/>
                  <a:pt x="34" y="47"/>
                  <a:pt x="34" y="47"/>
                </a:cubicBezTo>
                <a:cubicBezTo>
                  <a:pt x="32" y="47"/>
                  <a:pt x="29" y="49"/>
                  <a:pt x="29" y="52"/>
                </a:cubicBezTo>
                <a:cubicBezTo>
                  <a:pt x="12" y="187"/>
                  <a:pt x="12" y="187"/>
                  <a:pt x="12" y="187"/>
                </a:cubicBezTo>
                <a:cubicBezTo>
                  <a:pt x="12" y="188"/>
                  <a:pt x="12" y="188"/>
                  <a:pt x="12" y="188"/>
                </a:cubicBezTo>
                <a:cubicBezTo>
                  <a:pt x="12" y="262"/>
                  <a:pt x="12" y="262"/>
                  <a:pt x="12" y="262"/>
                </a:cubicBezTo>
                <a:cubicBezTo>
                  <a:pt x="6" y="262"/>
                  <a:pt x="6" y="262"/>
                  <a:pt x="6" y="262"/>
                </a:cubicBezTo>
                <a:cubicBezTo>
                  <a:pt x="3" y="262"/>
                  <a:pt x="0" y="264"/>
                  <a:pt x="0" y="267"/>
                </a:cubicBezTo>
                <a:cubicBezTo>
                  <a:pt x="0" y="269"/>
                  <a:pt x="3" y="272"/>
                  <a:pt x="6" y="272"/>
                </a:cubicBezTo>
                <a:cubicBezTo>
                  <a:pt x="190" y="272"/>
                  <a:pt x="190" y="272"/>
                  <a:pt x="190" y="272"/>
                </a:cubicBezTo>
                <a:cubicBezTo>
                  <a:pt x="193" y="272"/>
                  <a:pt x="196" y="269"/>
                  <a:pt x="196" y="267"/>
                </a:cubicBezTo>
                <a:cubicBezTo>
                  <a:pt x="196" y="264"/>
                  <a:pt x="193" y="262"/>
                  <a:pt x="190" y="262"/>
                </a:cubicBezTo>
                <a:close/>
                <a:moveTo>
                  <a:pt x="144" y="235"/>
                </a:moveTo>
                <a:cubicBezTo>
                  <a:pt x="141" y="235"/>
                  <a:pt x="139" y="238"/>
                  <a:pt x="139" y="240"/>
                </a:cubicBezTo>
                <a:cubicBezTo>
                  <a:pt x="139" y="262"/>
                  <a:pt x="139" y="262"/>
                  <a:pt x="139" y="262"/>
                </a:cubicBezTo>
                <a:cubicBezTo>
                  <a:pt x="132" y="262"/>
                  <a:pt x="132" y="262"/>
                  <a:pt x="132" y="262"/>
                </a:cubicBezTo>
                <a:cubicBezTo>
                  <a:pt x="132" y="237"/>
                  <a:pt x="132" y="237"/>
                  <a:pt x="132" y="237"/>
                </a:cubicBezTo>
                <a:cubicBezTo>
                  <a:pt x="132" y="237"/>
                  <a:pt x="132" y="236"/>
                  <a:pt x="132" y="236"/>
                </a:cubicBezTo>
                <a:cubicBezTo>
                  <a:pt x="132" y="235"/>
                  <a:pt x="132" y="231"/>
                  <a:pt x="132" y="230"/>
                </a:cubicBezTo>
                <a:cubicBezTo>
                  <a:pt x="132" y="228"/>
                  <a:pt x="133" y="225"/>
                  <a:pt x="134" y="223"/>
                </a:cubicBezTo>
                <a:cubicBezTo>
                  <a:pt x="144" y="200"/>
                  <a:pt x="144" y="200"/>
                  <a:pt x="144" y="200"/>
                </a:cubicBezTo>
                <a:cubicBezTo>
                  <a:pt x="154" y="223"/>
                  <a:pt x="154" y="223"/>
                  <a:pt x="154" y="223"/>
                </a:cubicBezTo>
                <a:cubicBezTo>
                  <a:pt x="155" y="225"/>
                  <a:pt x="156" y="228"/>
                  <a:pt x="156" y="230"/>
                </a:cubicBezTo>
                <a:cubicBezTo>
                  <a:pt x="156" y="262"/>
                  <a:pt x="156" y="262"/>
                  <a:pt x="156" y="262"/>
                </a:cubicBezTo>
                <a:cubicBezTo>
                  <a:pt x="149" y="262"/>
                  <a:pt x="149" y="262"/>
                  <a:pt x="149" y="262"/>
                </a:cubicBezTo>
                <a:cubicBezTo>
                  <a:pt x="149" y="240"/>
                  <a:pt x="149" y="240"/>
                  <a:pt x="149" y="240"/>
                </a:cubicBezTo>
                <a:cubicBezTo>
                  <a:pt x="149" y="238"/>
                  <a:pt x="147" y="235"/>
                  <a:pt x="144" y="235"/>
                </a:cubicBezTo>
                <a:close/>
                <a:moveTo>
                  <a:pt x="109" y="235"/>
                </a:moveTo>
                <a:cubicBezTo>
                  <a:pt x="106" y="235"/>
                  <a:pt x="104" y="238"/>
                  <a:pt x="104" y="240"/>
                </a:cubicBezTo>
                <a:cubicBezTo>
                  <a:pt x="104" y="262"/>
                  <a:pt x="104" y="262"/>
                  <a:pt x="104" y="262"/>
                </a:cubicBezTo>
                <a:cubicBezTo>
                  <a:pt x="92" y="262"/>
                  <a:pt x="92" y="262"/>
                  <a:pt x="92" y="262"/>
                </a:cubicBezTo>
                <a:cubicBezTo>
                  <a:pt x="92" y="240"/>
                  <a:pt x="92" y="240"/>
                  <a:pt x="92" y="240"/>
                </a:cubicBezTo>
                <a:cubicBezTo>
                  <a:pt x="92" y="238"/>
                  <a:pt x="89" y="235"/>
                  <a:pt x="86" y="235"/>
                </a:cubicBezTo>
                <a:cubicBezTo>
                  <a:pt x="83" y="235"/>
                  <a:pt x="81" y="238"/>
                  <a:pt x="81" y="240"/>
                </a:cubicBezTo>
                <a:cubicBezTo>
                  <a:pt x="81" y="262"/>
                  <a:pt x="81" y="262"/>
                  <a:pt x="81" y="262"/>
                </a:cubicBezTo>
                <a:cubicBezTo>
                  <a:pt x="74" y="262"/>
                  <a:pt x="74" y="262"/>
                  <a:pt x="74" y="262"/>
                </a:cubicBezTo>
                <a:cubicBezTo>
                  <a:pt x="74" y="235"/>
                  <a:pt x="74" y="235"/>
                  <a:pt x="74" y="235"/>
                </a:cubicBezTo>
                <a:cubicBezTo>
                  <a:pt x="74" y="232"/>
                  <a:pt x="76" y="228"/>
                  <a:pt x="79" y="225"/>
                </a:cubicBezTo>
                <a:cubicBezTo>
                  <a:pt x="98" y="203"/>
                  <a:pt x="98" y="203"/>
                  <a:pt x="98" y="203"/>
                </a:cubicBezTo>
                <a:cubicBezTo>
                  <a:pt x="117" y="225"/>
                  <a:pt x="117" y="225"/>
                  <a:pt x="117" y="225"/>
                </a:cubicBezTo>
                <a:cubicBezTo>
                  <a:pt x="120" y="228"/>
                  <a:pt x="121" y="232"/>
                  <a:pt x="121" y="235"/>
                </a:cubicBezTo>
                <a:cubicBezTo>
                  <a:pt x="121" y="262"/>
                  <a:pt x="121" y="262"/>
                  <a:pt x="121" y="262"/>
                </a:cubicBezTo>
                <a:cubicBezTo>
                  <a:pt x="115" y="262"/>
                  <a:pt x="115" y="262"/>
                  <a:pt x="115" y="262"/>
                </a:cubicBezTo>
                <a:cubicBezTo>
                  <a:pt x="115" y="240"/>
                  <a:pt x="115" y="240"/>
                  <a:pt x="115" y="240"/>
                </a:cubicBezTo>
                <a:cubicBezTo>
                  <a:pt x="115" y="238"/>
                  <a:pt x="112" y="235"/>
                  <a:pt x="109" y="235"/>
                </a:cubicBezTo>
                <a:close/>
                <a:moveTo>
                  <a:pt x="52" y="235"/>
                </a:moveTo>
                <a:cubicBezTo>
                  <a:pt x="49" y="235"/>
                  <a:pt x="46" y="238"/>
                  <a:pt x="46" y="240"/>
                </a:cubicBezTo>
                <a:cubicBezTo>
                  <a:pt x="46" y="262"/>
                  <a:pt x="46" y="262"/>
                  <a:pt x="46" y="262"/>
                </a:cubicBezTo>
                <a:cubicBezTo>
                  <a:pt x="40" y="262"/>
                  <a:pt x="40" y="262"/>
                  <a:pt x="40" y="262"/>
                </a:cubicBezTo>
                <a:cubicBezTo>
                  <a:pt x="40" y="230"/>
                  <a:pt x="40" y="230"/>
                  <a:pt x="40" y="230"/>
                </a:cubicBezTo>
                <a:cubicBezTo>
                  <a:pt x="40" y="228"/>
                  <a:pt x="40" y="225"/>
                  <a:pt x="42" y="223"/>
                </a:cubicBezTo>
                <a:cubicBezTo>
                  <a:pt x="52" y="200"/>
                  <a:pt x="52" y="200"/>
                  <a:pt x="52" y="200"/>
                </a:cubicBezTo>
                <a:cubicBezTo>
                  <a:pt x="62" y="223"/>
                  <a:pt x="62" y="223"/>
                  <a:pt x="62" y="223"/>
                </a:cubicBezTo>
                <a:cubicBezTo>
                  <a:pt x="63" y="225"/>
                  <a:pt x="64" y="228"/>
                  <a:pt x="64" y="230"/>
                </a:cubicBezTo>
                <a:cubicBezTo>
                  <a:pt x="64" y="231"/>
                  <a:pt x="64" y="235"/>
                  <a:pt x="64" y="236"/>
                </a:cubicBezTo>
                <a:cubicBezTo>
                  <a:pt x="64" y="236"/>
                  <a:pt x="64" y="237"/>
                  <a:pt x="64" y="237"/>
                </a:cubicBezTo>
                <a:cubicBezTo>
                  <a:pt x="64" y="262"/>
                  <a:pt x="64" y="262"/>
                  <a:pt x="64" y="262"/>
                </a:cubicBezTo>
                <a:cubicBezTo>
                  <a:pt x="57" y="262"/>
                  <a:pt x="57" y="262"/>
                  <a:pt x="57" y="262"/>
                </a:cubicBezTo>
                <a:cubicBezTo>
                  <a:pt x="57" y="240"/>
                  <a:pt x="57" y="240"/>
                  <a:pt x="57" y="240"/>
                </a:cubicBezTo>
                <a:cubicBezTo>
                  <a:pt x="57" y="238"/>
                  <a:pt x="55" y="235"/>
                  <a:pt x="52" y="235"/>
                </a:cubicBezTo>
                <a:close/>
                <a:moveTo>
                  <a:pt x="26" y="150"/>
                </a:moveTo>
                <a:cubicBezTo>
                  <a:pt x="46" y="143"/>
                  <a:pt x="46" y="143"/>
                  <a:pt x="46" y="143"/>
                </a:cubicBezTo>
                <a:cubicBezTo>
                  <a:pt x="40" y="175"/>
                  <a:pt x="40" y="175"/>
                  <a:pt x="40" y="175"/>
                </a:cubicBezTo>
                <a:cubicBezTo>
                  <a:pt x="23" y="181"/>
                  <a:pt x="23" y="181"/>
                  <a:pt x="23" y="181"/>
                </a:cubicBezTo>
                <a:lnTo>
                  <a:pt x="26" y="150"/>
                </a:lnTo>
                <a:close/>
                <a:moveTo>
                  <a:pt x="64" y="177"/>
                </a:moveTo>
                <a:cubicBezTo>
                  <a:pt x="74" y="174"/>
                  <a:pt x="74" y="174"/>
                  <a:pt x="74" y="174"/>
                </a:cubicBezTo>
                <a:cubicBezTo>
                  <a:pt x="68" y="197"/>
                  <a:pt x="68" y="197"/>
                  <a:pt x="68" y="197"/>
                </a:cubicBezTo>
                <a:lnTo>
                  <a:pt x="64" y="177"/>
                </a:lnTo>
                <a:close/>
                <a:moveTo>
                  <a:pt x="84" y="139"/>
                </a:moveTo>
                <a:cubicBezTo>
                  <a:pt x="78" y="163"/>
                  <a:pt x="78" y="163"/>
                  <a:pt x="78" y="163"/>
                </a:cubicBezTo>
                <a:cubicBezTo>
                  <a:pt x="63" y="167"/>
                  <a:pt x="63" y="167"/>
                  <a:pt x="63" y="167"/>
                </a:cubicBezTo>
                <a:cubicBezTo>
                  <a:pt x="66" y="137"/>
                  <a:pt x="66" y="137"/>
                  <a:pt x="66" y="137"/>
                </a:cubicBezTo>
                <a:cubicBezTo>
                  <a:pt x="83" y="131"/>
                  <a:pt x="83" y="131"/>
                  <a:pt x="83" y="131"/>
                </a:cubicBezTo>
                <a:lnTo>
                  <a:pt x="84" y="139"/>
                </a:lnTo>
                <a:close/>
                <a:moveTo>
                  <a:pt x="52" y="155"/>
                </a:moveTo>
                <a:cubicBezTo>
                  <a:pt x="57" y="197"/>
                  <a:pt x="57" y="197"/>
                  <a:pt x="57" y="197"/>
                </a:cubicBezTo>
                <a:cubicBezTo>
                  <a:pt x="57" y="196"/>
                  <a:pt x="57" y="196"/>
                  <a:pt x="57" y="196"/>
                </a:cubicBezTo>
                <a:cubicBezTo>
                  <a:pt x="56" y="194"/>
                  <a:pt x="54" y="193"/>
                  <a:pt x="52" y="193"/>
                </a:cubicBezTo>
                <a:cubicBezTo>
                  <a:pt x="50" y="193"/>
                  <a:pt x="48" y="194"/>
                  <a:pt x="47" y="196"/>
                </a:cubicBezTo>
                <a:cubicBezTo>
                  <a:pt x="46" y="197"/>
                  <a:pt x="46" y="197"/>
                  <a:pt x="46" y="197"/>
                </a:cubicBezTo>
                <a:lnTo>
                  <a:pt x="52" y="155"/>
                </a:lnTo>
                <a:close/>
                <a:moveTo>
                  <a:pt x="172" y="181"/>
                </a:moveTo>
                <a:cubicBezTo>
                  <a:pt x="156" y="175"/>
                  <a:pt x="156" y="175"/>
                  <a:pt x="156" y="175"/>
                </a:cubicBezTo>
                <a:cubicBezTo>
                  <a:pt x="150" y="143"/>
                  <a:pt x="150" y="143"/>
                  <a:pt x="150" y="143"/>
                </a:cubicBezTo>
                <a:cubicBezTo>
                  <a:pt x="169" y="150"/>
                  <a:pt x="169" y="150"/>
                  <a:pt x="169" y="150"/>
                </a:cubicBezTo>
                <a:lnTo>
                  <a:pt x="172" y="181"/>
                </a:lnTo>
                <a:close/>
                <a:moveTo>
                  <a:pt x="144" y="155"/>
                </a:moveTo>
                <a:cubicBezTo>
                  <a:pt x="149" y="197"/>
                  <a:pt x="149" y="197"/>
                  <a:pt x="149" y="197"/>
                </a:cubicBezTo>
                <a:cubicBezTo>
                  <a:pt x="149" y="196"/>
                  <a:pt x="149" y="196"/>
                  <a:pt x="149" y="196"/>
                </a:cubicBezTo>
                <a:cubicBezTo>
                  <a:pt x="148" y="194"/>
                  <a:pt x="146" y="193"/>
                  <a:pt x="144" y="193"/>
                </a:cubicBezTo>
                <a:cubicBezTo>
                  <a:pt x="142" y="193"/>
                  <a:pt x="140" y="194"/>
                  <a:pt x="139" y="196"/>
                </a:cubicBezTo>
                <a:cubicBezTo>
                  <a:pt x="138" y="197"/>
                  <a:pt x="138" y="197"/>
                  <a:pt x="138" y="197"/>
                </a:cubicBezTo>
                <a:lnTo>
                  <a:pt x="144" y="155"/>
                </a:lnTo>
                <a:close/>
                <a:moveTo>
                  <a:pt x="133" y="167"/>
                </a:moveTo>
                <a:cubicBezTo>
                  <a:pt x="118" y="163"/>
                  <a:pt x="118" y="163"/>
                  <a:pt x="118" y="163"/>
                </a:cubicBezTo>
                <a:cubicBezTo>
                  <a:pt x="112" y="139"/>
                  <a:pt x="112" y="139"/>
                  <a:pt x="112" y="139"/>
                </a:cubicBezTo>
                <a:cubicBezTo>
                  <a:pt x="112" y="131"/>
                  <a:pt x="112" y="131"/>
                  <a:pt x="112" y="131"/>
                </a:cubicBezTo>
                <a:cubicBezTo>
                  <a:pt x="130" y="137"/>
                  <a:pt x="130" y="137"/>
                  <a:pt x="130" y="137"/>
                </a:cubicBezTo>
                <a:lnTo>
                  <a:pt x="133" y="167"/>
                </a:lnTo>
                <a:close/>
                <a:moveTo>
                  <a:pt x="131" y="177"/>
                </a:moveTo>
                <a:cubicBezTo>
                  <a:pt x="128" y="197"/>
                  <a:pt x="128" y="197"/>
                  <a:pt x="128" y="197"/>
                </a:cubicBezTo>
                <a:cubicBezTo>
                  <a:pt x="121" y="174"/>
                  <a:pt x="121" y="174"/>
                  <a:pt x="121" y="174"/>
                </a:cubicBezTo>
                <a:lnTo>
                  <a:pt x="131" y="177"/>
                </a:lnTo>
                <a:close/>
                <a:moveTo>
                  <a:pt x="167" y="235"/>
                </a:moveTo>
                <a:cubicBezTo>
                  <a:pt x="167" y="234"/>
                  <a:pt x="167" y="234"/>
                  <a:pt x="167" y="234"/>
                </a:cubicBezTo>
                <a:cubicBezTo>
                  <a:pt x="167" y="231"/>
                  <a:pt x="166" y="228"/>
                  <a:pt x="166" y="225"/>
                </a:cubicBezTo>
                <a:cubicBezTo>
                  <a:pt x="158" y="186"/>
                  <a:pt x="158" y="186"/>
                  <a:pt x="158" y="186"/>
                </a:cubicBezTo>
                <a:cubicBezTo>
                  <a:pt x="173" y="191"/>
                  <a:pt x="173" y="191"/>
                  <a:pt x="173" y="191"/>
                </a:cubicBezTo>
                <a:cubicBezTo>
                  <a:pt x="173" y="262"/>
                  <a:pt x="173" y="262"/>
                  <a:pt x="173" y="262"/>
                </a:cubicBezTo>
                <a:cubicBezTo>
                  <a:pt x="167" y="262"/>
                  <a:pt x="167" y="262"/>
                  <a:pt x="167" y="262"/>
                </a:cubicBezTo>
                <a:lnTo>
                  <a:pt x="167" y="235"/>
                </a:lnTo>
                <a:close/>
                <a:moveTo>
                  <a:pt x="161" y="83"/>
                </a:moveTo>
                <a:cubicBezTo>
                  <a:pt x="168" y="139"/>
                  <a:pt x="168" y="139"/>
                  <a:pt x="168" y="139"/>
                </a:cubicBezTo>
                <a:cubicBezTo>
                  <a:pt x="151" y="133"/>
                  <a:pt x="151" y="133"/>
                  <a:pt x="151" y="133"/>
                </a:cubicBezTo>
                <a:lnTo>
                  <a:pt x="161" y="83"/>
                </a:lnTo>
                <a:close/>
                <a:moveTo>
                  <a:pt x="121" y="43"/>
                </a:moveTo>
                <a:cubicBezTo>
                  <a:pt x="129" y="126"/>
                  <a:pt x="129" y="126"/>
                  <a:pt x="129" y="126"/>
                </a:cubicBezTo>
                <a:cubicBezTo>
                  <a:pt x="113" y="121"/>
                  <a:pt x="113" y="121"/>
                  <a:pt x="113" y="121"/>
                </a:cubicBezTo>
                <a:lnTo>
                  <a:pt x="121" y="43"/>
                </a:lnTo>
                <a:close/>
                <a:moveTo>
                  <a:pt x="119" y="205"/>
                </a:moveTo>
                <a:cubicBezTo>
                  <a:pt x="120" y="209"/>
                  <a:pt x="120" y="212"/>
                  <a:pt x="121" y="216"/>
                </a:cubicBezTo>
                <a:cubicBezTo>
                  <a:pt x="102" y="195"/>
                  <a:pt x="102" y="195"/>
                  <a:pt x="102" y="195"/>
                </a:cubicBezTo>
                <a:cubicBezTo>
                  <a:pt x="101" y="194"/>
                  <a:pt x="99" y="193"/>
                  <a:pt x="98" y="193"/>
                </a:cubicBezTo>
                <a:cubicBezTo>
                  <a:pt x="96" y="193"/>
                  <a:pt x="95" y="194"/>
                  <a:pt x="94" y="195"/>
                </a:cubicBezTo>
                <a:cubicBezTo>
                  <a:pt x="75" y="216"/>
                  <a:pt x="75" y="216"/>
                  <a:pt x="75" y="216"/>
                </a:cubicBezTo>
                <a:cubicBezTo>
                  <a:pt x="75" y="212"/>
                  <a:pt x="76" y="209"/>
                  <a:pt x="77" y="205"/>
                </a:cubicBezTo>
                <a:cubicBezTo>
                  <a:pt x="98" y="129"/>
                  <a:pt x="98" y="129"/>
                  <a:pt x="98" y="129"/>
                </a:cubicBezTo>
                <a:lnTo>
                  <a:pt x="119" y="205"/>
                </a:lnTo>
                <a:close/>
                <a:moveTo>
                  <a:pt x="75" y="48"/>
                </a:moveTo>
                <a:cubicBezTo>
                  <a:pt x="82" y="121"/>
                  <a:pt x="82" y="121"/>
                  <a:pt x="82" y="121"/>
                </a:cubicBezTo>
                <a:cubicBezTo>
                  <a:pt x="67" y="126"/>
                  <a:pt x="67" y="126"/>
                  <a:pt x="67" y="126"/>
                </a:cubicBezTo>
                <a:lnTo>
                  <a:pt x="75" y="48"/>
                </a:lnTo>
                <a:close/>
                <a:moveTo>
                  <a:pt x="35" y="83"/>
                </a:moveTo>
                <a:cubicBezTo>
                  <a:pt x="45" y="133"/>
                  <a:pt x="45" y="133"/>
                  <a:pt x="45" y="133"/>
                </a:cubicBezTo>
                <a:cubicBezTo>
                  <a:pt x="28" y="139"/>
                  <a:pt x="28" y="139"/>
                  <a:pt x="28" y="139"/>
                </a:cubicBezTo>
                <a:lnTo>
                  <a:pt x="35" y="83"/>
                </a:lnTo>
                <a:close/>
                <a:moveTo>
                  <a:pt x="23" y="191"/>
                </a:moveTo>
                <a:cubicBezTo>
                  <a:pt x="37" y="186"/>
                  <a:pt x="37" y="186"/>
                  <a:pt x="37" y="186"/>
                </a:cubicBezTo>
                <a:cubicBezTo>
                  <a:pt x="30" y="225"/>
                  <a:pt x="30" y="225"/>
                  <a:pt x="30" y="225"/>
                </a:cubicBezTo>
                <a:cubicBezTo>
                  <a:pt x="29" y="228"/>
                  <a:pt x="29" y="231"/>
                  <a:pt x="29" y="234"/>
                </a:cubicBezTo>
                <a:cubicBezTo>
                  <a:pt x="29" y="262"/>
                  <a:pt x="29" y="262"/>
                  <a:pt x="29" y="262"/>
                </a:cubicBezTo>
                <a:cubicBezTo>
                  <a:pt x="23" y="262"/>
                  <a:pt x="23" y="262"/>
                  <a:pt x="23" y="262"/>
                </a:cubicBezTo>
                <a:lnTo>
                  <a:pt x="23" y="191"/>
                </a:lnTo>
                <a:close/>
                <a:moveTo>
                  <a:pt x="23" y="191"/>
                </a:moveTo>
                <a:cubicBezTo>
                  <a:pt x="23" y="191"/>
                  <a:pt x="23" y="191"/>
                  <a:pt x="23" y="191"/>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90" name="Group 566">
            <a:extLst>
              <a:ext uri="{FF2B5EF4-FFF2-40B4-BE49-F238E27FC236}">
                <a16:creationId xmlns="" xmlns:a16="http://schemas.microsoft.com/office/drawing/2014/main" id="{8B536655-E614-E141-B928-2F2DF407141B}"/>
              </a:ext>
            </a:extLst>
          </p:cNvPr>
          <p:cNvGrpSpPr>
            <a:grpSpLocks noChangeAspect="1"/>
          </p:cNvGrpSpPr>
          <p:nvPr/>
        </p:nvGrpSpPr>
        <p:grpSpPr bwMode="auto">
          <a:xfrm>
            <a:off x="5437581" y="4096679"/>
            <a:ext cx="469686" cy="383383"/>
            <a:chOff x="2151" y="2532"/>
            <a:chExt cx="283" cy="231"/>
          </a:xfrm>
          <a:solidFill>
            <a:schemeClr val="tx1"/>
          </a:solidFill>
        </p:grpSpPr>
        <p:sp>
          <p:nvSpPr>
            <p:cNvPr id="491" name="Freeform 567">
              <a:extLst>
                <a:ext uri="{FF2B5EF4-FFF2-40B4-BE49-F238E27FC236}">
                  <a16:creationId xmlns="" xmlns:a16="http://schemas.microsoft.com/office/drawing/2014/main" id="{96068B69-F411-3C47-AF9E-AA943E840FFD}"/>
                </a:ext>
              </a:extLst>
            </p:cNvPr>
            <p:cNvSpPr>
              <a:spLocks noEditPoints="1"/>
            </p:cNvSpPr>
            <p:nvPr/>
          </p:nvSpPr>
          <p:spPr bwMode="auto">
            <a:xfrm>
              <a:off x="2151" y="2532"/>
              <a:ext cx="283" cy="231"/>
            </a:xfrm>
            <a:custGeom>
              <a:avLst/>
              <a:gdLst>
                <a:gd name="T0" fmla="*/ 253 w 273"/>
                <a:gd name="T1" fmla="*/ 122 h 223"/>
                <a:gd name="T2" fmla="*/ 240 w 273"/>
                <a:gd name="T3" fmla="*/ 149 h 223"/>
                <a:gd name="T4" fmla="*/ 222 w 273"/>
                <a:gd name="T5" fmla="*/ 84 h 223"/>
                <a:gd name="T6" fmla="*/ 203 w 273"/>
                <a:gd name="T7" fmla="*/ 87 h 223"/>
                <a:gd name="T8" fmla="*/ 198 w 273"/>
                <a:gd name="T9" fmla="*/ 50 h 223"/>
                <a:gd name="T10" fmla="*/ 136 w 273"/>
                <a:gd name="T11" fmla="*/ 0 h 223"/>
                <a:gd name="T12" fmla="*/ 75 w 273"/>
                <a:gd name="T13" fmla="*/ 50 h 223"/>
                <a:gd name="T14" fmla="*/ 70 w 273"/>
                <a:gd name="T15" fmla="*/ 87 h 223"/>
                <a:gd name="T16" fmla="*/ 53 w 273"/>
                <a:gd name="T17" fmla="*/ 83 h 223"/>
                <a:gd name="T18" fmla="*/ 35 w 273"/>
                <a:gd name="T19" fmla="*/ 154 h 223"/>
                <a:gd name="T20" fmla="*/ 33 w 273"/>
                <a:gd name="T21" fmla="*/ 140 h 223"/>
                <a:gd name="T22" fmla="*/ 13 w 273"/>
                <a:gd name="T23" fmla="*/ 129 h 223"/>
                <a:gd name="T24" fmla="*/ 0 w 273"/>
                <a:gd name="T25" fmla="*/ 154 h 223"/>
                <a:gd name="T26" fmla="*/ 70 w 273"/>
                <a:gd name="T27" fmla="*/ 223 h 223"/>
                <a:gd name="T28" fmla="*/ 145 w 273"/>
                <a:gd name="T29" fmla="*/ 223 h 223"/>
                <a:gd name="T30" fmla="*/ 229 w 273"/>
                <a:gd name="T31" fmla="*/ 223 h 223"/>
                <a:gd name="T32" fmla="*/ 273 w 273"/>
                <a:gd name="T33" fmla="*/ 149 h 223"/>
                <a:gd name="T34" fmla="*/ 251 w 273"/>
                <a:gd name="T35" fmla="*/ 140 h 223"/>
                <a:gd name="T36" fmla="*/ 216 w 273"/>
                <a:gd name="T37" fmla="*/ 92 h 223"/>
                <a:gd name="T38" fmla="*/ 128 w 273"/>
                <a:gd name="T39" fmla="*/ 214 h 223"/>
                <a:gd name="T40" fmla="*/ 112 w 273"/>
                <a:gd name="T41" fmla="*/ 178 h 223"/>
                <a:gd name="T42" fmla="*/ 169 w 273"/>
                <a:gd name="T43" fmla="*/ 180 h 223"/>
                <a:gd name="T44" fmla="*/ 90 w 273"/>
                <a:gd name="T45" fmla="*/ 70 h 223"/>
                <a:gd name="T46" fmla="*/ 194 w 273"/>
                <a:gd name="T47" fmla="*/ 92 h 223"/>
                <a:gd name="T48" fmla="*/ 186 w 273"/>
                <a:gd name="T49" fmla="*/ 118 h 223"/>
                <a:gd name="T50" fmla="*/ 178 w 273"/>
                <a:gd name="T51" fmla="*/ 127 h 223"/>
                <a:gd name="T52" fmla="*/ 137 w 273"/>
                <a:gd name="T53" fmla="*/ 97 h 223"/>
                <a:gd name="T54" fmla="*/ 92 w 273"/>
                <a:gd name="T55" fmla="*/ 122 h 223"/>
                <a:gd name="T56" fmla="*/ 79 w 273"/>
                <a:gd name="T57" fmla="*/ 100 h 223"/>
                <a:gd name="T58" fmla="*/ 116 w 273"/>
                <a:gd name="T59" fmla="*/ 72 h 223"/>
                <a:gd name="T60" fmla="*/ 137 w 273"/>
                <a:gd name="T61" fmla="*/ 70 h 223"/>
                <a:gd name="T62" fmla="*/ 158 w 273"/>
                <a:gd name="T63" fmla="*/ 72 h 223"/>
                <a:gd name="T64" fmla="*/ 181 w 273"/>
                <a:gd name="T65" fmla="*/ 82 h 223"/>
                <a:gd name="T66" fmla="*/ 181 w 273"/>
                <a:gd name="T67" fmla="*/ 82 h 223"/>
                <a:gd name="T68" fmla="*/ 169 w 273"/>
                <a:gd name="T69" fmla="*/ 127 h 223"/>
                <a:gd name="T70" fmla="*/ 105 w 273"/>
                <a:gd name="T71" fmla="*/ 152 h 223"/>
                <a:gd name="T72" fmla="*/ 168 w 273"/>
                <a:gd name="T73" fmla="*/ 118 h 223"/>
                <a:gd name="T74" fmla="*/ 186 w 273"/>
                <a:gd name="T75" fmla="*/ 137 h 223"/>
                <a:gd name="T76" fmla="*/ 80 w 273"/>
                <a:gd name="T77" fmla="*/ 149 h 223"/>
                <a:gd name="T78" fmla="*/ 178 w 273"/>
                <a:gd name="T79" fmla="*/ 149 h 223"/>
                <a:gd name="T80" fmla="*/ 189 w 273"/>
                <a:gd name="T81" fmla="*/ 59 h 223"/>
                <a:gd name="T82" fmla="*/ 172 w 273"/>
                <a:gd name="T83" fmla="*/ 83 h 223"/>
                <a:gd name="T84" fmla="*/ 148 w 273"/>
                <a:gd name="T85" fmla="*/ 83 h 223"/>
                <a:gd name="T86" fmla="*/ 125 w 273"/>
                <a:gd name="T87" fmla="*/ 83 h 223"/>
                <a:gd name="T88" fmla="*/ 101 w 273"/>
                <a:gd name="T89" fmla="*/ 83 h 223"/>
                <a:gd name="T90" fmla="*/ 189 w 273"/>
                <a:gd name="T91" fmla="*/ 59 h 223"/>
                <a:gd name="T92" fmla="*/ 17 w 273"/>
                <a:gd name="T93" fmla="*/ 137 h 223"/>
                <a:gd name="T94" fmla="*/ 25 w 273"/>
                <a:gd name="T95" fmla="*/ 149 h 223"/>
                <a:gd name="T96" fmla="*/ 9 w 273"/>
                <a:gd name="T97" fmla="*/ 214 h 223"/>
                <a:gd name="T98" fmla="*/ 70 w 273"/>
                <a:gd name="T99" fmla="*/ 214 h 223"/>
                <a:gd name="T100" fmla="*/ 70 w 273"/>
                <a:gd name="T101" fmla="*/ 154 h 223"/>
                <a:gd name="T102" fmla="*/ 79 w 273"/>
                <a:gd name="T103" fmla="*/ 163 h 223"/>
                <a:gd name="T104" fmla="*/ 105 w 273"/>
                <a:gd name="T105" fmla="*/ 194 h 223"/>
                <a:gd name="T106" fmla="*/ 105 w 273"/>
                <a:gd name="T107" fmla="*/ 194 h 223"/>
                <a:gd name="T108" fmla="*/ 169 w 273"/>
                <a:gd name="T109" fmla="*/ 194 h 223"/>
                <a:gd name="T110" fmla="*/ 178 w 273"/>
                <a:gd name="T111" fmla="*/ 164 h 223"/>
                <a:gd name="T112" fmla="*/ 203 w 273"/>
                <a:gd name="T113" fmla="*/ 214 h 223"/>
                <a:gd name="T114" fmla="*/ 229 w 273"/>
                <a:gd name="T115" fmla="*/ 154 h 223"/>
                <a:gd name="T116" fmla="*/ 240 w 273"/>
                <a:gd name="T117" fmla="*/ 163 h 223"/>
                <a:gd name="T118" fmla="*/ 249 w 273"/>
                <a:gd name="T119" fmla="*/ 14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223">
                  <a:moveTo>
                    <a:pt x="273" y="140"/>
                  </a:moveTo>
                  <a:cubicBezTo>
                    <a:pt x="271" y="135"/>
                    <a:pt x="266" y="130"/>
                    <a:pt x="260" y="129"/>
                  </a:cubicBezTo>
                  <a:cubicBezTo>
                    <a:pt x="260" y="122"/>
                    <a:pt x="260" y="122"/>
                    <a:pt x="260" y="122"/>
                  </a:cubicBezTo>
                  <a:cubicBezTo>
                    <a:pt x="260" y="120"/>
                    <a:pt x="259" y="118"/>
                    <a:pt x="257" y="118"/>
                  </a:cubicBezTo>
                  <a:cubicBezTo>
                    <a:pt x="255" y="118"/>
                    <a:pt x="253" y="120"/>
                    <a:pt x="253" y="122"/>
                  </a:cubicBezTo>
                  <a:cubicBezTo>
                    <a:pt x="253" y="129"/>
                    <a:pt x="253" y="129"/>
                    <a:pt x="253" y="129"/>
                  </a:cubicBezTo>
                  <a:cubicBezTo>
                    <a:pt x="247" y="130"/>
                    <a:pt x="242" y="135"/>
                    <a:pt x="241" y="140"/>
                  </a:cubicBezTo>
                  <a:cubicBezTo>
                    <a:pt x="240" y="140"/>
                    <a:pt x="240" y="140"/>
                    <a:pt x="240" y="140"/>
                  </a:cubicBezTo>
                  <a:cubicBezTo>
                    <a:pt x="240" y="145"/>
                    <a:pt x="240" y="145"/>
                    <a:pt x="240" y="145"/>
                  </a:cubicBezTo>
                  <a:cubicBezTo>
                    <a:pt x="240" y="149"/>
                    <a:pt x="240" y="149"/>
                    <a:pt x="240" y="149"/>
                  </a:cubicBezTo>
                  <a:cubicBezTo>
                    <a:pt x="240" y="154"/>
                    <a:pt x="240" y="154"/>
                    <a:pt x="240" y="154"/>
                  </a:cubicBezTo>
                  <a:cubicBezTo>
                    <a:pt x="238" y="154"/>
                    <a:pt x="238" y="154"/>
                    <a:pt x="238" y="154"/>
                  </a:cubicBezTo>
                  <a:cubicBezTo>
                    <a:pt x="238" y="100"/>
                    <a:pt x="238" y="100"/>
                    <a:pt x="238" y="100"/>
                  </a:cubicBezTo>
                  <a:cubicBezTo>
                    <a:pt x="238" y="100"/>
                    <a:pt x="238" y="100"/>
                    <a:pt x="238" y="100"/>
                  </a:cubicBezTo>
                  <a:cubicBezTo>
                    <a:pt x="236" y="92"/>
                    <a:pt x="230" y="86"/>
                    <a:pt x="222" y="84"/>
                  </a:cubicBezTo>
                  <a:cubicBezTo>
                    <a:pt x="222" y="78"/>
                    <a:pt x="222" y="78"/>
                    <a:pt x="222" y="78"/>
                  </a:cubicBezTo>
                  <a:cubicBezTo>
                    <a:pt x="222" y="76"/>
                    <a:pt x="220" y="74"/>
                    <a:pt x="218" y="74"/>
                  </a:cubicBezTo>
                  <a:cubicBezTo>
                    <a:pt x="216" y="74"/>
                    <a:pt x="214" y="76"/>
                    <a:pt x="214" y="78"/>
                  </a:cubicBezTo>
                  <a:cubicBezTo>
                    <a:pt x="214" y="83"/>
                    <a:pt x="214" y="83"/>
                    <a:pt x="214" y="83"/>
                  </a:cubicBezTo>
                  <a:cubicBezTo>
                    <a:pt x="210" y="83"/>
                    <a:pt x="206" y="85"/>
                    <a:pt x="203" y="87"/>
                  </a:cubicBezTo>
                  <a:cubicBezTo>
                    <a:pt x="203" y="83"/>
                    <a:pt x="203" y="83"/>
                    <a:pt x="203" y="83"/>
                  </a:cubicBezTo>
                  <a:cubicBezTo>
                    <a:pt x="198" y="83"/>
                    <a:pt x="198" y="83"/>
                    <a:pt x="198" y="83"/>
                  </a:cubicBezTo>
                  <a:cubicBezTo>
                    <a:pt x="198" y="59"/>
                    <a:pt x="198" y="59"/>
                    <a:pt x="198" y="59"/>
                  </a:cubicBezTo>
                  <a:cubicBezTo>
                    <a:pt x="198" y="55"/>
                    <a:pt x="198" y="55"/>
                    <a:pt x="198" y="55"/>
                  </a:cubicBezTo>
                  <a:cubicBezTo>
                    <a:pt x="198" y="50"/>
                    <a:pt x="198" y="50"/>
                    <a:pt x="198" y="50"/>
                  </a:cubicBezTo>
                  <a:cubicBezTo>
                    <a:pt x="198" y="50"/>
                    <a:pt x="198" y="50"/>
                    <a:pt x="198" y="50"/>
                  </a:cubicBezTo>
                  <a:cubicBezTo>
                    <a:pt x="194" y="30"/>
                    <a:pt x="170" y="14"/>
                    <a:pt x="140" y="13"/>
                  </a:cubicBezTo>
                  <a:cubicBezTo>
                    <a:pt x="140" y="13"/>
                    <a:pt x="140" y="13"/>
                    <a:pt x="140" y="13"/>
                  </a:cubicBezTo>
                  <a:cubicBezTo>
                    <a:pt x="140" y="4"/>
                    <a:pt x="140" y="4"/>
                    <a:pt x="140" y="4"/>
                  </a:cubicBezTo>
                  <a:cubicBezTo>
                    <a:pt x="140" y="2"/>
                    <a:pt x="139" y="0"/>
                    <a:pt x="136" y="0"/>
                  </a:cubicBezTo>
                  <a:cubicBezTo>
                    <a:pt x="134" y="0"/>
                    <a:pt x="133" y="2"/>
                    <a:pt x="133" y="4"/>
                  </a:cubicBezTo>
                  <a:cubicBezTo>
                    <a:pt x="133" y="13"/>
                    <a:pt x="133" y="13"/>
                    <a:pt x="133" y="13"/>
                  </a:cubicBezTo>
                  <a:cubicBezTo>
                    <a:pt x="133" y="13"/>
                    <a:pt x="133" y="13"/>
                    <a:pt x="133" y="13"/>
                  </a:cubicBezTo>
                  <a:cubicBezTo>
                    <a:pt x="103" y="14"/>
                    <a:pt x="78" y="30"/>
                    <a:pt x="75" y="50"/>
                  </a:cubicBezTo>
                  <a:cubicBezTo>
                    <a:pt x="75" y="50"/>
                    <a:pt x="75" y="50"/>
                    <a:pt x="75" y="50"/>
                  </a:cubicBezTo>
                  <a:cubicBezTo>
                    <a:pt x="75" y="55"/>
                    <a:pt x="75" y="55"/>
                    <a:pt x="75" y="55"/>
                  </a:cubicBezTo>
                  <a:cubicBezTo>
                    <a:pt x="75" y="59"/>
                    <a:pt x="75" y="59"/>
                    <a:pt x="75" y="59"/>
                  </a:cubicBezTo>
                  <a:cubicBezTo>
                    <a:pt x="75" y="83"/>
                    <a:pt x="75" y="83"/>
                    <a:pt x="75" y="83"/>
                  </a:cubicBezTo>
                  <a:cubicBezTo>
                    <a:pt x="70" y="83"/>
                    <a:pt x="70" y="83"/>
                    <a:pt x="70" y="83"/>
                  </a:cubicBezTo>
                  <a:cubicBezTo>
                    <a:pt x="70" y="87"/>
                    <a:pt x="70" y="87"/>
                    <a:pt x="70" y="87"/>
                  </a:cubicBezTo>
                  <a:cubicBezTo>
                    <a:pt x="68" y="85"/>
                    <a:pt x="65" y="84"/>
                    <a:pt x="61" y="83"/>
                  </a:cubicBezTo>
                  <a:cubicBezTo>
                    <a:pt x="61" y="78"/>
                    <a:pt x="61" y="78"/>
                    <a:pt x="61" y="78"/>
                  </a:cubicBezTo>
                  <a:cubicBezTo>
                    <a:pt x="61" y="76"/>
                    <a:pt x="59" y="74"/>
                    <a:pt x="57" y="74"/>
                  </a:cubicBezTo>
                  <a:cubicBezTo>
                    <a:pt x="55" y="74"/>
                    <a:pt x="53" y="76"/>
                    <a:pt x="53" y="78"/>
                  </a:cubicBezTo>
                  <a:cubicBezTo>
                    <a:pt x="53" y="83"/>
                    <a:pt x="53" y="83"/>
                    <a:pt x="53" y="83"/>
                  </a:cubicBezTo>
                  <a:cubicBezTo>
                    <a:pt x="45" y="85"/>
                    <a:pt x="38" y="92"/>
                    <a:pt x="36" y="100"/>
                  </a:cubicBezTo>
                  <a:cubicBezTo>
                    <a:pt x="35" y="100"/>
                    <a:pt x="35" y="100"/>
                    <a:pt x="35" y="100"/>
                  </a:cubicBezTo>
                  <a:cubicBezTo>
                    <a:pt x="35" y="105"/>
                    <a:pt x="35" y="105"/>
                    <a:pt x="35" y="105"/>
                  </a:cubicBezTo>
                  <a:cubicBezTo>
                    <a:pt x="35" y="109"/>
                    <a:pt x="35" y="109"/>
                    <a:pt x="35" y="109"/>
                  </a:cubicBezTo>
                  <a:cubicBezTo>
                    <a:pt x="35" y="154"/>
                    <a:pt x="35" y="154"/>
                    <a:pt x="35" y="154"/>
                  </a:cubicBezTo>
                  <a:cubicBezTo>
                    <a:pt x="34" y="154"/>
                    <a:pt x="34" y="154"/>
                    <a:pt x="34" y="154"/>
                  </a:cubicBezTo>
                  <a:cubicBezTo>
                    <a:pt x="34" y="149"/>
                    <a:pt x="34" y="149"/>
                    <a:pt x="34" y="149"/>
                  </a:cubicBezTo>
                  <a:cubicBezTo>
                    <a:pt x="34" y="145"/>
                    <a:pt x="34" y="145"/>
                    <a:pt x="34" y="145"/>
                  </a:cubicBezTo>
                  <a:cubicBezTo>
                    <a:pt x="34" y="140"/>
                    <a:pt x="34" y="140"/>
                    <a:pt x="34" y="140"/>
                  </a:cubicBezTo>
                  <a:cubicBezTo>
                    <a:pt x="33" y="140"/>
                    <a:pt x="33" y="140"/>
                    <a:pt x="33" y="140"/>
                  </a:cubicBezTo>
                  <a:cubicBezTo>
                    <a:pt x="31" y="135"/>
                    <a:pt x="27" y="130"/>
                    <a:pt x="21" y="129"/>
                  </a:cubicBezTo>
                  <a:cubicBezTo>
                    <a:pt x="21" y="122"/>
                    <a:pt x="21" y="122"/>
                    <a:pt x="21" y="122"/>
                  </a:cubicBezTo>
                  <a:cubicBezTo>
                    <a:pt x="21" y="120"/>
                    <a:pt x="19" y="118"/>
                    <a:pt x="17" y="118"/>
                  </a:cubicBezTo>
                  <a:cubicBezTo>
                    <a:pt x="15" y="118"/>
                    <a:pt x="13" y="120"/>
                    <a:pt x="13" y="122"/>
                  </a:cubicBezTo>
                  <a:cubicBezTo>
                    <a:pt x="13" y="129"/>
                    <a:pt x="13" y="129"/>
                    <a:pt x="13" y="129"/>
                  </a:cubicBezTo>
                  <a:cubicBezTo>
                    <a:pt x="7" y="130"/>
                    <a:pt x="3" y="135"/>
                    <a:pt x="1" y="140"/>
                  </a:cubicBezTo>
                  <a:cubicBezTo>
                    <a:pt x="0" y="140"/>
                    <a:pt x="0" y="140"/>
                    <a:pt x="0" y="140"/>
                  </a:cubicBezTo>
                  <a:cubicBezTo>
                    <a:pt x="0" y="145"/>
                    <a:pt x="0" y="145"/>
                    <a:pt x="0" y="145"/>
                  </a:cubicBezTo>
                  <a:cubicBezTo>
                    <a:pt x="0" y="149"/>
                    <a:pt x="0" y="149"/>
                    <a:pt x="0" y="149"/>
                  </a:cubicBezTo>
                  <a:cubicBezTo>
                    <a:pt x="0" y="154"/>
                    <a:pt x="0" y="154"/>
                    <a:pt x="0" y="154"/>
                  </a:cubicBezTo>
                  <a:cubicBezTo>
                    <a:pt x="0" y="163"/>
                    <a:pt x="0" y="163"/>
                    <a:pt x="0" y="163"/>
                  </a:cubicBezTo>
                  <a:cubicBezTo>
                    <a:pt x="0" y="223"/>
                    <a:pt x="0" y="223"/>
                    <a:pt x="0" y="223"/>
                  </a:cubicBezTo>
                  <a:cubicBezTo>
                    <a:pt x="35" y="223"/>
                    <a:pt x="35" y="223"/>
                    <a:pt x="35" y="223"/>
                  </a:cubicBezTo>
                  <a:cubicBezTo>
                    <a:pt x="44" y="223"/>
                    <a:pt x="44" y="223"/>
                    <a:pt x="44" y="223"/>
                  </a:cubicBezTo>
                  <a:cubicBezTo>
                    <a:pt x="70" y="223"/>
                    <a:pt x="70" y="223"/>
                    <a:pt x="70" y="223"/>
                  </a:cubicBezTo>
                  <a:cubicBezTo>
                    <a:pt x="79" y="223"/>
                    <a:pt x="79" y="223"/>
                    <a:pt x="79" y="223"/>
                  </a:cubicBezTo>
                  <a:cubicBezTo>
                    <a:pt x="96" y="223"/>
                    <a:pt x="96" y="223"/>
                    <a:pt x="96" y="223"/>
                  </a:cubicBezTo>
                  <a:cubicBezTo>
                    <a:pt x="105" y="223"/>
                    <a:pt x="105" y="223"/>
                    <a:pt x="105" y="223"/>
                  </a:cubicBezTo>
                  <a:cubicBezTo>
                    <a:pt x="128" y="223"/>
                    <a:pt x="128" y="223"/>
                    <a:pt x="128" y="223"/>
                  </a:cubicBezTo>
                  <a:cubicBezTo>
                    <a:pt x="145" y="223"/>
                    <a:pt x="145" y="223"/>
                    <a:pt x="145" y="223"/>
                  </a:cubicBezTo>
                  <a:cubicBezTo>
                    <a:pt x="169" y="223"/>
                    <a:pt x="169" y="223"/>
                    <a:pt x="169" y="223"/>
                  </a:cubicBezTo>
                  <a:cubicBezTo>
                    <a:pt x="178" y="223"/>
                    <a:pt x="178" y="223"/>
                    <a:pt x="178" y="223"/>
                  </a:cubicBezTo>
                  <a:cubicBezTo>
                    <a:pt x="194" y="223"/>
                    <a:pt x="194" y="223"/>
                    <a:pt x="194" y="223"/>
                  </a:cubicBezTo>
                  <a:cubicBezTo>
                    <a:pt x="203" y="223"/>
                    <a:pt x="203" y="223"/>
                    <a:pt x="203" y="223"/>
                  </a:cubicBezTo>
                  <a:cubicBezTo>
                    <a:pt x="229" y="223"/>
                    <a:pt x="229" y="223"/>
                    <a:pt x="229" y="223"/>
                  </a:cubicBezTo>
                  <a:cubicBezTo>
                    <a:pt x="238" y="223"/>
                    <a:pt x="238" y="223"/>
                    <a:pt x="238" y="223"/>
                  </a:cubicBezTo>
                  <a:cubicBezTo>
                    <a:pt x="273" y="223"/>
                    <a:pt x="273" y="223"/>
                    <a:pt x="273" y="223"/>
                  </a:cubicBezTo>
                  <a:cubicBezTo>
                    <a:pt x="273" y="163"/>
                    <a:pt x="273" y="163"/>
                    <a:pt x="273" y="163"/>
                  </a:cubicBezTo>
                  <a:cubicBezTo>
                    <a:pt x="273" y="154"/>
                    <a:pt x="273" y="154"/>
                    <a:pt x="273" y="154"/>
                  </a:cubicBezTo>
                  <a:cubicBezTo>
                    <a:pt x="273" y="149"/>
                    <a:pt x="273" y="149"/>
                    <a:pt x="273" y="149"/>
                  </a:cubicBezTo>
                  <a:cubicBezTo>
                    <a:pt x="273" y="145"/>
                    <a:pt x="273" y="145"/>
                    <a:pt x="273" y="145"/>
                  </a:cubicBezTo>
                  <a:cubicBezTo>
                    <a:pt x="273" y="140"/>
                    <a:pt x="273" y="140"/>
                    <a:pt x="273" y="140"/>
                  </a:cubicBezTo>
                  <a:close/>
                  <a:moveTo>
                    <a:pt x="257" y="137"/>
                  </a:moveTo>
                  <a:cubicBezTo>
                    <a:pt x="259" y="137"/>
                    <a:pt x="261" y="139"/>
                    <a:pt x="263" y="140"/>
                  </a:cubicBezTo>
                  <a:cubicBezTo>
                    <a:pt x="251" y="140"/>
                    <a:pt x="251" y="140"/>
                    <a:pt x="251" y="140"/>
                  </a:cubicBezTo>
                  <a:cubicBezTo>
                    <a:pt x="252" y="139"/>
                    <a:pt x="254" y="137"/>
                    <a:pt x="257" y="137"/>
                  </a:cubicBezTo>
                  <a:close/>
                  <a:moveTo>
                    <a:pt x="216" y="92"/>
                  </a:moveTo>
                  <a:cubicBezTo>
                    <a:pt x="222" y="92"/>
                    <a:pt x="226" y="95"/>
                    <a:pt x="228" y="100"/>
                  </a:cubicBezTo>
                  <a:cubicBezTo>
                    <a:pt x="204" y="100"/>
                    <a:pt x="204" y="100"/>
                    <a:pt x="204" y="100"/>
                  </a:cubicBezTo>
                  <a:cubicBezTo>
                    <a:pt x="206" y="95"/>
                    <a:pt x="211" y="92"/>
                    <a:pt x="216" y="92"/>
                  </a:cubicBezTo>
                  <a:close/>
                  <a:moveTo>
                    <a:pt x="128" y="187"/>
                  </a:moveTo>
                  <a:cubicBezTo>
                    <a:pt x="128" y="182"/>
                    <a:pt x="132" y="179"/>
                    <a:pt x="137" y="179"/>
                  </a:cubicBezTo>
                  <a:cubicBezTo>
                    <a:pt x="141" y="179"/>
                    <a:pt x="145" y="182"/>
                    <a:pt x="145" y="187"/>
                  </a:cubicBezTo>
                  <a:cubicBezTo>
                    <a:pt x="145" y="214"/>
                    <a:pt x="145" y="214"/>
                    <a:pt x="145" y="214"/>
                  </a:cubicBezTo>
                  <a:cubicBezTo>
                    <a:pt x="128" y="214"/>
                    <a:pt x="128" y="214"/>
                    <a:pt x="128" y="214"/>
                  </a:cubicBezTo>
                  <a:lnTo>
                    <a:pt x="128" y="187"/>
                  </a:lnTo>
                  <a:close/>
                  <a:moveTo>
                    <a:pt x="153" y="181"/>
                  </a:moveTo>
                  <a:cubicBezTo>
                    <a:pt x="151" y="174"/>
                    <a:pt x="144" y="170"/>
                    <a:pt x="137" y="170"/>
                  </a:cubicBezTo>
                  <a:cubicBezTo>
                    <a:pt x="129" y="170"/>
                    <a:pt x="123" y="174"/>
                    <a:pt x="121" y="181"/>
                  </a:cubicBezTo>
                  <a:cubicBezTo>
                    <a:pt x="118" y="179"/>
                    <a:pt x="115" y="178"/>
                    <a:pt x="112" y="178"/>
                  </a:cubicBezTo>
                  <a:cubicBezTo>
                    <a:pt x="110" y="178"/>
                    <a:pt x="107" y="179"/>
                    <a:pt x="105" y="180"/>
                  </a:cubicBezTo>
                  <a:cubicBezTo>
                    <a:pt x="105" y="162"/>
                    <a:pt x="105" y="162"/>
                    <a:pt x="105" y="162"/>
                  </a:cubicBezTo>
                  <a:cubicBezTo>
                    <a:pt x="137" y="153"/>
                    <a:pt x="137" y="153"/>
                    <a:pt x="137" y="153"/>
                  </a:cubicBezTo>
                  <a:cubicBezTo>
                    <a:pt x="169" y="162"/>
                    <a:pt x="169" y="162"/>
                    <a:pt x="169" y="162"/>
                  </a:cubicBezTo>
                  <a:cubicBezTo>
                    <a:pt x="169" y="180"/>
                    <a:pt x="169" y="180"/>
                    <a:pt x="169" y="180"/>
                  </a:cubicBezTo>
                  <a:cubicBezTo>
                    <a:pt x="166" y="179"/>
                    <a:pt x="164" y="178"/>
                    <a:pt x="161" y="178"/>
                  </a:cubicBezTo>
                  <a:cubicBezTo>
                    <a:pt x="158" y="178"/>
                    <a:pt x="155" y="179"/>
                    <a:pt x="153" y="181"/>
                  </a:cubicBezTo>
                  <a:close/>
                  <a:moveTo>
                    <a:pt x="87" y="82"/>
                  </a:moveTo>
                  <a:cubicBezTo>
                    <a:pt x="87" y="72"/>
                    <a:pt x="87" y="72"/>
                    <a:pt x="87" y="72"/>
                  </a:cubicBezTo>
                  <a:cubicBezTo>
                    <a:pt x="87" y="71"/>
                    <a:pt x="88" y="70"/>
                    <a:pt x="90" y="70"/>
                  </a:cubicBezTo>
                  <a:cubicBezTo>
                    <a:pt x="91" y="70"/>
                    <a:pt x="92" y="71"/>
                    <a:pt x="92" y="72"/>
                  </a:cubicBezTo>
                  <a:cubicBezTo>
                    <a:pt x="92" y="82"/>
                    <a:pt x="92" y="82"/>
                    <a:pt x="92" y="82"/>
                  </a:cubicBezTo>
                  <a:lnTo>
                    <a:pt x="87" y="82"/>
                  </a:lnTo>
                  <a:close/>
                  <a:moveTo>
                    <a:pt x="79" y="92"/>
                  </a:moveTo>
                  <a:cubicBezTo>
                    <a:pt x="194" y="92"/>
                    <a:pt x="194" y="92"/>
                    <a:pt x="194" y="92"/>
                  </a:cubicBezTo>
                  <a:cubicBezTo>
                    <a:pt x="194" y="100"/>
                    <a:pt x="194" y="100"/>
                    <a:pt x="194" y="100"/>
                  </a:cubicBezTo>
                  <a:cubicBezTo>
                    <a:pt x="194" y="131"/>
                    <a:pt x="194" y="131"/>
                    <a:pt x="194" y="131"/>
                  </a:cubicBezTo>
                  <a:cubicBezTo>
                    <a:pt x="193" y="130"/>
                    <a:pt x="191" y="129"/>
                    <a:pt x="190" y="129"/>
                  </a:cubicBezTo>
                  <a:cubicBezTo>
                    <a:pt x="190" y="122"/>
                    <a:pt x="190" y="122"/>
                    <a:pt x="190" y="122"/>
                  </a:cubicBezTo>
                  <a:cubicBezTo>
                    <a:pt x="190" y="120"/>
                    <a:pt x="188" y="118"/>
                    <a:pt x="186" y="118"/>
                  </a:cubicBezTo>
                  <a:cubicBezTo>
                    <a:pt x="184" y="118"/>
                    <a:pt x="182" y="120"/>
                    <a:pt x="182" y="122"/>
                  </a:cubicBezTo>
                  <a:cubicBezTo>
                    <a:pt x="182" y="129"/>
                    <a:pt x="182" y="129"/>
                    <a:pt x="182" y="129"/>
                  </a:cubicBezTo>
                  <a:cubicBezTo>
                    <a:pt x="181" y="129"/>
                    <a:pt x="179" y="130"/>
                    <a:pt x="178" y="131"/>
                  </a:cubicBezTo>
                  <a:cubicBezTo>
                    <a:pt x="178" y="127"/>
                    <a:pt x="178" y="127"/>
                    <a:pt x="178" y="127"/>
                  </a:cubicBezTo>
                  <a:cubicBezTo>
                    <a:pt x="178" y="127"/>
                    <a:pt x="178" y="127"/>
                    <a:pt x="178" y="127"/>
                  </a:cubicBezTo>
                  <a:cubicBezTo>
                    <a:pt x="178" y="123"/>
                    <a:pt x="178" y="123"/>
                    <a:pt x="178" y="123"/>
                  </a:cubicBezTo>
                  <a:cubicBezTo>
                    <a:pt x="178" y="123"/>
                    <a:pt x="178" y="123"/>
                    <a:pt x="178" y="122"/>
                  </a:cubicBezTo>
                  <a:cubicBezTo>
                    <a:pt x="178" y="118"/>
                    <a:pt x="178" y="118"/>
                    <a:pt x="178" y="118"/>
                  </a:cubicBezTo>
                  <a:cubicBezTo>
                    <a:pt x="177" y="118"/>
                    <a:pt x="177" y="118"/>
                    <a:pt x="177" y="118"/>
                  </a:cubicBezTo>
                  <a:cubicBezTo>
                    <a:pt x="174" y="106"/>
                    <a:pt x="157" y="97"/>
                    <a:pt x="137" y="97"/>
                  </a:cubicBezTo>
                  <a:cubicBezTo>
                    <a:pt x="117" y="97"/>
                    <a:pt x="100" y="106"/>
                    <a:pt x="97" y="118"/>
                  </a:cubicBezTo>
                  <a:cubicBezTo>
                    <a:pt x="96" y="118"/>
                    <a:pt x="96" y="118"/>
                    <a:pt x="96" y="118"/>
                  </a:cubicBezTo>
                  <a:cubicBezTo>
                    <a:pt x="96" y="131"/>
                    <a:pt x="96" y="131"/>
                    <a:pt x="96" y="131"/>
                  </a:cubicBezTo>
                  <a:cubicBezTo>
                    <a:pt x="95" y="130"/>
                    <a:pt x="93" y="129"/>
                    <a:pt x="92" y="129"/>
                  </a:cubicBezTo>
                  <a:cubicBezTo>
                    <a:pt x="92" y="122"/>
                    <a:pt x="92" y="122"/>
                    <a:pt x="92" y="122"/>
                  </a:cubicBezTo>
                  <a:cubicBezTo>
                    <a:pt x="92" y="120"/>
                    <a:pt x="90" y="118"/>
                    <a:pt x="88" y="118"/>
                  </a:cubicBezTo>
                  <a:cubicBezTo>
                    <a:pt x="86" y="118"/>
                    <a:pt x="84" y="120"/>
                    <a:pt x="84" y="122"/>
                  </a:cubicBezTo>
                  <a:cubicBezTo>
                    <a:pt x="84" y="129"/>
                    <a:pt x="84" y="129"/>
                    <a:pt x="84" y="129"/>
                  </a:cubicBezTo>
                  <a:cubicBezTo>
                    <a:pt x="82" y="129"/>
                    <a:pt x="81" y="130"/>
                    <a:pt x="79" y="131"/>
                  </a:cubicBezTo>
                  <a:cubicBezTo>
                    <a:pt x="79" y="100"/>
                    <a:pt x="79" y="100"/>
                    <a:pt x="79" y="100"/>
                  </a:cubicBezTo>
                  <a:lnTo>
                    <a:pt x="79" y="92"/>
                  </a:lnTo>
                  <a:close/>
                  <a:moveTo>
                    <a:pt x="111" y="82"/>
                  </a:moveTo>
                  <a:cubicBezTo>
                    <a:pt x="111" y="72"/>
                    <a:pt x="111" y="72"/>
                    <a:pt x="111" y="72"/>
                  </a:cubicBezTo>
                  <a:cubicBezTo>
                    <a:pt x="111" y="71"/>
                    <a:pt x="112" y="70"/>
                    <a:pt x="113" y="70"/>
                  </a:cubicBezTo>
                  <a:cubicBezTo>
                    <a:pt x="115" y="70"/>
                    <a:pt x="116" y="71"/>
                    <a:pt x="116" y="72"/>
                  </a:cubicBezTo>
                  <a:cubicBezTo>
                    <a:pt x="116" y="82"/>
                    <a:pt x="116" y="82"/>
                    <a:pt x="116" y="82"/>
                  </a:cubicBezTo>
                  <a:lnTo>
                    <a:pt x="111" y="82"/>
                  </a:lnTo>
                  <a:close/>
                  <a:moveTo>
                    <a:pt x="134" y="82"/>
                  </a:moveTo>
                  <a:cubicBezTo>
                    <a:pt x="134" y="72"/>
                    <a:pt x="134" y="72"/>
                    <a:pt x="134" y="72"/>
                  </a:cubicBezTo>
                  <a:cubicBezTo>
                    <a:pt x="134" y="71"/>
                    <a:pt x="136" y="70"/>
                    <a:pt x="137" y="70"/>
                  </a:cubicBezTo>
                  <a:cubicBezTo>
                    <a:pt x="138" y="70"/>
                    <a:pt x="139" y="71"/>
                    <a:pt x="139" y="72"/>
                  </a:cubicBezTo>
                  <a:cubicBezTo>
                    <a:pt x="139" y="82"/>
                    <a:pt x="139" y="82"/>
                    <a:pt x="139" y="82"/>
                  </a:cubicBezTo>
                  <a:lnTo>
                    <a:pt x="134" y="82"/>
                  </a:lnTo>
                  <a:close/>
                  <a:moveTo>
                    <a:pt x="158" y="82"/>
                  </a:moveTo>
                  <a:cubicBezTo>
                    <a:pt x="158" y="72"/>
                    <a:pt x="158" y="72"/>
                    <a:pt x="158" y="72"/>
                  </a:cubicBezTo>
                  <a:cubicBezTo>
                    <a:pt x="158" y="71"/>
                    <a:pt x="159" y="70"/>
                    <a:pt x="160" y="70"/>
                  </a:cubicBezTo>
                  <a:cubicBezTo>
                    <a:pt x="162" y="70"/>
                    <a:pt x="163" y="71"/>
                    <a:pt x="163" y="72"/>
                  </a:cubicBezTo>
                  <a:cubicBezTo>
                    <a:pt x="163" y="82"/>
                    <a:pt x="163" y="82"/>
                    <a:pt x="163" y="82"/>
                  </a:cubicBezTo>
                  <a:lnTo>
                    <a:pt x="158" y="82"/>
                  </a:lnTo>
                  <a:close/>
                  <a:moveTo>
                    <a:pt x="181" y="82"/>
                  </a:moveTo>
                  <a:cubicBezTo>
                    <a:pt x="181" y="72"/>
                    <a:pt x="181" y="72"/>
                    <a:pt x="181" y="72"/>
                  </a:cubicBezTo>
                  <a:cubicBezTo>
                    <a:pt x="181" y="71"/>
                    <a:pt x="183" y="70"/>
                    <a:pt x="184" y="70"/>
                  </a:cubicBezTo>
                  <a:cubicBezTo>
                    <a:pt x="185" y="70"/>
                    <a:pt x="186" y="71"/>
                    <a:pt x="186" y="72"/>
                  </a:cubicBezTo>
                  <a:cubicBezTo>
                    <a:pt x="186" y="82"/>
                    <a:pt x="186" y="82"/>
                    <a:pt x="186" y="82"/>
                  </a:cubicBezTo>
                  <a:lnTo>
                    <a:pt x="181" y="82"/>
                  </a:lnTo>
                  <a:close/>
                  <a:moveTo>
                    <a:pt x="88" y="137"/>
                  </a:moveTo>
                  <a:cubicBezTo>
                    <a:pt x="90" y="137"/>
                    <a:pt x="92" y="139"/>
                    <a:pt x="94" y="140"/>
                  </a:cubicBezTo>
                  <a:cubicBezTo>
                    <a:pt x="82" y="140"/>
                    <a:pt x="82" y="140"/>
                    <a:pt x="82" y="140"/>
                  </a:cubicBezTo>
                  <a:cubicBezTo>
                    <a:pt x="83" y="139"/>
                    <a:pt x="85" y="137"/>
                    <a:pt x="88" y="137"/>
                  </a:cubicBezTo>
                  <a:close/>
                  <a:moveTo>
                    <a:pt x="169" y="127"/>
                  </a:moveTo>
                  <a:cubicBezTo>
                    <a:pt x="169" y="152"/>
                    <a:pt x="169" y="152"/>
                    <a:pt x="169" y="152"/>
                  </a:cubicBezTo>
                  <a:cubicBezTo>
                    <a:pt x="138" y="144"/>
                    <a:pt x="138" y="144"/>
                    <a:pt x="138" y="144"/>
                  </a:cubicBezTo>
                  <a:cubicBezTo>
                    <a:pt x="137" y="144"/>
                    <a:pt x="137" y="144"/>
                    <a:pt x="137" y="144"/>
                  </a:cubicBezTo>
                  <a:cubicBezTo>
                    <a:pt x="136" y="144"/>
                    <a:pt x="136" y="144"/>
                    <a:pt x="136" y="144"/>
                  </a:cubicBezTo>
                  <a:cubicBezTo>
                    <a:pt x="105" y="152"/>
                    <a:pt x="105" y="152"/>
                    <a:pt x="105" y="152"/>
                  </a:cubicBezTo>
                  <a:cubicBezTo>
                    <a:pt x="105" y="127"/>
                    <a:pt x="105" y="127"/>
                    <a:pt x="105" y="127"/>
                  </a:cubicBezTo>
                  <a:lnTo>
                    <a:pt x="169" y="127"/>
                  </a:lnTo>
                  <a:close/>
                  <a:moveTo>
                    <a:pt x="107" y="118"/>
                  </a:moveTo>
                  <a:cubicBezTo>
                    <a:pt x="110" y="111"/>
                    <a:pt x="123" y="106"/>
                    <a:pt x="137" y="106"/>
                  </a:cubicBezTo>
                  <a:cubicBezTo>
                    <a:pt x="151" y="106"/>
                    <a:pt x="164" y="111"/>
                    <a:pt x="168" y="118"/>
                  </a:cubicBezTo>
                  <a:lnTo>
                    <a:pt x="107" y="118"/>
                  </a:lnTo>
                  <a:close/>
                  <a:moveTo>
                    <a:pt x="186" y="137"/>
                  </a:moveTo>
                  <a:cubicBezTo>
                    <a:pt x="188" y="137"/>
                    <a:pt x="191" y="139"/>
                    <a:pt x="192" y="140"/>
                  </a:cubicBezTo>
                  <a:cubicBezTo>
                    <a:pt x="180" y="140"/>
                    <a:pt x="180" y="140"/>
                    <a:pt x="180" y="140"/>
                  </a:cubicBezTo>
                  <a:cubicBezTo>
                    <a:pt x="181" y="139"/>
                    <a:pt x="183" y="137"/>
                    <a:pt x="186" y="137"/>
                  </a:cubicBezTo>
                  <a:close/>
                  <a:moveTo>
                    <a:pt x="80" y="149"/>
                  </a:moveTo>
                  <a:cubicBezTo>
                    <a:pt x="95" y="149"/>
                    <a:pt x="95" y="149"/>
                    <a:pt x="95" y="149"/>
                  </a:cubicBezTo>
                  <a:cubicBezTo>
                    <a:pt x="95" y="154"/>
                    <a:pt x="95" y="154"/>
                    <a:pt x="95" y="154"/>
                  </a:cubicBezTo>
                  <a:cubicBezTo>
                    <a:pt x="80" y="154"/>
                    <a:pt x="80" y="154"/>
                    <a:pt x="80" y="154"/>
                  </a:cubicBezTo>
                  <a:lnTo>
                    <a:pt x="80" y="149"/>
                  </a:lnTo>
                  <a:close/>
                  <a:moveTo>
                    <a:pt x="178" y="149"/>
                  </a:moveTo>
                  <a:cubicBezTo>
                    <a:pt x="194" y="149"/>
                    <a:pt x="194" y="149"/>
                    <a:pt x="194" y="149"/>
                  </a:cubicBezTo>
                  <a:cubicBezTo>
                    <a:pt x="194" y="154"/>
                    <a:pt x="194" y="154"/>
                    <a:pt x="194" y="154"/>
                  </a:cubicBezTo>
                  <a:cubicBezTo>
                    <a:pt x="178" y="154"/>
                    <a:pt x="178" y="154"/>
                    <a:pt x="178" y="154"/>
                  </a:cubicBezTo>
                  <a:lnTo>
                    <a:pt x="178" y="149"/>
                  </a:lnTo>
                  <a:close/>
                  <a:moveTo>
                    <a:pt x="136" y="22"/>
                  </a:moveTo>
                  <a:cubicBezTo>
                    <a:pt x="163" y="22"/>
                    <a:pt x="185" y="34"/>
                    <a:pt x="189" y="50"/>
                  </a:cubicBezTo>
                  <a:cubicBezTo>
                    <a:pt x="84" y="50"/>
                    <a:pt x="84" y="50"/>
                    <a:pt x="84" y="50"/>
                  </a:cubicBezTo>
                  <a:cubicBezTo>
                    <a:pt x="88" y="34"/>
                    <a:pt x="110" y="22"/>
                    <a:pt x="136" y="22"/>
                  </a:cubicBezTo>
                  <a:close/>
                  <a:moveTo>
                    <a:pt x="189" y="59"/>
                  </a:moveTo>
                  <a:cubicBezTo>
                    <a:pt x="189" y="62"/>
                    <a:pt x="189" y="62"/>
                    <a:pt x="189" y="62"/>
                  </a:cubicBezTo>
                  <a:cubicBezTo>
                    <a:pt x="187" y="61"/>
                    <a:pt x="186" y="61"/>
                    <a:pt x="184" y="61"/>
                  </a:cubicBezTo>
                  <a:cubicBezTo>
                    <a:pt x="178" y="61"/>
                    <a:pt x="172" y="66"/>
                    <a:pt x="172" y="72"/>
                  </a:cubicBezTo>
                  <a:cubicBezTo>
                    <a:pt x="172" y="83"/>
                    <a:pt x="172" y="83"/>
                    <a:pt x="172" y="83"/>
                  </a:cubicBezTo>
                  <a:cubicBezTo>
                    <a:pt x="172" y="83"/>
                    <a:pt x="172" y="83"/>
                    <a:pt x="172" y="83"/>
                  </a:cubicBezTo>
                  <a:cubicBezTo>
                    <a:pt x="172" y="72"/>
                    <a:pt x="172" y="72"/>
                    <a:pt x="172" y="72"/>
                  </a:cubicBezTo>
                  <a:cubicBezTo>
                    <a:pt x="172" y="66"/>
                    <a:pt x="167" y="61"/>
                    <a:pt x="160" y="61"/>
                  </a:cubicBezTo>
                  <a:cubicBezTo>
                    <a:pt x="154" y="61"/>
                    <a:pt x="149" y="66"/>
                    <a:pt x="149" y="72"/>
                  </a:cubicBezTo>
                  <a:cubicBezTo>
                    <a:pt x="149" y="83"/>
                    <a:pt x="149" y="83"/>
                    <a:pt x="149" y="83"/>
                  </a:cubicBezTo>
                  <a:cubicBezTo>
                    <a:pt x="148" y="83"/>
                    <a:pt x="148" y="83"/>
                    <a:pt x="148" y="83"/>
                  </a:cubicBezTo>
                  <a:cubicBezTo>
                    <a:pt x="148" y="72"/>
                    <a:pt x="148" y="72"/>
                    <a:pt x="148" y="72"/>
                  </a:cubicBezTo>
                  <a:cubicBezTo>
                    <a:pt x="148" y="66"/>
                    <a:pt x="143" y="61"/>
                    <a:pt x="137" y="61"/>
                  </a:cubicBezTo>
                  <a:cubicBezTo>
                    <a:pt x="131" y="61"/>
                    <a:pt x="125" y="66"/>
                    <a:pt x="125" y="72"/>
                  </a:cubicBezTo>
                  <a:cubicBezTo>
                    <a:pt x="125" y="83"/>
                    <a:pt x="125" y="83"/>
                    <a:pt x="125" y="83"/>
                  </a:cubicBezTo>
                  <a:cubicBezTo>
                    <a:pt x="125" y="83"/>
                    <a:pt x="125" y="83"/>
                    <a:pt x="125" y="83"/>
                  </a:cubicBezTo>
                  <a:cubicBezTo>
                    <a:pt x="125" y="72"/>
                    <a:pt x="125" y="72"/>
                    <a:pt x="125" y="72"/>
                  </a:cubicBezTo>
                  <a:cubicBezTo>
                    <a:pt x="125" y="66"/>
                    <a:pt x="120" y="61"/>
                    <a:pt x="113" y="61"/>
                  </a:cubicBezTo>
                  <a:cubicBezTo>
                    <a:pt x="107" y="61"/>
                    <a:pt x="102" y="66"/>
                    <a:pt x="102" y="72"/>
                  </a:cubicBezTo>
                  <a:cubicBezTo>
                    <a:pt x="102" y="83"/>
                    <a:pt x="102" y="83"/>
                    <a:pt x="102" y="83"/>
                  </a:cubicBezTo>
                  <a:cubicBezTo>
                    <a:pt x="101" y="83"/>
                    <a:pt x="101" y="83"/>
                    <a:pt x="101" y="83"/>
                  </a:cubicBezTo>
                  <a:cubicBezTo>
                    <a:pt x="101" y="72"/>
                    <a:pt x="101" y="72"/>
                    <a:pt x="101" y="72"/>
                  </a:cubicBezTo>
                  <a:cubicBezTo>
                    <a:pt x="101" y="66"/>
                    <a:pt x="96" y="61"/>
                    <a:pt x="90" y="61"/>
                  </a:cubicBezTo>
                  <a:cubicBezTo>
                    <a:pt x="88" y="61"/>
                    <a:pt x="86" y="61"/>
                    <a:pt x="84" y="62"/>
                  </a:cubicBezTo>
                  <a:cubicBezTo>
                    <a:pt x="84" y="59"/>
                    <a:pt x="84" y="59"/>
                    <a:pt x="84" y="59"/>
                  </a:cubicBezTo>
                  <a:lnTo>
                    <a:pt x="189" y="59"/>
                  </a:lnTo>
                  <a:close/>
                  <a:moveTo>
                    <a:pt x="57" y="92"/>
                  </a:moveTo>
                  <a:cubicBezTo>
                    <a:pt x="63" y="92"/>
                    <a:pt x="67" y="95"/>
                    <a:pt x="69" y="100"/>
                  </a:cubicBezTo>
                  <a:cubicBezTo>
                    <a:pt x="45" y="100"/>
                    <a:pt x="45" y="100"/>
                    <a:pt x="45" y="100"/>
                  </a:cubicBezTo>
                  <a:cubicBezTo>
                    <a:pt x="47" y="95"/>
                    <a:pt x="52" y="92"/>
                    <a:pt x="57" y="92"/>
                  </a:cubicBezTo>
                  <a:close/>
                  <a:moveTo>
                    <a:pt x="17" y="137"/>
                  </a:moveTo>
                  <a:cubicBezTo>
                    <a:pt x="20" y="137"/>
                    <a:pt x="22" y="139"/>
                    <a:pt x="23" y="140"/>
                  </a:cubicBezTo>
                  <a:cubicBezTo>
                    <a:pt x="11" y="140"/>
                    <a:pt x="11" y="140"/>
                    <a:pt x="11" y="140"/>
                  </a:cubicBezTo>
                  <a:cubicBezTo>
                    <a:pt x="12" y="139"/>
                    <a:pt x="15" y="137"/>
                    <a:pt x="17" y="137"/>
                  </a:cubicBezTo>
                  <a:close/>
                  <a:moveTo>
                    <a:pt x="9" y="149"/>
                  </a:moveTo>
                  <a:cubicBezTo>
                    <a:pt x="25" y="149"/>
                    <a:pt x="25" y="149"/>
                    <a:pt x="25" y="149"/>
                  </a:cubicBezTo>
                  <a:cubicBezTo>
                    <a:pt x="25" y="154"/>
                    <a:pt x="25" y="154"/>
                    <a:pt x="25" y="154"/>
                  </a:cubicBezTo>
                  <a:cubicBezTo>
                    <a:pt x="9" y="154"/>
                    <a:pt x="9" y="154"/>
                    <a:pt x="9" y="154"/>
                  </a:cubicBezTo>
                  <a:lnTo>
                    <a:pt x="9" y="149"/>
                  </a:lnTo>
                  <a:close/>
                  <a:moveTo>
                    <a:pt x="35" y="214"/>
                  </a:moveTo>
                  <a:cubicBezTo>
                    <a:pt x="9" y="214"/>
                    <a:pt x="9" y="214"/>
                    <a:pt x="9" y="214"/>
                  </a:cubicBezTo>
                  <a:cubicBezTo>
                    <a:pt x="9" y="163"/>
                    <a:pt x="9" y="163"/>
                    <a:pt x="9" y="163"/>
                  </a:cubicBezTo>
                  <a:cubicBezTo>
                    <a:pt x="34" y="163"/>
                    <a:pt x="34" y="163"/>
                    <a:pt x="34" y="163"/>
                  </a:cubicBezTo>
                  <a:cubicBezTo>
                    <a:pt x="35" y="163"/>
                    <a:pt x="35" y="163"/>
                    <a:pt x="35" y="163"/>
                  </a:cubicBezTo>
                  <a:lnTo>
                    <a:pt x="35" y="214"/>
                  </a:lnTo>
                  <a:close/>
                  <a:moveTo>
                    <a:pt x="70" y="214"/>
                  </a:moveTo>
                  <a:cubicBezTo>
                    <a:pt x="44" y="214"/>
                    <a:pt x="44" y="214"/>
                    <a:pt x="44" y="214"/>
                  </a:cubicBezTo>
                  <a:cubicBezTo>
                    <a:pt x="44" y="154"/>
                    <a:pt x="44" y="154"/>
                    <a:pt x="44" y="154"/>
                  </a:cubicBezTo>
                  <a:cubicBezTo>
                    <a:pt x="44" y="109"/>
                    <a:pt x="44" y="109"/>
                    <a:pt x="44" y="109"/>
                  </a:cubicBezTo>
                  <a:cubicBezTo>
                    <a:pt x="70" y="109"/>
                    <a:pt x="70" y="109"/>
                    <a:pt x="70" y="109"/>
                  </a:cubicBezTo>
                  <a:cubicBezTo>
                    <a:pt x="70" y="154"/>
                    <a:pt x="70" y="154"/>
                    <a:pt x="70" y="154"/>
                  </a:cubicBezTo>
                  <a:cubicBezTo>
                    <a:pt x="70" y="163"/>
                    <a:pt x="70" y="163"/>
                    <a:pt x="70" y="163"/>
                  </a:cubicBezTo>
                  <a:lnTo>
                    <a:pt x="70" y="214"/>
                  </a:lnTo>
                  <a:close/>
                  <a:moveTo>
                    <a:pt x="96" y="214"/>
                  </a:moveTo>
                  <a:cubicBezTo>
                    <a:pt x="79" y="214"/>
                    <a:pt x="79" y="214"/>
                    <a:pt x="79" y="214"/>
                  </a:cubicBezTo>
                  <a:cubicBezTo>
                    <a:pt x="79" y="163"/>
                    <a:pt x="79" y="163"/>
                    <a:pt x="79" y="163"/>
                  </a:cubicBezTo>
                  <a:cubicBezTo>
                    <a:pt x="96" y="163"/>
                    <a:pt x="96" y="163"/>
                    <a:pt x="96" y="163"/>
                  </a:cubicBezTo>
                  <a:cubicBezTo>
                    <a:pt x="96" y="164"/>
                    <a:pt x="96" y="164"/>
                    <a:pt x="96" y="164"/>
                  </a:cubicBezTo>
                  <a:cubicBezTo>
                    <a:pt x="96" y="194"/>
                    <a:pt x="96" y="194"/>
                    <a:pt x="96" y="194"/>
                  </a:cubicBezTo>
                  <a:lnTo>
                    <a:pt x="96" y="214"/>
                  </a:lnTo>
                  <a:close/>
                  <a:moveTo>
                    <a:pt x="105" y="194"/>
                  </a:moveTo>
                  <a:cubicBezTo>
                    <a:pt x="105" y="190"/>
                    <a:pt x="108" y="187"/>
                    <a:pt x="112" y="187"/>
                  </a:cubicBezTo>
                  <a:cubicBezTo>
                    <a:pt x="116" y="187"/>
                    <a:pt x="119" y="190"/>
                    <a:pt x="119" y="194"/>
                  </a:cubicBezTo>
                  <a:cubicBezTo>
                    <a:pt x="119" y="214"/>
                    <a:pt x="119" y="214"/>
                    <a:pt x="119" y="214"/>
                  </a:cubicBezTo>
                  <a:cubicBezTo>
                    <a:pt x="105" y="214"/>
                    <a:pt x="105" y="214"/>
                    <a:pt x="105" y="214"/>
                  </a:cubicBezTo>
                  <a:lnTo>
                    <a:pt x="105" y="194"/>
                  </a:lnTo>
                  <a:close/>
                  <a:moveTo>
                    <a:pt x="169" y="214"/>
                  </a:moveTo>
                  <a:cubicBezTo>
                    <a:pt x="154" y="214"/>
                    <a:pt x="154" y="214"/>
                    <a:pt x="154" y="214"/>
                  </a:cubicBezTo>
                  <a:cubicBezTo>
                    <a:pt x="154" y="194"/>
                    <a:pt x="154" y="194"/>
                    <a:pt x="154" y="194"/>
                  </a:cubicBezTo>
                  <a:cubicBezTo>
                    <a:pt x="154" y="190"/>
                    <a:pt x="157" y="187"/>
                    <a:pt x="161" y="187"/>
                  </a:cubicBezTo>
                  <a:cubicBezTo>
                    <a:pt x="165" y="187"/>
                    <a:pt x="169" y="190"/>
                    <a:pt x="169" y="194"/>
                  </a:cubicBezTo>
                  <a:lnTo>
                    <a:pt x="169" y="214"/>
                  </a:lnTo>
                  <a:close/>
                  <a:moveTo>
                    <a:pt x="194" y="214"/>
                  </a:moveTo>
                  <a:cubicBezTo>
                    <a:pt x="178" y="214"/>
                    <a:pt x="178" y="214"/>
                    <a:pt x="178" y="214"/>
                  </a:cubicBezTo>
                  <a:cubicBezTo>
                    <a:pt x="178" y="194"/>
                    <a:pt x="178" y="194"/>
                    <a:pt x="178" y="194"/>
                  </a:cubicBezTo>
                  <a:cubicBezTo>
                    <a:pt x="178" y="164"/>
                    <a:pt x="178" y="164"/>
                    <a:pt x="178" y="164"/>
                  </a:cubicBezTo>
                  <a:cubicBezTo>
                    <a:pt x="178" y="163"/>
                    <a:pt x="178" y="163"/>
                    <a:pt x="178" y="163"/>
                  </a:cubicBezTo>
                  <a:cubicBezTo>
                    <a:pt x="194" y="163"/>
                    <a:pt x="194" y="163"/>
                    <a:pt x="194" y="163"/>
                  </a:cubicBezTo>
                  <a:lnTo>
                    <a:pt x="194" y="214"/>
                  </a:lnTo>
                  <a:close/>
                  <a:moveTo>
                    <a:pt x="229" y="214"/>
                  </a:moveTo>
                  <a:cubicBezTo>
                    <a:pt x="203" y="214"/>
                    <a:pt x="203" y="214"/>
                    <a:pt x="203" y="214"/>
                  </a:cubicBezTo>
                  <a:cubicBezTo>
                    <a:pt x="203" y="163"/>
                    <a:pt x="203" y="163"/>
                    <a:pt x="203" y="163"/>
                  </a:cubicBezTo>
                  <a:cubicBezTo>
                    <a:pt x="203" y="154"/>
                    <a:pt x="203" y="154"/>
                    <a:pt x="203" y="154"/>
                  </a:cubicBezTo>
                  <a:cubicBezTo>
                    <a:pt x="203" y="109"/>
                    <a:pt x="203" y="109"/>
                    <a:pt x="203" y="109"/>
                  </a:cubicBezTo>
                  <a:cubicBezTo>
                    <a:pt x="229" y="109"/>
                    <a:pt x="229" y="109"/>
                    <a:pt x="229" y="109"/>
                  </a:cubicBezTo>
                  <a:cubicBezTo>
                    <a:pt x="229" y="154"/>
                    <a:pt x="229" y="154"/>
                    <a:pt x="229" y="154"/>
                  </a:cubicBezTo>
                  <a:lnTo>
                    <a:pt x="229" y="214"/>
                  </a:lnTo>
                  <a:close/>
                  <a:moveTo>
                    <a:pt x="264" y="214"/>
                  </a:moveTo>
                  <a:cubicBezTo>
                    <a:pt x="238" y="214"/>
                    <a:pt x="238" y="214"/>
                    <a:pt x="238" y="214"/>
                  </a:cubicBezTo>
                  <a:cubicBezTo>
                    <a:pt x="238" y="163"/>
                    <a:pt x="238" y="163"/>
                    <a:pt x="238" y="163"/>
                  </a:cubicBezTo>
                  <a:cubicBezTo>
                    <a:pt x="240" y="163"/>
                    <a:pt x="240" y="163"/>
                    <a:pt x="240" y="163"/>
                  </a:cubicBezTo>
                  <a:cubicBezTo>
                    <a:pt x="264" y="163"/>
                    <a:pt x="264" y="163"/>
                    <a:pt x="264" y="163"/>
                  </a:cubicBezTo>
                  <a:lnTo>
                    <a:pt x="264" y="214"/>
                  </a:lnTo>
                  <a:close/>
                  <a:moveTo>
                    <a:pt x="264" y="154"/>
                  </a:moveTo>
                  <a:cubicBezTo>
                    <a:pt x="249" y="154"/>
                    <a:pt x="249" y="154"/>
                    <a:pt x="249" y="154"/>
                  </a:cubicBezTo>
                  <a:cubicBezTo>
                    <a:pt x="249" y="149"/>
                    <a:pt x="249" y="149"/>
                    <a:pt x="249" y="149"/>
                  </a:cubicBezTo>
                  <a:cubicBezTo>
                    <a:pt x="264" y="149"/>
                    <a:pt x="264" y="149"/>
                    <a:pt x="264" y="149"/>
                  </a:cubicBezTo>
                  <a:lnTo>
                    <a:pt x="264" y="1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2" name="Freeform 568">
              <a:extLst>
                <a:ext uri="{FF2B5EF4-FFF2-40B4-BE49-F238E27FC236}">
                  <a16:creationId xmlns="" xmlns:a16="http://schemas.microsoft.com/office/drawing/2014/main" id="{2ABBE6FD-0290-A544-AD52-3DCE1DB5930D}"/>
                </a:ext>
              </a:extLst>
            </p:cNvPr>
            <p:cNvSpPr>
              <a:spLocks noEditPoints="1"/>
            </p:cNvSpPr>
            <p:nvPr/>
          </p:nvSpPr>
          <p:spPr bwMode="auto">
            <a:xfrm>
              <a:off x="2199" y="2646"/>
              <a:ext cx="22" cy="30"/>
            </a:xfrm>
            <a:custGeom>
              <a:avLst/>
              <a:gdLst>
                <a:gd name="T0" fmla="*/ 11 w 22"/>
                <a:gd name="T1" fmla="*/ 0 h 29"/>
                <a:gd name="T2" fmla="*/ 0 w 22"/>
                <a:gd name="T3" fmla="*/ 11 h 29"/>
                <a:gd name="T4" fmla="*/ 0 w 22"/>
                <a:gd name="T5" fmla="*/ 29 h 29"/>
                <a:gd name="T6" fmla="*/ 22 w 22"/>
                <a:gd name="T7" fmla="*/ 29 h 29"/>
                <a:gd name="T8" fmla="*/ 22 w 22"/>
                <a:gd name="T9" fmla="*/ 11 h 29"/>
                <a:gd name="T10" fmla="*/ 11 w 22"/>
                <a:gd name="T11" fmla="*/ 0 h 29"/>
                <a:gd name="T12" fmla="*/ 13 w 22"/>
                <a:gd name="T13" fmla="*/ 20 h 29"/>
                <a:gd name="T14" fmla="*/ 9 w 22"/>
                <a:gd name="T15" fmla="*/ 20 h 29"/>
                <a:gd name="T16" fmla="*/ 9 w 22"/>
                <a:gd name="T17" fmla="*/ 11 h 29"/>
                <a:gd name="T18" fmla="*/ 11 w 22"/>
                <a:gd name="T19" fmla="*/ 9 h 29"/>
                <a:gd name="T20" fmla="*/ 13 w 22"/>
                <a:gd name="T21" fmla="*/ 11 h 29"/>
                <a:gd name="T22" fmla="*/ 13 w 22"/>
                <a:gd name="T23"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11" y="0"/>
                  </a:moveTo>
                  <a:cubicBezTo>
                    <a:pt x="5" y="0"/>
                    <a:pt x="0" y="5"/>
                    <a:pt x="0" y="11"/>
                  </a:cubicBezTo>
                  <a:cubicBezTo>
                    <a:pt x="0" y="29"/>
                    <a:pt x="0" y="29"/>
                    <a:pt x="0" y="29"/>
                  </a:cubicBezTo>
                  <a:cubicBezTo>
                    <a:pt x="22" y="29"/>
                    <a:pt x="22" y="29"/>
                    <a:pt x="22" y="29"/>
                  </a:cubicBezTo>
                  <a:cubicBezTo>
                    <a:pt x="22" y="11"/>
                    <a:pt x="22" y="11"/>
                    <a:pt x="22" y="11"/>
                  </a:cubicBezTo>
                  <a:cubicBezTo>
                    <a:pt x="22" y="5"/>
                    <a:pt x="17" y="0"/>
                    <a:pt x="11" y="0"/>
                  </a:cubicBezTo>
                  <a:close/>
                  <a:moveTo>
                    <a:pt x="13" y="20"/>
                  </a:moveTo>
                  <a:cubicBezTo>
                    <a:pt x="9" y="20"/>
                    <a:pt x="9" y="20"/>
                    <a:pt x="9" y="20"/>
                  </a:cubicBezTo>
                  <a:cubicBezTo>
                    <a:pt x="9" y="11"/>
                    <a:pt x="9" y="11"/>
                    <a:pt x="9" y="11"/>
                  </a:cubicBezTo>
                  <a:cubicBezTo>
                    <a:pt x="9" y="10"/>
                    <a:pt x="10" y="9"/>
                    <a:pt x="11" y="9"/>
                  </a:cubicBezTo>
                  <a:cubicBezTo>
                    <a:pt x="12" y="9"/>
                    <a:pt x="13" y="10"/>
                    <a:pt x="13" y="11"/>
                  </a:cubicBezTo>
                  <a:lnTo>
                    <a:pt x="13"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3" name="Freeform 569">
              <a:extLst>
                <a:ext uri="{FF2B5EF4-FFF2-40B4-BE49-F238E27FC236}">
                  <a16:creationId xmlns="" xmlns:a16="http://schemas.microsoft.com/office/drawing/2014/main" id="{B199D2E1-C058-4846-BE55-0D2852A41D56}"/>
                </a:ext>
              </a:extLst>
            </p:cNvPr>
            <p:cNvSpPr>
              <a:spLocks noEditPoints="1"/>
            </p:cNvSpPr>
            <p:nvPr/>
          </p:nvSpPr>
          <p:spPr bwMode="auto">
            <a:xfrm>
              <a:off x="2364" y="2646"/>
              <a:ext cx="22" cy="30"/>
            </a:xfrm>
            <a:custGeom>
              <a:avLst/>
              <a:gdLst>
                <a:gd name="T0" fmla="*/ 11 w 22"/>
                <a:gd name="T1" fmla="*/ 0 h 29"/>
                <a:gd name="T2" fmla="*/ 0 w 22"/>
                <a:gd name="T3" fmla="*/ 11 h 29"/>
                <a:gd name="T4" fmla="*/ 0 w 22"/>
                <a:gd name="T5" fmla="*/ 29 h 29"/>
                <a:gd name="T6" fmla="*/ 22 w 22"/>
                <a:gd name="T7" fmla="*/ 29 h 29"/>
                <a:gd name="T8" fmla="*/ 22 w 22"/>
                <a:gd name="T9" fmla="*/ 11 h 29"/>
                <a:gd name="T10" fmla="*/ 11 w 22"/>
                <a:gd name="T11" fmla="*/ 0 h 29"/>
                <a:gd name="T12" fmla="*/ 13 w 22"/>
                <a:gd name="T13" fmla="*/ 20 h 29"/>
                <a:gd name="T14" fmla="*/ 9 w 22"/>
                <a:gd name="T15" fmla="*/ 20 h 29"/>
                <a:gd name="T16" fmla="*/ 9 w 22"/>
                <a:gd name="T17" fmla="*/ 11 h 29"/>
                <a:gd name="T18" fmla="*/ 11 w 22"/>
                <a:gd name="T19" fmla="*/ 9 h 29"/>
                <a:gd name="T20" fmla="*/ 13 w 22"/>
                <a:gd name="T21" fmla="*/ 11 h 29"/>
                <a:gd name="T22" fmla="*/ 13 w 22"/>
                <a:gd name="T23"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11" y="0"/>
                  </a:moveTo>
                  <a:cubicBezTo>
                    <a:pt x="5" y="0"/>
                    <a:pt x="0" y="5"/>
                    <a:pt x="0" y="11"/>
                  </a:cubicBezTo>
                  <a:cubicBezTo>
                    <a:pt x="0" y="29"/>
                    <a:pt x="0" y="29"/>
                    <a:pt x="0" y="29"/>
                  </a:cubicBezTo>
                  <a:cubicBezTo>
                    <a:pt x="22" y="29"/>
                    <a:pt x="22" y="29"/>
                    <a:pt x="22" y="29"/>
                  </a:cubicBezTo>
                  <a:cubicBezTo>
                    <a:pt x="22" y="11"/>
                    <a:pt x="22" y="11"/>
                    <a:pt x="22" y="11"/>
                  </a:cubicBezTo>
                  <a:cubicBezTo>
                    <a:pt x="22" y="5"/>
                    <a:pt x="17" y="0"/>
                    <a:pt x="11" y="0"/>
                  </a:cubicBezTo>
                  <a:close/>
                  <a:moveTo>
                    <a:pt x="13" y="20"/>
                  </a:moveTo>
                  <a:cubicBezTo>
                    <a:pt x="9" y="20"/>
                    <a:pt x="9" y="20"/>
                    <a:pt x="9" y="20"/>
                  </a:cubicBezTo>
                  <a:cubicBezTo>
                    <a:pt x="9" y="11"/>
                    <a:pt x="9" y="11"/>
                    <a:pt x="9" y="11"/>
                  </a:cubicBezTo>
                  <a:cubicBezTo>
                    <a:pt x="9" y="10"/>
                    <a:pt x="10" y="9"/>
                    <a:pt x="11" y="9"/>
                  </a:cubicBezTo>
                  <a:cubicBezTo>
                    <a:pt x="12" y="9"/>
                    <a:pt x="13" y="10"/>
                    <a:pt x="13" y="11"/>
                  </a:cubicBezTo>
                  <a:lnTo>
                    <a:pt x="13"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4" name="Freeform 570">
              <a:extLst>
                <a:ext uri="{FF2B5EF4-FFF2-40B4-BE49-F238E27FC236}">
                  <a16:creationId xmlns="" xmlns:a16="http://schemas.microsoft.com/office/drawing/2014/main" id="{345C0FCF-34AB-7E46-8F7B-74FAF5FAD6D6}"/>
                </a:ext>
              </a:extLst>
            </p:cNvPr>
            <p:cNvSpPr>
              <a:spLocks/>
            </p:cNvSpPr>
            <p:nvPr/>
          </p:nvSpPr>
          <p:spPr bwMode="auto">
            <a:xfrm>
              <a:off x="2164" y="2707"/>
              <a:ext cx="9" cy="17"/>
            </a:xfrm>
            <a:custGeom>
              <a:avLst/>
              <a:gdLst>
                <a:gd name="T0" fmla="*/ 4 w 8"/>
                <a:gd name="T1" fmla="*/ 0 h 16"/>
                <a:gd name="T2" fmla="*/ 0 w 8"/>
                <a:gd name="T3" fmla="*/ 3 h 16"/>
                <a:gd name="T4" fmla="*/ 0 w 8"/>
                <a:gd name="T5" fmla="*/ 13 h 16"/>
                <a:gd name="T6" fmla="*/ 4 w 8"/>
                <a:gd name="T7" fmla="*/ 16 h 16"/>
                <a:gd name="T8" fmla="*/ 8 w 8"/>
                <a:gd name="T9" fmla="*/ 13 h 16"/>
                <a:gd name="T10" fmla="*/ 8 w 8"/>
                <a:gd name="T11" fmla="*/ 3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1"/>
                    <a:pt x="0" y="3"/>
                  </a:cubicBezTo>
                  <a:cubicBezTo>
                    <a:pt x="0" y="13"/>
                    <a:pt x="0" y="13"/>
                    <a:pt x="0" y="13"/>
                  </a:cubicBezTo>
                  <a:cubicBezTo>
                    <a:pt x="0" y="15"/>
                    <a:pt x="2" y="16"/>
                    <a:pt x="4" y="16"/>
                  </a:cubicBezTo>
                  <a:cubicBezTo>
                    <a:pt x="6" y="16"/>
                    <a:pt x="8" y="15"/>
                    <a:pt x="8" y="13"/>
                  </a:cubicBezTo>
                  <a:cubicBezTo>
                    <a:pt x="8" y="3"/>
                    <a:pt x="8" y="3"/>
                    <a:pt x="8" y="3"/>
                  </a:cubicBezTo>
                  <a:cubicBezTo>
                    <a:pt x="8" y="1"/>
                    <a:pt x="6"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5" name="Freeform 571">
              <a:extLst>
                <a:ext uri="{FF2B5EF4-FFF2-40B4-BE49-F238E27FC236}">
                  <a16:creationId xmlns="" xmlns:a16="http://schemas.microsoft.com/office/drawing/2014/main" id="{33DDD538-9101-8E4F-8B4E-A8E60A8616EC}"/>
                </a:ext>
              </a:extLst>
            </p:cNvPr>
            <p:cNvSpPr>
              <a:spLocks/>
            </p:cNvSpPr>
            <p:nvPr/>
          </p:nvSpPr>
          <p:spPr bwMode="auto">
            <a:xfrm>
              <a:off x="2238" y="2707"/>
              <a:ext cx="8" cy="17"/>
            </a:xfrm>
            <a:custGeom>
              <a:avLst/>
              <a:gdLst>
                <a:gd name="T0" fmla="*/ 4 w 8"/>
                <a:gd name="T1" fmla="*/ 0 h 16"/>
                <a:gd name="T2" fmla="*/ 0 w 8"/>
                <a:gd name="T3" fmla="*/ 3 h 16"/>
                <a:gd name="T4" fmla="*/ 0 w 8"/>
                <a:gd name="T5" fmla="*/ 13 h 16"/>
                <a:gd name="T6" fmla="*/ 4 w 8"/>
                <a:gd name="T7" fmla="*/ 16 h 16"/>
                <a:gd name="T8" fmla="*/ 8 w 8"/>
                <a:gd name="T9" fmla="*/ 13 h 16"/>
                <a:gd name="T10" fmla="*/ 8 w 8"/>
                <a:gd name="T11" fmla="*/ 3 h 16"/>
                <a:gd name="T12" fmla="*/ 4 w 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0"/>
                  </a:moveTo>
                  <a:cubicBezTo>
                    <a:pt x="2" y="0"/>
                    <a:pt x="0" y="1"/>
                    <a:pt x="0" y="3"/>
                  </a:cubicBezTo>
                  <a:cubicBezTo>
                    <a:pt x="0" y="13"/>
                    <a:pt x="0" y="13"/>
                    <a:pt x="0" y="13"/>
                  </a:cubicBezTo>
                  <a:cubicBezTo>
                    <a:pt x="0" y="15"/>
                    <a:pt x="2" y="16"/>
                    <a:pt x="4" y="16"/>
                  </a:cubicBezTo>
                  <a:cubicBezTo>
                    <a:pt x="6" y="16"/>
                    <a:pt x="8" y="15"/>
                    <a:pt x="8" y="13"/>
                  </a:cubicBezTo>
                  <a:cubicBezTo>
                    <a:pt x="8" y="3"/>
                    <a:pt x="8" y="3"/>
                    <a:pt x="8" y="3"/>
                  </a:cubicBezTo>
                  <a:cubicBezTo>
                    <a:pt x="8" y="1"/>
                    <a:pt x="6"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6" name="Freeform 572">
              <a:extLst>
                <a:ext uri="{FF2B5EF4-FFF2-40B4-BE49-F238E27FC236}">
                  <a16:creationId xmlns="" xmlns:a16="http://schemas.microsoft.com/office/drawing/2014/main" id="{FE2DCB6E-25EA-2F40-8D4C-928820795C63}"/>
                </a:ext>
              </a:extLst>
            </p:cNvPr>
            <p:cNvSpPr>
              <a:spLocks/>
            </p:cNvSpPr>
            <p:nvPr/>
          </p:nvSpPr>
          <p:spPr bwMode="auto">
            <a:xfrm>
              <a:off x="2263" y="2667"/>
              <a:ext cx="8" cy="12"/>
            </a:xfrm>
            <a:custGeom>
              <a:avLst/>
              <a:gdLst>
                <a:gd name="T0" fmla="*/ 4 w 8"/>
                <a:gd name="T1" fmla="*/ 12 h 12"/>
                <a:gd name="T2" fmla="*/ 8 w 8"/>
                <a:gd name="T3" fmla="*/ 8 h 12"/>
                <a:gd name="T4" fmla="*/ 8 w 8"/>
                <a:gd name="T5" fmla="*/ 3 h 12"/>
                <a:gd name="T6" fmla="*/ 4 w 8"/>
                <a:gd name="T7" fmla="*/ 0 h 12"/>
                <a:gd name="T8" fmla="*/ 0 w 8"/>
                <a:gd name="T9" fmla="*/ 3 h 12"/>
                <a:gd name="T10" fmla="*/ 0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6" y="12"/>
                    <a:pt x="8" y="10"/>
                    <a:pt x="8" y="8"/>
                  </a:cubicBezTo>
                  <a:cubicBezTo>
                    <a:pt x="8" y="3"/>
                    <a:pt x="8" y="3"/>
                    <a:pt x="8" y="3"/>
                  </a:cubicBezTo>
                  <a:cubicBezTo>
                    <a:pt x="8" y="1"/>
                    <a:pt x="6" y="0"/>
                    <a:pt x="4" y="0"/>
                  </a:cubicBezTo>
                  <a:cubicBezTo>
                    <a:pt x="2" y="0"/>
                    <a:pt x="0" y="1"/>
                    <a:pt x="0" y="3"/>
                  </a:cubicBezTo>
                  <a:cubicBezTo>
                    <a:pt x="0" y="8"/>
                    <a:pt x="0" y="8"/>
                    <a:pt x="0" y="8"/>
                  </a:cubicBezTo>
                  <a:cubicBezTo>
                    <a:pt x="0" y="10"/>
                    <a:pt x="2" y="12"/>
                    <a:pt x="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7" name="Freeform 573">
              <a:extLst>
                <a:ext uri="{FF2B5EF4-FFF2-40B4-BE49-F238E27FC236}">
                  <a16:creationId xmlns="" xmlns:a16="http://schemas.microsoft.com/office/drawing/2014/main" id="{E4DEC735-132C-A248-ABCE-86BBF73435E8}"/>
                </a:ext>
              </a:extLst>
            </p:cNvPr>
            <p:cNvSpPr>
              <a:spLocks/>
            </p:cNvSpPr>
            <p:nvPr/>
          </p:nvSpPr>
          <p:spPr bwMode="auto">
            <a:xfrm>
              <a:off x="2275" y="2667"/>
              <a:ext cx="9" cy="12"/>
            </a:xfrm>
            <a:custGeom>
              <a:avLst/>
              <a:gdLst>
                <a:gd name="T0" fmla="*/ 4 w 8"/>
                <a:gd name="T1" fmla="*/ 12 h 12"/>
                <a:gd name="T2" fmla="*/ 8 w 8"/>
                <a:gd name="T3" fmla="*/ 8 h 12"/>
                <a:gd name="T4" fmla="*/ 8 w 8"/>
                <a:gd name="T5" fmla="*/ 3 h 12"/>
                <a:gd name="T6" fmla="*/ 4 w 8"/>
                <a:gd name="T7" fmla="*/ 0 h 12"/>
                <a:gd name="T8" fmla="*/ 0 w 8"/>
                <a:gd name="T9" fmla="*/ 3 h 12"/>
                <a:gd name="T10" fmla="*/ 0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6" y="12"/>
                    <a:pt x="8" y="10"/>
                    <a:pt x="8" y="8"/>
                  </a:cubicBezTo>
                  <a:cubicBezTo>
                    <a:pt x="8" y="3"/>
                    <a:pt x="8" y="3"/>
                    <a:pt x="8" y="3"/>
                  </a:cubicBezTo>
                  <a:cubicBezTo>
                    <a:pt x="8" y="1"/>
                    <a:pt x="6" y="0"/>
                    <a:pt x="4" y="0"/>
                  </a:cubicBezTo>
                  <a:cubicBezTo>
                    <a:pt x="2" y="0"/>
                    <a:pt x="0" y="1"/>
                    <a:pt x="0" y="3"/>
                  </a:cubicBezTo>
                  <a:cubicBezTo>
                    <a:pt x="0" y="8"/>
                    <a:pt x="0" y="8"/>
                    <a:pt x="0" y="8"/>
                  </a:cubicBezTo>
                  <a:cubicBezTo>
                    <a:pt x="0" y="10"/>
                    <a:pt x="2" y="12"/>
                    <a:pt x="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8" name="Freeform 574">
              <a:extLst>
                <a:ext uri="{FF2B5EF4-FFF2-40B4-BE49-F238E27FC236}">
                  <a16:creationId xmlns="" xmlns:a16="http://schemas.microsoft.com/office/drawing/2014/main" id="{8985783F-137E-BA48-AABC-5A3008264E91}"/>
                </a:ext>
              </a:extLst>
            </p:cNvPr>
            <p:cNvSpPr>
              <a:spLocks/>
            </p:cNvSpPr>
            <p:nvPr/>
          </p:nvSpPr>
          <p:spPr bwMode="auto">
            <a:xfrm>
              <a:off x="2289" y="2667"/>
              <a:ext cx="7" cy="12"/>
            </a:xfrm>
            <a:custGeom>
              <a:avLst/>
              <a:gdLst>
                <a:gd name="T0" fmla="*/ 3 w 7"/>
                <a:gd name="T1" fmla="*/ 12 h 12"/>
                <a:gd name="T2" fmla="*/ 7 w 7"/>
                <a:gd name="T3" fmla="*/ 8 h 12"/>
                <a:gd name="T4" fmla="*/ 7 w 7"/>
                <a:gd name="T5" fmla="*/ 3 h 12"/>
                <a:gd name="T6" fmla="*/ 3 w 7"/>
                <a:gd name="T7" fmla="*/ 0 h 12"/>
                <a:gd name="T8" fmla="*/ 0 w 7"/>
                <a:gd name="T9" fmla="*/ 3 h 12"/>
                <a:gd name="T10" fmla="*/ 0 w 7"/>
                <a:gd name="T11" fmla="*/ 8 h 12"/>
                <a:gd name="T12" fmla="*/ 3 w 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3" y="12"/>
                  </a:moveTo>
                  <a:cubicBezTo>
                    <a:pt x="6" y="12"/>
                    <a:pt x="7" y="10"/>
                    <a:pt x="7" y="8"/>
                  </a:cubicBezTo>
                  <a:cubicBezTo>
                    <a:pt x="7" y="3"/>
                    <a:pt x="7" y="3"/>
                    <a:pt x="7" y="3"/>
                  </a:cubicBezTo>
                  <a:cubicBezTo>
                    <a:pt x="7" y="1"/>
                    <a:pt x="6" y="0"/>
                    <a:pt x="3" y="0"/>
                  </a:cubicBezTo>
                  <a:cubicBezTo>
                    <a:pt x="1" y="0"/>
                    <a:pt x="0" y="1"/>
                    <a:pt x="0" y="3"/>
                  </a:cubicBezTo>
                  <a:cubicBezTo>
                    <a:pt x="0" y="8"/>
                    <a:pt x="0" y="8"/>
                    <a:pt x="0" y="8"/>
                  </a:cubicBezTo>
                  <a:cubicBezTo>
                    <a:pt x="0" y="10"/>
                    <a:pt x="1" y="12"/>
                    <a:pt x="3"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9" name="Freeform 575">
              <a:extLst>
                <a:ext uri="{FF2B5EF4-FFF2-40B4-BE49-F238E27FC236}">
                  <a16:creationId xmlns="" xmlns:a16="http://schemas.microsoft.com/office/drawing/2014/main" id="{F3E7986B-7B82-614A-8149-0B9E2D6AC5FF}"/>
                </a:ext>
              </a:extLst>
            </p:cNvPr>
            <p:cNvSpPr>
              <a:spLocks/>
            </p:cNvSpPr>
            <p:nvPr/>
          </p:nvSpPr>
          <p:spPr bwMode="auto">
            <a:xfrm>
              <a:off x="2302" y="2667"/>
              <a:ext cx="8" cy="12"/>
            </a:xfrm>
            <a:custGeom>
              <a:avLst/>
              <a:gdLst>
                <a:gd name="T0" fmla="*/ 3 w 7"/>
                <a:gd name="T1" fmla="*/ 12 h 12"/>
                <a:gd name="T2" fmla="*/ 7 w 7"/>
                <a:gd name="T3" fmla="*/ 8 h 12"/>
                <a:gd name="T4" fmla="*/ 7 w 7"/>
                <a:gd name="T5" fmla="*/ 3 h 12"/>
                <a:gd name="T6" fmla="*/ 3 w 7"/>
                <a:gd name="T7" fmla="*/ 0 h 12"/>
                <a:gd name="T8" fmla="*/ 0 w 7"/>
                <a:gd name="T9" fmla="*/ 3 h 12"/>
                <a:gd name="T10" fmla="*/ 0 w 7"/>
                <a:gd name="T11" fmla="*/ 8 h 12"/>
                <a:gd name="T12" fmla="*/ 3 w 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 h="12">
                  <a:moveTo>
                    <a:pt x="3" y="12"/>
                  </a:moveTo>
                  <a:cubicBezTo>
                    <a:pt x="6" y="12"/>
                    <a:pt x="7" y="10"/>
                    <a:pt x="7" y="8"/>
                  </a:cubicBezTo>
                  <a:cubicBezTo>
                    <a:pt x="7" y="3"/>
                    <a:pt x="7" y="3"/>
                    <a:pt x="7" y="3"/>
                  </a:cubicBezTo>
                  <a:cubicBezTo>
                    <a:pt x="7" y="1"/>
                    <a:pt x="6" y="0"/>
                    <a:pt x="3" y="0"/>
                  </a:cubicBezTo>
                  <a:cubicBezTo>
                    <a:pt x="1" y="0"/>
                    <a:pt x="0" y="1"/>
                    <a:pt x="0" y="3"/>
                  </a:cubicBezTo>
                  <a:cubicBezTo>
                    <a:pt x="0" y="8"/>
                    <a:pt x="0" y="8"/>
                    <a:pt x="0" y="8"/>
                  </a:cubicBezTo>
                  <a:cubicBezTo>
                    <a:pt x="0" y="10"/>
                    <a:pt x="1" y="12"/>
                    <a:pt x="3"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0" name="Freeform 576">
              <a:extLst>
                <a:ext uri="{FF2B5EF4-FFF2-40B4-BE49-F238E27FC236}">
                  <a16:creationId xmlns="" xmlns:a16="http://schemas.microsoft.com/office/drawing/2014/main" id="{D3AD630A-4389-F340-B5D7-050E44B43A10}"/>
                </a:ext>
              </a:extLst>
            </p:cNvPr>
            <p:cNvSpPr>
              <a:spLocks/>
            </p:cNvSpPr>
            <p:nvPr/>
          </p:nvSpPr>
          <p:spPr bwMode="auto">
            <a:xfrm>
              <a:off x="2315" y="2667"/>
              <a:ext cx="8" cy="12"/>
            </a:xfrm>
            <a:custGeom>
              <a:avLst/>
              <a:gdLst>
                <a:gd name="T0" fmla="*/ 4 w 8"/>
                <a:gd name="T1" fmla="*/ 12 h 12"/>
                <a:gd name="T2" fmla="*/ 8 w 8"/>
                <a:gd name="T3" fmla="*/ 8 h 12"/>
                <a:gd name="T4" fmla="*/ 8 w 8"/>
                <a:gd name="T5" fmla="*/ 3 h 12"/>
                <a:gd name="T6" fmla="*/ 4 w 8"/>
                <a:gd name="T7" fmla="*/ 0 h 12"/>
                <a:gd name="T8" fmla="*/ 0 w 8"/>
                <a:gd name="T9" fmla="*/ 3 h 12"/>
                <a:gd name="T10" fmla="*/ 0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6" y="12"/>
                    <a:pt x="8" y="10"/>
                    <a:pt x="8" y="8"/>
                  </a:cubicBezTo>
                  <a:cubicBezTo>
                    <a:pt x="8" y="3"/>
                    <a:pt x="8" y="3"/>
                    <a:pt x="8" y="3"/>
                  </a:cubicBezTo>
                  <a:cubicBezTo>
                    <a:pt x="8" y="1"/>
                    <a:pt x="6" y="0"/>
                    <a:pt x="4" y="0"/>
                  </a:cubicBezTo>
                  <a:cubicBezTo>
                    <a:pt x="2" y="0"/>
                    <a:pt x="0" y="1"/>
                    <a:pt x="0" y="3"/>
                  </a:cubicBezTo>
                  <a:cubicBezTo>
                    <a:pt x="0" y="8"/>
                    <a:pt x="0" y="8"/>
                    <a:pt x="0" y="8"/>
                  </a:cubicBezTo>
                  <a:cubicBezTo>
                    <a:pt x="0" y="10"/>
                    <a:pt x="2" y="12"/>
                    <a:pt x="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1" name="Freeform 577">
              <a:extLst>
                <a:ext uri="{FF2B5EF4-FFF2-40B4-BE49-F238E27FC236}">
                  <a16:creationId xmlns="" xmlns:a16="http://schemas.microsoft.com/office/drawing/2014/main" id="{62867582-9105-D147-AEB7-F814B7FB2695}"/>
                </a:ext>
              </a:extLst>
            </p:cNvPr>
            <p:cNvSpPr>
              <a:spLocks/>
            </p:cNvSpPr>
            <p:nvPr/>
          </p:nvSpPr>
          <p:spPr bwMode="auto">
            <a:xfrm>
              <a:off x="2340" y="2707"/>
              <a:ext cx="8" cy="17"/>
            </a:xfrm>
            <a:custGeom>
              <a:avLst/>
              <a:gdLst>
                <a:gd name="T0" fmla="*/ 4 w 8"/>
                <a:gd name="T1" fmla="*/ 16 h 16"/>
                <a:gd name="T2" fmla="*/ 8 w 8"/>
                <a:gd name="T3" fmla="*/ 13 h 16"/>
                <a:gd name="T4" fmla="*/ 8 w 8"/>
                <a:gd name="T5" fmla="*/ 3 h 16"/>
                <a:gd name="T6" fmla="*/ 4 w 8"/>
                <a:gd name="T7" fmla="*/ 0 h 16"/>
                <a:gd name="T8" fmla="*/ 0 w 8"/>
                <a:gd name="T9" fmla="*/ 3 h 16"/>
                <a:gd name="T10" fmla="*/ 0 w 8"/>
                <a:gd name="T11" fmla="*/ 13 h 16"/>
                <a:gd name="T12" fmla="*/ 4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4" y="16"/>
                  </a:moveTo>
                  <a:cubicBezTo>
                    <a:pt x="6" y="16"/>
                    <a:pt x="8" y="15"/>
                    <a:pt x="8" y="13"/>
                  </a:cubicBezTo>
                  <a:cubicBezTo>
                    <a:pt x="8" y="3"/>
                    <a:pt x="8" y="3"/>
                    <a:pt x="8" y="3"/>
                  </a:cubicBezTo>
                  <a:cubicBezTo>
                    <a:pt x="8" y="1"/>
                    <a:pt x="6" y="0"/>
                    <a:pt x="4" y="0"/>
                  </a:cubicBezTo>
                  <a:cubicBezTo>
                    <a:pt x="2" y="0"/>
                    <a:pt x="0" y="1"/>
                    <a:pt x="0" y="3"/>
                  </a:cubicBezTo>
                  <a:cubicBezTo>
                    <a:pt x="0" y="13"/>
                    <a:pt x="0" y="13"/>
                    <a:pt x="0" y="13"/>
                  </a:cubicBezTo>
                  <a:cubicBezTo>
                    <a:pt x="0" y="15"/>
                    <a:pt x="2" y="16"/>
                    <a:pt x="4"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2" name="Freeform 578">
              <a:extLst>
                <a:ext uri="{FF2B5EF4-FFF2-40B4-BE49-F238E27FC236}">
                  <a16:creationId xmlns="" xmlns:a16="http://schemas.microsoft.com/office/drawing/2014/main" id="{63BEF77C-F313-1241-B580-A72AC3482B1E}"/>
                </a:ext>
              </a:extLst>
            </p:cNvPr>
            <p:cNvSpPr>
              <a:spLocks/>
            </p:cNvSpPr>
            <p:nvPr/>
          </p:nvSpPr>
          <p:spPr bwMode="auto">
            <a:xfrm>
              <a:off x="2413" y="2707"/>
              <a:ext cx="8" cy="17"/>
            </a:xfrm>
            <a:custGeom>
              <a:avLst/>
              <a:gdLst>
                <a:gd name="T0" fmla="*/ 4 w 7"/>
                <a:gd name="T1" fmla="*/ 16 h 16"/>
                <a:gd name="T2" fmla="*/ 7 w 7"/>
                <a:gd name="T3" fmla="*/ 13 h 16"/>
                <a:gd name="T4" fmla="*/ 7 w 7"/>
                <a:gd name="T5" fmla="*/ 3 h 16"/>
                <a:gd name="T6" fmla="*/ 4 w 7"/>
                <a:gd name="T7" fmla="*/ 0 h 16"/>
                <a:gd name="T8" fmla="*/ 0 w 7"/>
                <a:gd name="T9" fmla="*/ 3 h 16"/>
                <a:gd name="T10" fmla="*/ 0 w 7"/>
                <a:gd name="T11" fmla="*/ 13 h 16"/>
                <a:gd name="T12" fmla="*/ 4 w 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4" y="16"/>
                  </a:moveTo>
                  <a:cubicBezTo>
                    <a:pt x="6" y="16"/>
                    <a:pt x="7" y="15"/>
                    <a:pt x="7" y="13"/>
                  </a:cubicBezTo>
                  <a:cubicBezTo>
                    <a:pt x="7" y="3"/>
                    <a:pt x="7" y="3"/>
                    <a:pt x="7" y="3"/>
                  </a:cubicBezTo>
                  <a:cubicBezTo>
                    <a:pt x="7" y="1"/>
                    <a:pt x="6" y="0"/>
                    <a:pt x="4" y="0"/>
                  </a:cubicBezTo>
                  <a:cubicBezTo>
                    <a:pt x="2" y="0"/>
                    <a:pt x="0" y="1"/>
                    <a:pt x="0" y="3"/>
                  </a:cubicBezTo>
                  <a:cubicBezTo>
                    <a:pt x="0" y="13"/>
                    <a:pt x="0" y="13"/>
                    <a:pt x="0" y="13"/>
                  </a:cubicBezTo>
                  <a:cubicBezTo>
                    <a:pt x="0" y="15"/>
                    <a:pt x="2" y="16"/>
                    <a:pt x="4"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3" name="Freeform 579">
              <a:extLst>
                <a:ext uri="{FF2B5EF4-FFF2-40B4-BE49-F238E27FC236}">
                  <a16:creationId xmlns="" xmlns:a16="http://schemas.microsoft.com/office/drawing/2014/main" id="{9BAA48AB-7C05-1B43-9638-FA210595C9AB}"/>
                </a:ext>
              </a:extLst>
            </p:cNvPr>
            <p:cNvSpPr>
              <a:spLocks/>
            </p:cNvSpPr>
            <p:nvPr/>
          </p:nvSpPr>
          <p:spPr bwMode="auto">
            <a:xfrm>
              <a:off x="2371" y="2707"/>
              <a:ext cx="8" cy="40"/>
            </a:xfrm>
            <a:custGeom>
              <a:avLst/>
              <a:gdLst>
                <a:gd name="T0" fmla="*/ 4 w 8"/>
                <a:gd name="T1" fmla="*/ 0 h 39"/>
                <a:gd name="T2" fmla="*/ 0 w 8"/>
                <a:gd name="T3" fmla="*/ 3 h 39"/>
                <a:gd name="T4" fmla="*/ 0 w 8"/>
                <a:gd name="T5" fmla="*/ 35 h 39"/>
                <a:gd name="T6" fmla="*/ 4 w 8"/>
                <a:gd name="T7" fmla="*/ 39 h 39"/>
                <a:gd name="T8" fmla="*/ 8 w 8"/>
                <a:gd name="T9" fmla="*/ 35 h 39"/>
                <a:gd name="T10" fmla="*/ 8 w 8"/>
                <a:gd name="T11" fmla="*/ 3 h 39"/>
                <a:gd name="T12" fmla="*/ 4 w 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8" h="39">
                  <a:moveTo>
                    <a:pt x="4" y="0"/>
                  </a:moveTo>
                  <a:cubicBezTo>
                    <a:pt x="2" y="0"/>
                    <a:pt x="0" y="1"/>
                    <a:pt x="0" y="3"/>
                  </a:cubicBezTo>
                  <a:cubicBezTo>
                    <a:pt x="0" y="35"/>
                    <a:pt x="0" y="35"/>
                    <a:pt x="0" y="35"/>
                  </a:cubicBezTo>
                  <a:cubicBezTo>
                    <a:pt x="0" y="37"/>
                    <a:pt x="2" y="39"/>
                    <a:pt x="4" y="39"/>
                  </a:cubicBezTo>
                  <a:cubicBezTo>
                    <a:pt x="6" y="39"/>
                    <a:pt x="8" y="37"/>
                    <a:pt x="8" y="35"/>
                  </a:cubicBezTo>
                  <a:cubicBezTo>
                    <a:pt x="8" y="3"/>
                    <a:pt x="8" y="3"/>
                    <a:pt x="8" y="3"/>
                  </a:cubicBezTo>
                  <a:cubicBezTo>
                    <a:pt x="8" y="1"/>
                    <a:pt x="6"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4" name="Freeform 580">
              <a:extLst>
                <a:ext uri="{FF2B5EF4-FFF2-40B4-BE49-F238E27FC236}">
                  <a16:creationId xmlns="" xmlns:a16="http://schemas.microsoft.com/office/drawing/2014/main" id="{A6B451AB-AE5F-0A47-95A3-32A846F3873C}"/>
                </a:ext>
              </a:extLst>
            </p:cNvPr>
            <p:cNvSpPr>
              <a:spLocks/>
            </p:cNvSpPr>
            <p:nvPr/>
          </p:nvSpPr>
          <p:spPr bwMode="auto">
            <a:xfrm>
              <a:off x="2206" y="2707"/>
              <a:ext cx="8" cy="40"/>
            </a:xfrm>
            <a:custGeom>
              <a:avLst/>
              <a:gdLst>
                <a:gd name="T0" fmla="*/ 4 w 8"/>
                <a:gd name="T1" fmla="*/ 0 h 39"/>
                <a:gd name="T2" fmla="*/ 0 w 8"/>
                <a:gd name="T3" fmla="*/ 3 h 39"/>
                <a:gd name="T4" fmla="*/ 0 w 8"/>
                <a:gd name="T5" fmla="*/ 35 h 39"/>
                <a:gd name="T6" fmla="*/ 4 w 8"/>
                <a:gd name="T7" fmla="*/ 39 h 39"/>
                <a:gd name="T8" fmla="*/ 8 w 8"/>
                <a:gd name="T9" fmla="*/ 35 h 39"/>
                <a:gd name="T10" fmla="*/ 8 w 8"/>
                <a:gd name="T11" fmla="*/ 3 h 39"/>
                <a:gd name="T12" fmla="*/ 4 w 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8" h="39">
                  <a:moveTo>
                    <a:pt x="4" y="0"/>
                  </a:moveTo>
                  <a:cubicBezTo>
                    <a:pt x="2" y="0"/>
                    <a:pt x="0" y="1"/>
                    <a:pt x="0" y="3"/>
                  </a:cubicBezTo>
                  <a:cubicBezTo>
                    <a:pt x="0" y="35"/>
                    <a:pt x="0" y="35"/>
                    <a:pt x="0" y="35"/>
                  </a:cubicBezTo>
                  <a:cubicBezTo>
                    <a:pt x="0" y="37"/>
                    <a:pt x="2" y="39"/>
                    <a:pt x="4" y="39"/>
                  </a:cubicBezTo>
                  <a:cubicBezTo>
                    <a:pt x="6" y="39"/>
                    <a:pt x="8" y="37"/>
                    <a:pt x="8" y="35"/>
                  </a:cubicBezTo>
                  <a:cubicBezTo>
                    <a:pt x="8" y="3"/>
                    <a:pt x="8" y="3"/>
                    <a:pt x="8" y="3"/>
                  </a:cubicBezTo>
                  <a:cubicBezTo>
                    <a:pt x="8" y="1"/>
                    <a:pt x="6"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5" name="Oval 581">
              <a:extLst>
                <a:ext uri="{FF2B5EF4-FFF2-40B4-BE49-F238E27FC236}">
                  <a16:creationId xmlns="" xmlns:a16="http://schemas.microsoft.com/office/drawing/2014/main" id="{5968149F-CE7A-6D42-A664-86C1606D1C46}"/>
                </a:ext>
              </a:extLst>
            </p:cNvPr>
            <p:cNvSpPr>
              <a:spLocks noChangeArrowheads="1"/>
            </p:cNvSpPr>
            <p:nvPr/>
          </p:nvSpPr>
          <p:spPr bwMode="auto">
            <a:xfrm>
              <a:off x="2288" y="2694"/>
              <a:ext cx="10" cy="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6" name="Ellipse 505">
            <a:extLst>
              <a:ext uri="{FF2B5EF4-FFF2-40B4-BE49-F238E27FC236}">
                <a16:creationId xmlns="" xmlns:a16="http://schemas.microsoft.com/office/drawing/2014/main" id="{D304925E-11A0-D94F-8679-3C7B3ED41D04}"/>
              </a:ext>
            </a:extLst>
          </p:cNvPr>
          <p:cNvSpPr/>
          <p:nvPr/>
        </p:nvSpPr>
        <p:spPr>
          <a:xfrm>
            <a:off x="4444459" y="2972841"/>
            <a:ext cx="686118" cy="686118"/>
          </a:xfrm>
          <a:prstGeom prst="ellipse">
            <a:avLst/>
          </a:prstGeom>
          <a:noFill/>
          <a:ln w="44450">
            <a:gradFill>
              <a:gsLst>
                <a:gs pos="100000">
                  <a:srgbClr val="E31837"/>
                </a:gs>
                <a:gs pos="0">
                  <a:srgbClr val="DD0079"/>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507" name="Espace réservé du texte 64">
            <a:extLst>
              <a:ext uri="{FF2B5EF4-FFF2-40B4-BE49-F238E27FC236}">
                <a16:creationId xmlns="" xmlns:a16="http://schemas.microsoft.com/office/drawing/2014/main" id="{EC29FAFF-E245-7443-9A0C-B4E1B64C83DE}"/>
              </a:ext>
            </a:extLst>
          </p:cNvPr>
          <p:cNvSpPr txBox="1">
            <a:spLocks/>
          </p:cNvSpPr>
          <p:nvPr/>
        </p:nvSpPr>
        <p:spPr>
          <a:xfrm>
            <a:off x="4447927" y="3658959"/>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Morocco</a:t>
            </a:r>
          </a:p>
        </p:txBody>
      </p:sp>
      <p:grpSp>
        <p:nvGrpSpPr>
          <p:cNvPr id="508" name="Group 382">
            <a:extLst>
              <a:ext uri="{FF2B5EF4-FFF2-40B4-BE49-F238E27FC236}">
                <a16:creationId xmlns="" xmlns:a16="http://schemas.microsoft.com/office/drawing/2014/main" id="{570AB68E-4EF4-BB43-AABB-7DE5E179F1A7}"/>
              </a:ext>
            </a:extLst>
          </p:cNvPr>
          <p:cNvGrpSpPr>
            <a:grpSpLocks noChangeAspect="1"/>
          </p:cNvGrpSpPr>
          <p:nvPr/>
        </p:nvGrpSpPr>
        <p:grpSpPr bwMode="auto">
          <a:xfrm>
            <a:off x="4571530" y="3081754"/>
            <a:ext cx="429519" cy="431178"/>
            <a:chOff x="457" y="1363"/>
            <a:chExt cx="259" cy="260"/>
          </a:xfrm>
          <a:solidFill>
            <a:schemeClr val="tx1"/>
          </a:solidFill>
        </p:grpSpPr>
        <p:sp>
          <p:nvSpPr>
            <p:cNvPr id="509" name="Freeform 383">
              <a:extLst>
                <a:ext uri="{FF2B5EF4-FFF2-40B4-BE49-F238E27FC236}">
                  <a16:creationId xmlns="" xmlns:a16="http://schemas.microsoft.com/office/drawing/2014/main" id="{6C2B1FAA-8751-5047-98C8-E42ED872B1D6}"/>
                </a:ext>
              </a:extLst>
            </p:cNvPr>
            <p:cNvSpPr>
              <a:spLocks noEditPoints="1"/>
            </p:cNvSpPr>
            <p:nvPr/>
          </p:nvSpPr>
          <p:spPr bwMode="auto">
            <a:xfrm>
              <a:off x="457" y="1363"/>
              <a:ext cx="259" cy="260"/>
            </a:xfrm>
            <a:custGeom>
              <a:avLst/>
              <a:gdLst>
                <a:gd name="T0" fmla="*/ 267 w 272"/>
                <a:gd name="T1" fmla="*/ 58 h 273"/>
                <a:gd name="T2" fmla="*/ 261 w 272"/>
                <a:gd name="T3" fmla="*/ 25 h 273"/>
                <a:gd name="T4" fmla="*/ 247 w 272"/>
                <a:gd name="T5" fmla="*/ 0 h 273"/>
                <a:gd name="T6" fmla="*/ 232 w 272"/>
                <a:gd name="T7" fmla="*/ 25 h 273"/>
                <a:gd name="T8" fmla="*/ 226 w 272"/>
                <a:gd name="T9" fmla="*/ 58 h 273"/>
                <a:gd name="T10" fmla="*/ 208 w 272"/>
                <a:gd name="T11" fmla="*/ 174 h 273"/>
                <a:gd name="T12" fmla="*/ 179 w 272"/>
                <a:gd name="T13" fmla="*/ 139 h 273"/>
                <a:gd name="T14" fmla="*/ 86 w 272"/>
                <a:gd name="T15" fmla="*/ 110 h 273"/>
                <a:gd name="T16" fmla="*/ 57 w 272"/>
                <a:gd name="T17" fmla="*/ 139 h 273"/>
                <a:gd name="T18" fmla="*/ 15 w 272"/>
                <a:gd name="T19" fmla="*/ 174 h 273"/>
                <a:gd name="T20" fmla="*/ 5 w 272"/>
                <a:gd name="T21" fmla="*/ 198 h 273"/>
                <a:gd name="T22" fmla="*/ 5 w 272"/>
                <a:gd name="T23" fmla="*/ 273 h 273"/>
                <a:gd name="T24" fmla="*/ 40 w 272"/>
                <a:gd name="T25" fmla="*/ 240 h 273"/>
                <a:gd name="T26" fmla="*/ 46 w 272"/>
                <a:gd name="T27" fmla="*/ 268 h 273"/>
                <a:gd name="T28" fmla="*/ 115 w 272"/>
                <a:gd name="T29" fmla="*/ 268 h 273"/>
                <a:gd name="T30" fmla="*/ 124 w 272"/>
                <a:gd name="T31" fmla="*/ 232 h 273"/>
                <a:gd name="T32" fmla="*/ 185 w 272"/>
                <a:gd name="T33" fmla="*/ 273 h 273"/>
                <a:gd name="T34" fmla="*/ 193 w 272"/>
                <a:gd name="T35" fmla="*/ 237 h 273"/>
                <a:gd name="T36" fmla="*/ 202 w 272"/>
                <a:gd name="T37" fmla="*/ 273 h 273"/>
                <a:gd name="T38" fmla="*/ 272 w 272"/>
                <a:gd name="T39" fmla="*/ 63 h 273"/>
                <a:gd name="T40" fmla="*/ 88 w 272"/>
                <a:gd name="T41" fmla="*/ 121 h 273"/>
                <a:gd name="T42" fmla="*/ 73 w 272"/>
                <a:gd name="T43" fmla="*/ 138 h 273"/>
                <a:gd name="T44" fmla="*/ 173 w 272"/>
                <a:gd name="T45" fmla="*/ 148 h 273"/>
                <a:gd name="T46" fmla="*/ 94 w 272"/>
                <a:gd name="T47" fmla="*/ 263 h 273"/>
                <a:gd name="T48" fmla="*/ 150 w 272"/>
                <a:gd name="T49" fmla="*/ 198 h 273"/>
                <a:gd name="T50" fmla="*/ 135 w 272"/>
                <a:gd name="T51" fmla="*/ 263 h 273"/>
                <a:gd name="T52" fmla="*/ 120 w 272"/>
                <a:gd name="T53" fmla="*/ 217 h 273"/>
                <a:gd name="T54" fmla="*/ 104 w 272"/>
                <a:gd name="T55" fmla="*/ 263 h 273"/>
                <a:gd name="T56" fmla="*/ 161 w 272"/>
                <a:gd name="T57" fmla="*/ 193 h 273"/>
                <a:gd name="T58" fmla="*/ 75 w 272"/>
                <a:gd name="T59" fmla="*/ 193 h 273"/>
                <a:gd name="T60" fmla="*/ 20 w 272"/>
                <a:gd name="T61" fmla="*/ 185 h 273"/>
                <a:gd name="T62" fmla="*/ 167 w 272"/>
                <a:gd name="T63" fmla="*/ 263 h 273"/>
                <a:gd name="T64" fmla="*/ 226 w 272"/>
                <a:gd name="T65" fmla="*/ 209 h 273"/>
                <a:gd name="T66" fmla="*/ 209 w 272"/>
                <a:gd name="T67" fmla="*/ 263 h 273"/>
                <a:gd name="T68" fmla="*/ 193 w 272"/>
                <a:gd name="T69" fmla="*/ 226 h 273"/>
                <a:gd name="T70" fmla="*/ 178 w 272"/>
                <a:gd name="T71" fmla="*/ 263 h 273"/>
                <a:gd name="T72" fmla="*/ 17 w 272"/>
                <a:gd name="T73" fmla="*/ 263 h 273"/>
                <a:gd name="T74" fmla="*/ 75 w 272"/>
                <a:gd name="T75" fmla="*/ 209 h 273"/>
                <a:gd name="T76" fmla="*/ 58 w 272"/>
                <a:gd name="T77" fmla="*/ 263 h 273"/>
                <a:gd name="T78" fmla="*/ 43 w 272"/>
                <a:gd name="T79" fmla="*/ 226 h 273"/>
                <a:gd name="T80" fmla="*/ 27 w 272"/>
                <a:gd name="T81" fmla="*/ 263 h 273"/>
                <a:gd name="T82" fmla="*/ 239 w 272"/>
                <a:gd name="T83" fmla="*/ 58 h 273"/>
                <a:gd name="T84" fmla="*/ 239 w 272"/>
                <a:gd name="T85" fmla="*/ 28 h 273"/>
                <a:gd name="T86" fmla="*/ 239 w 272"/>
                <a:gd name="T87" fmla="*/ 28 h 273"/>
                <a:gd name="T88" fmla="*/ 232 w 272"/>
                <a:gd name="T89" fmla="*/ 94 h 273"/>
                <a:gd name="T90" fmla="*/ 236 w 272"/>
                <a:gd name="T91" fmla="*/ 263 h 273"/>
                <a:gd name="T92" fmla="*/ 240 w 272"/>
                <a:gd name="T93" fmla="*/ 104 h 273"/>
                <a:gd name="T94" fmla="*/ 232 w 272"/>
                <a:gd name="T95" fmla="*/ 68 h 273"/>
                <a:gd name="T96" fmla="*/ 232 w 272"/>
                <a:gd name="T97" fmla="*/ 8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2" h="273">
                  <a:moveTo>
                    <a:pt x="270" y="59"/>
                  </a:moveTo>
                  <a:cubicBezTo>
                    <a:pt x="270" y="59"/>
                    <a:pt x="270" y="59"/>
                    <a:pt x="270" y="59"/>
                  </a:cubicBezTo>
                  <a:cubicBezTo>
                    <a:pt x="269" y="58"/>
                    <a:pt x="268" y="58"/>
                    <a:pt x="267" y="58"/>
                  </a:cubicBezTo>
                  <a:cubicBezTo>
                    <a:pt x="264" y="58"/>
                    <a:pt x="264" y="58"/>
                    <a:pt x="264" y="58"/>
                  </a:cubicBezTo>
                  <a:cubicBezTo>
                    <a:pt x="264" y="30"/>
                    <a:pt x="264" y="30"/>
                    <a:pt x="264" y="30"/>
                  </a:cubicBezTo>
                  <a:cubicBezTo>
                    <a:pt x="264" y="27"/>
                    <a:pt x="263" y="25"/>
                    <a:pt x="261" y="25"/>
                  </a:cubicBezTo>
                  <a:cubicBezTo>
                    <a:pt x="259" y="20"/>
                    <a:pt x="256" y="17"/>
                    <a:pt x="252" y="16"/>
                  </a:cubicBezTo>
                  <a:cubicBezTo>
                    <a:pt x="252" y="6"/>
                    <a:pt x="252" y="6"/>
                    <a:pt x="252" y="6"/>
                  </a:cubicBezTo>
                  <a:cubicBezTo>
                    <a:pt x="252" y="3"/>
                    <a:pt x="249" y="0"/>
                    <a:pt x="247" y="0"/>
                  </a:cubicBezTo>
                  <a:cubicBezTo>
                    <a:pt x="244" y="0"/>
                    <a:pt x="241" y="3"/>
                    <a:pt x="241" y="6"/>
                  </a:cubicBezTo>
                  <a:cubicBezTo>
                    <a:pt x="241" y="16"/>
                    <a:pt x="241" y="16"/>
                    <a:pt x="241" y="16"/>
                  </a:cubicBezTo>
                  <a:cubicBezTo>
                    <a:pt x="237" y="17"/>
                    <a:pt x="234" y="20"/>
                    <a:pt x="232" y="25"/>
                  </a:cubicBezTo>
                  <a:cubicBezTo>
                    <a:pt x="230" y="25"/>
                    <a:pt x="229" y="27"/>
                    <a:pt x="229" y="30"/>
                  </a:cubicBezTo>
                  <a:cubicBezTo>
                    <a:pt x="229" y="58"/>
                    <a:pt x="229" y="58"/>
                    <a:pt x="229" y="58"/>
                  </a:cubicBezTo>
                  <a:cubicBezTo>
                    <a:pt x="226" y="58"/>
                    <a:pt x="226" y="58"/>
                    <a:pt x="226" y="58"/>
                  </a:cubicBezTo>
                  <a:cubicBezTo>
                    <a:pt x="223" y="58"/>
                    <a:pt x="221" y="60"/>
                    <a:pt x="221" y="63"/>
                  </a:cubicBezTo>
                  <a:cubicBezTo>
                    <a:pt x="221" y="174"/>
                    <a:pt x="221" y="174"/>
                    <a:pt x="221" y="174"/>
                  </a:cubicBezTo>
                  <a:cubicBezTo>
                    <a:pt x="208" y="174"/>
                    <a:pt x="208" y="174"/>
                    <a:pt x="208" y="174"/>
                  </a:cubicBezTo>
                  <a:cubicBezTo>
                    <a:pt x="208" y="173"/>
                    <a:pt x="208" y="171"/>
                    <a:pt x="207" y="170"/>
                  </a:cubicBezTo>
                  <a:cubicBezTo>
                    <a:pt x="179" y="139"/>
                    <a:pt x="179" y="139"/>
                    <a:pt x="179" y="139"/>
                  </a:cubicBezTo>
                  <a:cubicBezTo>
                    <a:pt x="179" y="139"/>
                    <a:pt x="179" y="139"/>
                    <a:pt x="179" y="139"/>
                  </a:cubicBezTo>
                  <a:cubicBezTo>
                    <a:pt x="154" y="112"/>
                    <a:pt x="154" y="112"/>
                    <a:pt x="154" y="112"/>
                  </a:cubicBezTo>
                  <a:cubicBezTo>
                    <a:pt x="153" y="111"/>
                    <a:pt x="151" y="110"/>
                    <a:pt x="150" y="110"/>
                  </a:cubicBezTo>
                  <a:cubicBezTo>
                    <a:pt x="86" y="110"/>
                    <a:pt x="86" y="110"/>
                    <a:pt x="86" y="110"/>
                  </a:cubicBezTo>
                  <a:cubicBezTo>
                    <a:pt x="85" y="110"/>
                    <a:pt x="83" y="111"/>
                    <a:pt x="82" y="112"/>
                  </a:cubicBezTo>
                  <a:cubicBezTo>
                    <a:pt x="57" y="139"/>
                    <a:pt x="57" y="139"/>
                    <a:pt x="57" y="139"/>
                  </a:cubicBezTo>
                  <a:cubicBezTo>
                    <a:pt x="57" y="139"/>
                    <a:pt x="57" y="139"/>
                    <a:pt x="57" y="139"/>
                  </a:cubicBezTo>
                  <a:cubicBezTo>
                    <a:pt x="29" y="170"/>
                    <a:pt x="29" y="170"/>
                    <a:pt x="29" y="170"/>
                  </a:cubicBezTo>
                  <a:cubicBezTo>
                    <a:pt x="28" y="171"/>
                    <a:pt x="28" y="173"/>
                    <a:pt x="28" y="174"/>
                  </a:cubicBezTo>
                  <a:cubicBezTo>
                    <a:pt x="15" y="174"/>
                    <a:pt x="15" y="174"/>
                    <a:pt x="15" y="174"/>
                  </a:cubicBezTo>
                  <a:cubicBezTo>
                    <a:pt x="12" y="174"/>
                    <a:pt x="10" y="177"/>
                    <a:pt x="10" y="180"/>
                  </a:cubicBezTo>
                  <a:cubicBezTo>
                    <a:pt x="10" y="198"/>
                    <a:pt x="10" y="198"/>
                    <a:pt x="10" y="198"/>
                  </a:cubicBezTo>
                  <a:cubicBezTo>
                    <a:pt x="5" y="198"/>
                    <a:pt x="5" y="198"/>
                    <a:pt x="5" y="198"/>
                  </a:cubicBezTo>
                  <a:cubicBezTo>
                    <a:pt x="2" y="198"/>
                    <a:pt x="0" y="200"/>
                    <a:pt x="0" y="203"/>
                  </a:cubicBezTo>
                  <a:cubicBezTo>
                    <a:pt x="0" y="268"/>
                    <a:pt x="0" y="268"/>
                    <a:pt x="0" y="268"/>
                  </a:cubicBezTo>
                  <a:cubicBezTo>
                    <a:pt x="0" y="271"/>
                    <a:pt x="2" y="273"/>
                    <a:pt x="5" y="273"/>
                  </a:cubicBezTo>
                  <a:cubicBezTo>
                    <a:pt x="34" y="273"/>
                    <a:pt x="34" y="273"/>
                    <a:pt x="34" y="273"/>
                  </a:cubicBezTo>
                  <a:cubicBezTo>
                    <a:pt x="37" y="273"/>
                    <a:pt x="40" y="271"/>
                    <a:pt x="40" y="268"/>
                  </a:cubicBezTo>
                  <a:cubicBezTo>
                    <a:pt x="40" y="240"/>
                    <a:pt x="40" y="240"/>
                    <a:pt x="40" y="240"/>
                  </a:cubicBezTo>
                  <a:cubicBezTo>
                    <a:pt x="40" y="238"/>
                    <a:pt x="41" y="237"/>
                    <a:pt x="43" y="237"/>
                  </a:cubicBezTo>
                  <a:cubicBezTo>
                    <a:pt x="44" y="237"/>
                    <a:pt x="46" y="238"/>
                    <a:pt x="46" y="240"/>
                  </a:cubicBezTo>
                  <a:cubicBezTo>
                    <a:pt x="46" y="268"/>
                    <a:pt x="46" y="268"/>
                    <a:pt x="46" y="268"/>
                  </a:cubicBezTo>
                  <a:cubicBezTo>
                    <a:pt x="46" y="271"/>
                    <a:pt x="48" y="273"/>
                    <a:pt x="51" y="273"/>
                  </a:cubicBezTo>
                  <a:cubicBezTo>
                    <a:pt x="110" y="273"/>
                    <a:pt x="110" y="273"/>
                    <a:pt x="110" y="273"/>
                  </a:cubicBezTo>
                  <a:cubicBezTo>
                    <a:pt x="113" y="273"/>
                    <a:pt x="115" y="271"/>
                    <a:pt x="115" y="268"/>
                  </a:cubicBezTo>
                  <a:cubicBezTo>
                    <a:pt x="115" y="232"/>
                    <a:pt x="115" y="232"/>
                    <a:pt x="115" y="232"/>
                  </a:cubicBezTo>
                  <a:cubicBezTo>
                    <a:pt x="115" y="229"/>
                    <a:pt x="117" y="227"/>
                    <a:pt x="120" y="227"/>
                  </a:cubicBezTo>
                  <a:cubicBezTo>
                    <a:pt x="122" y="227"/>
                    <a:pt x="124" y="229"/>
                    <a:pt x="124" y="232"/>
                  </a:cubicBezTo>
                  <a:cubicBezTo>
                    <a:pt x="124" y="268"/>
                    <a:pt x="124" y="268"/>
                    <a:pt x="124" y="268"/>
                  </a:cubicBezTo>
                  <a:cubicBezTo>
                    <a:pt x="124" y="271"/>
                    <a:pt x="127" y="273"/>
                    <a:pt x="129" y="273"/>
                  </a:cubicBezTo>
                  <a:cubicBezTo>
                    <a:pt x="185" y="273"/>
                    <a:pt x="185" y="273"/>
                    <a:pt x="185" y="273"/>
                  </a:cubicBezTo>
                  <a:cubicBezTo>
                    <a:pt x="188" y="273"/>
                    <a:pt x="190" y="271"/>
                    <a:pt x="190" y="268"/>
                  </a:cubicBezTo>
                  <a:cubicBezTo>
                    <a:pt x="190" y="240"/>
                    <a:pt x="190" y="240"/>
                    <a:pt x="190" y="240"/>
                  </a:cubicBezTo>
                  <a:cubicBezTo>
                    <a:pt x="190" y="238"/>
                    <a:pt x="192" y="237"/>
                    <a:pt x="193" y="237"/>
                  </a:cubicBezTo>
                  <a:cubicBezTo>
                    <a:pt x="195" y="237"/>
                    <a:pt x="197" y="238"/>
                    <a:pt x="197" y="240"/>
                  </a:cubicBezTo>
                  <a:cubicBezTo>
                    <a:pt x="197" y="268"/>
                    <a:pt x="197" y="268"/>
                    <a:pt x="197" y="268"/>
                  </a:cubicBezTo>
                  <a:cubicBezTo>
                    <a:pt x="197" y="271"/>
                    <a:pt x="199" y="273"/>
                    <a:pt x="202" y="273"/>
                  </a:cubicBezTo>
                  <a:cubicBezTo>
                    <a:pt x="267" y="273"/>
                    <a:pt x="267" y="273"/>
                    <a:pt x="267" y="273"/>
                  </a:cubicBezTo>
                  <a:cubicBezTo>
                    <a:pt x="270" y="273"/>
                    <a:pt x="272" y="271"/>
                    <a:pt x="272" y="268"/>
                  </a:cubicBezTo>
                  <a:cubicBezTo>
                    <a:pt x="272" y="63"/>
                    <a:pt x="272" y="63"/>
                    <a:pt x="272" y="63"/>
                  </a:cubicBezTo>
                  <a:cubicBezTo>
                    <a:pt x="272" y="62"/>
                    <a:pt x="271" y="60"/>
                    <a:pt x="270" y="59"/>
                  </a:cubicBezTo>
                  <a:close/>
                  <a:moveTo>
                    <a:pt x="73" y="138"/>
                  </a:moveTo>
                  <a:cubicBezTo>
                    <a:pt x="88" y="121"/>
                    <a:pt x="88" y="121"/>
                    <a:pt x="88" y="121"/>
                  </a:cubicBezTo>
                  <a:cubicBezTo>
                    <a:pt x="148" y="121"/>
                    <a:pt x="148" y="121"/>
                    <a:pt x="148" y="121"/>
                  </a:cubicBezTo>
                  <a:cubicBezTo>
                    <a:pt x="163" y="138"/>
                    <a:pt x="163" y="138"/>
                    <a:pt x="163" y="138"/>
                  </a:cubicBezTo>
                  <a:lnTo>
                    <a:pt x="73" y="138"/>
                  </a:lnTo>
                  <a:close/>
                  <a:moveTo>
                    <a:pt x="40" y="174"/>
                  </a:moveTo>
                  <a:cubicBezTo>
                    <a:pt x="63" y="148"/>
                    <a:pt x="63" y="148"/>
                    <a:pt x="63" y="148"/>
                  </a:cubicBezTo>
                  <a:cubicBezTo>
                    <a:pt x="173" y="148"/>
                    <a:pt x="173" y="148"/>
                    <a:pt x="173" y="148"/>
                  </a:cubicBezTo>
                  <a:cubicBezTo>
                    <a:pt x="197" y="174"/>
                    <a:pt x="197" y="174"/>
                    <a:pt x="197" y="174"/>
                  </a:cubicBezTo>
                  <a:lnTo>
                    <a:pt x="40" y="174"/>
                  </a:lnTo>
                  <a:close/>
                  <a:moveTo>
                    <a:pt x="94" y="263"/>
                  </a:moveTo>
                  <a:cubicBezTo>
                    <a:pt x="86" y="263"/>
                    <a:pt x="86" y="263"/>
                    <a:pt x="86" y="263"/>
                  </a:cubicBezTo>
                  <a:cubicBezTo>
                    <a:pt x="86" y="198"/>
                    <a:pt x="86" y="198"/>
                    <a:pt x="86" y="198"/>
                  </a:cubicBezTo>
                  <a:cubicBezTo>
                    <a:pt x="150" y="198"/>
                    <a:pt x="150" y="198"/>
                    <a:pt x="150" y="198"/>
                  </a:cubicBezTo>
                  <a:cubicBezTo>
                    <a:pt x="150" y="263"/>
                    <a:pt x="150" y="263"/>
                    <a:pt x="150" y="263"/>
                  </a:cubicBezTo>
                  <a:cubicBezTo>
                    <a:pt x="146" y="263"/>
                    <a:pt x="146" y="263"/>
                    <a:pt x="146" y="263"/>
                  </a:cubicBezTo>
                  <a:moveTo>
                    <a:pt x="135" y="263"/>
                  </a:moveTo>
                  <a:cubicBezTo>
                    <a:pt x="135" y="263"/>
                    <a:pt x="135" y="263"/>
                    <a:pt x="135" y="263"/>
                  </a:cubicBezTo>
                  <a:cubicBezTo>
                    <a:pt x="135" y="232"/>
                    <a:pt x="135" y="232"/>
                    <a:pt x="135" y="232"/>
                  </a:cubicBezTo>
                  <a:cubicBezTo>
                    <a:pt x="135" y="224"/>
                    <a:pt x="128" y="217"/>
                    <a:pt x="120" y="217"/>
                  </a:cubicBezTo>
                  <a:cubicBezTo>
                    <a:pt x="111" y="217"/>
                    <a:pt x="105" y="224"/>
                    <a:pt x="105" y="232"/>
                  </a:cubicBezTo>
                  <a:cubicBezTo>
                    <a:pt x="105" y="263"/>
                    <a:pt x="105" y="263"/>
                    <a:pt x="105" y="263"/>
                  </a:cubicBezTo>
                  <a:cubicBezTo>
                    <a:pt x="104" y="263"/>
                    <a:pt x="104" y="263"/>
                    <a:pt x="104" y="263"/>
                  </a:cubicBezTo>
                  <a:moveTo>
                    <a:pt x="216" y="198"/>
                  </a:moveTo>
                  <a:cubicBezTo>
                    <a:pt x="161" y="198"/>
                    <a:pt x="161" y="198"/>
                    <a:pt x="161" y="198"/>
                  </a:cubicBezTo>
                  <a:cubicBezTo>
                    <a:pt x="161" y="193"/>
                    <a:pt x="161" y="193"/>
                    <a:pt x="161" y="193"/>
                  </a:cubicBezTo>
                  <a:cubicBezTo>
                    <a:pt x="161" y="190"/>
                    <a:pt x="159" y="188"/>
                    <a:pt x="156" y="188"/>
                  </a:cubicBezTo>
                  <a:cubicBezTo>
                    <a:pt x="80" y="188"/>
                    <a:pt x="80" y="188"/>
                    <a:pt x="80" y="188"/>
                  </a:cubicBezTo>
                  <a:cubicBezTo>
                    <a:pt x="77" y="188"/>
                    <a:pt x="75" y="190"/>
                    <a:pt x="75" y="193"/>
                  </a:cubicBezTo>
                  <a:cubicBezTo>
                    <a:pt x="75" y="198"/>
                    <a:pt x="75" y="198"/>
                    <a:pt x="75" y="198"/>
                  </a:cubicBezTo>
                  <a:cubicBezTo>
                    <a:pt x="20" y="198"/>
                    <a:pt x="20" y="198"/>
                    <a:pt x="20" y="198"/>
                  </a:cubicBezTo>
                  <a:cubicBezTo>
                    <a:pt x="20" y="185"/>
                    <a:pt x="20" y="185"/>
                    <a:pt x="20" y="185"/>
                  </a:cubicBezTo>
                  <a:cubicBezTo>
                    <a:pt x="216" y="185"/>
                    <a:pt x="216" y="185"/>
                    <a:pt x="216" y="185"/>
                  </a:cubicBezTo>
                  <a:lnTo>
                    <a:pt x="216" y="198"/>
                  </a:lnTo>
                  <a:close/>
                  <a:moveTo>
                    <a:pt x="167" y="263"/>
                  </a:moveTo>
                  <a:cubicBezTo>
                    <a:pt x="161" y="263"/>
                    <a:pt x="161" y="263"/>
                    <a:pt x="161" y="263"/>
                  </a:cubicBezTo>
                  <a:cubicBezTo>
                    <a:pt x="161" y="209"/>
                    <a:pt x="161" y="209"/>
                    <a:pt x="161" y="209"/>
                  </a:cubicBezTo>
                  <a:cubicBezTo>
                    <a:pt x="226" y="209"/>
                    <a:pt x="226" y="209"/>
                    <a:pt x="226" y="209"/>
                  </a:cubicBezTo>
                  <a:cubicBezTo>
                    <a:pt x="226" y="263"/>
                    <a:pt x="226" y="263"/>
                    <a:pt x="226" y="263"/>
                  </a:cubicBezTo>
                  <a:cubicBezTo>
                    <a:pt x="219" y="263"/>
                    <a:pt x="219" y="263"/>
                    <a:pt x="219" y="263"/>
                  </a:cubicBezTo>
                  <a:moveTo>
                    <a:pt x="209" y="263"/>
                  </a:moveTo>
                  <a:cubicBezTo>
                    <a:pt x="207" y="263"/>
                    <a:pt x="207" y="263"/>
                    <a:pt x="207" y="263"/>
                  </a:cubicBezTo>
                  <a:cubicBezTo>
                    <a:pt x="207" y="240"/>
                    <a:pt x="207" y="240"/>
                    <a:pt x="207" y="240"/>
                  </a:cubicBezTo>
                  <a:cubicBezTo>
                    <a:pt x="207" y="232"/>
                    <a:pt x="201" y="226"/>
                    <a:pt x="193" y="226"/>
                  </a:cubicBezTo>
                  <a:cubicBezTo>
                    <a:pt x="186" y="226"/>
                    <a:pt x="180" y="232"/>
                    <a:pt x="180" y="240"/>
                  </a:cubicBezTo>
                  <a:cubicBezTo>
                    <a:pt x="180" y="263"/>
                    <a:pt x="180" y="263"/>
                    <a:pt x="180" y="263"/>
                  </a:cubicBezTo>
                  <a:cubicBezTo>
                    <a:pt x="178" y="263"/>
                    <a:pt x="178" y="263"/>
                    <a:pt x="178" y="263"/>
                  </a:cubicBezTo>
                  <a:moveTo>
                    <a:pt x="43" y="211"/>
                  </a:moveTo>
                  <a:cubicBezTo>
                    <a:pt x="43" y="211"/>
                    <a:pt x="43" y="211"/>
                    <a:pt x="43" y="211"/>
                  </a:cubicBezTo>
                  <a:moveTo>
                    <a:pt x="17" y="263"/>
                  </a:moveTo>
                  <a:cubicBezTo>
                    <a:pt x="10" y="263"/>
                    <a:pt x="10" y="263"/>
                    <a:pt x="10" y="263"/>
                  </a:cubicBezTo>
                  <a:cubicBezTo>
                    <a:pt x="10" y="209"/>
                    <a:pt x="10" y="209"/>
                    <a:pt x="10" y="209"/>
                  </a:cubicBezTo>
                  <a:cubicBezTo>
                    <a:pt x="75" y="209"/>
                    <a:pt x="75" y="209"/>
                    <a:pt x="75" y="209"/>
                  </a:cubicBezTo>
                  <a:cubicBezTo>
                    <a:pt x="75" y="263"/>
                    <a:pt x="75" y="263"/>
                    <a:pt x="75" y="263"/>
                  </a:cubicBezTo>
                  <a:cubicBezTo>
                    <a:pt x="69" y="263"/>
                    <a:pt x="69" y="263"/>
                    <a:pt x="69" y="263"/>
                  </a:cubicBezTo>
                  <a:moveTo>
                    <a:pt x="58" y="263"/>
                  </a:moveTo>
                  <a:cubicBezTo>
                    <a:pt x="56" y="263"/>
                    <a:pt x="56" y="263"/>
                    <a:pt x="56" y="263"/>
                  </a:cubicBezTo>
                  <a:cubicBezTo>
                    <a:pt x="56" y="240"/>
                    <a:pt x="56" y="240"/>
                    <a:pt x="56" y="240"/>
                  </a:cubicBezTo>
                  <a:cubicBezTo>
                    <a:pt x="56" y="232"/>
                    <a:pt x="50" y="226"/>
                    <a:pt x="43" y="226"/>
                  </a:cubicBezTo>
                  <a:cubicBezTo>
                    <a:pt x="35" y="226"/>
                    <a:pt x="29" y="232"/>
                    <a:pt x="29" y="240"/>
                  </a:cubicBezTo>
                  <a:cubicBezTo>
                    <a:pt x="29" y="263"/>
                    <a:pt x="29" y="263"/>
                    <a:pt x="29" y="263"/>
                  </a:cubicBezTo>
                  <a:cubicBezTo>
                    <a:pt x="27" y="263"/>
                    <a:pt x="27" y="263"/>
                    <a:pt x="27" y="263"/>
                  </a:cubicBezTo>
                  <a:moveTo>
                    <a:pt x="254" y="34"/>
                  </a:moveTo>
                  <a:cubicBezTo>
                    <a:pt x="254" y="58"/>
                    <a:pt x="254" y="58"/>
                    <a:pt x="254" y="58"/>
                  </a:cubicBezTo>
                  <a:cubicBezTo>
                    <a:pt x="239" y="58"/>
                    <a:pt x="239" y="58"/>
                    <a:pt x="239" y="58"/>
                  </a:cubicBezTo>
                  <a:cubicBezTo>
                    <a:pt x="239" y="34"/>
                    <a:pt x="239" y="34"/>
                    <a:pt x="239" y="34"/>
                  </a:cubicBezTo>
                  <a:lnTo>
                    <a:pt x="254" y="34"/>
                  </a:lnTo>
                  <a:close/>
                  <a:moveTo>
                    <a:pt x="239" y="28"/>
                  </a:moveTo>
                  <a:cubicBezTo>
                    <a:pt x="240" y="24"/>
                    <a:pt x="243" y="22"/>
                    <a:pt x="247" y="22"/>
                  </a:cubicBezTo>
                  <a:cubicBezTo>
                    <a:pt x="250" y="22"/>
                    <a:pt x="253" y="24"/>
                    <a:pt x="254" y="28"/>
                  </a:cubicBezTo>
                  <a:lnTo>
                    <a:pt x="239" y="28"/>
                  </a:lnTo>
                  <a:close/>
                  <a:moveTo>
                    <a:pt x="236" y="194"/>
                  </a:moveTo>
                  <a:cubicBezTo>
                    <a:pt x="236" y="193"/>
                    <a:pt x="233" y="193"/>
                    <a:pt x="232" y="193"/>
                  </a:cubicBezTo>
                  <a:cubicBezTo>
                    <a:pt x="232" y="94"/>
                    <a:pt x="232" y="94"/>
                    <a:pt x="232" y="94"/>
                  </a:cubicBezTo>
                  <a:cubicBezTo>
                    <a:pt x="261" y="94"/>
                    <a:pt x="261" y="94"/>
                    <a:pt x="261" y="94"/>
                  </a:cubicBezTo>
                  <a:cubicBezTo>
                    <a:pt x="261" y="263"/>
                    <a:pt x="261" y="263"/>
                    <a:pt x="261" y="263"/>
                  </a:cubicBezTo>
                  <a:cubicBezTo>
                    <a:pt x="236" y="263"/>
                    <a:pt x="236" y="263"/>
                    <a:pt x="236" y="263"/>
                  </a:cubicBezTo>
                  <a:cubicBezTo>
                    <a:pt x="236" y="244"/>
                    <a:pt x="236" y="244"/>
                    <a:pt x="236" y="244"/>
                  </a:cubicBezTo>
                  <a:cubicBezTo>
                    <a:pt x="236" y="244"/>
                    <a:pt x="236" y="244"/>
                    <a:pt x="236" y="244"/>
                  </a:cubicBezTo>
                  <a:moveTo>
                    <a:pt x="240" y="104"/>
                  </a:moveTo>
                  <a:cubicBezTo>
                    <a:pt x="240" y="104"/>
                    <a:pt x="240" y="104"/>
                    <a:pt x="240" y="104"/>
                  </a:cubicBezTo>
                  <a:moveTo>
                    <a:pt x="232" y="82"/>
                  </a:moveTo>
                  <a:cubicBezTo>
                    <a:pt x="232" y="68"/>
                    <a:pt x="232" y="68"/>
                    <a:pt x="232" y="68"/>
                  </a:cubicBezTo>
                  <a:cubicBezTo>
                    <a:pt x="261" y="68"/>
                    <a:pt x="261" y="68"/>
                    <a:pt x="261" y="68"/>
                  </a:cubicBezTo>
                  <a:cubicBezTo>
                    <a:pt x="261" y="82"/>
                    <a:pt x="261" y="82"/>
                    <a:pt x="261" y="82"/>
                  </a:cubicBezTo>
                  <a:lnTo>
                    <a:pt x="232" y="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0" name="Freeform 384">
              <a:extLst>
                <a:ext uri="{FF2B5EF4-FFF2-40B4-BE49-F238E27FC236}">
                  <a16:creationId xmlns="" xmlns:a16="http://schemas.microsoft.com/office/drawing/2014/main" id="{F21F7529-21BD-6C47-A111-8C5AFF8D4B84}"/>
                </a:ext>
              </a:extLst>
            </p:cNvPr>
            <p:cNvSpPr>
              <a:spLocks/>
            </p:cNvSpPr>
            <p:nvPr/>
          </p:nvSpPr>
          <p:spPr bwMode="auto">
            <a:xfrm>
              <a:off x="687" y="1465"/>
              <a:ext cx="10" cy="132"/>
            </a:xfrm>
            <a:custGeom>
              <a:avLst/>
              <a:gdLst>
                <a:gd name="T0" fmla="*/ 6 w 11"/>
                <a:gd name="T1" fmla="*/ 0 h 139"/>
                <a:gd name="T2" fmla="*/ 0 w 11"/>
                <a:gd name="T3" fmla="*/ 5 h 139"/>
                <a:gd name="T4" fmla="*/ 0 w 11"/>
                <a:gd name="T5" fmla="*/ 133 h 139"/>
                <a:gd name="T6" fmla="*/ 6 w 11"/>
                <a:gd name="T7" fmla="*/ 139 h 139"/>
                <a:gd name="T8" fmla="*/ 11 w 11"/>
                <a:gd name="T9" fmla="*/ 133 h 139"/>
                <a:gd name="T10" fmla="*/ 11 w 11"/>
                <a:gd name="T11" fmla="*/ 5 h 139"/>
                <a:gd name="T12" fmla="*/ 6 w 11"/>
                <a:gd name="T13" fmla="*/ 0 h 139"/>
              </a:gdLst>
              <a:ahLst/>
              <a:cxnLst>
                <a:cxn ang="0">
                  <a:pos x="T0" y="T1"/>
                </a:cxn>
                <a:cxn ang="0">
                  <a:pos x="T2" y="T3"/>
                </a:cxn>
                <a:cxn ang="0">
                  <a:pos x="T4" y="T5"/>
                </a:cxn>
                <a:cxn ang="0">
                  <a:pos x="T6" y="T7"/>
                </a:cxn>
                <a:cxn ang="0">
                  <a:pos x="T8" y="T9"/>
                </a:cxn>
                <a:cxn ang="0">
                  <a:pos x="T10" y="T11"/>
                </a:cxn>
                <a:cxn ang="0">
                  <a:pos x="T12" y="T13"/>
                </a:cxn>
              </a:cxnLst>
              <a:rect l="0" t="0" r="r" b="b"/>
              <a:pathLst>
                <a:path w="11" h="139">
                  <a:moveTo>
                    <a:pt x="6" y="0"/>
                  </a:moveTo>
                  <a:cubicBezTo>
                    <a:pt x="3" y="0"/>
                    <a:pt x="0" y="2"/>
                    <a:pt x="0" y="5"/>
                  </a:cubicBezTo>
                  <a:cubicBezTo>
                    <a:pt x="0" y="133"/>
                    <a:pt x="0" y="133"/>
                    <a:pt x="0" y="133"/>
                  </a:cubicBezTo>
                  <a:cubicBezTo>
                    <a:pt x="0" y="136"/>
                    <a:pt x="3" y="139"/>
                    <a:pt x="6" y="139"/>
                  </a:cubicBezTo>
                  <a:cubicBezTo>
                    <a:pt x="8" y="139"/>
                    <a:pt x="11" y="136"/>
                    <a:pt x="11" y="133"/>
                  </a:cubicBezTo>
                  <a:cubicBezTo>
                    <a:pt x="11" y="5"/>
                    <a:pt x="11" y="5"/>
                    <a:pt x="11" y="5"/>
                  </a:cubicBezTo>
                  <a:cubicBezTo>
                    <a:pt x="11" y="2"/>
                    <a:pt x="8" y="0"/>
                    <a:pt x="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11" name="Ellipse 510">
            <a:extLst>
              <a:ext uri="{FF2B5EF4-FFF2-40B4-BE49-F238E27FC236}">
                <a16:creationId xmlns="" xmlns:a16="http://schemas.microsoft.com/office/drawing/2014/main" id="{A6F210AD-F9EF-5A4F-B794-54A6A2841ED2}"/>
              </a:ext>
            </a:extLst>
          </p:cNvPr>
          <p:cNvSpPr/>
          <p:nvPr/>
        </p:nvSpPr>
        <p:spPr>
          <a:xfrm>
            <a:off x="7923556" y="1986343"/>
            <a:ext cx="686118" cy="686118"/>
          </a:xfrm>
          <a:prstGeom prst="ellipse">
            <a:avLst/>
          </a:prstGeom>
          <a:noFill/>
          <a:ln w="44450">
            <a:gradFill>
              <a:gsLst>
                <a:gs pos="0">
                  <a:srgbClr val="D3D800"/>
                </a:gs>
                <a:gs pos="100000">
                  <a:srgbClr val="92DA46"/>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512" name="Espace réservé du texte 64">
            <a:extLst>
              <a:ext uri="{FF2B5EF4-FFF2-40B4-BE49-F238E27FC236}">
                <a16:creationId xmlns="" xmlns:a16="http://schemas.microsoft.com/office/drawing/2014/main" id="{4D7F93A3-79BC-5D47-8501-4EC431B6358A}"/>
              </a:ext>
            </a:extLst>
          </p:cNvPr>
          <p:cNvSpPr txBox="1">
            <a:spLocks/>
          </p:cNvSpPr>
          <p:nvPr/>
        </p:nvSpPr>
        <p:spPr>
          <a:xfrm>
            <a:off x="7912464" y="2675650"/>
            <a:ext cx="686118" cy="168988"/>
          </a:xfrm>
          <a:prstGeom prst="rect">
            <a:avLst/>
          </a:prstGeom>
        </p:spPr>
        <p:txBody>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defTabSz="609585">
              <a:lnSpc>
                <a:spcPct val="100000"/>
              </a:lnSpc>
              <a:spcBef>
                <a:spcPts val="0"/>
              </a:spcBef>
              <a:buNone/>
              <a:defRPr/>
            </a:pPr>
            <a:r>
              <a:rPr lang="en-US" sz="1000" dirty="0">
                <a:latin typeface="Calibri Light" charset="0"/>
                <a:ea typeface="Calibri Light" charset="0"/>
                <a:cs typeface="Calibri Light" charset="0"/>
              </a:rPr>
              <a:t>Japan</a:t>
            </a:r>
          </a:p>
        </p:txBody>
      </p:sp>
    </p:spTree>
    <p:extLst>
      <p:ext uri="{BB962C8B-B14F-4D97-AF65-F5344CB8AC3E}">
        <p14:creationId xmlns:p14="http://schemas.microsoft.com/office/powerpoint/2010/main" val="266623017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1_Opening Slide">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Master Slide_Miami">
  <a:themeElements>
    <a:clrScheme name="Sitel Group 2019">
      <a:dk1>
        <a:srgbClr val="000000"/>
      </a:dk1>
      <a:lt1>
        <a:srgbClr val="FFFFFF"/>
      </a:lt1>
      <a:dk2>
        <a:srgbClr val="E31837"/>
      </a:dk2>
      <a:lt2>
        <a:srgbClr val="E6E7E8"/>
      </a:lt2>
      <a:accent1>
        <a:srgbClr val="00188F"/>
      </a:accent1>
      <a:accent2>
        <a:srgbClr val="13B5EA"/>
      </a:accent2>
      <a:accent3>
        <a:srgbClr val="F3901D"/>
      </a:accent3>
      <a:accent4>
        <a:srgbClr val="FFC425"/>
      </a:accent4>
      <a:accent5>
        <a:srgbClr val="CA006C"/>
      </a:accent5>
      <a:accent6>
        <a:srgbClr val="00B294"/>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Master Slide_Lisbon">
  <a:themeElements>
    <a:clrScheme name="Sitel Group 2019">
      <a:dk1>
        <a:srgbClr val="000000"/>
      </a:dk1>
      <a:lt1>
        <a:srgbClr val="FFFFFF"/>
      </a:lt1>
      <a:dk2>
        <a:srgbClr val="E31837"/>
      </a:dk2>
      <a:lt2>
        <a:srgbClr val="E6E7E8"/>
      </a:lt2>
      <a:accent1>
        <a:srgbClr val="00188F"/>
      </a:accent1>
      <a:accent2>
        <a:srgbClr val="13B5EA"/>
      </a:accent2>
      <a:accent3>
        <a:srgbClr val="F3901D"/>
      </a:accent3>
      <a:accent4>
        <a:srgbClr val="FFC425"/>
      </a:accent4>
      <a:accent5>
        <a:srgbClr val="CA006C"/>
      </a:accent5>
      <a:accent6>
        <a:srgbClr val="00B294"/>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Master Slide_Mumbai">
  <a:themeElements>
    <a:clrScheme name="Sitel Group 2019">
      <a:dk1>
        <a:srgbClr val="000000"/>
      </a:dk1>
      <a:lt1>
        <a:srgbClr val="FFFFFF"/>
      </a:lt1>
      <a:dk2>
        <a:srgbClr val="E31837"/>
      </a:dk2>
      <a:lt2>
        <a:srgbClr val="E6E7E8"/>
      </a:lt2>
      <a:accent1>
        <a:srgbClr val="00188F"/>
      </a:accent1>
      <a:accent2>
        <a:srgbClr val="13B5EA"/>
      </a:accent2>
      <a:accent3>
        <a:srgbClr val="F3901D"/>
      </a:accent3>
      <a:accent4>
        <a:srgbClr val="FFC425"/>
      </a:accent4>
      <a:accent5>
        <a:srgbClr val="CA006C"/>
      </a:accent5>
      <a:accent6>
        <a:srgbClr val="00B294"/>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4_Master Slide_Dakar">
  <a:themeElements>
    <a:clrScheme name="Sitel Group 2019">
      <a:dk1>
        <a:srgbClr val="000000"/>
      </a:dk1>
      <a:lt1>
        <a:srgbClr val="FFFFFF"/>
      </a:lt1>
      <a:dk2>
        <a:srgbClr val="E31837"/>
      </a:dk2>
      <a:lt2>
        <a:srgbClr val="E6E7E8"/>
      </a:lt2>
      <a:accent1>
        <a:srgbClr val="00188F"/>
      </a:accent1>
      <a:accent2>
        <a:srgbClr val="13B5EA"/>
      </a:accent2>
      <a:accent3>
        <a:srgbClr val="F3901D"/>
      </a:accent3>
      <a:accent4>
        <a:srgbClr val="FFC425"/>
      </a:accent4>
      <a:accent5>
        <a:srgbClr val="CA006C"/>
      </a:accent5>
      <a:accent6>
        <a:srgbClr val="00B294"/>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4_Master Slide_Manila">
  <a:themeElements>
    <a:clrScheme name="Sitel Group 2019">
      <a:dk1>
        <a:srgbClr val="000000"/>
      </a:dk1>
      <a:lt1>
        <a:srgbClr val="FFFFFF"/>
      </a:lt1>
      <a:dk2>
        <a:srgbClr val="E31837"/>
      </a:dk2>
      <a:lt2>
        <a:srgbClr val="E6E7E8"/>
      </a:lt2>
      <a:accent1>
        <a:srgbClr val="00188F"/>
      </a:accent1>
      <a:accent2>
        <a:srgbClr val="13B5EA"/>
      </a:accent2>
      <a:accent3>
        <a:srgbClr val="F3901D"/>
      </a:accent3>
      <a:accent4>
        <a:srgbClr val="FFC425"/>
      </a:accent4>
      <a:accent5>
        <a:srgbClr val="CA006C"/>
      </a:accent5>
      <a:accent6>
        <a:srgbClr val="00B294"/>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4_Master Slide_Sitel Red">
  <a:themeElements>
    <a:clrScheme name="Sitel Group 2019">
      <a:dk1>
        <a:srgbClr val="000000"/>
      </a:dk1>
      <a:lt1>
        <a:srgbClr val="FFFFFF"/>
      </a:lt1>
      <a:dk2>
        <a:srgbClr val="E31837"/>
      </a:dk2>
      <a:lt2>
        <a:srgbClr val="E6E7E8"/>
      </a:lt2>
      <a:accent1>
        <a:srgbClr val="00188F"/>
      </a:accent1>
      <a:accent2>
        <a:srgbClr val="13B5EA"/>
      </a:accent2>
      <a:accent3>
        <a:srgbClr val="F3901D"/>
      </a:accent3>
      <a:accent4>
        <a:srgbClr val="FFC425"/>
      </a:accent4>
      <a:accent5>
        <a:srgbClr val="CA006C"/>
      </a:accent5>
      <a:accent6>
        <a:srgbClr val="00B294"/>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_About Sitel Group®">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Master Slide">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4_Master Slide">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5_Master Slide">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Master Slide">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6_Master Slide">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7_Master Slide">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8_Master Slide">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Section Slides">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Master Slide_Casablanca">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Master Slide_Panama">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Master Slide_Bogota">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Master Slide_Belgrade">
  <a:themeElements>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Master Slide_Newcastle">
  <a:themeElements>
    <a:clrScheme name="Sitel Group 2019">
      <a:dk1>
        <a:srgbClr val="000000"/>
      </a:dk1>
      <a:lt1>
        <a:srgbClr val="FFFFFF"/>
      </a:lt1>
      <a:dk2>
        <a:srgbClr val="E31837"/>
      </a:dk2>
      <a:lt2>
        <a:srgbClr val="E6E7E8"/>
      </a:lt2>
      <a:accent1>
        <a:srgbClr val="00188F"/>
      </a:accent1>
      <a:accent2>
        <a:srgbClr val="13B5EA"/>
      </a:accent2>
      <a:accent3>
        <a:srgbClr val="F3901D"/>
      </a:accent3>
      <a:accent4>
        <a:srgbClr val="FFC425"/>
      </a:accent4>
      <a:accent5>
        <a:srgbClr val="CA006C"/>
      </a:accent5>
      <a:accent6>
        <a:srgbClr val="00B294"/>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Master Slide_Paris">
  <a:themeElements>
    <a:clrScheme name="Sitel Group 2019">
      <a:dk1>
        <a:srgbClr val="000000"/>
      </a:dk1>
      <a:lt1>
        <a:srgbClr val="FFFFFF"/>
      </a:lt1>
      <a:dk2>
        <a:srgbClr val="E31837"/>
      </a:dk2>
      <a:lt2>
        <a:srgbClr val="E6E7E8"/>
      </a:lt2>
      <a:accent1>
        <a:srgbClr val="00188F"/>
      </a:accent1>
      <a:accent2>
        <a:srgbClr val="13B5EA"/>
      </a:accent2>
      <a:accent3>
        <a:srgbClr val="F3901D"/>
      </a:accent3>
      <a:accent4>
        <a:srgbClr val="FFC425"/>
      </a:accent4>
      <a:accent5>
        <a:srgbClr val="CA006C"/>
      </a:accent5>
      <a:accent6>
        <a:srgbClr val="00B294"/>
      </a:accent6>
      <a:hlink>
        <a:srgbClr val="000000"/>
      </a:hlink>
      <a:folHlink>
        <a:srgbClr val="0000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themeOverride>
</file>

<file path=ppt/theme/themeOverride2.xml><?xml version="1.0" encoding="utf-8"?>
<a:themeOverride xmlns:a="http://schemas.openxmlformats.org/drawingml/2006/main">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themeOverride>
</file>

<file path=ppt/theme/themeOverride3.xml><?xml version="1.0" encoding="utf-8"?>
<a:themeOverride xmlns:a="http://schemas.openxmlformats.org/drawingml/2006/main">
  <a:clrScheme name="Sitel Colors | Evolution">
    <a:dk1>
      <a:srgbClr val="000000"/>
    </a:dk1>
    <a:lt1>
      <a:srgbClr val="FFFFFF"/>
    </a:lt1>
    <a:dk2>
      <a:srgbClr val="E31837"/>
    </a:dk2>
    <a:lt2>
      <a:srgbClr val="DD0079"/>
    </a:lt2>
    <a:accent1>
      <a:srgbClr val="FF9712"/>
    </a:accent1>
    <a:accent2>
      <a:srgbClr val="FFC800"/>
    </a:accent2>
    <a:accent3>
      <a:srgbClr val="D3D800"/>
    </a:accent3>
    <a:accent4>
      <a:srgbClr val="92DA46"/>
    </a:accent4>
    <a:accent5>
      <a:srgbClr val="00B294"/>
    </a:accent5>
    <a:accent6>
      <a:srgbClr val="00C7C7"/>
    </a:accent6>
    <a:hlink>
      <a:srgbClr val="000000"/>
    </a:hlink>
    <a:folHlink>
      <a:srgbClr val="0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13E9D92A286D4C890ECCE60BE5BD9A" ma:contentTypeVersion="27" ma:contentTypeDescription="Create a new document." ma:contentTypeScope="" ma:versionID="8d5220e425e66bcb7609ec224339e76a">
  <xsd:schema xmlns:xsd="http://www.w3.org/2001/XMLSchema" xmlns:xs="http://www.w3.org/2001/XMLSchema" xmlns:p="http://schemas.microsoft.com/office/2006/metadata/properties" xmlns:ns2="0211bde8-37e1-4285-9cee-355063436c49" xmlns:ns3="3f14b1fd-27c5-45d8-a1bd-b52cb7ca8abb" xmlns:ns4="http://schemas.microsoft.com/sharepoint/v4" targetNamespace="http://schemas.microsoft.com/office/2006/metadata/properties" ma:root="true" ma:fieldsID="890af57420113dba69a2c0f3548b266e" ns2:_="" ns3:_="" ns4:_="">
    <xsd:import namespace="0211bde8-37e1-4285-9cee-355063436c49"/>
    <xsd:import namespace="3f14b1fd-27c5-45d8-a1bd-b52cb7ca8abb"/>
    <xsd:import namespace="http://schemas.microsoft.com/sharepoint/v4"/>
    <xsd:element name="properties">
      <xsd:complexType>
        <xsd:sequence>
          <xsd:element name="documentManagement">
            <xsd:complexType>
              <xsd:all>
                <xsd:element ref="ns2:Year"/>
                <xsd:element ref="ns3:Language"/>
                <xsd:element ref="ns3:Country"/>
                <xsd:element ref="ns3:Region"/>
                <xsd:element ref="ns2:Content_x0020_Coverage"/>
                <xsd:element ref="ns2:Format"/>
                <xsd:element ref="ns2:Resource_x0020_Owner"/>
                <xsd:element ref="ns2:Description0" minOccurs="0"/>
                <xsd:element ref="ns2:Product" minOccurs="0"/>
                <xsd:element ref="ns2:Industry"/>
                <xsd:element ref="ns2:Subject_x0020_Matter_x0020_Expert" minOccurs="0"/>
                <xsd:element ref="ns4:IconOverlay" minOccurs="0"/>
                <xsd:element ref="ns2:Service_x0020_Line"/>
                <xsd:element ref="ns2:Includes_x0020_Facts_x0020__x0026__x0020_Figures_x003f_" minOccurs="0"/>
                <xsd:element ref="ns2:F_x0026_F_x003a__x0020__x0023__x0020_of_x0020_Countries_x003f_" minOccurs="0"/>
                <xsd:element ref="ns2:F_x0026_F_x003a__x0020__x0023__x0020_of_x0020_Facilities_x003f_" minOccurs="0"/>
                <xsd:element ref="ns2:F_x0026_F_x003a__x0020__x0023__x0020_of_x0020_Employees_x003f_" minOccurs="0"/>
                <xsd:element ref="ns2:F_x0026_F_x003a__x0020_Interactions_x003f_" minOccurs="0"/>
                <xsd:element ref="ns2:F_x0026_F_x003a__x0020__x0023__x0020_of_x0020_Clients_x003f_" minOccurs="0"/>
                <xsd:element ref="ns2:F_x0026_F_x003a__x0020__x0023__x0020_of_x0020_Languages_x003f_" minOccurs="0"/>
                <xsd:element ref="ns2:F_x0026_F_x003a__x0020_Contacts_x0020_from_x0020_Countries_x003f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11bde8-37e1-4285-9cee-355063436c49" elementFormDefault="qualified">
    <xsd:import namespace="http://schemas.microsoft.com/office/2006/documentManagement/types"/>
    <xsd:import namespace="http://schemas.microsoft.com/office/infopath/2007/PartnerControls"/>
    <xsd:element name="Year" ma:index="2" ma:displayName="Year" ma:default="2015" ma:format="Dropdown" ma:indexed="true" ma:internalName="Year">
      <xsd:simpleType>
        <xsd:restriction base="dms:Choice">
          <xsd:enumeration value="2015"/>
          <xsd:enumeration value="2014"/>
          <xsd:enumeration value="2013"/>
          <xsd:enumeration value="2012"/>
          <xsd:enumeration value="2011"/>
          <xsd:enumeration value="2010"/>
          <xsd:enumeration value="2009"/>
          <xsd:enumeration value="2008"/>
          <xsd:enumeration value="2007"/>
          <xsd:enumeration value="2006"/>
        </xsd:restriction>
      </xsd:simpleType>
    </xsd:element>
    <xsd:element name="Content_x0020_Coverage" ma:index="6" ma:displayName="Content Type" ma:default="Case study" ma:format="Dropdown" ma:indexed="true" ma:internalName="Content_x0020_Coverage">
      <xsd:simpleType>
        <xsd:restriction base="dms:Choice">
          <xsd:enumeration value="Case study"/>
          <xsd:enumeration value="Battlecard"/>
          <xsd:enumeration value="Success Story"/>
          <xsd:enumeration value="Industry trend"/>
          <xsd:enumeration value="Competitve analysis"/>
          <xsd:enumeration value="Technical Solutions"/>
          <xsd:enumeration value="Branding/Identity"/>
          <xsd:enumeration value="Marketing Collateral"/>
          <xsd:enumeration value="Sales Training"/>
          <xsd:enumeration value="Sales Data"/>
          <xsd:enumeration value="Advertising"/>
          <xsd:enumeration value="Internal Process"/>
          <xsd:enumeration value="Client Profile"/>
          <xsd:enumeration value="Site/Location Details"/>
          <xsd:enumeration value="Site Visit"/>
          <xsd:enumeration value="RFP Response"/>
          <xsd:enumeration value="Testimonial"/>
        </xsd:restriction>
      </xsd:simpleType>
    </xsd:element>
    <xsd:element name="Format" ma:index="7" ma:displayName="Format" ma:default="PowerPoint" ma:format="Dropdown" ma:indexed="true" ma:internalName="Format">
      <xsd:simpleType>
        <xsd:restriction base="dms:Choice">
          <xsd:enumeration value="Video"/>
          <xsd:enumeration value="PowerPoint"/>
          <xsd:enumeration value="Website"/>
          <xsd:enumeration value="PDF"/>
          <xsd:enumeration value="Word"/>
          <xsd:enumeration value="Excel"/>
          <xsd:enumeration value="Image"/>
          <xsd:enumeration value="Brainshark"/>
        </xsd:restriction>
      </xsd:simpleType>
    </xsd:element>
    <xsd:element name="Resource_x0020_Owner" ma:index="8" ma:displayName="Resource Owner" ma:default="3rd Party" ma:format="Dropdown" ma:internalName="Resource_x0020_Owner">
      <xsd:simpleType>
        <xsd:restriction base="dms:Choice">
          <xsd:enumeration value="3rd Party"/>
          <xsd:enumeration value="BI team"/>
          <xsd:enumeration value="Knowledge Manager"/>
          <xsd:enumeration value="Marcom"/>
          <xsd:enumeration value="Finance Team"/>
          <xsd:enumeration value="Service Team"/>
          <xsd:enumeration value="Sales Ops team"/>
          <xsd:enumeration value="Product Marketing Team"/>
          <xsd:enumeration value="Sales Team"/>
        </xsd:restriction>
      </xsd:simpleType>
    </xsd:element>
    <xsd:element name="Description0" ma:index="9" nillable="true" ma:displayName="Description" ma:internalName="Description0">
      <xsd:simpleType>
        <xsd:restriction base="dms:Note">
          <xsd:maxLength value="255"/>
        </xsd:restriction>
      </xsd:simpleType>
    </xsd:element>
    <xsd:element name="Product" ma:index="16" nillable="true" ma:displayName="Product" ma:default="Not Applicable" ma:format="Dropdown" ma:indexed="true" ma:internalName="Product">
      <xsd:simpleType>
        <xsd:restriction base="dms:Choice">
          <xsd:enumeration value="Not Applicable"/>
          <xsd:enumeration value="Automated Customer Engagement"/>
          <xsd:enumeration value="Chat"/>
          <xsd:enumeration value="Social Media"/>
          <xsd:enumeration value="Work@Home"/>
          <xsd:enumeration value="Premium Technical Support"/>
          <xsd:enumeration value="Intelligent Desktop"/>
        </xsd:restriction>
      </xsd:simpleType>
    </xsd:element>
    <xsd:element name="Industry" ma:index="17" ma:displayName="Industry" ma:default="General" ma:format="Dropdown" ma:indexed="true" ma:internalName="Industry">
      <xsd:simpleType>
        <xsd:restriction base="dms:Choice">
          <xsd:enumeration value="General"/>
          <xsd:enumeration value="Communications"/>
          <xsd:enumeration value="Financial Services"/>
          <xsd:enumeration value="Healthcare"/>
          <xsd:enumeration value="Manufacturing"/>
          <xsd:enumeration value="Media and Entertainment"/>
          <xsd:enumeration value="Public Sector"/>
          <xsd:enumeration value="Retail"/>
          <xsd:enumeration value="Technology"/>
          <xsd:enumeration value="Travel and Transport"/>
          <xsd:enumeration value="Utilities"/>
          <xsd:enumeration value="BPO"/>
        </xsd:restriction>
      </xsd:simpleType>
    </xsd:element>
    <xsd:element name="Subject_x0020_Matter_x0020_Expert" ma:index="18" nillable="true" ma:displayName="Subject Matter Expert" ma:default="Gesner Filoso" ma:format="Dropdown" ma:internalName="Subject_x0020_Matter_x0020_Expert">
      <xsd:simpleType>
        <xsd:union memberTypes="dms:Text">
          <xsd:simpleType>
            <xsd:restriction base="dms:Choice">
              <xsd:enumeration value="Gesner Filoso"/>
              <xsd:enumeration value="Shirley Loebsack"/>
              <xsd:enumeration value="James Bednar"/>
              <xsd:enumeration value="David Hisaw"/>
              <xsd:enumeration value="Felix Serrano"/>
              <xsd:enumeration value="Marc Robinson"/>
              <xsd:enumeration value="Chandra Venkatesan"/>
              <xsd:enumeration value="Kimberly Davis"/>
            </xsd:restriction>
          </xsd:simpleType>
        </xsd:union>
      </xsd:simpleType>
    </xsd:element>
    <xsd:element name="Service_x0020_Line" ma:index="20" ma:displayName="Service Line" ma:default="N/A" ma:format="Dropdown" ma:internalName="Service_x0020_Line">
      <xsd:simpleType>
        <xsd:restriction base="dms:Choice">
          <xsd:enumeration value="N/A"/>
          <xsd:enumeration value="Engagement Services"/>
          <xsd:enumeration value="Omnichannel Services"/>
          <xsd:enumeration value="Cloud Services"/>
          <xsd:enumeration value="Insight Services"/>
          <xsd:enumeration value="Advisory Services"/>
        </xsd:restriction>
      </xsd:simpleType>
    </xsd:element>
    <xsd:element name="Includes_x0020_Facts_x0020__x0026__x0020_Figures_x003f_" ma:index="21" nillable="true" ma:displayName="Includes Facts &amp; Figures?" ma:default="0" ma:internalName="Includes_x0020_Facts_x0020__x0026__x0020_Figures_x003f_">
      <xsd:simpleType>
        <xsd:restriction base="dms:Boolean"/>
      </xsd:simpleType>
    </xsd:element>
    <xsd:element name="F_x0026_F_x003a__x0020__x0023__x0020_of_x0020_Countries_x003f_" ma:index="22" nillable="true" ma:displayName="F&amp;F: # of Countries?" ma:default="0" ma:internalName="F_x0026_F_x003a__x0020__x0023__x0020_of_x0020_Countries_x003f_">
      <xsd:simpleType>
        <xsd:restriction base="dms:Boolean"/>
      </xsd:simpleType>
    </xsd:element>
    <xsd:element name="F_x0026_F_x003a__x0020__x0023__x0020_of_x0020_Facilities_x003f_" ma:index="23" nillable="true" ma:displayName="F&amp;F: # of Facilities?" ma:default="0" ma:internalName="F_x0026_F_x003a__x0020__x0023__x0020_of_x0020_Facilities_x003f_">
      <xsd:simpleType>
        <xsd:restriction base="dms:Boolean"/>
      </xsd:simpleType>
    </xsd:element>
    <xsd:element name="F_x0026_F_x003a__x0020__x0023__x0020_of_x0020_Employees_x003f_" ma:index="24" nillable="true" ma:displayName="F&amp;F: # of Employees?" ma:default="0" ma:internalName="F_x0026_F_x003a__x0020__x0023__x0020_of_x0020_Employees_x003f_">
      <xsd:simpleType>
        <xsd:restriction base="dms:Boolean"/>
      </xsd:simpleType>
    </xsd:element>
    <xsd:element name="F_x0026_F_x003a__x0020_Interactions_x003f_" ma:index="25" nillable="true" ma:displayName="F&amp;F: Interactions?" ma:default="0" ma:internalName="F_x0026_F_x003a__x0020_Interactions_x003f_">
      <xsd:simpleType>
        <xsd:restriction base="dms:Boolean"/>
      </xsd:simpleType>
    </xsd:element>
    <xsd:element name="F_x0026_F_x003a__x0020__x0023__x0020_of_x0020_Clients_x003f_" ma:index="26" nillable="true" ma:displayName="F&amp;F: # of Clients?" ma:default="0" ma:internalName="F_x0026_F_x003a__x0020__x0023__x0020_of_x0020_Clients_x003f_">
      <xsd:simpleType>
        <xsd:restriction base="dms:Boolean"/>
      </xsd:simpleType>
    </xsd:element>
    <xsd:element name="F_x0026_F_x003a__x0020__x0023__x0020_of_x0020_Languages_x003f_" ma:index="27" nillable="true" ma:displayName="F&amp;F: # of Languages?" ma:default="0" ma:internalName="F_x0026_F_x003a__x0020__x0023__x0020_of_x0020_Languages_x003f_">
      <xsd:simpleType>
        <xsd:restriction base="dms:Boolean"/>
      </xsd:simpleType>
    </xsd:element>
    <xsd:element name="F_x0026_F_x003a__x0020_Contacts_x0020_from_x0020_Countries_x003f_" ma:index="28" nillable="true" ma:displayName="F&amp;F: Contacts from Countries?" ma:default="0" ma:internalName="F_x0026_F_x003a__x0020_Contacts_x0020_from_x0020_Countries_x003f_">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f14b1fd-27c5-45d8-a1bd-b52cb7ca8abb" elementFormDefault="qualified">
    <xsd:import namespace="http://schemas.microsoft.com/office/2006/documentManagement/types"/>
    <xsd:import namespace="http://schemas.microsoft.com/office/infopath/2007/PartnerControls"/>
    <xsd:element name="Language" ma:index="3" ma:displayName="Language" ma:default="English" ma:format="Dropdown" ma:indexed="true" ma:internalName="Language">
      <xsd:simpleType>
        <xsd:restriction base="dms:Choice">
          <xsd:enumeration value="English"/>
          <xsd:enumeration value="French"/>
          <xsd:enumeration value="German"/>
          <xsd:enumeration value="Polish"/>
          <xsd:enumeration value="Portuguese"/>
          <xsd:enumeration value="Spanish"/>
        </xsd:restriction>
      </xsd:simpleType>
    </xsd:element>
    <xsd:element name="Country" ma:index="4" ma:displayName="Country" ma:default="All" ma:format="Dropdown" ma:indexed="true" ma:internalName="Country">
      <xsd:simpleType>
        <xsd:restriction base="dms:Choice">
          <xsd:enumeration value="All"/>
          <xsd:enumeration value="Australia"/>
          <xsd:enumeration value="Brazil"/>
          <xsd:enumeration value="Bulgaria"/>
          <xsd:enumeration value="Canada"/>
          <xsd:enumeration value="Colombia"/>
          <xsd:enumeration value="Denmark"/>
          <xsd:enumeration value="France"/>
          <xsd:enumeration value="Germany"/>
          <xsd:enumeration value="India"/>
          <xsd:enumeration value="Italy"/>
          <xsd:enumeration value="Mexico"/>
          <xsd:enumeration value="Morocco"/>
          <xsd:enumeration value="Netherlands"/>
          <xsd:enumeration value="New Zealand"/>
          <xsd:enumeration value="Nicaragua"/>
          <xsd:enumeration value="Panama"/>
          <xsd:enumeration value="Philippines"/>
          <xsd:enumeration value="Poland"/>
          <xsd:enumeration value="Portugal"/>
          <xsd:enumeration value="Serbia"/>
          <xsd:enumeration value="Spain"/>
          <xsd:enumeration value="UK"/>
          <xsd:enumeration value="USA"/>
          <xsd:enumeration value="Not Applicable"/>
        </xsd:restriction>
      </xsd:simpleType>
    </xsd:element>
    <xsd:element name="Region" ma:index="5" ma:displayName="Region" ma:default="Global" ma:format="Dropdown" ma:indexed="true" ma:internalName="Region">
      <xsd:simpleType>
        <xsd:restriction base="dms:Choice">
          <xsd:enumeration value="Global"/>
          <xsd:enumeration value="EMEA"/>
          <xsd:enumeration value="North America"/>
          <xsd:enumeration value="Latin America"/>
          <xsd:enumeration value="AsiaPac"/>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9"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Year xmlns="0211bde8-37e1-4285-9cee-355063436c49">2015</Year>
    <Resource_x0020_Owner xmlns="0211bde8-37e1-4285-9cee-355063436c49">Product Marketing Team</Resource_x0020_Owner>
    <Product xmlns="0211bde8-37e1-4285-9cee-355063436c49">Not Applicable</Product>
    <Industry xmlns="0211bde8-37e1-4285-9cee-355063436c49">General</Industry>
    <IconOverlay xmlns="http://schemas.microsoft.com/sharepoint/v4" xsi:nil="true"/>
    <Language xmlns="3f14b1fd-27c5-45d8-a1bd-b52cb7ca8abb">English</Language>
    <Description0 xmlns="0211bde8-37e1-4285-9cee-355063436c49">Standard version of Sitel PowerPoint Template that includes a Company Overview (in low resolution template)</Description0>
    <Country xmlns="3f14b1fd-27c5-45d8-a1bd-b52cb7ca8abb">All</Country>
    <Content_x0020_Coverage xmlns="0211bde8-37e1-4285-9cee-355063436c49">Branding/Identity</Content_x0020_Coverage>
    <Format xmlns="0211bde8-37e1-4285-9cee-355063436c49">PowerPoint</Format>
    <Region xmlns="3f14b1fd-27c5-45d8-a1bd-b52cb7ca8abb">Global</Region>
    <Subject_x0020_Matter_x0020_Expert xmlns="0211bde8-37e1-4285-9cee-355063436c49">Gesner Filoso</Subject_x0020_Matter_x0020_Expert>
    <Service_x0020_Line xmlns="0211bde8-37e1-4285-9cee-355063436c49">N/A</Service_x0020_Line>
    <F_x0026_F_x003a__x0020_Interactions_x003f_ xmlns="0211bde8-37e1-4285-9cee-355063436c49">true</F_x0026_F_x003a__x0020_Interactions_x003f_>
    <F_x0026_F_x003a__x0020__x0023__x0020_of_x0020_Countries_x003f_ xmlns="0211bde8-37e1-4285-9cee-355063436c49">true</F_x0026_F_x003a__x0020__x0023__x0020_of_x0020_Countries_x003f_>
    <F_x0026_F_x003a__x0020__x0023__x0020_of_x0020_Clients_x003f_ xmlns="0211bde8-37e1-4285-9cee-355063436c49">true</F_x0026_F_x003a__x0020__x0023__x0020_of_x0020_Clients_x003f_>
    <F_x0026_F_x003a__x0020__x0023__x0020_of_x0020_Languages_x003f_ xmlns="0211bde8-37e1-4285-9cee-355063436c49">true</F_x0026_F_x003a__x0020__x0023__x0020_of_x0020_Languages_x003f_>
    <F_x0026_F_x003a__x0020__x0023__x0020_of_x0020_Facilities_x003f_ xmlns="0211bde8-37e1-4285-9cee-355063436c49">true</F_x0026_F_x003a__x0020__x0023__x0020_of_x0020_Facilities_x003f_>
    <Includes_x0020_Facts_x0020__x0026__x0020_Figures_x003f_ xmlns="0211bde8-37e1-4285-9cee-355063436c49">true</Includes_x0020_Facts_x0020__x0026__x0020_Figures_x003f_>
    <F_x0026_F_x003a__x0020__x0023__x0020_of_x0020_Employees_x003f_ xmlns="0211bde8-37e1-4285-9cee-355063436c49">true</F_x0026_F_x003a__x0020__x0023__x0020_of_x0020_Employees_x003f_>
    <F_x0026_F_x003a__x0020_Contacts_x0020_from_x0020_Countries_x003f_ xmlns="0211bde8-37e1-4285-9cee-355063436c49">true</F_x0026_F_x003a__x0020_Contacts_x0020_from_x0020_Countries_x003f_>
  </documentManagement>
</p:properties>
</file>

<file path=customXml/itemProps1.xml><?xml version="1.0" encoding="utf-8"?>
<ds:datastoreItem xmlns:ds="http://schemas.openxmlformats.org/officeDocument/2006/customXml" ds:itemID="{D3D7488A-ADB4-4E5B-8E49-0D7E075DEC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11bde8-37e1-4285-9cee-355063436c49"/>
    <ds:schemaRef ds:uri="3f14b1fd-27c5-45d8-a1bd-b52cb7ca8abb"/>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C9584D-9535-4B09-A461-AD9958964138}">
  <ds:schemaRefs>
    <ds:schemaRef ds:uri="http://schemas.microsoft.com/sharepoint/v3/contenttype/forms"/>
  </ds:schemaRefs>
</ds:datastoreItem>
</file>

<file path=customXml/itemProps3.xml><?xml version="1.0" encoding="utf-8"?>
<ds:datastoreItem xmlns:ds="http://schemas.openxmlformats.org/officeDocument/2006/customXml" ds:itemID="{2C028210-AD36-4FFB-B31F-E3710495FDE1}">
  <ds:schemaRefs>
    <ds:schemaRef ds:uri="http://schemas.microsoft.com/office/2006/metadata/properties"/>
    <ds:schemaRef ds:uri="http://purl.org/dc/terms/"/>
    <ds:schemaRef ds:uri="http://www.w3.org/XML/1998/namespace"/>
    <ds:schemaRef ds:uri="http://schemas.microsoft.com/office/2006/documentManagement/types"/>
    <ds:schemaRef ds:uri="http://purl.org/dc/dcmitype/"/>
    <ds:schemaRef ds:uri="http://purl.org/dc/elements/1.1/"/>
    <ds:schemaRef ds:uri="0211bde8-37e1-4285-9cee-355063436c49"/>
    <ds:schemaRef ds:uri="http://schemas.microsoft.com/office/infopath/2007/PartnerControls"/>
    <ds:schemaRef ds:uri="http://schemas.openxmlformats.org/package/2006/metadata/core-properties"/>
    <ds:schemaRef ds:uri="http://schemas.microsoft.com/sharepoint/v4"/>
    <ds:schemaRef ds:uri="3f14b1fd-27c5-45d8-a1bd-b52cb7ca8abb"/>
  </ds:schemaRefs>
</ds:datastoreItem>
</file>

<file path=docProps/app.xml><?xml version="1.0" encoding="utf-8"?>
<Properties xmlns="http://schemas.openxmlformats.org/officeDocument/2006/extended-properties" xmlns:vt="http://schemas.openxmlformats.org/officeDocument/2006/docPropsVTypes">
  <Template>SITEL_ppt_v3.potx</Template>
  <TotalTime>25539</TotalTime>
  <Words>4427</Words>
  <Application>Microsoft Office PowerPoint</Application>
  <PresentationFormat>Widescreen</PresentationFormat>
  <Paragraphs>643</Paragraphs>
  <Slides>65</Slides>
  <Notes>6</Notes>
  <HiddenSlides>0</HiddenSlides>
  <MMClips>0</MMClips>
  <ScaleCrop>false</ScaleCrop>
  <HeadingPairs>
    <vt:vector size="6" baseType="variant">
      <vt:variant>
        <vt:lpstr>Fonts Used</vt:lpstr>
      </vt:variant>
      <vt:variant>
        <vt:i4>12</vt:i4>
      </vt:variant>
      <vt:variant>
        <vt:lpstr>Theme</vt:lpstr>
      </vt:variant>
      <vt:variant>
        <vt:i4>22</vt:i4>
      </vt:variant>
      <vt:variant>
        <vt:lpstr>Slide Titles</vt:lpstr>
      </vt:variant>
      <vt:variant>
        <vt:i4>65</vt:i4>
      </vt:variant>
    </vt:vector>
  </HeadingPairs>
  <TitlesOfParts>
    <vt:vector size="99" baseType="lpstr">
      <vt:lpstr>MS PGothic</vt:lpstr>
      <vt:lpstr>Arial</vt:lpstr>
      <vt:lpstr>Calibri</vt:lpstr>
      <vt:lpstr>Calibri Light</vt:lpstr>
      <vt:lpstr>Geogrotesque</vt:lpstr>
      <vt:lpstr>Geogrotesque Lg It</vt:lpstr>
      <vt:lpstr>Geogrotesque Light</vt:lpstr>
      <vt:lpstr>Geogrotesque Sitel</vt:lpstr>
      <vt:lpstr>Geogrotesque Sitel Bold</vt:lpstr>
      <vt:lpstr>Geogrotesque Sitel Light</vt:lpstr>
      <vt:lpstr>Geogrotesque Sitel Regular</vt:lpstr>
      <vt:lpstr>Montserrat</vt:lpstr>
      <vt:lpstr>1_Opening Slide</vt:lpstr>
      <vt:lpstr>2_Master Slide</vt:lpstr>
      <vt:lpstr>3_Section Slides</vt:lpstr>
      <vt:lpstr>4_Master Slide_Casablanca</vt:lpstr>
      <vt:lpstr>4_Master Slide_Panama</vt:lpstr>
      <vt:lpstr>4_Master Slide_Bogota</vt:lpstr>
      <vt:lpstr>4_Master Slide_Belgrade</vt:lpstr>
      <vt:lpstr>4_Master Slide_Newcastle</vt:lpstr>
      <vt:lpstr>4_Master Slide_Paris</vt:lpstr>
      <vt:lpstr>4_Master Slide_Miami</vt:lpstr>
      <vt:lpstr>4_Master Slide_Lisbon</vt:lpstr>
      <vt:lpstr>4_Master Slide_Mumbai</vt:lpstr>
      <vt:lpstr>4_Master Slide_Dakar</vt:lpstr>
      <vt:lpstr>4_Master Slide_Manila</vt:lpstr>
      <vt:lpstr>4_Master Slide_Sitel Red</vt:lpstr>
      <vt:lpstr>5_About Sitel Group®</vt:lpstr>
      <vt:lpstr>3_Master Slide</vt:lpstr>
      <vt:lpstr>4_Master Slide</vt:lpstr>
      <vt:lpstr>5_Master Slide</vt:lpstr>
      <vt:lpstr>6_Master Slide</vt:lpstr>
      <vt:lpstr>7_Master Slide</vt:lpstr>
      <vt:lpstr>8_Master Slide</vt:lpstr>
      <vt:lpstr>Opening Title Presentation</vt:lpstr>
      <vt:lpstr>PowerPoint Presentation</vt:lpstr>
      <vt:lpstr>PowerPoint Presentation</vt:lpstr>
      <vt:lpstr>Create Your Own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Global Presence Diversified geographic scale enables you to be wherever your customers need you.</vt:lpstr>
      <vt:lpstr>PowerPoint Presentation</vt:lpstr>
      <vt:lpstr>Opening Title Presentation</vt:lpstr>
      <vt:lpstr>Opening Title Presentation</vt:lpstr>
      <vt:lpstr>Opening Title Presentation</vt:lpstr>
      <vt:lpstr>Opening Title Presentation</vt:lpstr>
      <vt:lpstr>Opening Title Presentation</vt:lpstr>
      <vt:lpstr>Opening Title Presentation</vt:lpstr>
      <vt:lpstr>Opening Title Presentation</vt:lpstr>
      <vt:lpstr>Opening Title Presentation</vt:lpstr>
      <vt:lpstr>Opening Title Presentation</vt:lpstr>
      <vt:lpstr>The Generic Slides  The Basics</vt:lpstr>
      <vt:lpstr>This is Your Title</vt:lpstr>
      <vt:lpstr>This is Your Title With a Subtitle</vt:lpstr>
      <vt:lpstr>Big Title Subtitle</vt:lpstr>
      <vt:lpstr>This is Your Title With a Subtitle</vt:lpstr>
      <vt:lpstr>This is Your Title With a Subtitle</vt:lpstr>
      <vt:lpstr>This is Your Title With a Subtitle</vt:lpstr>
      <vt:lpstr>This is Your Title With a Subtitle</vt:lpstr>
      <vt:lpstr>This is Your Title With a Subtitle</vt:lpstr>
      <vt:lpstr>This is Your Title With a Subtitle</vt:lpstr>
      <vt:lpstr>This is Your Title With a Subtitle</vt:lpstr>
      <vt:lpstr>This is Your Title With a Subtitle</vt:lpstr>
      <vt:lpstr>This is Your Title With a Subtitle</vt:lpstr>
      <vt:lpstr>This is Your Title With a Subtitle</vt:lpstr>
      <vt:lpstr>Our Slides Give a Place for the Image</vt:lpstr>
      <vt:lpstr>Create Your Own Slide</vt:lpstr>
      <vt:lpstr>This is Your Title Slide</vt:lpstr>
      <vt:lpstr>This is Your Title Slide</vt:lpstr>
      <vt:lpstr>This is  Your Title Slide</vt:lpstr>
      <vt:lpstr>This is Your Title With a Subtitle</vt:lpstr>
      <vt:lpstr>This is Your Title With a Subtitle</vt:lpstr>
      <vt:lpstr>This is Your Title With a Subtitle</vt:lpstr>
      <vt:lpstr>This is  Your Title With a Subtitle</vt:lpstr>
      <vt:lpstr>This is Your Title With a Subtitle</vt:lpstr>
      <vt:lpstr>Each Picture  Can be Replaced</vt:lpstr>
      <vt:lpstr>Choose Your Gradient  and Place it on Top of the Image </vt:lpstr>
      <vt:lpstr>Choose Your Gradient  and Place it on Top of the Image</vt:lpstr>
      <vt:lpstr>This is Your Title  With a Subtitle</vt:lpstr>
      <vt:lpstr>This is Your Title  With a Subtitle</vt:lpstr>
      <vt:lpstr>Choose Your Gradient  and Place it on Top of the Image</vt:lpstr>
      <vt:lpstr>Choose Your Gradient  and Place it on Top of the Image</vt:lpstr>
      <vt:lpstr>Our Color Backgrounds Be Bold, Be Colorful</vt:lpstr>
      <vt:lpstr>This is a Title Slide With a Subtitle</vt:lpstr>
      <vt:lpstr>This is a Title Slide With a Subtitle</vt:lpstr>
      <vt:lpstr>This is a Title Slide With a Subtitle</vt:lpstr>
      <vt:lpstr>PowerPoint Presentation</vt:lpstr>
      <vt:lpstr>Visualize Your Presentation One Image, One Gradient, One Idea</vt:lpstr>
      <vt:lpstr>It’s Possible to Change Each Picture</vt:lpstr>
      <vt:lpstr>This is Your Title Slide</vt:lpstr>
      <vt:lpstr>to Change the Picture</vt:lpstr>
      <vt:lpstr>Your  Title </vt:lpstr>
    </vt:vector>
  </TitlesOfParts>
  <Company>Sitel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Sitel PPT Template - with Company Overview</dc:title>
  <dc:creator>Global Markets</dc:creator>
  <cp:lastModifiedBy>Rebecca Sanders</cp:lastModifiedBy>
  <cp:revision>2884</cp:revision>
  <cp:lastPrinted>2017-12-15T08:56:28Z</cp:lastPrinted>
  <dcterms:created xsi:type="dcterms:W3CDTF">2013-12-30T09:07:36Z</dcterms:created>
  <dcterms:modified xsi:type="dcterms:W3CDTF">2021-09-10T18:09:55Z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0x010100F313E9D92A286D4C890ECCE60BE5BD9A</vt:lpwstr>
  </property>
</Properties>
</file>